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2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0FBC-E31F-4572-A73E-F51364468B15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6DAD-F91D-48BE-BD71-A66F89DFA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Learning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3935" y="3095884"/>
            <a:ext cx="1460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1176" y="1649971"/>
            <a:ext cx="0" cy="1119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7" idx="1"/>
          </p:cNvCxnSpPr>
          <p:nvPr/>
        </p:nvCxnSpPr>
        <p:spPr>
          <a:xfrm>
            <a:off x="4383741" y="5953344"/>
            <a:ext cx="4065200" cy="39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98229"/>
              </p:ext>
            </p:extLst>
          </p:nvPr>
        </p:nvGraphicFramePr>
        <p:xfrm>
          <a:off x="8448941" y="5531702"/>
          <a:ext cx="3195100" cy="8512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195100">
                  <a:extLst>
                    <a:ext uri="{9D8B030D-6E8A-4147-A177-3AD203B41FA5}">
                      <a16:colId xmlns:a16="http://schemas.microsoft.com/office/drawing/2014/main" val="1249701697"/>
                    </a:ext>
                  </a:extLst>
                </a:gridCol>
              </a:tblGrid>
              <a:tr h="85122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803" marR="78803" marT="39402" marB="39402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7899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8482496" y="5692050"/>
                <a:ext cx="2968826" cy="530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1=2 ∗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496" y="5692050"/>
                <a:ext cx="2968826" cy="53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65503"/>
              </p:ext>
            </p:extLst>
          </p:nvPr>
        </p:nvGraphicFramePr>
        <p:xfrm>
          <a:off x="2786003" y="1649971"/>
          <a:ext cx="1892068" cy="155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034">
                  <a:extLst>
                    <a:ext uri="{9D8B030D-6E8A-4147-A177-3AD203B41FA5}">
                      <a16:colId xmlns:a16="http://schemas.microsoft.com/office/drawing/2014/main" val="671893869"/>
                    </a:ext>
                  </a:extLst>
                </a:gridCol>
                <a:gridCol w="946034">
                  <a:extLst>
                    <a:ext uri="{9D8B030D-6E8A-4147-A177-3AD203B41FA5}">
                      <a16:colId xmlns:a16="http://schemas.microsoft.com/office/drawing/2014/main" val="3125876086"/>
                    </a:ext>
                  </a:extLst>
                </a:gridCol>
              </a:tblGrid>
              <a:tr h="7784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Classes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576559"/>
                  </a:ext>
                </a:extLst>
              </a:tr>
              <a:tr h="778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493416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94278"/>
              </p:ext>
            </p:extLst>
          </p:nvPr>
        </p:nvGraphicFramePr>
        <p:xfrm>
          <a:off x="893935" y="3206847"/>
          <a:ext cx="1892068" cy="155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198">
                  <a:extLst>
                    <a:ext uri="{9D8B030D-6E8A-4147-A177-3AD203B41FA5}">
                      <a16:colId xmlns:a16="http://schemas.microsoft.com/office/drawing/2014/main" val="3174198408"/>
                    </a:ext>
                  </a:extLst>
                </a:gridCol>
                <a:gridCol w="1089870">
                  <a:extLst>
                    <a:ext uri="{9D8B030D-6E8A-4147-A177-3AD203B41FA5}">
                      <a16:colId xmlns:a16="http://schemas.microsoft.com/office/drawing/2014/main" val="2342883385"/>
                    </a:ext>
                  </a:extLst>
                </a:gridCol>
              </a:tblGrid>
              <a:tr h="77843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 vert="vert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92970"/>
                  </a:ext>
                </a:extLst>
              </a:tr>
              <a:tr h="77843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70685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86103"/>
              </p:ext>
            </p:extLst>
          </p:nvPr>
        </p:nvGraphicFramePr>
        <p:xfrm>
          <a:off x="2783383" y="3206847"/>
          <a:ext cx="948654" cy="77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54">
                  <a:extLst>
                    <a:ext uri="{9D8B030D-6E8A-4147-A177-3AD203B41FA5}">
                      <a16:colId xmlns:a16="http://schemas.microsoft.com/office/drawing/2014/main" val="3330703289"/>
                    </a:ext>
                  </a:extLst>
                </a:gridCol>
              </a:tblGrid>
              <a:tr h="778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TP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4252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79992"/>
              </p:ext>
            </p:extLst>
          </p:nvPr>
        </p:nvGraphicFramePr>
        <p:xfrm>
          <a:off x="3732037" y="3206847"/>
          <a:ext cx="948654" cy="77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54">
                  <a:extLst>
                    <a:ext uri="{9D8B030D-6E8A-4147-A177-3AD203B41FA5}">
                      <a16:colId xmlns:a16="http://schemas.microsoft.com/office/drawing/2014/main" val="3330703289"/>
                    </a:ext>
                  </a:extLst>
                </a:gridCol>
              </a:tblGrid>
              <a:tr h="778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4252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36364"/>
              </p:ext>
            </p:extLst>
          </p:nvPr>
        </p:nvGraphicFramePr>
        <p:xfrm>
          <a:off x="2783383" y="3985285"/>
          <a:ext cx="948654" cy="77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54">
                  <a:extLst>
                    <a:ext uri="{9D8B030D-6E8A-4147-A177-3AD203B41FA5}">
                      <a16:colId xmlns:a16="http://schemas.microsoft.com/office/drawing/2014/main" val="3330703289"/>
                    </a:ext>
                  </a:extLst>
                </a:gridCol>
              </a:tblGrid>
              <a:tr h="778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4252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53842"/>
              </p:ext>
            </p:extLst>
          </p:nvPr>
        </p:nvGraphicFramePr>
        <p:xfrm>
          <a:off x="3732037" y="3985285"/>
          <a:ext cx="948654" cy="778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654">
                  <a:extLst>
                    <a:ext uri="{9D8B030D-6E8A-4147-A177-3AD203B41FA5}">
                      <a16:colId xmlns:a16="http://schemas.microsoft.com/office/drawing/2014/main" val="3330703289"/>
                    </a:ext>
                  </a:extLst>
                </a:gridCol>
              </a:tblGrid>
              <a:tr h="7784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TN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42522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409442" y="3253075"/>
            <a:ext cx="1670842" cy="3310546"/>
            <a:chOff x="1792981" y="3317809"/>
            <a:chExt cx="1670842" cy="3310546"/>
          </a:xfrm>
        </p:grpSpPr>
        <p:sp>
          <p:nvSpPr>
            <p:cNvPr id="14" name="Oval 13"/>
            <p:cNvSpPr/>
            <p:nvPr/>
          </p:nvSpPr>
          <p:spPr>
            <a:xfrm>
              <a:off x="2255092" y="3317809"/>
              <a:ext cx="746620" cy="1974587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792981" y="5552956"/>
                  <a:ext cx="1670842" cy="465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981" y="5552956"/>
                  <a:ext cx="1670842" cy="4651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1949352" y="6351356"/>
              <a:ext cx="1358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(</a:t>
              </a:r>
              <a:r>
                <a:rPr lang="en-US" sz="1200" b="1" dirty="0">
                  <a:solidFill>
                    <a:srgbClr val="FF0000"/>
                  </a:solidFill>
                </a:rPr>
                <a:t>TPR) </a:t>
              </a:r>
              <a:r>
                <a:rPr lang="en-US" sz="1200" b="1" dirty="0" smtClean="0">
                  <a:solidFill>
                    <a:srgbClr val="FF0000"/>
                  </a:solidFill>
                </a:rPr>
                <a:t>= sensitivity</a:t>
              </a:r>
              <a:endParaRPr 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5915" y="6031309"/>
              <a:ext cx="1484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</a:rPr>
                <a:t>measure of quantity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30575" y="3777768"/>
            <a:ext cx="3742125" cy="1680438"/>
            <a:chOff x="2730575" y="3777768"/>
            <a:chExt cx="3742125" cy="1680438"/>
          </a:xfrm>
        </p:grpSpPr>
        <p:sp>
          <p:nvSpPr>
            <p:cNvPr id="16" name="Oval 15"/>
            <p:cNvSpPr/>
            <p:nvPr/>
          </p:nvSpPr>
          <p:spPr>
            <a:xfrm rot="18619296">
              <a:off x="3534071" y="2974272"/>
              <a:ext cx="791004" cy="2397995"/>
            </a:xfrm>
            <a:prstGeom prst="ellipse">
              <a:avLst/>
            </a:prstGeom>
            <a:noFill/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21140" y="4997118"/>
                  <a:ext cx="1951560" cy="461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  <m:r>
                          <a:rPr lang="en-US" sz="1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140" y="4997118"/>
                  <a:ext cx="1951560" cy="461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013819" y="3196526"/>
            <a:ext cx="4809970" cy="799081"/>
            <a:chOff x="3032710" y="3095884"/>
            <a:chExt cx="4809970" cy="799081"/>
          </a:xfrm>
        </p:grpSpPr>
        <p:grpSp>
          <p:nvGrpSpPr>
            <p:cNvPr id="50" name="Group 49"/>
            <p:cNvGrpSpPr/>
            <p:nvPr/>
          </p:nvGrpSpPr>
          <p:grpSpPr>
            <a:xfrm>
              <a:off x="5895929" y="3095884"/>
              <a:ext cx="1946751" cy="799081"/>
              <a:chOff x="8733158" y="2531971"/>
              <a:chExt cx="1946751" cy="7990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733158" y="2531971"/>
                    <a:ext cx="1946751" cy="4651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3158" y="2531971"/>
                    <a:ext cx="1946751" cy="46512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/>
              <p:cNvSpPr txBox="1"/>
              <p:nvPr/>
            </p:nvSpPr>
            <p:spPr>
              <a:xfrm>
                <a:off x="9022052" y="3054053"/>
                <a:ext cx="13689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accent1"/>
                    </a:solidFill>
                  </a:rPr>
                  <a:t>measure of quality</a:t>
                </a:r>
                <a:endParaRPr lang="en-US" sz="12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 rot="16200000">
              <a:off x="4085285" y="2144393"/>
              <a:ext cx="596912" cy="2702062"/>
            </a:xfrm>
            <a:prstGeom prst="ellips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Elbow Connector 58"/>
          <p:cNvCxnSpPr>
            <a:endCxn id="37" idx="0"/>
          </p:cNvCxnSpPr>
          <p:nvPr/>
        </p:nvCxnSpPr>
        <p:spPr>
          <a:xfrm rot="16200000" flipH="1">
            <a:off x="8115830" y="3601041"/>
            <a:ext cx="2026502" cy="1834820"/>
          </a:xfrm>
          <a:prstGeom prst="bentConnector3">
            <a:avLst>
              <a:gd name="adj1" fmla="val 1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82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68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Classification Task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مهدی امید شفیعی</dc:creator>
  <cp:lastModifiedBy>مهدی امید شفیعی</cp:lastModifiedBy>
  <cp:revision>26</cp:revision>
  <dcterms:created xsi:type="dcterms:W3CDTF">2023-09-23T03:36:12Z</dcterms:created>
  <dcterms:modified xsi:type="dcterms:W3CDTF">2023-09-26T06:15:06Z</dcterms:modified>
</cp:coreProperties>
</file>