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 </a:t>
            </a:r>
            <a:r>
              <a:rPr lang="en-US" dirty="0" smtClean="0">
                <a:hlinkClick r:id="rId2"/>
              </a:rPr>
              <a:t>https://agner.org/optimize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/>
              <a:t>Fabian, “Data-Oriented </a:t>
            </a:r>
            <a:r>
              <a:rPr lang="en-US" dirty="0" smtClean="0"/>
              <a:t>Design” </a:t>
            </a:r>
            <a:r>
              <a:rPr lang="en-US" dirty="0" smtClean="0">
                <a:hlinkClick r:id="rId3"/>
              </a:rPr>
              <a:t>http://dataorienteddesign.com/dodbook</a:t>
            </a:r>
            <a:endParaRPr lang="en-US" dirty="0" smtClean="0"/>
          </a:p>
          <a:p>
            <a:pPr lvl="1"/>
            <a:r>
              <a:rPr lang="en-US" dirty="0" smtClean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 smtClean="0"/>
              <a:t>Any Questions?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</a:t>
            </a:r>
            <a:r>
              <a:rPr lang="en-US" dirty="0" smtClean="0"/>
              <a:t>problem?</a:t>
            </a:r>
            <a:endParaRPr lang="en-US" dirty="0" smtClean="0"/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behavior of, and Render massive ants crawling on a map</a:t>
            </a:r>
          </a:p>
          <a:p>
            <a:pPr lvl="1"/>
            <a:r>
              <a:rPr lang="en-US" dirty="0" smtClean="0"/>
              <a:t>Each ant is a pixel</a:t>
            </a:r>
          </a:p>
          <a:p>
            <a:pPr lvl="1"/>
            <a:r>
              <a:rPr lang="en-US" dirty="0" smtClean="0"/>
              <a:t>We’re going to benchmark and impl. some solutions</a:t>
            </a:r>
          </a:p>
          <a:p>
            <a:r>
              <a:rPr lang="en-US" dirty="0" smtClean="0"/>
              <a:t>Do you need more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our data?</a:t>
            </a:r>
          </a:p>
          <a:p>
            <a:r>
              <a:rPr lang="en-US" dirty="0" smtClean="0"/>
              <a:t>What is our behavior(s)?</a:t>
            </a:r>
          </a:p>
          <a:p>
            <a:r>
              <a:rPr lang="en-US" dirty="0" smtClean="0"/>
              <a:t>How do we render?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</a:t>
            </a:r>
            <a:r>
              <a:rPr lang="en-US" dirty="0" smtClean="0"/>
              <a:t>?</a:t>
            </a:r>
          </a:p>
          <a:p>
            <a:r>
              <a:rPr lang="en-US" dirty="0"/>
              <a:t>Any other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actual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</a:t>
            </a:r>
            <a:r>
              <a:rPr lang="en-US" dirty="0" smtClean="0"/>
              <a:t>mis)predictions</a:t>
            </a:r>
          </a:p>
          <a:p>
            <a:r>
              <a:rPr lang="en-US" dirty="0" smtClean="0"/>
              <a:t>Cost of hitting RAM</a:t>
            </a:r>
          </a:p>
          <a:p>
            <a:r>
              <a:rPr lang="en-US" dirty="0" smtClean="0"/>
              <a:t>Cache Misses</a:t>
            </a:r>
          </a:p>
          <a:p>
            <a:r>
              <a:rPr lang="en-US" dirty="0"/>
              <a:t>So what's the next step?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Studing better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241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Let's Discuss</vt:lpstr>
      <vt:lpstr>Let’s see the impl.</vt:lpstr>
      <vt:lpstr>Optimize</vt:lpstr>
      <vt:lpstr>What's the actual problem?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61</cp:revision>
  <dcterms:created xsi:type="dcterms:W3CDTF">2019-08-01T09:01:32Z</dcterms:created>
  <dcterms:modified xsi:type="dcterms:W3CDTF">2019-08-03T18:21:06Z</dcterms:modified>
</cp:coreProperties>
</file>