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7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8CB1C-A77C-4DF9-B149-F6AD7C62D5B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C6FEDA8-1095-40D7-AD97-09642B774DD2}" type="pres">
      <dgm:prSet presAssocID="{B388CB1C-A77C-4DF9-B149-F6AD7C62D5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01B4B-2E78-4142-B3D0-7308A66947E4}" type="presOf" srcId="{B388CB1C-A77C-4DF9-B149-F6AD7C62D5B0}" destId="{7C6FEDA8-1095-40D7-AD97-09642B774D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 </a:t>
            </a:r>
            <a:r>
              <a:rPr lang="en-US" dirty="0" smtClean="0">
                <a:hlinkClick r:id="rId2"/>
              </a:rPr>
              <a:t>https://agner.org/optimize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/>
              <a:t>Fabian, “Data-Oriented </a:t>
            </a:r>
            <a:r>
              <a:rPr lang="en-US" dirty="0" smtClean="0"/>
              <a:t>Design” </a:t>
            </a:r>
            <a:r>
              <a:rPr lang="en-US" dirty="0" smtClean="0">
                <a:hlinkClick r:id="rId3"/>
              </a:rPr>
              <a:t>http://dataorienteddesign.com/dodbook</a:t>
            </a:r>
            <a:endParaRPr lang="en-US" dirty="0" smtClean="0"/>
          </a:p>
          <a:p>
            <a:pPr lvl="1"/>
            <a:r>
              <a:rPr lang="en-US" dirty="0" smtClean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 smtClean="0"/>
              <a:t>Any Questions?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</a:t>
            </a:r>
            <a:r>
              <a:rPr lang="en-US" dirty="0" smtClean="0"/>
              <a:t>problem?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behavior of, and Render massive ants crawling on a map</a:t>
            </a:r>
          </a:p>
          <a:p>
            <a:pPr lvl="1"/>
            <a:r>
              <a:rPr lang="en-US" dirty="0" smtClean="0"/>
              <a:t>Each ant is a pixel</a:t>
            </a:r>
          </a:p>
          <a:p>
            <a:pPr lvl="1"/>
            <a:r>
              <a:rPr lang="en-US" dirty="0" smtClean="0"/>
              <a:t>We’re going to benchmark and impl. some solutions</a:t>
            </a:r>
          </a:p>
          <a:p>
            <a:r>
              <a:rPr lang="en-US" dirty="0" smtClean="0"/>
              <a:t>Do you need more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our data?</a:t>
            </a:r>
          </a:p>
          <a:p>
            <a:r>
              <a:rPr lang="en-US" dirty="0" smtClean="0"/>
              <a:t>What is our behavior(s)?</a:t>
            </a:r>
          </a:p>
          <a:p>
            <a:r>
              <a:rPr lang="en-US" dirty="0" smtClean="0"/>
              <a:t>How do we render?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15575"/>
              </p:ext>
            </p:extLst>
          </p:nvPr>
        </p:nvGraphicFramePr>
        <p:xfrm>
          <a:off x="321734" y="4001294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2816"/>
              </p:ext>
            </p:extLst>
          </p:nvPr>
        </p:nvGraphicFramePr>
        <p:xfrm>
          <a:off x="4842933" y="2856600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0x105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929"/>
              </p:ext>
            </p:extLst>
          </p:nvPr>
        </p:nvGraphicFramePr>
        <p:xfrm>
          <a:off x="8153398" y="4938606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5" idx="3"/>
            <a:endCxn id="6" idx="1"/>
          </p:cNvCxnSpPr>
          <p:nvPr/>
        </p:nvCxnSpPr>
        <p:spPr>
          <a:xfrm flipH="1">
            <a:off x="8153398" y="3598280"/>
            <a:ext cx="177803" cy="2082006"/>
          </a:xfrm>
          <a:prstGeom prst="curvedConnector5">
            <a:avLst>
              <a:gd name="adj1" fmla="val -128569"/>
              <a:gd name="adj2" fmla="val 50000"/>
              <a:gd name="adj3" fmla="val 2285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5" idx="1"/>
          </p:cNvCxnSpPr>
          <p:nvPr/>
        </p:nvCxnSpPr>
        <p:spPr>
          <a:xfrm flipV="1">
            <a:off x="3810002" y="3598280"/>
            <a:ext cx="1032931" cy="1144694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</a:t>
            </a:r>
            <a:r>
              <a:rPr lang="en-US" dirty="0" smtClean="0"/>
              <a:t>?</a:t>
            </a:r>
          </a:p>
          <a:p>
            <a:r>
              <a:rPr lang="en-US" dirty="0"/>
              <a:t>Any other solution?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60547"/>
              </p:ext>
            </p:extLst>
          </p:nvPr>
        </p:nvGraphicFramePr>
        <p:xfrm>
          <a:off x="838200" y="4165600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</a:t>
            </a:r>
            <a:r>
              <a:rPr lang="en-US" dirty="0" smtClean="0"/>
              <a:t>mis)predictions</a:t>
            </a:r>
          </a:p>
          <a:p>
            <a:r>
              <a:rPr lang="en-US" dirty="0" smtClean="0"/>
              <a:t>Cost of Hitting RAM</a:t>
            </a:r>
          </a:p>
          <a:p>
            <a:r>
              <a:rPr lang="en-US" dirty="0" smtClean="0"/>
              <a:t>Cache Misses</a:t>
            </a:r>
          </a:p>
          <a:p>
            <a:r>
              <a:rPr lang="en-US" dirty="0"/>
              <a:t>So </a:t>
            </a:r>
            <a:r>
              <a:rPr lang="en-US" dirty="0" smtClean="0"/>
              <a:t>what we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Memory Access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ElementSize: </a:t>
            </a:r>
            <a:r>
              <a:rPr lang="en-US" dirty="0" smtClean="0"/>
              <a:t>4b </a:t>
            </a:r>
            <a:r>
              <a:rPr lang="en-US" dirty="0"/>
              <a:t>Count: 268435456 Size: 1gb CPU-Freq.:4.23285GHz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RandomMemoryAccess</a:t>
            </a:r>
          </a:p>
          <a:p>
            <a:pPr marL="0" indent="0">
              <a:buNone/>
            </a:pPr>
            <a:r>
              <a:rPr lang="en-US" dirty="0" smtClean="0"/>
              <a:t>Cycles</a:t>
            </a:r>
            <a:r>
              <a:rPr lang="en-US" dirty="0"/>
              <a:t>: 10G Time: 2384.97ms Speed: 429.356mb/s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SequentialMemoryAccess</a:t>
            </a:r>
          </a:p>
          <a:p>
            <a:pPr marL="0" indent="0">
              <a:buNone/>
            </a:pPr>
            <a:r>
              <a:rPr lang="en-US" dirty="0" smtClean="0"/>
              <a:t>Cycles</a:t>
            </a:r>
            <a:r>
              <a:rPr lang="en-US" dirty="0"/>
              <a:t>: 3G Time: 869.802ms Speed: 1177.28mb/s</a:t>
            </a:r>
          </a:p>
        </p:txBody>
      </p:sp>
    </p:spTree>
    <p:extLst>
      <p:ext uri="{BB962C8B-B14F-4D97-AF65-F5344CB8AC3E}">
        <p14:creationId xmlns:p14="http://schemas.microsoft.com/office/powerpoint/2010/main" val="35327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Studing better impl.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35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2097"/>
              </p:ext>
            </p:extLst>
          </p:nvPr>
        </p:nvGraphicFramePr>
        <p:xfrm>
          <a:off x="2167466" y="4529665"/>
          <a:ext cx="81392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37200" y="3649133"/>
            <a:ext cx="558800" cy="70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14276"/>
              </p:ext>
            </p:extLst>
          </p:nvPr>
        </p:nvGraphicFramePr>
        <p:xfrm>
          <a:off x="753533" y="2048934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385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Let's Discuss</vt:lpstr>
      <vt:lpstr>Let’s see the impl.</vt:lpstr>
      <vt:lpstr>Optimize</vt:lpstr>
      <vt:lpstr>What's the actual problem?</vt:lpstr>
      <vt:lpstr>Benchmark Memory Access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80</cp:revision>
  <dcterms:created xsi:type="dcterms:W3CDTF">2019-08-01T09:01:32Z</dcterms:created>
  <dcterms:modified xsi:type="dcterms:W3CDTF">2019-08-25T18:43:27Z</dcterms:modified>
</cp:coreProperties>
</file>