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problem 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Approach to Data-Oriented Design</a:t>
            </a:r>
          </a:p>
          <a:p>
            <a:endParaRPr lang="en-US" dirty="0"/>
          </a:p>
          <a:p>
            <a:r>
              <a:rPr lang="en-US" dirty="0"/>
              <a:t>-Target Audience</a:t>
            </a:r>
          </a:p>
          <a:p>
            <a:r>
              <a:rPr lang="en-US" dirty="0"/>
              <a:t>-Definition of Sample Problem</a:t>
            </a:r>
          </a:p>
          <a:p>
            <a:r>
              <a:rPr lang="en-US" dirty="0"/>
              <a:t>-Let's Discuss</a:t>
            </a:r>
          </a:p>
          <a:p>
            <a:r>
              <a:rPr lang="en-US" dirty="0"/>
              <a:t>-Give me some solutions</a:t>
            </a:r>
          </a:p>
          <a:p>
            <a:r>
              <a:rPr lang="en-US" dirty="0"/>
              <a:t>-Do we happy ?</a:t>
            </a:r>
          </a:p>
          <a:p>
            <a:r>
              <a:rPr lang="en-US" dirty="0"/>
              <a:t>-I don't think so</a:t>
            </a:r>
          </a:p>
          <a:p>
            <a:r>
              <a:rPr lang="en-US" dirty="0"/>
              <a:t>-Any other solution ?</a:t>
            </a:r>
          </a:p>
          <a:p>
            <a:r>
              <a:rPr lang="en-US" dirty="0"/>
              <a:t>-What's the actual problem ?</a:t>
            </a:r>
          </a:p>
          <a:p>
            <a:r>
              <a:rPr lang="en-US" dirty="0"/>
              <a:t>-Do we have to know more about hardware ?</a:t>
            </a:r>
          </a:p>
          <a:p>
            <a:r>
              <a:rPr lang="en-US" dirty="0"/>
              <a:t>-So what's the next step ?</a:t>
            </a:r>
          </a:p>
          <a:p>
            <a:r>
              <a:rPr lang="en-US" dirty="0"/>
              <a:t>-Studing better impl.</a:t>
            </a:r>
          </a:p>
          <a:p>
            <a:r>
              <a:rPr lang="en-US" dirty="0"/>
              <a:t>-Data-Oriented Design Principles</a:t>
            </a:r>
          </a:p>
          <a:p>
            <a:r>
              <a:rPr lang="en-US" dirty="0"/>
              <a:t>-Q/A</a:t>
            </a:r>
          </a:p>
          <a:p>
            <a:endParaRPr lang="en-US" dirty="0"/>
          </a:p>
          <a:p>
            <a:r>
              <a:rPr lang="en-US" dirty="0"/>
              <a:t>Attendants [10-30]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https://www.agner.org/ &lt;---- DuMp it</a:t>
            </a:r>
          </a:p>
          <a:p>
            <a:r>
              <a:rPr lang="en-US" dirty="0"/>
              <a:t>https://www.intel.com/content/www/us/en/design/resource-design-center.html</a:t>
            </a:r>
          </a:p>
          <a:p>
            <a:r>
              <a:rPr lang="en-US"/>
              <a:t>https://developer.amd.com/resources/developer-guides-manuals/</a:t>
            </a:r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115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10</cp:revision>
  <dcterms:created xsi:type="dcterms:W3CDTF">2019-08-01T09:01:32Z</dcterms:created>
  <dcterms:modified xsi:type="dcterms:W3CDTF">2019-08-02T19:44:48Z</dcterms:modified>
</cp:coreProperties>
</file>