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1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53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8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9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8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9E1E2-61BE-4B8C-866A-656E5D301163}" type="datetimeFigureOut">
              <a:rPr lang="en-US" smtClean="0"/>
              <a:t>8/2/2019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DAE0-A032-4351-9499-563138443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539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midshahbazi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Approach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Data-Oriented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Omid </a:t>
            </a:r>
            <a:r>
              <a:rPr lang="en-US" dirty="0" smtClean="0"/>
              <a:t>Shahbazi</a:t>
            </a:r>
          </a:p>
          <a:p>
            <a:r>
              <a:rPr lang="en-US" sz="1800" dirty="0" smtClean="0">
                <a:hlinkClick r:id="rId2"/>
              </a:rPr>
              <a:t>https://omidshahbazi.github.io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5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Discussion About Possible Solutions</a:t>
            </a:r>
          </a:p>
          <a:p>
            <a:r>
              <a:rPr lang="en-US" dirty="0"/>
              <a:t>What's the actual problem </a:t>
            </a:r>
            <a:r>
              <a:rPr lang="en-US" dirty="0" smtClean="0"/>
              <a:t>?</a:t>
            </a:r>
          </a:p>
          <a:p>
            <a:r>
              <a:rPr lang="en-US" dirty="0" smtClean="0"/>
              <a:t>Go Over the Problem</a:t>
            </a:r>
          </a:p>
          <a:p>
            <a:r>
              <a:rPr lang="en-US" dirty="0" smtClean="0"/>
              <a:t>Studing Better Impl.</a:t>
            </a:r>
          </a:p>
          <a:p>
            <a:r>
              <a:rPr lang="en-US" dirty="0" smtClean="0"/>
              <a:t>Q/A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28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Approach to Data-Oriented Design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Shahbazi</dc:creator>
  <cp:lastModifiedBy>Omid Shahbazi</cp:lastModifiedBy>
  <cp:revision>9</cp:revision>
  <dcterms:created xsi:type="dcterms:W3CDTF">2019-08-01T09:01:32Z</dcterms:created>
  <dcterms:modified xsi:type="dcterms:W3CDTF">2019-08-02T19:36:52Z</dcterms:modified>
</cp:coreProperties>
</file>