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B5B501B-17A0-4304-B806-CD7686AAB82D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83341F9-BE2C-4E05-A1C3-902EF4E7CE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Design principles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45177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en-US" dirty="0" smtClean="0"/>
              <a:t>Main Color  -  70</a:t>
            </a:r>
          </a:p>
          <a:p>
            <a:endParaRPr lang="en-US" dirty="0"/>
          </a:p>
          <a:p>
            <a:r>
              <a:rPr lang="en-US" dirty="0"/>
              <a:t>Secondary </a:t>
            </a:r>
            <a:r>
              <a:rPr lang="en-US" dirty="0" smtClean="0"/>
              <a:t>Color   </a:t>
            </a:r>
            <a:r>
              <a:rPr lang="en-US" smtClean="0"/>
              <a:t>-  </a:t>
            </a:r>
            <a:r>
              <a:rPr lang="en-US" smtClean="0"/>
              <a:t>20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Accent </a:t>
            </a:r>
            <a:r>
              <a:rPr lang="en-US" dirty="0" smtClean="0"/>
              <a:t>Color  -  10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190918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UI</a:t>
            </a:r>
          </a:p>
          <a:p>
            <a:endParaRPr lang="en-US" dirty="0" smtClean="0"/>
          </a:p>
          <a:p>
            <a:r>
              <a:rPr lang="en-US" dirty="0" smtClean="0"/>
              <a:t>Simplicity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Bold Sections</a:t>
            </a:r>
          </a:p>
          <a:p>
            <a:endParaRPr lang="en-US" dirty="0"/>
          </a:p>
          <a:p>
            <a:r>
              <a:rPr lang="en-US" dirty="0"/>
              <a:t>White </a:t>
            </a:r>
            <a:r>
              <a:rPr lang="en-US" dirty="0" smtClean="0"/>
              <a:t>Space</a:t>
            </a:r>
          </a:p>
          <a:p>
            <a:endParaRPr lang="en-US" dirty="0"/>
          </a:p>
          <a:p>
            <a:r>
              <a:rPr lang="en-US" dirty="0" smtClean="0"/>
              <a:t>Font Size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Design</a:t>
            </a:r>
          </a:p>
        </p:txBody>
      </p:sp>
    </p:spTree>
    <p:extLst>
      <p:ext uri="{BB962C8B-B14F-4D97-AF65-F5344CB8AC3E}">
        <p14:creationId xmlns:p14="http://schemas.microsoft.com/office/powerpoint/2010/main" val="270053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 Map</a:t>
            </a:r>
          </a:p>
          <a:p>
            <a:endParaRPr lang="en-US" dirty="0"/>
          </a:p>
          <a:p>
            <a:r>
              <a:rPr lang="en-US" dirty="0" smtClean="0"/>
              <a:t>Helps Section</a:t>
            </a:r>
          </a:p>
          <a:p>
            <a:endParaRPr lang="en-US" dirty="0"/>
          </a:p>
          <a:p>
            <a:r>
              <a:rPr lang="en-US" dirty="0" smtClean="0"/>
              <a:t>Performance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UX &amp; Responsive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80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 Text For Images</a:t>
            </a:r>
          </a:p>
          <a:p>
            <a:endParaRPr lang="en-US" dirty="0"/>
          </a:p>
          <a:p>
            <a:r>
              <a:rPr lang="en-US" dirty="0"/>
              <a:t>Clickable Elements </a:t>
            </a:r>
            <a:r>
              <a:rPr lang="en-US" dirty="0" smtClean="0"/>
              <a:t>Size</a:t>
            </a:r>
          </a:p>
          <a:p>
            <a:endParaRPr lang="en-US" dirty="0"/>
          </a:p>
          <a:p>
            <a:r>
              <a:rPr lang="en-US" dirty="0"/>
              <a:t>Keyboard Navigation </a:t>
            </a:r>
            <a:r>
              <a:rPr lang="en-US" dirty="0" smtClean="0"/>
              <a:t>Support</a:t>
            </a:r>
            <a:endParaRPr lang="fa-IR" dirty="0" smtClean="0"/>
          </a:p>
          <a:p>
            <a:endParaRPr lang="fa-IR" dirty="0"/>
          </a:p>
          <a:p>
            <a:r>
              <a:rPr lang="en-US" dirty="0"/>
              <a:t>Screen Reader </a:t>
            </a:r>
            <a:r>
              <a:rPr lang="en-US" dirty="0" smtClean="0"/>
              <a:t>Optimization</a:t>
            </a:r>
            <a:endParaRPr lang="fa-IR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207370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 </a:t>
            </a:r>
            <a:r>
              <a:rPr lang="en-US" dirty="0" smtClean="0"/>
              <a:t>Animations</a:t>
            </a:r>
          </a:p>
          <a:p>
            <a:endParaRPr lang="en-US" dirty="0"/>
          </a:p>
          <a:p>
            <a:r>
              <a:rPr lang="en-US" dirty="0"/>
              <a:t>Button and Link </a:t>
            </a:r>
            <a:r>
              <a:rPr lang="en-US" dirty="0" smtClean="0"/>
              <a:t>States</a:t>
            </a:r>
          </a:p>
          <a:p>
            <a:endParaRPr lang="en-US" dirty="0"/>
          </a:p>
          <a:p>
            <a:r>
              <a:rPr lang="en-US" dirty="0"/>
              <a:t>Appropriate Toggles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Design</a:t>
            </a:r>
          </a:p>
        </p:txBody>
      </p:sp>
    </p:spTree>
    <p:extLst>
      <p:ext uri="{BB962C8B-B14F-4D97-AF65-F5344CB8AC3E}">
        <p14:creationId xmlns:p14="http://schemas.microsoft.com/office/powerpoint/2010/main" val="2943476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</TotalTime>
  <Words>58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Concourse</vt:lpstr>
      <vt:lpstr>Design principles</vt:lpstr>
      <vt:lpstr>Color palette</vt:lpstr>
      <vt:lpstr>Visual Design</vt:lpstr>
      <vt:lpstr>UX &amp; Responsive </vt:lpstr>
      <vt:lpstr>Accessibility</vt:lpstr>
      <vt:lpstr>Interaction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principles</dc:title>
  <dc:creator>OMID</dc:creator>
  <cp:lastModifiedBy>OMID</cp:lastModifiedBy>
  <cp:revision>9</cp:revision>
  <dcterms:created xsi:type="dcterms:W3CDTF">2025-01-22T04:06:22Z</dcterms:created>
  <dcterms:modified xsi:type="dcterms:W3CDTF">2025-01-25T05:26:03Z</dcterms:modified>
</cp:coreProperties>
</file>