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59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9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F96DA1B-D0B6-44D8-A691-A4A7FA3FD071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A03918A-2343-4106-B723-F2F05CD7C2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96DA1B-D0B6-44D8-A691-A4A7FA3FD071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03918A-2343-4106-B723-F2F05CD7C2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96DA1B-D0B6-44D8-A691-A4A7FA3FD071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03918A-2343-4106-B723-F2F05CD7C2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96DA1B-D0B6-44D8-A691-A4A7FA3FD071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03918A-2343-4106-B723-F2F05CD7C25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96DA1B-D0B6-44D8-A691-A4A7FA3FD071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03918A-2343-4106-B723-F2F05CD7C25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96DA1B-D0B6-44D8-A691-A4A7FA3FD071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03918A-2343-4106-B723-F2F05CD7C25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96DA1B-D0B6-44D8-A691-A4A7FA3FD071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03918A-2343-4106-B723-F2F05CD7C25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96DA1B-D0B6-44D8-A691-A4A7FA3FD071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03918A-2343-4106-B723-F2F05CD7C25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96DA1B-D0B6-44D8-A691-A4A7FA3FD071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03918A-2343-4106-B723-F2F05CD7C2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F96DA1B-D0B6-44D8-A691-A4A7FA3FD071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03918A-2343-4106-B723-F2F05CD7C25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F96DA1B-D0B6-44D8-A691-A4A7FA3FD071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A03918A-2343-4106-B723-F2F05CD7C25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F96DA1B-D0B6-44D8-A691-A4A7FA3FD071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A03918A-2343-4106-B723-F2F05CD7C25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667000"/>
            <a:ext cx="7772400" cy="914399"/>
          </a:xfrm>
        </p:spPr>
        <p:txBody>
          <a:bodyPr>
            <a:normAutofit/>
          </a:bodyPr>
          <a:lstStyle/>
          <a:p>
            <a:r>
              <a:rPr lang="fa-IR" dirty="0" smtClean="0"/>
              <a:t>مقدمه‌ای بر وب و نحوه کارکرد آن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48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400" dirty="0"/>
              <a:t>World Wide Web (www</a:t>
            </a:r>
            <a:r>
              <a:rPr lang="en-US" sz="2400" dirty="0" smtClean="0"/>
              <a:t>)</a:t>
            </a:r>
            <a:endParaRPr lang="fa-IR" sz="2400" dirty="0" smtClean="0"/>
          </a:p>
          <a:p>
            <a:endParaRPr lang="fa-IR" sz="2400" dirty="0"/>
          </a:p>
          <a:p>
            <a:r>
              <a:rPr lang="en-US" sz="2400" dirty="0"/>
              <a:t>URL (Uniform Resource Locator</a:t>
            </a:r>
            <a:r>
              <a:rPr lang="en-US" sz="2400" dirty="0" smtClean="0"/>
              <a:t>)</a:t>
            </a:r>
            <a:endParaRPr lang="fa-IR" sz="2400" dirty="0" smtClean="0"/>
          </a:p>
          <a:p>
            <a:endParaRPr lang="fa-IR" sz="2400" dirty="0"/>
          </a:p>
          <a:p>
            <a:r>
              <a:rPr lang="en-US" sz="2400" dirty="0" smtClean="0"/>
              <a:t>Server</a:t>
            </a:r>
          </a:p>
          <a:p>
            <a:endParaRPr lang="en-US" sz="2400" dirty="0"/>
          </a:p>
          <a:p>
            <a:r>
              <a:rPr lang="en-US" sz="2400" dirty="0" smtClean="0"/>
              <a:t>Protocol: </a:t>
            </a:r>
          </a:p>
          <a:p>
            <a:pPr marL="109728" indent="0">
              <a:buNone/>
            </a:pPr>
            <a:r>
              <a:rPr lang="en-US" sz="2000" dirty="0" smtClean="0"/>
              <a:t> </a:t>
            </a:r>
            <a:r>
              <a:rPr lang="fa-IR" sz="2000" dirty="0"/>
              <a:t> </a:t>
            </a:r>
            <a:r>
              <a:rPr lang="fa-IR" sz="2000" dirty="0" smtClean="0"/>
              <a:t>  </a:t>
            </a:r>
            <a:r>
              <a:rPr lang="en-US" sz="2000" dirty="0" smtClean="0"/>
              <a:t>1: (</a:t>
            </a:r>
            <a:r>
              <a:rPr lang="en-US" sz="2000" b="1" dirty="0" smtClean="0"/>
              <a:t>HTTP</a:t>
            </a:r>
            <a:r>
              <a:rPr lang="en-US" sz="2000" dirty="0" smtClean="0"/>
              <a:t> ) </a:t>
            </a:r>
            <a:r>
              <a:rPr lang="en-US" sz="2000" b="1" dirty="0" smtClean="0"/>
              <a:t>HyperText </a:t>
            </a:r>
            <a:r>
              <a:rPr lang="en-US" sz="2000" b="1" dirty="0"/>
              <a:t>Transfer </a:t>
            </a:r>
            <a:r>
              <a:rPr lang="en-US" sz="2000" b="1" dirty="0" smtClean="0"/>
              <a:t>Protocol</a:t>
            </a:r>
          </a:p>
          <a:p>
            <a:pPr marL="109728" indent="0">
              <a:buNone/>
            </a:pPr>
            <a:r>
              <a:rPr lang="fa-IR" sz="2000" b="1" dirty="0" smtClean="0"/>
              <a:t>   </a:t>
            </a:r>
            <a:r>
              <a:rPr lang="en-US" sz="2000" b="1" dirty="0" smtClean="0"/>
              <a:t> 2</a:t>
            </a:r>
            <a:r>
              <a:rPr lang="en-US" sz="2000" b="1" dirty="0"/>
              <a:t>: </a:t>
            </a:r>
            <a:r>
              <a:rPr lang="en-US" sz="2000" b="1" dirty="0" smtClean="0"/>
              <a:t>(HTTPS)</a:t>
            </a:r>
            <a:r>
              <a:rPr lang="en-US" sz="2000" dirty="0" smtClean="0"/>
              <a:t> </a:t>
            </a:r>
            <a:r>
              <a:rPr lang="en-US" sz="2000" b="1" dirty="0" smtClean="0"/>
              <a:t>HyperText </a:t>
            </a:r>
            <a:r>
              <a:rPr lang="en-US" sz="2000" b="1" dirty="0"/>
              <a:t>Transfer Protocol </a:t>
            </a:r>
            <a:r>
              <a:rPr lang="en-US" sz="2000" b="1" dirty="0" smtClean="0"/>
              <a:t>Secure</a:t>
            </a:r>
            <a:endParaRPr lang="fa-IR" sz="2000" b="1" dirty="0" smtClean="0"/>
          </a:p>
          <a:p>
            <a:pPr marL="109728" indent="0">
              <a:buNone/>
            </a:pPr>
            <a:endParaRPr lang="fa-IR" sz="2000" b="1" dirty="0"/>
          </a:p>
          <a:p>
            <a:pPr marL="109728" indent="0">
              <a:buNone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09800" y="304800"/>
            <a:ext cx="6781800" cy="838200"/>
          </a:xfrm>
        </p:spPr>
        <p:txBody>
          <a:bodyPr>
            <a:normAutofit/>
          </a:bodyPr>
          <a:lstStyle/>
          <a:p>
            <a:pPr algn="r"/>
            <a:r>
              <a:rPr lang="fa-IR" sz="4800" dirty="0" smtClean="0"/>
              <a:t>وب چگونه کار می کند؟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15580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Static </a:t>
            </a:r>
            <a:r>
              <a:rPr lang="en-US" dirty="0" smtClean="0"/>
              <a:t>Website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/>
              <a:t>Dynamic Website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Website</a:t>
            </a:r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529443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endParaRPr lang="fa-IR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Notepad, Visual </a:t>
            </a:r>
            <a:r>
              <a:rPr lang="en-US" dirty="0"/>
              <a:t>S</a:t>
            </a:r>
            <a:r>
              <a:rPr lang="en-US" dirty="0" smtClean="0"/>
              <a:t>tudio </a:t>
            </a:r>
            <a:r>
              <a:rPr lang="en-US" dirty="0"/>
              <a:t>C</a:t>
            </a:r>
            <a:r>
              <a:rPr lang="en-US" dirty="0" smtClean="0"/>
              <a:t>ode, Notepad++, ...</a:t>
            </a:r>
          </a:p>
          <a:p>
            <a:endParaRPr lang="en-US" dirty="0" smtClean="0"/>
          </a:p>
          <a:p>
            <a:r>
              <a:rPr lang="en-US" dirty="0" smtClean="0"/>
              <a:t>Chrome, Firefox, Mircrosoft </a:t>
            </a:r>
            <a:r>
              <a:rPr lang="en-US" dirty="0"/>
              <a:t>E</a:t>
            </a:r>
            <a:r>
              <a:rPr lang="en-US" dirty="0" smtClean="0"/>
              <a:t>dge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/>
              <a:t>برنامه های مورد نیاز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63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101</TotalTime>
  <Words>71</Words>
  <Application>Microsoft Office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Concourse</vt:lpstr>
      <vt:lpstr>مقدمه‌ای بر وب و نحوه کارکرد آن</vt:lpstr>
      <vt:lpstr>وب چگونه کار می کند؟</vt:lpstr>
      <vt:lpstr>Websites</vt:lpstr>
      <vt:lpstr>برنامه های مورد نیاز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مقدمه‌ای بر وب و نحوه کارکرد آن</dc:title>
  <dc:creator>OMID</dc:creator>
  <cp:lastModifiedBy>OMID</cp:lastModifiedBy>
  <cp:revision>11</cp:revision>
  <dcterms:created xsi:type="dcterms:W3CDTF">2024-11-07T04:34:43Z</dcterms:created>
  <dcterms:modified xsi:type="dcterms:W3CDTF">2025-08-26T04:43:31Z</dcterms:modified>
</cp:coreProperties>
</file>