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CA55A3-39B6-4E51-8D62-1A2D2AE9D9DB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ACA8B-76F3-4058-8D63-1A23F5E9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2ACA8B-76F3-4058-8D63-1A23F5E9AE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2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4C4F197-9405-4200-A52F-26341773DBA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4C4F197-9405-4200-A52F-26341773DBA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4C4F197-9405-4200-A52F-26341773DBA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4C4F197-9405-4200-A52F-26341773DBAD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A4687AE-FB5A-41B4-9954-70765CD7F5A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133600" y="1600200"/>
            <a:ext cx="5943600" cy="1523999"/>
          </a:xfrm>
        </p:spPr>
        <p:txBody>
          <a:bodyPr>
            <a:normAutofit/>
          </a:bodyPr>
          <a:lstStyle/>
          <a:p>
            <a:r>
              <a:rPr lang="en-US" sz="7200" dirty="0" smtClean="0"/>
              <a:t>Grid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2819400"/>
            <a:ext cx="7772400" cy="1199704"/>
          </a:xfrm>
        </p:spPr>
        <p:txBody>
          <a:bodyPr/>
          <a:lstStyle/>
          <a:p>
            <a:r>
              <a:rPr lang="en-US" sz="5400" dirty="0"/>
              <a:t>Breakpoint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27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8156342" cy="1307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576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Display: flex;</a:t>
            </a:r>
          </a:p>
          <a:p>
            <a:r>
              <a:rPr lang="en-US" dirty="0" smtClean="0"/>
              <a:t>Flex-wrap: wrap;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0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945" y="1638800"/>
            <a:ext cx="2572109" cy="421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7105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1219</TotalTime>
  <Words>14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Grid</vt:lpstr>
      <vt:lpstr>Breakpoint </vt:lpstr>
      <vt:lpstr>Row</vt:lpstr>
      <vt:lpstr>Col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</dc:title>
  <dc:creator>OMID</dc:creator>
  <cp:lastModifiedBy>OMID</cp:lastModifiedBy>
  <cp:revision>6</cp:revision>
  <dcterms:created xsi:type="dcterms:W3CDTF">2025-01-07T06:48:04Z</dcterms:created>
  <dcterms:modified xsi:type="dcterms:W3CDTF">2025-01-12T04:57:23Z</dcterms:modified>
</cp:coreProperties>
</file>