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55A3-39B6-4E51-8D62-1A2D2AE9D9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CA8B-76F3-4058-8D63-1A23F5E9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CA8B-76F3-4058-8D63-1A23F5E9A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3600" y="1600200"/>
            <a:ext cx="5943600" cy="15239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Grid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819400"/>
            <a:ext cx="7772400" cy="1199704"/>
          </a:xfrm>
        </p:spPr>
        <p:txBody>
          <a:bodyPr/>
          <a:lstStyle/>
          <a:p>
            <a:r>
              <a:rPr lang="en-US" sz="5400" dirty="0"/>
              <a:t>Breakpoint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156342" cy="13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76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3845447" cy="21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Flex-wrap: wrap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Spaces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45" y="1638800"/>
            <a:ext cx="2572109" cy="421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10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2427</TotalTime>
  <Words>16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Grid</vt:lpstr>
      <vt:lpstr>Breakpoint </vt:lpstr>
      <vt:lpstr>Container</vt:lpstr>
      <vt:lpstr>Row</vt:lpstr>
      <vt:lpstr>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OMID</dc:creator>
  <cp:lastModifiedBy>OMID</cp:lastModifiedBy>
  <cp:revision>8</cp:revision>
  <dcterms:created xsi:type="dcterms:W3CDTF">2025-01-07T06:48:04Z</dcterms:created>
  <dcterms:modified xsi:type="dcterms:W3CDTF">2025-01-13T04:41:06Z</dcterms:modified>
</cp:coreProperties>
</file>