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1" r:id="rId2"/>
    <p:sldId id="256" r:id="rId3"/>
    <p:sldId id="257" r:id="rId4"/>
    <p:sldId id="260" r:id="rId5"/>
    <p:sldId id="258" r:id="rId6"/>
    <p:sldId id="259" r:id="rId7"/>
    <p:sldId id="262" r:id="rId8"/>
    <p:sldId id="263" r:id="rId9"/>
    <p:sldId id="272" r:id="rId10"/>
    <p:sldId id="264" r:id="rId11"/>
    <p:sldId id="268" r:id="rId12"/>
    <p:sldId id="266" r:id="rId13"/>
    <p:sldId id="265" r:id="rId14"/>
    <p:sldId id="273" r:id="rId15"/>
    <p:sldId id="271" r:id="rId16"/>
    <p:sldId id="270" r:id="rId17"/>
    <p:sldId id="269" r:id="rId18"/>
    <p:sldId id="267" r:id="rId19"/>
    <p:sldId id="274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42" y="-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4315EBED-2A1E-4F20-9937-5A37C1806243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92149909-8CE2-4B21-8E38-0A2F44F82D1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2773362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HTML</a:t>
            </a:r>
            <a:r>
              <a:rPr lang="fa-IR" sz="6000" dirty="0"/>
              <a:t> معرفی </a:t>
            </a:r>
            <a:r>
              <a:rPr lang="en-US" sz="6000" dirty="0"/>
              <a:t/>
            </a:r>
            <a:br>
              <a:rPr lang="en-US" sz="6000" dirty="0"/>
            </a:b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223635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76800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قالب‌بندی&lt;/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b&gt;</a:t>
            </a:r>
            <a:r>
              <a:rPr lang="fa-IR" dirty="0"/>
              <a:t>متن برجسته&lt;/</a:t>
            </a:r>
            <a:r>
              <a:rPr lang="en-US" dirty="0"/>
              <a:t>b&gt; </a:t>
            </a:r>
            <a:r>
              <a:rPr lang="fa-IR" dirty="0"/>
              <a:t>است و این یک &lt;</a:t>
            </a:r>
            <a:r>
              <a:rPr lang="en-US" dirty="0"/>
              <a:t>i&gt;</a:t>
            </a:r>
            <a:r>
              <a:rPr lang="fa-IR" dirty="0"/>
              <a:t>متن ایتالیک&lt;/</a:t>
            </a:r>
            <a:r>
              <a:rPr lang="en-US" dirty="0"/>
              <a:t>i&gt;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strong&gt;</a:t>
            </a:r>
            <a:r>
              <a:rPr lang="fa-IR" dirty="0"/>
              <a:t>متن پررنگ&lt;/</a:t>
            </a:r>
            <a:r>
              <a:rPr lang="en-US" dirty="0"/>
              <a:t>strong&gt; </a:t>
            </a:r>
            <a:r>
              <a:rPr lang="fa-IR" dirty="0"/>
              <a:t>و این یک &lt;</a:t>
            </a:r>
            <a:r>
              <a:rPr lang="en-US" dirty="0"/>
              <a:t>em&gt;</a:t>
            </a:r>
            <a:r>
              <a:rPr lang="fa-IR" dirty="0"/>
              <a:t>متن تأکید شده&lt;/</a:t>
            </a:r>
            <a:r>
              <a:rPr lang="en-US" dirty="0"/>
              <a:t>em&gt;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u&gt;</a:t>
            </a:r>
            <a:r>
              <a:rPr lang="fa-IR" dirty="0"/>
              <a:t>متن زیرخط‌دار&lt;/</a:t>
            </a:r>
            <a:r>
              <a:rPr lang="en-US" dirty="0"/>
              <a:t>u&gt;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mark&gt;</a:t>
            </a:r>
            <a:r>
              <a:rPr lang="fa-IR" dirty="0"/>
              <a:t>متن هایلایت شده&lt;/</a:t>
            </a:r>
            <a:r>
              <a:rPr lang="en-US" dirty="0"/>
              <a:t>mark&gt;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del&gt;</a:t>
            </a:r>
            <a:r>
              <a:rPr lang="fa-IR" dirty="0"/>
              <a:t>متن خط‌خورده&lt;/</a:t>
            </a:r>
            <a:r>
              <a:rPr lang="en-US" dirty="0"/>
              <a:t>del&gt; </a:t>
            </a:r>
            <a:r>
              <a:rPr lang="fa-IR" dirty="0"/>
              <a:t>است و این یک &lt;</a:t>
            </a:r>
            <a:r>
              <a:rPr lang="en-US" dirty="0"/>
              <a:t>ins&gt;</a:t>
            </a:r>
            <a:r>
              <a:rPr lang="fa-IR" dirty="0"/>
              <a:t>متن درج شده&lt;/</a:t>
            </a:r>
            <a:r>
              <a:rPr lang="en-US" dirty="0"/>
              <a:t>ins&gt;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    &lt;p&gt;</a:t>
            </a:r>
            <a:r>
              <a:rPr lang="fa-IR" dirty="0"/>
              <a:t>این یک &lt;</a:t>
            </a:r>
            <a:r>
              <a:rPr lang="en-US" dirty="0"/>
              <a:t>sub&gt;</a:t>
            </a:r>
            <a:r>
              <a:rPr lang="fa-IR" dirty="0"/>
              <a:t>متن زیرانداز&lt;/</a:t>
            </a:r>
            <a:r>
              <a:rPr lang="en-US" dirty="0"/>
              <a:t>sub&gt; </a:t>
            </a:r>
            <a:r>
              <a:rPr lang="fa-IR" dirty="0"/>
              <a:t>است و این یک &lt;</a:t>
            </a:r>
            <a:r>
              <a:rPr lang="en-US" dirty="0"/>
              <a:t>sup&gt;</a:t>
            </a:r>
            <a:r>
              <a:rPr lang="fa-IR" dirty="0"/>
              <a:t>متن بالاآورده&lt;/</a:t>
            </a:r>
            <a:r>
              <a:rPr lang="en-US" dirty="0"/>
              <a:t>sup&gt; </a:t>
            </a:r>
            <a:r>
              <a:rPr lang="fa-IR" dirty="0"/>
              <a:t>است.&lt;/</a:t>
            </a:r>
            <a:r>
              <a:rPr lang="en-US" dirty="0"/>
              <a:t>p&gt;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Formatting </a:t>
            </a:r>
            <a:r>
              <a:rPr lang="en-US" sz="2400" dirty="0"/>
              <a:t>Tags - </a:t>
            </a:r>
            <a:r>
              <a:rPr lang="fa-IR" sz="2400" dirty="0"/>
              <a:t>تگ‌های </a:t>
            </a:r>
            <a:r>
              <a:rPr lang="fa-IR" sz="2400" dirty="0" smtClean="0"/>
              <a:t>قالب‌بندی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703508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&lt;html&gt;</a:t>
            </a:r>
          </a:p>
          <a:p>
            <a:r>
              <a:rPr lang="en-US" dirty="0"/>
              <a:t>&lt;body&gt;</a:t>
            </a:r>
          </a:p>
          <a:p>
            <a:endParaRPr lang="en-US" dirty="0"/>
          </a:p>
          <a:p>
            <a:r>
              <a:rPr lang="en-US" dirty="0"/>
              <a:t>&lt;h1&gt;Heading 1&lt;/h1&gt;</a:t>
            </a:r>
          </a:p>
          <a:p>
            <a:r>
              <a:rPr lang="en-US" dirty="0"/>
              <a:t>&lt;h2&gt;Heading 2&lt;/h2&gt;</a:t>
            </a:r>
          </a:p>
          <a:p>
            <a:r>
              <a:rPr lang="en-US" dirty="0"/>
              <a:t>&lt;h3&gt;Heading 3&lt;/h3&gt;</a:t>
            </a:r>
          </a:p>
          <a:p>
            <a:r>
              <a:rPr lang="en-US" dirty="0"/>
              <a:t>&lt;h4&gt;Heading 4&lt;/h4&gt;</a:t>
            </a:r>
          </a:p>
          <a:p>
            <a:r>
              <a:rPr lang="en-US" dirty="0"/>
              <a:t>&lt;h5&gt;Heading 5&lt;/h5&gt;</a:t>
            </a:r>
          </a:p>
          <a:p>
            <a:r>
              <a:rPr lang="en-US" dirty="0"/>
              <a:t>&lt;h6&gt;Heading 6&lt;/h6&gt;</a:t>
            </a:r>
          </a:p>
          <a:p>
            <a:endParaRPr lang="en-US" dirty="0"/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Heading Tags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8447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>
            <a:noAutofit/>
          </a:bodyPr>
          <a:lstStyle/>
          <a:p>
            <a:r>
              <a:rPr lang="en-US" sz="1600" dirty="0"/>
              <a:t>&lt;!DOCTYPE html&gt;</a:t>
            </a:r>
          </a:p>
          <a:p>
            <a:r>
              <a:rPr lang="en-US" sz="1600" dirty="0"/>
              <a:t>&lt;html lang="fa"&gt;</a:t>
            </a:r>
          </a:p>
          <a:p>
            <a:r>
              <a:rPr lang="en-US" sz="1600" dirty="0"/>
              <a:t>&lt;head</a:t>
            </a:r>
            <a:r>
              <a:rPr lang="en-US" sz="1600" dirty="0" smtClean="0"/>
              <a:t>&gt;</a:t>
            </a:r>
            <a:endParaRPr lang="en-US" sz="1600" dirty="0"/>
          </a:p>
          <a:p>
            <a:r>
              <a:rPr lang="en-US" sz="1600" dirty="0"/>
              <a:t>    &lt;title&gt;</a:t>
            </a:r>
            <a:r>
              <a:rPr lang="fa-IR" sz="1600" dirty="0"/>
              <a:t>نمونه تگ‌های لینک‌دهی&lt;/</a:t>
            </a:r>
            <a:r>
              <a:rPr lang="en-US" sz="1600" dirty="0"/>
              <a:t>title</a:t>
            </a:r>
            <a:r>
              <a:rPr lang="en-US" sz="1600" dirty="0" smtClean="0"/>
              <a:t>&gt;</a:t>
            </a:r>
          </a:p>
          <a:p>
            <a:r>
              <a:rPr lang="en-US" sz="1600" dirty="0" smtClean="0"/>
              <a:t>    &lt;</a:t>
            </a:r>
            <a:r>
              <a:rPr lang="en-US" sz="1600" dirty="0"/>
              <a:t>link rel="stylesheet" href="styles.css</a:t>
            </a:r>
            <a:r>
              <a:rPr lang="en-US" sz="1600" dirty="0" smtClean="0"/>
              <a:t>"&gt;</a:t>
            </a:r>
            <a:endParaRPr lang="en-US" sz="1600" dirty="0"/>
          </a:p>
          <a:p>
            <a:r>
              <a:rPr lang="en-US" sz="1600" dirty="0"/>
              <a:t>&lt;/head&gt;</a:t>
            </a:r>
          </a:p>
          <a:p>
            <a:r>
              <a:rPr lang="en-US" sz="1600" dirty="0"/>
              <a:t>&lt;body&gt;</a:t>
            </a:r>
          </a:p>
          <a:p>
            <a:r>
              <a:rPr lang="en-US" sz="1600" dirty="0"/>
              <a:t>    &lt;h1&gt;</a:t>
            </a:r>
            <a:r>
              <a:rPr lang="fa-IR" sz="1600" dirty="0"/>
              <a:t>لینک‌دهی در </a:t>
            </a:r>
            <a:r>
              <a:rPr lang="en-US" sz="1600" dirty="0"/>
              <a:t>HTML&lt;/h1&gt;</a:t>
            </a:r>
          </a:p>
          <a:p>
            <a:r>
              <a:rPr lang="en-US" sz="1600" dirty="0"/>
              <a:t>    </a:t>
            </a:r>
            <a:r>
              <a:rPr lang="en-US" sz="1600" dirty="0" smtClean="0"/>
              <a:t>&lt;a </a:t>
            </a:r>
            <a:r>
              <a:rPr lang="en-US" sz="1600" dirty="0"/>
              <a:t>href = “#” </a:t>
            </a:r>
            <a:r>
              <a:rPr lang="en-US" sz="1600" dirty="0" smtClean="0"/>
              <a:t>&gt; this is link&lt;/a&gt;</a:t>
            </a:r>
            <a:endParaRPr lang="en-US" sz="1600" dirty="0"/>
          </a:p>
          <a:p>
            <a:r>
              <a:rPr lang="en-US" sz="1600" dirty="0" smtClean="0"/>
              <a:t>&lt;/</a:t>
            </a:r>
            <a:r>
              <a:rPr lang="en-US" sz="1600" dirty="0"/>
              <a:t>body&gt;</a:t>
            </a:r>
          </a:p>
          <a:p>
            <a:r>
              <a:rPr lang="en-US" sz="1600" dirty="0"/>
              <a:t>&lt;/html&gt;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Autofit/>
          </a:bodyPr>
          <a:lstStyle/>
          <a:p>
            <a:r>
              <a:rPr lang="en-US" sz="2400" dirty="0" smtClean="0"/>
              <a:t>Linking </a:t>
            </a:r>
            <a:r>
              <a:rPr lang="en-US" sz="2400" dirty="0"/>
              <a:t>Tags - </a:t>
            </a:r>
            <a:r>
              <a:rPr lang="fa-IR" sz="2400" dirty="0"/>
              <a:t>تگ‌های </a:t>
            </a:r>
            <a:r>
              <a:rPr lang="fa-IR" sz="2400" dirty="0" smtClean="0"/>
              <a:t>لینک‌دهی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5799470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6019800"/>
          </a:xfrm>
        </p:spPr>
        <p:txBody>
          <a:bodyPr>
            <a:noAutofit/>
          </a:bodyPr>
          <a:lstStyle/>
          <a:p>
            <a:r>
              <a:rPr lang="en-US" sz="800" dirty="0"/>
              <a:t>&lt;!DOCTYPE html&gt;</a:t>
            </a:r>
          </a:p>
          <a:p>
            <a:r>
              <a:rPr lang="en-US" sz="800" dirty="0"/>
              <a:t>&lt;html lang="fa"&gt;</a:t>
            </a:r>
          </a:p>
          <a:p>
            <a:r>
              <a:rPr lang="en-US" sz="800" dirty="0"/>
              <a:t>&lt;head&gt;</a:t>
            </a:r>
          </a:p>
          <a:p>
            <a:r>
              <a:rPr lang="en-US" sz="800" dirty="0"/>
              <a:t>    &lt;meta charset="UTF-8"&gt;</a:t>
            </a:r>
          </a:p>
          <a:p>
            <a:r>
              <a:rPr lang="en-US" sz="800" dirty="0"/>
              <a:t>    &lt;meta name="viewport" content="width=device-width, initial-scale=1.0"&gt;</a:t>
            </a:r>
          </a:p>
          <a:p>
            <a:r>
              <a:rPr lang="en-US" sz="800" dirty="0"/>
              <a:t>    &lt;title&gt;</a:t>
            </a:r>
            <a:r>
              <a:rPr lang="fa-IR" sz="800" dirty="0"/>
              <a:t>نمونه تگ‌های ساختاری&lt;/</a:t>
            </a:r>
            <a:r>
              <a:rPr lang="en-US" sz="800" dirty="0"/>
              <a:t>title&gt;</a:t>
            </a:r>
          </a:p>
          <a:p>
            <a:r>
              <a:rPr lang="en-US" sz="800" dirty="0"/>
              <a:t>&lt;/head&gt;</a:t>
            </a:r>
          </a:p>
          <a:p>
            <a:r>
              <a:rPr lang="en-US" sz="800" dirty="0"/>
              <a:t>&lt;body&gt;</a:t>
            </a:r>
          </a:p>
          <a:p>
            <a:r>
              <a:rPr lang="en-US" sz="800" dirty="0"/>
              <a:t>    &lt;header&gt;</a:t>
            </a:r>
          </a:p>
          <a:p>
            <a:r>
              <a:rPr lang="en-US" sz="800" dirty="0"/>
              <a:t>        &lt;h1&gt;</a:t>
            </a:r>
            <a:r>
              <a:rPr lang="fa-IR" sz="800" dirty="0"/>
              <a:t>عنوان سایت&lt;/</a:t>
            </a:r>
            <a:r>
              <a:rPr lang="en-US" sz="800" dirty="0"/>
              <a:t>h1&gt;</a:t>
            </a:r>
          </a:p>
          <a:p>
            <a:r>
              <a:rPr lang="en-US" sz="800" dirty="0"/>
              <a:t>        &lt;nav&gt;</a:t>
            </a:r>
          </a:p>
          <a:p>
            <a:r>
              <a:rPr lang="en-US" sz="800" dirty="0"/>
              <a:t>            &lt;ul&gt;</a:t>
            </a:r>
          </a:p>
          <a:p>
            <a:r>
              <a:rPr lang="en-US" sz="800" dirty="0"/>
              <a:t>                &lt;li&gt;&lt;a href="#home"&gt;</a:t>
            </a:r>
            <a:r>
              <a:rPr lang="fa-IR" sz="800" dirty="0"/>
              <a:t>خانه&lt;/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    &lt;li&gt;&lt;a href="#about"&gt;</a:t>
            </a:r>
            <a:r>
              <a:rPr lang="fa-IR" sz="800" dirty="0"/>
              <a:t>درباره ما&lt;/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    &lt;li&gt;&lt;a href="#services"&gt;</a:t>
            </a:r>
            <a:r>
              <a:rPr lang="fa-IR" sz="800" dirty="0"/>
              <a:t>خدمات&lt;/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    &lt;li&gt;&lt;a href="#contact"&gt;</a:t>
            </a:r>
            <a:r>
              <a:rPr lang="fa-IR" sz="800" dirty="0"/>
              <a:t>تماس&lt;/</a:t>
            </a:r>
            <a:r>
              <a:rPr lang="en-US" sz="800" dirty="0"/>
              <a:t>a&gt;&lt;/li&gt;</a:t>
            </a:r>
          </a:p>
          <a:p>
            <a:r>
              <a:rPr lang="en-US" sz="800" dirty="0"/>
              <a:t>            &lt;/ul&gt;</a:t>
            </a:r>
          </a:p>
          <a:p>
            <a:r>
              <a:rPr lang="en-US" sz="800" dirty="0"/>
              <a:t>        &lt;/nav&gt;</a:t>
            </a:r>
          </a:p>
          <a:p>
            <a:r>
              <a:rPr lang="en-US" sz="800" dirty="0"/>
              <a:t>    &lt;/header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    &lt;section&gt;</a:t>
            </a:r>
          </a:p>
          <a:p>
            <a:r>
              <a:rPr lang="en-US" sz="800" dirty="0"/>
              <a:t>        &lt;h2&gt;</a:t>
            </a:r>
            <a:r>
              <a:rPr lang="fa-IR" sz="800" dirty="0"/>
              <a:t>درباره ما&lt;/</a:t>
            </a:r>
            <a:r>
              <a:rPr lang="en-US" sz="800" dirty="0"/>
              <a:t>h2&gt;</a:t>
            </a:r>
          </a:p>
          <a:p>
            <a:r>
              <a:rPr lang="en-US" sz="800" dirty="0"/>
              <a:t>        &lt;p&gt;</a:t>
            </a:r>
            <a:r>
              <a:rPr lang="fa-IR" sz="800" dirty="0"/>
              <a:t>ما یک شرکت تکنولوژی هستیم.&lt;/</a:t>
            </a:r>
            <a:r>
              <a:rPr lang="en-US" sz="800" dirty="0"/>
              <a:t>p&gt;</a:t>
            </a:r>
          </a:p>
          <a:p>
            <a:r>
              <a:rPr lang="en-US" sz="800" dirty="0"/>
              <a:t>    &lt;/section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    &lt;article&gt;</a:t>
            </a:r>
          </a:p>
          <a:p>
            <a:r>
              <a:rPr lang="en-US" sz="800" dirty="0"/>
              <a:t>        &lt;h2&gt;</a:t>
            </a:r>
            <a:r>
              <a:rPr lang="fa-IR" sz="800" dirty="0"/>
              <a:t>مقاله مهم&lt;/</a:t>
            </a:r>
            <a:r>
              <a:rPr lang="en-US" sz="800" dirty="0"/>
              <a:t>h2&gt;</a:t>
            </a:r>
          </a:p>
          <a:p>
            <a:r>
              <a:rPr lang="en-US" sz="800" dirty="0"/>
              <a:t>        &lt;p&gt;</a:t>
            </a:r>
            <a:r>
              <a:rPr lang="fa-IR" sz="800" dirty="0"/>
              <a:t>این یک مقاله مهم در زمینه برنامه‌نویسی است.&lt;/</a:t>
            </a:r>
            <a:r>
              <a:rPr lang="en-US" sz="800" dirty="0"/>
              <a:t>p&gt;</a:t>
            </a:r>
          </a:p>
          <a:p>
            <a:r>
              <a:rPr lang="en-US" sz="800" dirty="0"/>
              <a:t>    &lt;/article</a:t>
            </a:r>
            <a:r>
              <a:rPr lang="en-US" sz="800" dirty="0" smtClean="0"/>
              <a:t>&gt;</a:t>
            </a:r>
            <a:endParaRPr lang="en-US" sz="800" dirty="0"/>
          </a:p>
          <a:p>
            <a:r>
              <a:rPr lang="en-US" sz="800" dirty="0"/>
              <a:t>    &lt;footer&gt;</a:t>
            </a:r>
          </a:p>
          <a:p>
            <a:r>
              <a:rPr lang="en-US" sz="800" dirty="0"/>
              <a:t>        &lt;p&gt;&amp;copy; 2024 </a:t>
            </a:r>
            <a:r>
              <a:rPr lang="fa-IR" sz="800" dirty="0"/>
              <a:t>شرکت ما. تمامی حقوق محفوظ است.&lt;/</a:t>
            </a:r>
            <a:r>
              <a:rPr lang="en-US" sz="800" dirty="0"/>
              <a:t>p&gt;</a:t>
            </a:r>
          </a:p>
          <a:p>
            <a:r>
              <a:rPr lang="en-US" sz="800" dirty="0"/>
              <a:t>    &lt;/footer&gt;</a:t>
            </a:r>
          </a:p>
          <a:p>
            <a:r>
              <a:rPr lang="en-US" sz="800" dirty="0"/>
              <a:t>&lt;/body&gt;</a:t>
            </a:r>
          </a:p>
          <a:p>
            <a:r>
              <a:rPr lang="en-US" sz="800" dirty="0"/>
              <a:t>&lt;/html&gt;</a:t>
            </a:r>
          </a:p>
          <a:p>
            <a:endParaRPr lang="en-US" sz="7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Autofit/>
          </a:bodyPr>
          <a:lstStyle/>
          <a:p>
            <a:r>
              <a:rPr lang="en-US" sz="2000" dirty="0" smtClean="0"/>
              <a:t>Structural </a:t>
            </a:r>
            <a:r>
              <a:rPr lang="en-US" sz="2000" dirty="0"/>
              <a:t>Tags - </a:t>
            </a:r>
            <a:r>
              <a:rPr lang="fa-IR" sz="2000" dirty="0"/>
              <a:t>تگ‌های ساختاری</a:t>
            </a:r>
            <a:br>
              <a:rPr lang="fa-IR" sz="2000" dirty="0"/>
            </a:br>
            <a:r>
              <a:rPr lang="en-US" sz="2000" dirty="0"/>
              <a:t/>
            </a:r>
            <a:br>
              <a:rPr lang="en-US" sz="2000" dirty="0"/>
            </a:b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568510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b="1" dirty="0" smtClean="0"/>
              <a:t>ol =&gt;</a:t>
            </a:r>
            <a:r>
              <a:rPr lang="en-US" dirty="0" smtClean="0"/>
              <a:t> </a:t>
            </a:r>
            <a:r>
              <a:rPr lang="en-US" b="1" dirty="0" smtClean="0"/>
              <a:t>ordered list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ul =&gt; unordered list</a:t>
            </a:r>
            <a:r>
              <a:rPr lang="en-US" dirty="0" smtClean="0"/>
              <a:t> </a:t>
            </a:r>
          </a:p>
          <a:p>
            <a:r>
              <a:rPr lang="en-US" b="1" dirty="0" smtClean="0"/>
              <a:t>dl =&gt; description list</a:t>
            </a:r>
            <a:endParaRPr lang="en-US" dirty="0" smtClean="0"/>
          </a:p>
          <a:p>
            <a:endParaRPr lang="en-US" dirty="0" smtClean="0"/>
          </a:p>
          <a:p>
            <a:r>
              <a:rPr lang="en-US" sz="3200" dirty="0" smtClean="0"/>
              <a:t>li =&gt; list item</a:t>
            </a:r>
          </a:p>
          <a:p>
            <a:r>
              <a:rPr lang="en-US" sz="3200" dirty="0" smtClean="0"/>
              <a:t>dt =&gt; definition term</a:t>
            </a:r>
          </a:p>
          <a:p>
            <a:r>
              <a:rPr lang="en-US" sz="3200" dirty="0" smtClean="0"/>
              <a:t>dd =&gt; definition description</a:t>
            </a:r>
            <a:endParaRPr lang="en-US" sz="32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2800" dirty="0"/>
              <a:t>List Tags - </a:t>
            </a:r>
            <a:r>
              <a:rPr lang="fa-IR" sz="2800" dirty="0"/>
              <a:t>تگ‌های </a:t>
            </a:r>
            <a:r>
              <a:rPr lang="fa-IR" sz="2800" dirty="0" smtClean="0"/>
              <a:t>لیست</a:t>
            </a:r>
            <a:r>
              <a:rPr lang="en-US" sz="2800" dirty="0" smtClean="0"/>
              <a:t> - </a:t>
            </a:r>
            <a:r>
              <a:rPr lang="en-US" sz="2200" dirty="0" smtClean="0"/>
              <a:t>ol, ul. dl</a:t>
            </a:r>
            <a:r>
              <a:rPr lang="en-US" sz="2200" dirty="0"/>
              <a:t> </a:t>
            </a:r>
            <a:r>
              <a:rPr lang="en-US" sz="2200" dirty="0" smtClean="0"/>
              <a:t>---- li, dt, dd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503285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64291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لیست&lt;/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لیست‌ها در </a:t>
            </a:r>
            <a:r>
              <a:rPr lang="en-US" dirty="0"/>
              <a:t>HTML&lt;/h1&gt;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&lt;h2&gt;</a:t>
            </a:r>
            <a:r>
              <a:rPr lang="fa-IR" dirty="0"/>
              <a:t>لیست غیرمرتب (</a:t>
            </a:r>
            <a:r>
              <a:rPr lang="en-US" dirty="0"/>
              <a:t>Unordered List)&lt;/h2&gt;</a:t>
            </a:r>
          </a:p>
          <a:p>
            <a:r>
              <a:rPr lang="en-US" dirty="0"/>
              <a:t>    &lt;ul&gt;</a:t>
            </a:r>
          </a:p>
          <a:p>
            <a:r>
              <a:rPr lang="en-US" dirty="0"/>
              <a:t>        &lt;li&gt;</a:t>
            </a:r>
            <a:r>
              <a:rPr lang="fa-IR" dirty="0"/>
              <a:t>سیب&lt;/</a:t>
            </a:r>
            <a:r>
              <a:rPr lang="en-US" dirty="0"/>
              <a:t>li&gt;</a:t>
            </a:r>
          </a:p>
          <a:p>
            <a:r>
              <a:rPr lang="en-US" dirty="0"/>
              <a:t>        &lt;</a:t>
            </a:r>
            <a:r>
              <a:rPr lang="en-US" dirty="0" smtClean="0"/>
              <a:t>li&gt;</a:t>
            </a:r>
            <a:r>
              <a:rPr lang="fa-IR" dirty="0" smtClean="0"/>
              <a:t>کله&lt;/</a:t>
            </a:r>
            <a:r>
              <a:rPr lang="en-US" dirty="0"/>
              <a:t>li&gt;</a:t>
            </a:r>
          </a:p>
          <a:p>
            <a:r>
              <a:rPr lang="en-US" dirty="0"/>
              <a:t>        &lt;</a:t>
            </a:r>
            <a:r>
              <a:rPr lang="en-US" dirty="0" smtClean="0"/>
              <a:t>li&gt;</a:t>
            </a:r>
            <a:r>
              <a:rPr lang="fa-IR" dirty="0" smtClean="0"/>
              <a:t>انار&lt;/</a:t>
            </a:r>
            <a:r>
              <a:rPr lang="en-US" dirty="0"/>
              <a:t>li&gt;</a:t>
            </a:r>
          </a:p>
          <a:p>
            <a:r>
              <a:rPr lang="en-US" dirty="0"/>
              <a:t>    &lt;/ul&gt;</a:t>
            </a:r>
          </a:p>
          <a:p>
            <a:endParaRPr lang="en-US" dirty="0"/>
          </a:p>
          <a:p>
            <a:r>
              <a:rPr lang="en-US" dirty="0"/>
              <a:t>    &lt;h2&gt;</a:t>
            </a:r>
            <a:r>
              <a:rPr lang="fa-IR" dirty="0"/>
              <a:t>لیست مرتب (</a:t>
            </a:r>
            <a:r>
              <a:rPr lang="en-US" dirty="0"/>
              <a:t>Ordered List)&lt;/h2&gt;</a:t>
            </a:r>
          </a:p>
          <a:p>
            <a:r>
              <a:rPr lang="en-US" dirty="0"/>
              <a:t>    &lt;ol&gt;</a:t>
            </a:r>
          </a:p>
          <a:p>
            <a:r>
              <a:rPr lang="en-US" dirty="0"/>
              <a:t>        &lt;li&gt;</a:t>
            </a:r>
            <a:r>
              <a:rPr lang="fa-IR" dirty="0"/>
              <a:t>اول&lt;/</a:t>
            </a:r>
            <a:r>
              <a:rPr lang="en-US" dirty="0"/>
              <a:t>li&gt;</a:t>
            </a:r>
          </a:p>
          <a:p>
            <a:r>
              <a:rPr lang="en-US" dirty="0"/>
              <a:t>        &lt;li&gt;</a:t>
            </a:r>
            <a:r>
              <a:rPr lang="fa-IR" dirty="0"/>
              <a:t>دوم&lt;/</a:t>
            </a:r>
            <a:r>
              <a:rPr lang="en-US" dirty="0"/>
              <a:t>li&gt;</a:t>
            </a:r>
          </a:p>
          <a:p>
            <a:r>
              <a:rPr lang="en-US" dirty="0"/>
              <a:t>        &lt;li&gt;</a:t>
            </a:r>
            <a:r>
              <a:rPr lang="fa-IR" dirty="0"/>
              <a:t>سوم&lt;/</a:t>
            </a:r>
            <a:r>
              <a:rPr lang="en-US" dirty="0"/>
              <a:t>li&gt;</a:t>
            </a:r>
          </a:p>
          <a:p>
            <a:r>
              <a:rPr lang="en-US" dirty="0"/>
              <a:t>    &lt;/ol&gt;</a:t>
            </a:r>
          </a:p>
          <a:p>
            <a:endParaRPr lang="en-US" dirty="0"/>
          </a:p>
          <a:p>
            <a:r>
              <a:rPr lang="en-US" dirty="0"/>
              <a:t>    &lt;h2&gt;</a:t>
            </a:r>
            <a:r>
              <a:rPr lang="fa-IR" dirty="0"/>
              <a:t>لیست تعریفی (</a:t>
            </a:r>
            <a:r>
              <a:rPr lang="en-US" dirty="0"/>
              <a:t>Description List)&lt;/h2&gt;</a:t>
            </a:r>
          </a:p>
          <a:p>
            <a:r>
              <a:rPr lang="en-US" dirty="0"/>
              <a:t>    &lt;dl&gt;</a:t>
            </a:r>
          </a:p>
          <a:p>
            <a:r>
              <a:rPr lang="en-US" dirty="0"/>
              <a:t>        &lt;dt&gt;HTML&lt;/dt&gt;</a:t>
            </a:r>
          </a:p>
          <a:p>
            <a:r>
              <a:rPr lang="en-US" dirty="0"/>
              <a:t>        &lt;dd&gt;</a:t>
            </a:r>
            <a:r>
              <a:rPr lang="fa-IR" dirty="0"/>
              <a:t>زبان نشانه‌گذاری برای ساخت صفحات وب.&lt;/</a:t>
            </a:r>
            <a:r>
              <a:rPr lang="en-US" dirty="0"/>
              <a:t>dd&gt;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&lt;dt&gt;CSS&lt;/dt&gt;</a:t>
            </a:r>
          </a:p>
          <a:p>
            <a:r>
              <a:rPr lang="en-US" dirty="0"/>
              <a:t>        &lt;dd&gt;</a:t>
            </a:r>
            <a:r>
              <a:rPr lang="fa-IR" dirty="0"/>
              <a:t>زبان استایل‌دهی به صفحات وب.&lt;/</a:t>
            </a:r>
            <a:r>
              <a:rPr lang="en-US" dirty="0"/>
              <a:t>dd&gt;</a:t>
            </a:r>
          </a:p>
          <a:p>
            <a:r>
              <a:rPr lang="en-US" dirty="0"/>
              <a:t>        </a:t>
            </a:r>
          </a:p>
          <a:p>
            <a:r>
              <a:rPr lang="en-US" dirty="0"/>
              <a:t>        &lt;</a:t>
            </a:r>
            <a:r>
              <a:rPr lang="en-US" dirty="0" smtClean="0"/>
              <a:t>dt&gt;JS&lt;/</a:t>
            </a:r>
            <a:r>
              <a:rPr lang="en-US" dirty="0"/>
              <a:t>dt&gt;</a:t>
            </a:r>
          </a:p>
          <a:p>
            <a:r>
              <a:rPr lang="en-US" dirty="0"/>
              <a:t>        &lt;dd&gt;</a:t>
            </a:r>
            <a:r>
              <a:rPr lang="fa-IR" dirty="0"/>
              <a:t>زبان برنامه‌نویسی </a:t>
            </a:r>
            <a:r>
              <a:rPr lang="fa-IR" dirty="0" smtClean="0"/>
              <a:t>در </a:t>
            </a:r>
            <a:r>
              <a:rPr lang="fa-IR" dirty="0"/>
              <a:t>صفحات وب.&lt;/</a:t>
            </a:r>
            <a:r>
              <a:rPr lang="en-US" dirty="0"/>
              <a:t>dd&gt;</a:t>
            </a:r>
          </a:p>
          <a:p>
            <a:r>
              <a:rPr lang="en-US" dirty="0"/>
              <a:t>    &lt;/dl&gt;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dirty="0"/>
              <a:t>List Tags - </a:t>
            </a:r>
            <a:r>
              <a:rPr lang="en-US" sz="3200" dirty="0" smtClean="0"/>
              <a:t>example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666137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711891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چندرسانه‌ای&lt;/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تصویر، صدا و ویدیو&lt;/</a:t>
            </a:r>
            <a:r>
              <a:rPr lang="en-US" dirty="0"/>
              <a:t>h1&gt;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&lt;!-- </a:t>
            </a:r>
            <a:r>
              <a:rPr lang="fa-IR" dirty="0"/>
              <a:t>تصویر --&gt;</a:t>
            </a:r>
          </a:p>
          <a:p>
            <a:r>
              <a:rPr lang="fa-IR" dirty="0"/>
              <a:t>    &lt;</a:t>
            </a:r>
            <a:r>
              <a:rPr lang="en-US" dirty="0"/>
              <a:t>img src="image.jpg" alt="</a:t>
            </a:r>
            <a:r>
              <a:rPr lang="fa-IR" dirty="0"/>
              <a:t>تصویر نمونه" </a:t>
            </a:r>
            <a:r>
              <a:rPr lang="en-US" dirty="0"/>
              <a:t>width="300"&gt;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&lt;h2&gt;</a:t>
            </a:r>
            <a:r>
              <a:rPr lang="fa-IR" dirty="0"/>
              <a:t>پخش صدا&lt;/</a:t>
            </a:r>
            <a:r>
              <a:rPr lang="en-US" dirty="0"/>
              <a:t>h2&gt;</a:t>
            </a:r>
          </a:p>
          <a:p>
            <a:r>
              <a:rPr lang="en-US" dirty="0"/>
              <a:t>    &lt;audio controls&gt;</a:t>
            </a:r>
          </a:p>
          <a:p>
            <a:r>
              <a:rPr lang="en-US" dirty="0"/>
              <a:t>        &lt;source src="audio.mp3" type="audio/mp3"&gt;</a:t>
            </a:r>
          </a:p>
          <a:p>
            <a:r>
              <a:rPr lang="en-US" dirty="0"/>
              <a:t>        </a:t>
            </a:r>
            <a:r>
              <a:rPr lang="fa-IR" dirty="0"/>
              <a:t>مرورگر شما از پخش صدا پشتیبانی نمی‌کند.</a:t>
            </a:r>
          </a:p>
          <a:p>
            <a:r>
              <a:rPr lang="fa-IR" dirty="0"/>
              <a:t>    &lt;/</a:t>
            </a:r>
            <a:r>
              <a:rPr lang="en-US" dirty="0"/>
              <a:t>audio&gt;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&lt;h2&gt;</a:t>
            </a:r>
            <a:r>
              <a:rPr lang="fa-IR" dirty="0"/>
              <a:t>پخش ویدیو&lt;/</a:t>
            </a:r>
            <a:r>
              <a:rPr lang="en-US" dirty="0"/>
              <a:t>h2&gt;</a:t>
            </a:r>
          </a:p>
          <a:p>
            <a:r>
              <a:rPr lang="en-US" dirty="0"/>
              <a:t>    &lt;video width="320" height="240" controls&gt;</a:t>
            </a:r>
          </a:p>
          <a:p>
            <a:r>
              <a:rPr lang="en-US" dirty="0"/>
              <a:t>        &lt;source src="movie.mp4" type="video/mp4"&gt;</a:t>
            </a:r>
          </a:p>
          <a:p>
            <a:r>
              <a:rPr lang="en-US" dirty="0"/>
              <a:t>        </a:t>
            </a:r>
            <a:r>
              <a:rPr lang="fa-IR" dirty="0"/>
              <a:t>مرورگر شما از پخش ویدیو پشتیبانی نمی‌کند.</a:t>
            </a:r>
          </a:p>
          <a:p>
            <a:r>
              <a:rPr lang="fa-IR" dirty="0"/>
              <a:t>    &lt;/</a:t>
            </a:r>
            <a:r>
              <a:rPr lang="en-US" dirty="0"/>
              <a:t>video&gt;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 Tags - </a:t>
            </a:r>
            <a:r>
              <a:rPr lang="fa-IR" dirty="0"/>
              <a:t>تگ‌های </a:t>
            </a:r>
            <a:r>
              <a:rPr lang="fa-IR" dirty="0" smtClean="0"/>
              <a:t>رسانه ای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531794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800600"/>
          </a:xfrm>
        </p:spPr>
        <p:txBody>
          <a:bodyPr>
            <a:normAutofit fontScale="250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جدولی&lt;/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جدول اطلاعات&lt;/</a:t>
            </a:r>
            <a:r>
              <a:rPr lang="en-US" dirty="0"/>
              <a:t>h1&gt;</a:t>
            </a:r>
          </a:p>
          <a:p>
            <a:r>
              <a:rPr lang="en-US" dirty="0"/>
              <a:t>    &lt;table border="1"&gt;</a:t>
            </a:r>
          </a:p>
          <a:p>
            <a:r>
              <a:rPr lang="en-US" dirty="0"/>
              <a:t>        &lt;thead&gt;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&lt;th&gt;</a:t>
            </a:r>
            <a:r>
              <a:rPr lang="fa-IR" dirty="0"/>
              <a:t>نام&lt;/</a:t>
            </a:r>
            <a:r>
              <a:rPr lang="en-US" dirty="0"/>
              <a:t>th&gt;</a:t>
            </a:r>
          </a:p>
          <a:p>
            <a:r>
              <a:rPr lang="en-US" dirty="0"/>
              <a:t>                &lt;th&gt;</a:t>
            </a:r>
            <a:r>
              <a:rPr lang="fa-IR" dirty="0"/>
              <a:t>سن&lt;/</a:t>
            </a:r>
            <a:r>
              <a:rPr lang="en-US" dirty="0"/>
              <a:t>th&gt;</a:t>
            </a:r>
          </a:p>
          <a:p>
            <a:r>
              <a:rPr lang="en-US" dirty="0"/>
              <a:t>                &lt;th&gt;</a:t>
            </a:r>
            <a:r>
              <a:rPr lang="fa-IR" dirty="0"/>
              <a:t>شهر&lt;/</a:t>
            </a:r>
            <a:r>
              <a:rPr lang="en-US" dirty="0"/>
              <a:t>th&gt;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&lt;/thead&gt;</a:t>
            </a:r>
          </a:p>
          <a:p>
            <a:r>
              <a:rPr lang="en-US" dirty="0"/>
              <a:t>        &lt;tbody&gt;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جواد&lt;/</a:t>
            </a:r>
            <a:r>
              <a:rPr lang="en-US" dirty="0"/>
              <a:t>td&gt;</a:t>
            </a:r>
          </a:p>
          <a:p>
            <a:r>
              <a:rPr lang="en-US" dirty="0"/>
              <a:t>                &lt;td&gt;30&lt;/td&gt;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کابل&lt;/</a:t>
            </a:r>
            <a:r>
              <a:rPr lang="en-US" dirty="0"/>
              <a:t>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تیمور&lt;/</a:t>
            </a:r>
            <a:r>
              <a:rPr lang="en-US" dirty="0"/>
              <a:t>td&gt;</a:t>
            </a:r>
          </a:p>
          <a:p>
            <a:r>
              <a:rPr lang="en-US" dirty="0"/>
              <a:t>                &lt;td&gt;25&lt;/td&gt;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هرات&lt;/</a:t>
            </a:r>
            <a:r>
              <a:rPr lang="en-US" dirty="0"/>
              <a:t>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    &lt;tr&gt;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smtClean="0"/>
              <a:t>محمد&lt;/</a:t>
            </a:r>
            <a:r>
              <a:rPr lang="en-US" dirty="0"/>
              <a:t>td&gt;</a:t>
            </a:r>
          </a:p>
          <a:p>
            <a:r>
              <a:rPr lang="en-US" dirty="0"/>
              <a:t>                &lt;td&gt;35&lt;/td&gt;</a:t>
            </a:r>
          </a:p>
          <a:p>
            <a:r>
              <a:rPr lang="en-US" dirty="0"/>
              <a:t>                &lt;</a:t>
            </a:r>
            <a:r>
              <a:rPr lang="en-US" dirty="0" smtClean="0"/>
              <a:t>td&gt;</a:t>
            </a:r>
            <a:r>
              <a:rPr lang="fa-IR" dirty="0" smtClean="0"/>
              <a:t>فراه&lt;/</a:t>
            </a:r>
            <a:r>
              <a:rPr lang="en-US" dirty="0"/>
              <a:t>td&gt;</a:t>
            </a:r>
          </a:p>
          <a:p>
            <a:r>
              <a:rPr lang="en-US" dirty="0"/>
              <a:t>            &lt;/tr&gt;</a:t>
            </a:r>
          </a:p>
          <a:p>
            <a:r>
              <a:rPr lang="en-US" dirty="0"/>
              <a:t>        &lt;/tbody&gt;</a:t>
            </a:r>
          </a:p>
          <a:p>
            <a:r>
              <a:rPr lang="en-US" dirty="0"/>
              <a:t>    &lt;/table&gt;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dirty="0" smtClean="0"/>
              <a:t>Table </a:t>
            </a:r>
            <a:r>
              <a:rPr lang="en-US" sz="3600" dirty="0"/>
              <a:t>Tags - </a:t>
            </a:r>
            <a:r>
              <a:rPr lang="fa-IR" sz="3600" dirty="0"/>
              <a:t>تگ‌های </a:t>
            </a:r>
            <a:r>
              <a:rPr lang="fa-IR" sz="3600" dirty="0" smtClean="0"/>
              <a:t>جدول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0374398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016691"/>
          </a:xfrm>
        </p:spPr>
        <p:txBody>
          <a:bodyPr>
            <a:normAutofit fontScale="32500" lnSpcReduction="20000"/>
          </a:bodyPr>
          <a:lstStyle/>
          <a:p>
            <a:r>
              <a:rPr lang="en-US" dirty="0"/>
              <a:t>&lt;!DOCTYPE html&gt;</a:t>
            </a:r>
          </a:p>
          <a:p>
            <a:r>
              <a:rPr lang="en-US" dirty="0"/>
              <a:t>&lt;html lang="fa"&gt;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    &lt;meta charset="UTF-8"&gt;</a:t>
            </a:r>
          </a:p>
          <a:p>
            <a:r>
              <a:rPr lang="en-US" dirty="0"/>
              <a:t>    &lt;meta name="viewport" content="width=device-width, initial-scale=1.0"&gt;</a:t>
            </a:r>
          </a:p>
          <a:p>
            <a:r>
              <a:rPr lang="en-US" dirty="0"/>
              <a:t>    &lt;title&gt;</a:t>
            </a:r>
            <a:r>
              <a:rPr lang="fa-IR" dirty="0"/>
              <a:t>نمونه تگ‌های ورودی فرم&lt;/</a:t>
            </a:r>
            <a:r>
              <a:rPr lang="en-US" dirty="0"/>
              <a:t>title&gt;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    &lt;h1&gt;</a:t>
            </a:r>
            <a:r>
              <a:rPr lang="fa-IR" dirty="0"/>
              <a:t>فرم ورود&lt;/</a:t>
            </a:r>
            <a:r>
              <a:rPr lang="en-US" dirty="0"/>
              <a:t>h1&gt;</a:t>
            </a:r>
          </a:p>
          <a:p>
            <a:r>
              <a:rPr lang="en-US" dirty="0"/>
              <a:t>    &lt;form action="/submit" method="post"&gt;</a:t>
            </a:r>
          </a:p>
          <a:p>
            <a:r>
              <a:rPr lang="en-US" dirty="0"/>
              <a:t>        &lt;label for="name"&gt;</a:t>
            </a:r>
            <a:r>
              <a:rPr lang="fa-IR" dirty="0"/>
              <a:t>نام:&lt;/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type="text" id="name" name="name" placeholder="</a:t>
            </a:r>
            <a:r>
              <a:rPr lang="fa-IR" dirty="0"/>
              <a:t>نام خود را وارد کنید"&gt;&lt;</a:t>
            </a:r>
            <a:r>
              <a:rPr lang="en-US" dirty="0"/>
              <a:t>br&gt;&lt;br&gt;</a:t>
            </a:r>
          </a:p>
          <a:p>
            <a:endParaRPr lang="en-US" dirty="0"/>
          </a:p>
          <a:p>
            <a:r>
              <a:rPr lang="en-US" dirty="0"/>
              <a:t>        &lt;label for="email"&gt;</a:t>
            </a:r>
            <a:r>
              <a:rPr lang="fa-IR" dirty="0"/>
              <a:t>ایمیل:&lt;/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type="email" id="email" name="email" placeholder="</a:t>
            </a:r>
            <a:r>
              <a:rPr lang="fa-IR" dirty="0"/>
              <a:t>ایمیل خود را وارد کنید"&gt;&lt;</a:t>
            </a:r>
            <a:r>
              <a:rPr lang="en-US" dirty="0"/>
              <a:t>br&gt;&lt;br&gt;</a:t>
            </a:r>
          </a:p>
          <a:p>
            <a:endParaRPr lang="en-US" dirty="0"/>
          </a:p>
          <a:p>
            <a:r>
              <a:rPr lang="en-US" dirty="0"/>
              <a:t>        &lt;label for="password"&gt;</a:t>
            </a:r>
            <a:r>
              <a:rPr lang="fa-IR" dirty="0"/>
              <a:t>رمز عبور:&lt;/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type="password" id="password" name="password" placeholder="</a:t>
            </a:r>
            <a:r>
              <a:rPr lang="fa-IR" dirty="0"/>
              <a:t>رمز عبور خود را وارد کنید"&gt;&lt;</a:t>
            </a:r>
            <a:r>
              <a:rPr lang="en-US" dirty="0"/>
              <a:t>br&gt;&lt;br&gt;</a:t>
            </a:r>
          </a:p>
          <a:p>
            <a:endParaRPr lang="en-US" dirty="0"/>
          </a:p>
          <a:p>
            <a:r>
              <a:rPr lang="en-US" dirty="0"/>
              <a:t>        &lt;label for="dob"&gt;</a:t>
            </a:r>
            <a:r>
              <a:rPr lang="fa-IR" dirty="0"/>
              <a:t>تاریخ تولد:&lt;/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type="date" id="dob" name="dob"&gt;&lt;br&gt;&lt;br&gt;</a:t>
            </a:r>
          </a:p>
          <a:p>
            <a:endParaRPr lang="en-US" dirty="0"/>
          </a:p>
          <a:p>
            <a:r>
              <a:rPr lang="en-US" dirty="0"/>
              <a:t>        &lt;label for="file</a:t>
            </a:r>
            <a:r>
              <a:rPr lang="en-US" dirty="0" smtClean="0"/>
              <a:t>"&gt;</a:t>
            </a:r>
            <a:r>
              <a:rPr lang="fa-IR" dirty="0" smtClean="0"/>
              <a:t>ارسال فایل</a:t>
            </a:r>
            <a:r>
              <a:rPr lang="fa-IR" dirty="0"/>
              <a:t>:&lt;/</a:t>
            </a:r>
            <a:r>
              <a:rPr lang="en-US" dirty="0"/>
              <a:t>label&gt;</a:t>
            </a:r>
          </a:p>
          <a:p>
            <a:r>
              <a:rPr lang="en-US" dirty="0"/>
              <a:t>        &lt;input type="file" id="file" name="file"&gt;&lt;br&gt;&lt;br&gt;</a:t>
            </a:r>
          </a:p>
          <a:p>
            <a:endParaRPr lang="en-US" dirty="0"/>
          </a:p>
          <a:p>
            <a:r>
              <a:rPr lang="en-US" dirty="0"/>
              <a:t>        &lt;input type="submit" value="</a:t>
            </a:r>
            <a:r>
              <a:rPr lang="fa-IR" dirty="0"/>
              <a:t>ارسال"&gt;</a:t>
            </a:r>
          </a:p>
          <a:p>
            <a:r>
              <a:rPr lang="fa-IR" dirty="0"/>
              <a:t>    &lt;/</a:t>
            </a:r>
            <a:r>
              <a:rPr lang="en-US" dirty="0"/>
              <a:t>form&gt;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Input Tags - </a:t>
            </a:r>
            <a:r>
              <a:rPr lang="fa-IR" sz="2800" dirty="0" smtClean="0"/>
              <a:t>تگ‌های ورودی فرم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643363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2209800"/>
            <a:ext cx="8229600" cy="4525963"/>
          </a:xfrm>
        </p:spPr>
        <p:txBody>
          <a:bodyPr>
            <a:normAutofit/>
          </a:bodyPr>
          <a:lstStyle/>
          <a:p>
            <a:r>
              <a:rPr lang="en-US" sz="2400" dirty="0"/>
              <a:t>autofocus, </a:t>
            </a:r>
            <a:r>
              <a:rPr lang="en-US" sz="2400" dirty="0" smtClean="0"/>
              <a:t>disabled, </a:t>
            </a:r>
            <a:r>
              <a:rPr lang="en-US" sz="2400" dirty="0"/>
              <a:t>list, maxlength, minlength, name, pattern, placeholder, readonly, required, size, </a:t>
            </a:r>
            <a:r>
              <a:rPr lang="en-US" sz="2400" dirty="0" smtClean="0"/>
              <a:t>spellcheck, </a:t>
            </a:r>
            <a:r>
              <a:rPr lang="en-US" sz="2400" dirty="0"/>
              <a:t>type, value, accept, </a:t>
            </a:r>
            <a:r>
              <a:rPr lang="en-US" sz="2400" dirty="0" smtClean="0"/>
              <a:t>autocomplete</a:t>
            </a:r>
            <a:r>
              <a:rPr lang="en-US" sz="2400" dirty="0"/>
              <a:t>, capture, </a:t>
            </a:r>
            <a:r>
              <a:rPr lang="en-US" sz="2400" dirty="0" smtClean="0"/>
              <a:t>checked, multiple, step, aria-label</a:t>
            </a:r>
            <a:endParaRPr lang="en-US" sz="24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of input attributes</a:t>
            </a:r>
          </a:p>
        </p:txBody>
      </p:sp>
    </p:spTree>
    <p:extLst>
      <p:ext uri="{BB962C8B-B14F-4D97-AF65-F5344CB8AC3E}">
        <p14:creationId xmlns:p14="http://schemas.microsoft.com/office/powerpoint/2010/main" val="3182978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28601"/>
            <a:ext cx="7467600" cy="685799"/>
          </a:xfrm>
        </p:spPr>
        <p:txBody>
          <a:bodyPr>
            <a:noAutofit/>
          </a:bodyPr>
          <a:lstStyle/>
          <a:p>
            <a:pPr algn="l"/>
            <a:r>
              <a:rPr lang="en-US" sz="2800" dirty="0"/>
              <a:t>HTML (HyperText Markup Language)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066800"/>
            <a:ext cx="8001000" cy="3744511"/>
          </a:xfrm>
        </p:spPr>
        <p:txBody>
          <a:bodyPr>
            <a:noAutofit/>
          </a:bodyPr>
          <a:lstStyle/>
          <a:p>
            <a:pPr algn="l"/>
            <a:r>
              <a:rPr lang="en-US" sz="2000" dirty="0"/>
              <a:t>&lt;!DOCTYPE html&gt;</a:t>
            </a:r>
          </a:p>
          <a:p>
            <a:pPr algn="l"/>
            <a:r>
              <a:rPr lang="en-US" sz="2000" dirty="0"/>
              <a:t>&lt;html&gt;</a:t>
            </a:r>
          </a:p>
          <a:p>
            <a:pPr algn="l"/>
            <a:r>
              <a:rPr lang="en-US" sz="2000" dirty="0"/>
              <a:t>  &lt;head&gt;</a:t>
            </a:r>
          </a:p>
          <a:p>
            <a:pPr algn="l"/>
            <a:r>
              <a:rPr lang="en-US" sz="2000" dirty="0"/>
              <a:t>    &lt;title&gt;</a:t>
            </a:r>
            <a:r>
              <a:rPr lang="fa-IR" sz="2000" dirty="0"/>
              <a:t>عنوان صفحه&lt;/</a:t>
            </a:r>
            <a:r>
              <a:rPr lang="en-US" sz="2000" dirty="0"/>
              <a:t>title&gt;</a:t>
            </a:r>
          </a:p>
          <a:p>
            <a:pPr algn="l"/>
            <a:r>
              <a:rPr lang="en-US" sz="2000" dirty="0"/>
              <a:t>  &lt;/head&gt;</a:t>
            </a:r>
          </a:p>
          <a:p>
            <a:pPr algn="l"/>
            <a:r>
              <a:rPr lang="en-US" sz="2000" dirty="0"/>
              <a:t>  &lt;body</a:t>
            </a:r>
            <a:r>
              <a:rPr lang="en-US" sz="2000" dirty="0" smtClean="0"/>
              <a:t>&gt;</a:t>
            </a:r>
            <a:endParaRPr lang="fa-IR" sz="2000" dirty="0" smtClean="0"/>
          </a:p>
          <a:p>
            <a:pPr algn="l"/>
            <a:endParaRPr lang="fa-IR" sz="2000" dirty="0"/>
          </a:p>
          <a:p>
            <a:pPr algn="l"/>
            <a:r>
              <a:rPr lang="fa-IR" sz="2000" dirty="0"/>
              <a:t> </a:t>
            </a:r>
            <a:r>
              <a:rPr lang="fa-IR" sz="2000" dirty="0" smtClean="0"/>
              <a:t> </a:t>
            </a:r>
            <a:r>
              <a:rPr lang="en-US" sz="2000" dirty="0" smtClean="0"/>
              <a:t>&lt;/body&gt;</a:t>
            </a:r>
            <a:endParaRPr lang="en-US" sz="2000" dirty="0"/>
          </a:p>
          <a:p>
            <a:pPr lvl="3" algn="l"/>
            <a:endParaRPr lang="fa-IR" sz="2000" dirty="0"/>
          </a:p>
          <a:p>
            <a:pPr algn="l"/>
            <a:r>
              <a:rPr lang="en-US" sz="2000" dirty="0" smtClean="0"/>
              <a:t>&lt;/</a:t>
            </a:r>
            <a:r>
              <a:rPr lang="en-US" sz="2000" dirty="0"/>
              <a:t>html&gt;</a:t>
            </a:r>
          </a:p>
          <a:p>
            <a:pPr algn="l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0898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788091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HTML5: </a:t>
            </a:r>
            <a:br>
              <a:rPr lang="en-US" dirty="0" smtClean="0"/>
            </a:br>
            <a:r>
              <a:rPr lang="en-US" sz="2800" dirty="0" smtClean="0"/>
              <a:t>&lt;!</a:t>
            </a:r>
            <a:r>
              <a:rPr lang="en-US" sz="2800" dirty="0"/>
              <a:t>DOCTYPE html</a:t>
            </a:r>
            <a:r>
              <a:rPr lang="en-US" sz="2800" dirty="0" smtClean="0"/>
              <a:t>&gt;</a:t>
            </a:r>
          </a:p>
          <a:p>
            <a:endParaRPr lang="en-US" sz="2800" dirty="0"/>
          </a:p>
          <a:p>
            <a:r>
              <a:rPr lang="en-US" sz="2800" dirty="0" smtClean="0"/>
              <a:t>HTML4: </a:t>
            </a:r>
            <a:br>
              <a:rPr lang="en-US" sz="2800" dirty="0" smtClean="0"/>
            </a:br>
            <a:r>
              <a:rPr lang="en-US" sz="2000" dirty="0" smtClean="0"/>
              <a:t>&lt;!</a:t>
            </a:r>
            <a:r>
              <a:rPr lang="en-US" sz="2000" dirty="0"/>
              <a:t>DOCTYPE HTML PUBLIC "-//W3C//DTD HTML 4.01 Transitional//EN" "http://www.w3.org/TR/html4/loose.dtd"&gt; </a:t>
            </a:r>
            <a:endParaRPr lang="en-US" sz="2000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DOCTYPE html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08811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Open:</a:t>
            </a:r>
            <a:br>
              <a:rPr lang="en-US" dirty="0" smtClean="0"/>
            </a:br>
            <a:r>
              <a:rPr lang="en-US" dirty="0" smtClean="0"/>
              <a:t>  &lt;div&gt;</a:t>
            </a:r>
          </a:p>
          <a:p>
            <a:endParaRPr lang="en-US" dirty="0" smtClean="0"/>
          </a:p>
          <a:p>
            <a:r>
              <a:rPr lang="en-US" dirty="0" smtClean="0"/>
              <a:t>Close: </a:t>
            </a:r>
            <a:br>
              <a:rPr lang="en-US" dirty="0" smtClean="0"/>
            </a:br>
            <a:r>
              <a:rPr lang="en-US" dirty="0" smtClean="0"/>
              <a:t>  &lt;/div&gt;</a:t>
            </a:r>
            <a:endParaRPr lang="fa-IR" dirty="0" smtClean="0"/>
          </a:p>
          <a:p>
            <a:endParaRPr lang="fa-IR" dirty="0"/>
          </a:p>
          <a:p>
            <a:r>
              <a:rPr lang="en-US" smtClean="0"/>
              <a:t>Self-Closing Tags:</a:t>
            </a:r>
            <a:br>
              <a:rPr lang="en-US" smtClean="0"/>
            </a:br>
            <a:r>
              <a:rPr lang="en-US" smtClean="0"/>
              <a:t>  &lt;img&gt;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Opening Tag &amp; Closing Tag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07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&lt;head&gt;</a:t>
            </a:r>
          </a:p>
          <a:p>
            <a:r>
              <a:rPr lang="en-US" sz="2000" dirty="0"/>
              <a:t>  &lt;meta charset="UTF-8"&gt;</a:t>
            </a:r>
          </a:p>
          <a:p>
            <a:r>
              <a:rPr lang="en-US" sz="2000" dirty="0"/>
              <a:t>  &lt;meta name="description" </a:t>
            </a:r>
            <a:r>
              <a:rPr lang="en-US" sz="2000" dirty="0" smtClean="0"/>
              <a:t>content=" LEARN HTML "&gt;</a:t>
            </a:r>
            <a:endParaRPr lang="en-US" sz="2000" dirty="0"/>
          </a:p>
          <a:p>
            <a:r>
              <a:rPr lang="en-US" sz="2000" dirty="0"/>
              <a:t>  &lt;link rel="stylesheet" href="styles.css"&gt;</a:t>
            </a:r>
          </a:p>
          <a:p>
            <a:r>
              <a:rPr lang="en-US" sz="2000" dirty="0"/>
              <a:t>  &lt;</a:t>
            </a:r>
            <a:r>
              <a:rPr lang="en-US" sz="2000" dirty="0" smtClean="0"/>
              <a:t>title&gt;HTML</a:t>
            </a:r>
            <a:r>
              <a:rPr lang="en-US" sz="2000" dirty="0"/>
              <a:t>&lt;/title&gt;</a:t>
            </a:r>
          </a:p>
          <a:p>
            <a:r>
              <a:rPr lang="en-US" dirty="0"/>
              <a:t>&lt;/head&gt;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481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/>
              <a:t>&lt;body&gt;</a:t>
            </a:r>
          </a:p>
          <a:p>
            <a:r>
              <a:rPr lang="en-US" dirty="0"/>
              <a:t>  &lt;h1&gt;</a:t>
            </a:r>
            <a:r>
              <a:rPr lang="fa-IR" dirty="0"/>
              <a:t>عنوان صفحه&lt;/</a:t>
            </a:r>
            <a:r>
              <a:rPr lang="en-US" dirty="0"/>
              <a:t>h1&gt;</a:t>
            </a:r>
          </a:p>
          <a:p>
            <a:r>
              <a:rPr lang="en-US" dirty="0"/>
              <a:t>  </a:t>
            </a:r>
            <a:r>
              <a:rPr lang="en-US" dirty="0" smtClean="0"/>
              <a:t>&lt;p&gt;</a:t>
            </a:r>
            <a:r>
              <a:rPr lang="fa-IR" dirty="0" smtClean="0"/>
              <a:t>متن صفحه </a:t>
            </a:r>
            <a:r>
              <a:rPr lang="en-US" dirty="0" smtClean="0"/>
              <a:t> &lt;/p&gt;</a:t>
            </a:r>
            <a:endParaRPr lang="en-US" dirty="0"/>
          </a:p>
          <a:p>
            <a:r>
              <a:rPr lang="en-US" dirty="0"/>
              <a:t>&lt;/body&gt;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body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934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4843272"/>
          </a:xfrm>
        </p:spPr>
        <p:txBody>
          <a:bodyPr>
            <a:noAutofit/>
          </a:bodyPr>
          <a:lstStyle/>
          <a:p>
            <a:r>
              <a:rPr lang="en-US" sz="2000" b="1" dirty="0" smtClean="0"/>
              <a:t>Meta </a:t>
            </a:r>
            <a:r>
              <a:rPr lang="en-US" sz="2000" b="1" dirty="0"/>
              <a:t>Tags</a:t>
            </a:r>
            <a:r>
              <a:rPr lang="en-US" sz="2000" dirty="0"/>
              <a:t> </a:t>
            </a:r>
            <a:r>
              <a:rPr lang="ar-SA" sz="2000" dirty="0"/>
              <a:t>یا </a:t>
            </a:r>
            <a:r>
              <a:rPr lang="en-US" sz="2000" b="1" dirty="0"/>
              <a:t>Document Metadata Tags</a:t>
            </a:r>
            <a:r>
              <a:rPr lang="en-US" sz="2000" dirty="0"/>
              <a:t> - </a:t>
            </a:r>
            <a:r>
              <a:rPr lang="ar-SA" sz="2000" dirty="0"/>
              <a:t>تگ‌های متا و اطلاعات مستند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1800" dirty="0"/>
              <a:t>&lt;title&gt;&lt;meta</a:t>
            </a:r>
            <a:r>
              <a:rPr lang="en-US" sz="1800" dirty="0" smtClean="0"/>
              <a:t>&gt;</a:t>
            </a:r>
          </a:p>
          <a:p>
            <a:endParaRPr lang="en-US" sz="2000" b="1" dirty="0" smtClean="0"/>
          </a:p>
          <a:p>
            <a:r>
              <a:rPr lang="en-US" sz="2000" b="1" dirty="0" smtClean="0"/>
              <a:t>Formatting </a:t>
            </a:r>
            <a:r>
              <a:rPr lang="en-US" sz="2000" b="1" dirty="0"/>
              <a:t>Tags</a:t>
            </a:r>
            <a:r>
              <a:rPr lang="en-US" sz="2000" dirty="0"/>
              <a:t> - </a:t>
            </a:r>
            <a:r>
              <a:rPr lang="ar-SA" sz="2000" dirty="0"/>
              <a:t>تگ‌های </a:t>
            </a:r>
            <a:r>
              <a:rPr lang="ar-SA" sz="2000" dirty="0" smtClean="0"/>
              <a:t>قالب‌بندی</a:t>
            </a:r>
            <a:r>
              <a:rPr lang="en-US" sz="2000" dirty="0"/>
              <a:t/>
            </a:r>
            <a:br>
              <a:rPr lang="en-US" sz="2000" dirty="0"/>
            </a:br>
            <a:r>
              <a:rPr lang="en-US" sz="2000" dirty="0" smtClean="0"/>
              <a:t>   </a:t>
            </a:r>
            <a:r>
              <a:rPr lang="en-US" sz="1400" dirty="0"/>
              <a:t>&lt;b&gt;, &lt;i&gt;, &lt;strong&gt;, &lt;em&gt;, &lt;u&gt;, &lt;mark&gt;, &lt;del&gt;, &lt;ins&gt;, &lt;sub&gt;, &lt;sup</a:t>
            </a:r>
            <a:r>
              <a:rPr lang="en-US" sz="1400" dirty="0" smtClean="0"/>
              <a:t>&gt;</a:t>
            </a:r>
          </a:p>
          <a:p>
            <a:endParaRPr lang="fa-IR" sz="1400" dirty="0" smtClean="0"/>
          </a:p>
          <a:p>
            <a:r>
              <a:rPr lang="en-US" sz="1800" b="1" dirty="0"/>
              <a:t>Heading Tags</a:t>
            </a:r>
            <a:r>
              <a:rPr lang="en-US" sz="1800" dirty="0"/>
              <a:t> - </a:t>
            </a:r>
            <a:r>
              <a:rPr lang="ar-SA" sz="1800" dirty="0"/>
              <a:t>تگ‌های عنوان</a:t>
            </a:r>
            <a:r>
              <a:rPr lang="en-US" sz="1800" dirty="0"/>
              <a:t/>
            </a:r>
            <a:br>
              <a:rPr lang="en-US" sz="1800" dirty="0"/>
            </a:br>
            <a:r>
              <a:rPr lang="en-US" sz="1800" dirty="0"/>
              <a:t>  </a:t>
            </a:r>
            <a:r>
              <a:rPr lang="en-US" sz="1400" dirty="0"/>
              <a:t>&lt;h1&gt;, &lt;h2&gt;, &lt;h3&gt;, &lt;h4&gt;, &lt;h5&gt;, &lt;h6&gt;</a:t>
            </a:r>
          </a:p>
          <a:p>
            <a:endParaRPr lang="en-US" sz="1400" dirty="0"/>
          </a:p>
          <a:p>
            <a:r>
              <a:rPr lang="en-US" sz="2000" b="1" dirty="0" smtClean="0"/>
              <a:t>Structural Semantic </a:t>
            </a:r>
            <a:r>
              <a:rPr lang="en-US" sz="2000" b="1" dirty="0"/>
              <a:t>Tags</a:t>
            </a:r>
            <a:r>
              <a:rPr lang="en-US" sz="2000" dirty="0"/>
              <a:t> - </a:t>
            </a:r>
            <a:r>
              <a:rPr lang="ar-SA" sz="2000" dirty="0"/>
              <a:t>تگ‌های </a:t>
            </a:r>
            <a:r>
              <a:rPr lang="ar-SA" sz="2000" dirty="0" smtClean="0"/>
              <a:t>ساختاری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1600" dirty="0" smtClean="0"/>
              <a:t>&lt;</a:t>
            </a:r>
            <a:r>
              <a:rPr lang="en-US" sz="1600" dirty="0"/>
              <a:t>div&gt;, &lt;span&gt;, &lt;header&gt;, &lt;footer&gt;, &lt;section&gt;, &lt;article&gt;, &lt;nav</a:t>
            </a:r>
            <a:r>
              <a:rPr lang="en-US" sz="1600" dirty="0" smtClean="0"/>
              <a:t>&gt;</a:t>
            </a:r>
            <a:endParaRPr lang="en-US" sz="1600" dirty="0"/>
          </a:p>
          <a:p>
            <a:endParaRPr lang="en-US" sz="2000" dirty="0"/>
          </a:p>
          <a:p>
            <a:r>
              <a:rPr lang="en-US" sz="2000" b="1" dirty="0" smtClean="0"/>
              <a:t>Linking </a:t>
            </a:r>
            <a:r>
              <a:rPr lang="en-US" sz="2000" b="1" dirty="0"/>
              <a:t>Tags</a:t>
            </a:r>
            <a:r>
              <a:rPr lang="en-US" sz="2000" dirty="0"/>
              <a:t> - </a:t>
            </a:r>
            <a:r>
              <a:rPr lang="ar-SA" sz="2000" dirty="0"/>
              <a:t>تگ‌های </a:t>
            </a:r>
            <a:r>
              <a:rPr lang="ar-SA" sz="2000" dirty="0" smtClean="0"/>
              <a:t>لینک‌دهی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  </a:t>
            </a:r>
            <a:r>
              <a:rPr lang="en-US" sz="1600" dirty="0" smtClean="0"/>
              <a:t>&lt;</a:t>
            </a:r>
            <a:r>
              <a:rPr lang="en-US" sz="1600" dirty="0"/>
              <a:t>a&gt;, &lt;link</a:t>
            </a:r>
            <a:r>
              <a:rPr lang="en-US" sz="1600" dirty="0" smtClean="0"/>
              <a:t>&gt;</a:t>
            </a:r>
          </a:p>
          <a:p>
            <a:endParaRPr lang="en-US" sz="1600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</a:t>
            </a:r>
            <a:r>
              <a:rPr lang="en-US" dirty="0" smtClean="0"/>
              <a:t>Tags </a:t>
            </a:r>
            <a:r>
              <a:rPr lang="en-US" dirty="0"/>
              <a:t>Categories </a:t>
            </a:r>
          </a:p>
        </p:txBody>
      </p:sp>
    </p:spTree>
    <p:extLst>
      <p:ext uri="{BB962C8B-B14F-4D97-AF65-F5344CB8AC3E}">
        <p14:creationId xmlns:p14="http://schemas.microsoft.com/office/powerpoint/2010/main" val="127326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sz="2000" b="1" dirty="0" smtClean="0"/>
          </a:p>
          <a:p>
            <a:r>
              <a:rPr lang="en-US" sz="2800" b="1" dirty="0"/>
              <a:t>List Tags</a:t>
            </a:r>
            <a:r>
              <a:rPr lang="en-US" sz="2800" dirty="0"/>
              <a:t> - </a:t>
            </a:r>
            <a:r>
              <a:rPr lang="ar-SA" sz="2800" dirty="0"/>
              <a:t>تگ‌های لیست</a:t>
            </a:r>
            <a:r>
              <a:rPr lang="en-US" sz="2800" dirty="0"/>
              <a:t/>
            </a:r>
            <a:br>
              <a:rPr lang="en-US" sz="2800" dirty="0"/>
            </a:br>
            <a:r>
              <a:rPr lang="en-US" sz="2800" dirty="0"/>
              <a:t>  </a:t>
            </a:r>
            <a:r>
              <a:rPr lang="en-US" sz="2000" dirty="0"/>
              <a:t>&lt;ul&gt;, &lt;ol&gt;, &lt;li&gt;, &lt;dl&gt;, &lt;dt&gt;, &lt;dd</a:t>
            </a:r>
            <a:r>
              <a:rPr lang="en-US" sz="2000" dirty="0" smtClean="0"/>
              <a:t>&gt;</a:t>
            </a:r>
          </a:p>
          <a:p>
            <a:endParaRPr lang="en-US" sz="2000" dirty="0"/>
          </a:p>
          <a:p>
            <a:r>
              <a:rPr lang="en-US" sz="2000" b="1" dirty="0" smtClean="0"/>
              <a:t>Media </a:t>
            </a:r>
            <a:r>
              <a:rPr lang="en-US" sz="2000" b="1" dirty="0"/>
              <a:t>Tags - </a:t>
            </a:r>
            <a:r>
              <a:rPr lang="ar-SA" sz="2000" b="1" dirty="0"/>
              <a:t>تگ‌های </a:t>
            </a:r>
            <a:r>
              <a:rPr lang="ar-SA" sz="2000" b="1" dirty="0" smtClean="0"/>
              <a:t>چندرسانه‌ای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2000" dirty="0"/>
              <a:t> </a:t>
            </a:r>
            <a:r>
              <a:rPr lang="en-US" sz="1600" dirty="0"/>
              <a:t>&lt;img&gt;, &lt;audio&gt;, &lt;video&gt;, </a:t>
            </a:r>
            <a:r>
              <a:rPr lang="en-US" sz="1600" dirty="0" smtClean="0"/>
              <a:t>&lt;source&gt;, &lt;</a:t>
            </a:r>
            <a:r>
              <a:rPr lang="en-US" sz="1600" dirty="0"/>
              <a:t>iframe</a:t>
            </a:r>
            <a:r>
              <a:rPr lang="en-US" sz="1600" dirty="0" smtClean="0"/>
              <a:t>&gt;, &lt;embed&gt;</a:t>
            </a:r>
          </a:p>
          <a:p>
            <a:endParaRPr lang="en-US" sz="1600" dirty="0"/>
          </a:p>
          <a:p>
            <a:r>
              <a:rPr lang="en-US" sz="2000" b="1" dirty="0" smtClean="0"/>
              <a:t>Table </a:t>
            </a:r>
            <a:r>
              <a:rPr lang="en-US" sz="2000" b="1" dirty="0"/>
              <a:t>Tags - </a:t>
            </a:r>
            <a:r>
              <a:rPr lang="ar-SA" sz="2000" b="1" dirty="0"/>
              <a:t>تگ‌های </a:t>
            </a:r>
            <a:r>
              <a:rPr lang="ar-SA" sz="2000" b="1" dirty="0" smtClean="0"/>
              <a:t>جدولی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dirty="0"/>
              <a:t>&lt;table&gt;, &lt;tr&gt;, &lt;td&gt;, &lt;th&gt;, &lt;thead&gt;, &lt;tbody&gt;, &lt;tfoot&gt;, &lt;caption&gt;</a:t>
            </a:r>
          </a:p>
          <a:p>
            <a:endParaRPr lang="en-US" sz="2000" dirty="0"/>
          </a:p>
          <a:p>
            <a:r>
              <a:rPr lang="en-US" sz="2000" b="1" dirty="0" smtClean="0"/>
              <a:t>Form And </a:t>
            </a:r>
            <a:r>
              <a:rPr lang="en-US" sz="2000" b="1" dirty="0"/>
              <a:t>Input Types </a:t>
            </a:r>
            <a:r>
              <a:rPr lang="en-US" sz="2000" b="1" dirty="0" smtClean="0"/>
              <a:t>– </a:t>
            </a:r>
            <a:r>
              <a:rPr lang="fa-IR" sz="2000" b="1" dirty="0" smtClean="0"/>
              <a:t>فرم و انواع ورودی ها</a:t>
            </a:r>
            <a:r>
              <a:rPr lang="en-US" sz="2000" b="1" dirty="0" smtClean="0"/>
              <a:t/>
            </a:r>
            <a:br>
              <a:rPr lang="en-US" sz="2000" b="1" dirty="0" smtClean="0"/>
            </a:br>
            <a:r>
              <a:rPr lang="en-US" sz="1600" dirty="0"/>
              <a:t>text, password, email, number, tel, url, search, date, month, week, time, datetime-local, color, checkbox, radio, range, file, hidden, submit, reset, </a:t>
            </a:r>
            <a:r>
              <a:rPr lang="en-US" sz="1600" dirty="0" smtClean="0"/>
              <a:t>button, ---- textarea, select</a:t>
            </a:r>
            <a:endParaRPr lang="en-US" sz="2000" dirty="0"/>
          </a:p>
          <a:p>
            <a:endParaRPr lang="en-US" b="1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Tags Categories </a:t>
            </a:r>
          </a:p>
        </p:txBody>
      </p:sp>
    </p:spTree>
    <p:extLst>
      <p:ext uri="{BB962C8B-B14F-4D97-AF65-F5344CB8AC3E}">
        <p14:creationId xmlns:p14="http://schemas.microsoft.com/office/powerpoint/2010/main" val="135138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2400" dirty="0" smtClean="0"/>
          </a:p>
          <a:p>
            <a:endParaRPr lang="en-US" sz="1800" dirty="0"/>
          </a:p>
          <a:p>
            <a:r>
              <a:rPr lang="en-US" sz="1800" dirty="0" smtClean="0"/>
              <a:t>&lt;head</a:t>
            </a:r>
            <a:r>
              <a:rPr lang="en-US" sz="1800" dirty="0"/>
              <a:t>&gt;</a:t>
            </a:r>
          </a:p>
          <a:p>
            <a:r>
              <a:rPr lang="en-US" sz="1800" dirty="0"/>
              <a:t>  &lt;meta charset="UTF-8</a:t>
            </a:r>
            <a:r>
              <a:rPr lang="en-US" sz="1800" dirty="0" smtClean="0"/>
              <a:t>"&gt;</a:t>
            </a:r>
            <a:endParaRPr lang="fa-IR" sz="1800" dirty="0" smtClean="0"/>
          </a:p>
          <a:p>
            <a:r>
              <a:rPr lang="fa-IR" sz="1400" dirty="0" smtClean="0"/>
              <a:t>   </a:t>
            </a:r>
            <a:r>
              <a:rPr lang="en-US" sz="1400" dirty="0" smtClean="0"/>
              <a:t>&lt;</a:t>
            </a:r>
            <a:r>
              <a:rPr lang="en-US" sz="1400" dirty="0"/>
              <a:t>meta name="viewport" content="</a:t>
            </a:r>
            <a:r>
              <a:rPr lang="en-US" sz="1400" dirty="0" smtClean="0"/>
              <a:t>width=device-width</a:t>
            </a:r>
            <a:r>
              <a:rPr lang="en-US" sz="1400" dirty="0"/>
              <a:t>, </a:t>
            </a:r>
            <a:r>
              <a:rPr lang="en-US" sz="1400" dirty="0" smtClean="0"/>
              <a:t>initial-</a:t>
            </a:r>
            <a:r>
              <a:rPr lang="fa-IR" sz="1400" dirty="0" smtClean="0"/>
              <a:t> </a:t>
            </a:r>
            <a:r>
              <a:rPr lang="en-US" sz="1400" dirty="0" smtClean="0"/>
              <a:t>scale=1.0"&gt;</a:t>
            </a:r>
            <a:endParaRPr lang="en-US" sz="1800" dirty="0"/>
          </a:p>
          <a:p>
            <a:r>
              <a:rPr lang="en-US" sz="1800" dirty="0"/>
              <a:t>  </a:t>
            </a:r>
            <a:r>
              <a:rPr lang="en-US" sz="1600" dirty="0"/>
              <a:t>&lt;meta name="description" </a:t>
            </a:r>
            <a:r>
              <a:rPr lang="fa-IR" sz="1600" dirty="0" smtClean="0"/>
              <a:t> </a:t>
            </a:r>
            <a:r>
              <a:rPr lang="en-US" sz="1600" dirty="0" smtClean="0"/>
              <a:t>content</a:t>
            </a:r>
            <a:r>
              <a:rPr lang="en-US" sz="1600" dirty="0"/>
              <a:t>=" LEARN HTML </a:t>
            </a:r>
            <a:r>
              <a:rPr lang="en-US" sz="1800" dirty="0" smtClean="0"/>
              <a:t>"&gt;</a:t>
            </a:r>
          </a:p>
          <a:p>
            <a:r>
              <a:rPr lang="en-US" sz="1600" dirty="0" smtClean="0"/>
              <a:t>  &lt;</a:t>
            </a:r>
            <a:r>
              <a:rPr lang="en-US" sz="1600" dirty="0"/>
              <a:t>link rel="stylesheet" href</a:t>
            </a:r>
            <a:r>
              <a:rPr lang="en-US" sz="1600" dirty="0" smtClean="0"/>
              <a:t>=</a:t>
            </a:r>
            <a:r>
              <a:rPr lang="en-US" sz="1600" dirty="0"/>
              <a:t>"</a:t>
            </a:r>
            <a:r>
              <a:rPr lang="en-US" sz="1600" dirty="0" smtClean="0"/>
              <a:t>style.css"&gt;</a:t>
            </a:r>
            <a:endParaRPr lang="en-US" sz="1600" dirty="0"/>
          </a:p>
          <a:p>
            <a:pPr marL="393192" lvl="1" indent="0">
              <a:buNone/>
            </a:pPr>
            <a:r>
              <a:rPr lang="en-US" sz="1800" dirty="0" smtClean="0"/>
              <a:t>&lt;/</a:t>
            </a:r>
            <a:r>
              <a:rPr lang="en-US" sz="1800" dirty="0"/>
              <a:t>head&gt;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Links &amp; Meta Tags In Head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5631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5422</TotalTime>
  <Words>1722</Words>
  <Application>Microsoft Office PowerPoint</Application>
  <PresentationFormat>On-screen Show (4:3)</PresentationFormat>
  <Paragraphs>286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Concourse</vt:lpstr>
      <vt:lpstr>HTML معرفی  </vt:lpstr>
      <vt:lpstr>HTML (HyperText Markup Language)</vt:lpstr>
      <vt:lpstr>DOCTYPE html</vt:lpstr>
      <vt:lpstr>Opening Tag &amp; Closing Tag</vt:lpstr>
      <vt:lpstr>head</vt:lpstr>
      <vt:lpstr>body</vt:lpstr>
      <vt:lpstr>HTML Tags Categories </vt:lpstr>
      <vt:lpstr>HTML Tags Categories </vt:lpstr>
      <vt:lpstr>Links &amp; Meta Tags In Head</vt:lpstr>
      <vt:lpstr>Formatting Tags - تگ‌های قالب‌بندی</vt:lpstr>
      <vt:lpstr>Heading Tags</vt:lpstr>
      <vt:lpstr>Linking Tags - تگ‌های لینک‌دهی</vt:lpstr>
      <vt:lpstr>Structural Tags - تگ‌های ساختاری  </vt:lpstr>
      <vt:lpstr>List Tags - تگ‌های لیست - ol, ul. dl ---- li, dt, dd</vt:lpstr>
      <vt:lpstr>List Tags - example</vt:lpstr>
      <vt:lpstr>Media Tags - تگ‌های رسانه ای</vt:lpstr>
      <vt:lpstr>Table Tags - تگ‌های جدول</vt:lpstr>
      <vt:lpstr>Input Tags - تگ‌های ورودی فرم</vt:lpstr>
      <vt:lpstr>List of input attributes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OMID</dc:creator>
  <cp:lastModifiedBy>OMID</cp:lastModifiedBy>
  <cp:revision>68</cp:revision>
  <dcterms:created xsi:type="dcterms:W3CDTF">2024-11-07T06:11:22Z</dcterms:created>
  <dcterms:modified xsi:type="dcterms:W3CDTF">2025-08-31T04:17:22Z</dcterms:modified>
</cp:coreProperties>
</file>