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8" r:id="rId5"/>
    <p:sldId id="259" r:id="rId6"/>
    <p:sldId id="263" r:id="rId7"/>
    <p:sldId id="264" r:id="rId8"/>
    <p:sldId id="260" r:id="rId9"/>
    <p:sldId id="261" r:id="rId10"/>
    <p:sldId id="265" r:id="rId11"/>
    <p:sldId id="262" r:id="rId12"/>
    <p:sldId id="271" r:id="rId13"/>
    <p:sldId id="268" r:id="rId14"/>
    <p:sldId id="269" r:id="rId15"/>
    <p:sldId id="267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4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E0A07DD-C574-41D9-94B2-7C4E91590E08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7DF0A60-0AB8-4EAA-BB10-516AB5ECB3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0A07DD-C574-41D9-94B2-7C4E91590E08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DF0A60-0AB8-4EAA-BB10-516AB5ECB3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0A07DD-C574-41D9-94B2-7C4E91590E08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DF0A60-0AB8-4EAA-BB10-516AB5ECB3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0A07DD-C574-41D9-94B2-7C4E91590E08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DF0A60-0AB8-4EAA-BB10-516AB5ECB3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0A07DD-C574-41D9-94B2-7C4E91590E08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DF0A60-0AB8-4EAA-BB10-516AB5ECB3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0A07DD-C574-41D9-94B2-7C4E91590E08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DF0A60-0AB8-4EAA-BB10-516AB5ECB3D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0A07DD-C574-41D9-94B2-7C4E91590E08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DF0A60-0AB8-4EAA-BB10-516AB5ECB3D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0A07DD-C574-41D9-94B2-7C4E91590E08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DF0A60-0AB8-4EAA-BB10-516AB5ECB3D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0A07DD-C574-41D9-94B2-7C4E91590E08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DF0A60-0AB8-4EAA-BB10-516AB5ECB3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2E0A07DD-C574-41D9-94B2-7C4E91590E08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7DF0A60-0AB8-4EAA-BB10-516AB5ECB3D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E0A07DD-C574-41D9-94B2-7C4E91590E08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7DF0A60-0AB8-4EAA-BB10-516AB5ECB3D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E0A07DD-C574-41D9-94B2-7C4E91590E08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7DF0A60-0AB8-4EAA-BB10-516AB5ECB3D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CSS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41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normal </a:t>
            </a:r>
            <a:endParaRPr lang="en-US" dirty="0" smtClean="0"/>
          </a:p>
          <a:p>
            <a:endParaRPr lang="en-US" dirty="0" smtClean="0"/>
          </a:p>
          <a:p>
            <a:endParaRPr lang="fa-IR" dirty="0" smtClean="0"/>
          </a:p>
          <a:p>
            <a:r>
              <a:rPr lang="en-US" dirty="0" smtClean="0"/>
              <a:t>break-word</a:t>
            </a:r>
          </a:p>
          <a:p>
            <a:endParaRPr lang="en-US" dirty="0"/>
          </a:p>
          <a:p>
            <a:endParaRPr lang="fa-IR" dirty="0" smtClean="0"/>
          </a:p>
          <a:p>
            <a:r>
              <a:rPr lang="en-US" dirty="0" smtClean="0"/>
              <a:t>break-all</a:t>
            </a:r>
          </a:p>
          <a:p>
            <a:endParaRPr lang="fa-IR" dirty="0" smtClean="0"/>
          </a:p>
          <a:p>
            <a:endParaRPr lang="fa-IR" dirty="0" smtClean="0"/>
          </a:p>
          <a:p>
            <a:r>
              <a:rPr lang="en-US" dirty="0"/>
              <a:t>keep-all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Break 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021" y="1350402"/>
            <a:ext cx="19812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090" y="2362200"/>
            <a:ext cx="19621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629" y="3733800"/>
            <a:ext cx="1962150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0021" y="4953000"/>
            <a:ext cx="19621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661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opacity: </a:t>
            </a:r>
            <a:r>
              <a:rPr lang="en-US" dirty="0" smtClean="0"/>
              <a:t>1</a:t>
            </a:r>
            <a:endParaRPr lang="fa-IR" dirty="0" smtClean="0"/>
          </a:p>
          <a:p>
            <a:endParaRPr lang="fa-IR" dirty="0"/>
          </a:p>
          <a:p>
            <a:r>
              <a:rPr lang="en-US" dirty="0"/>
              <a:t>opacity: </a:t>
            </a:r>
            <a:r>
              <a:rPr lang="fa-IR" dirty="0" smtClean="0"/>
              <a:t>0</a:t>
            </a:r>
          </a:p>
          <a:p>
            <a:endParaRPr lang="fa-IR" sz="2000" dirty="0"/>
          </a:p>
          <a:p>
            <a:r>
              <a:rPr lang="en-US" sz="2000" dirty="0" smtClean="0"/>
              <a:t>.</a:t>
            </a:r>
            <a:r>
              <a:rPr lang="en-US" sz="1600" dirty="0" smtClean="0"/>
              <a:t>div</a:t>
            </a:r>
            <a:endParaRPr lang="fa-IR" sz="1600" dirty="0" smtClean="0"/>
          </a:p>
          <a:p>
            <a:r>
              <a:rPr lang="en-US" sz="1600" dirty="0" smtClean="0"/>
              <a:t> </a:t>
            </a:r>
            <a:r>
              <a:rPr lang="fa-IR" sz="1600" dirty="0" smtClean="0"/>
              <a:t>   </a:t>
            </a:r>
            <a:r>
              <a:rPr lang="en-US" sz="1600" dirty="0" smtClean="0"/>
              <a:t>{</a:t>
            </a:r>
            <a:endParaRPr lang="fa-IR" sz="1600" dirty="0" smtClean="0"/>
          </a:p>
          <a:p>
            <a:r>
              <a:rPr lang="en-US" sz="1600" dirty="0" smtClean="0"/>
              <a:t> </a:t>
            </a:r>
            <a:r>
              <a:rPr lang="fa-IR" sz="1600" dirty="0" smtClean="0"/>
              <a:t>     </a:t>
            </a:r>
            <a:r>
              <a:rPr lang="en-US" sz="1600" dirty="0" smtClean="0"/>
              <a:t>opacity</a:t>
            </a:r>
            <a:r>
              <a:rPr lang="en-US" sz="1600" dirty="0"/>
              <a:t>: 0.5; </a:t>
            </a:r>
            <a:endParaRPr lang="fa-IR" sz="1600" dirty="0" smtClean="0"/>
          </a:p>
          <a:p>
            <a:r>
              <a:rPr lang="fa-IR" sz="1600" dirty="0" smtClean="0"/>
              <a:t>{</a:t>
            </a:r>
            <a:r>
              <a:rPr lang="fa-IR" sz="2000" dirty="0" smtClean="0"/>
              <a:t>   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Opacity</a:t>
            </a:r>
          </a:p>
        </p:txBody>
      </p:sp>
    </p:spTree>
    <p:extLst>
      <p:ext uri="{BB962C8B-B14F-4D97-AF65-F5344CB8AC3E}">
        <p14:creationId xmlns:p14="http://schemas.microsoft.com/office/powerpoint/2010/main" val="3861634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visible</a:t>
            </a:r>
          </a:p>
          <a:p>
            <a:r>
              <a:rPr lang="en-US" sz="2000" dirty="0"/>
              <a:t>visibility: visible</a:t>
            </a:r>
            <a:r>
              <a:rPr lang="en-US" sz="2000" dirty="0" smtClean="0"/>
              <a:t>;</a:t>
            </a:r>
          </a:p>
          <a:p>
            <a:endParaRPr lang="en-US" dirty="0"/>
          </a:p>
          <a:p>
            <a:r>
              <a:rPr lang="en-US" dirty="0" smtClean="0"/>
              <a:t>Hidden</a:t>
            </a:r>
          </a:p>
          <a:p>
            <a:r>
              <a:rPr lang="en-US" sz="2000" dirty="0"/>
              <a:t>visibility: hidden;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Visibility</a:t>
            </a:r>
            <a:r>
              <a:rPr lang="fa-IR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248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 smtClean="0"/>
              <a:t>line-height</a:t>
            </a:r>
            <a:endParaRPr lang="fa-IR" sz="1800" b="1" dirty="0" smtClean="0"/>
          </a:p>
          <a:p>
            <a:r>
              <a:rPr lang="en-US" sz="1400" dirty="0"/>
              <a:t>p{</a:t>
            </a:r>
          </a:p>
          <a:p>
            <a:r>
              <a:rPr lang="en-US" sz="1400" dirty="0"/>
              <a:t>      </a:t>
            </a:r>
            <a:r>
              <a:rPr lang="en-US" sz="1400" dirty="0" smtClean="0"/>
              <a:t>line-height</a:t>
            </a:r>
            <a:r>
              <a:rPr lang="en-US" sz="1400" dirty="0"/>
              <a:t>: 30px;</a:t>
            </a:r>
          </a:p>
          <a:p>
            <a:r>
              <a:rPr lang="en-US" sz="1400" dirty="0"/>
              <a:t>  </a:t>
            </a:r>
            <a:r>
              <a:rPr lang="en-US" sz="1400" dirty="0" smtClean="0"/>
              <a:t>}</a:t>
            </a:r>
            <a:br>
              <a:rPr lang="en-US" sz="1400" dirty="0" smtClean="0"/>
            </a:br>
            <a:endParaRPr lang="en-US" sz="2400" dirty="0"/>
          </a:p>
          <a:p>
            <a:r>
              <a:rPr lang="en-US" sz="1400" b="1" dirty="0" smtClean="0"/>
              <a:t>text-transform</a:t>
            </a:r>
          </a:p>
          <a:p>
            <a:r>
              <a:rPr lang="en-US" sz="1200" dirty="0" smtClean="0"/>
              <a:t>1. none</a:t>
            </a:r>
          </a:p>
          <a:p>
            <a:r>
              <a:rPr lang="en-US" sz="1200" dirty="0" smtClean="0"/>
              <a:t>2. uppercase</a:t>
            </a:r>
          </a:p>
          <a:p>
            <a:r>
              <a:rPr lang="en-US" sz="1200" dirty="0" smtClean="0"/>
              <a:t>3. lowercase</a:t>
            </a:r>
          </a:p>
          <a:p>
            <a:r>
              <a:rPr lang="en-US" sz="1200" dirty="0" smtClean="0"/>
              <a:t>4. capitalize</a:t>
            </a:r>
          </a:p>
          <a:p>
            <a:endParaRPr lang="en-US" sz="2400" dirty="0" smtClean="0"/>
          </a:p>
          <a:p>
            <a:r>
              <a:rPr lang="en-US" sz="1800" b="1" dirty="0" smtClean="0"/>
              <a:t>letter-spacing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</a:t>
            </a:r>
            <a:r>
              <a:rPr lang="en-US" sz="1200" dirty="0" smtClean="0"/>
              <a:t>letter-spacing</a:t>
            </a:r>
            <a:r>
              <a:rPr lang="en-US" sz="1200" dirty="0"/>
              <a:t>: </a:t>
            </a:r>
            <a:r>
              <a:rPr lang="en-US" sz="1200" dirty="0" smtClean="0"/>
              <a:t>3px;</a:t>
            </a:r>
          </a:p>
          <a:p>
            <a:endParaRPr lang="en-US" sz="1200" dirty="0" smtClean="0"/>
          </a:p>
          <a:p>
            <a:r>
              <a:rPr lang="en-US" sz="1600" b="1" dirty="0" smtClean="0"/>
              <a:t>word-spacing</a:t>
            </a:r>
          </a:p>
          <a:p>
            <a:r>
              <a:rPr lang="en-US" sz="1300" dirty="0" smtClean="0"/>
              <a:t> word-spacing</a:t>
            </a:r>
            <a:r>
              <a:rPr lang="en-US" sz="1300" dirty="0"/>
              <a:t>: 20px;</a:t>
            </a:r>
          </a:p>
          <a:p>
            <a:endParaRPr lang="en-US" sz="1600" b="1" dirty="0"/>
          </a:p>
          <a:p>
            <a:endParaRPr lang="en-US" sz="12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Text properties 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  line-height</a:t>
            </a:r>
            <a:r>
              <a:rPr lang="fa-IR" sz="1800" dirty="0" smtClean="0"/>
              <a:t> </a:t>
            </a:r>
            <a:r>
              <a:rPr lang="en-US" sz="1800" dirty="0" smtClean="0"/>
              <a:t> &amp; </a:t>
            </a:r>
            <a:r>
              <a:rPr lang="en-US" sz="1800" dirty="0" smtClean="0">
                <a:effectLst/>
              </a:rPr>
              <a:t>text-transform &amp; letter-spacing &amp; </a:t>
            </a:r>
            <a:r>
              <a:rPr lang="en-US" sz="1800" b="0" dirty="0" smtClean="0">
                <a:effectLst/>
              </a:rPr>
              <a:t>word-spacing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38105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white-space</a:t>
            </a:r>
          </a:p>
          <a:p>
            <a:r>
              <a:rPr lang="en-US" sz="1800" dirty="0" smtClean="0"/>
              <a:t>1. normal</a:t>
            </a:r>
          </a:p>
          <a:p>
            <a:r>
              <a:rPr lang="en-US" sz="1800" dirty="0" smtClean="0"/>
              <a:t>2. nowrap</a:t>
            </a:r>
          </a:p>
          <a:p>
            <a:r>
              <a:rPr lang="en-US" sz="1800" dirty="0" smtClean="0"/>
              <a:t>3. pre</a:t>
            </a:r>
          </a:p>
          <a:p>
            <a:r>
              <a:rPr lang="en-US" sz="1800" dirty="0" smtClean="0"/>
              <a:t>4. pre-wrap</a:t>
            </a:r>
          </a:p>
          <a:p>
            <a:r>
              <a:rPr lang="en-US" sz="1800" dirty="0" smtClean="0"/>
              <a:t>5. pre-line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dirty="0"/>
              <a:t>Text </a:t>
            </a:r>
            <a:r>
              <a:rPr lang="en-US" sz="3100" dirty="0" smtClean="0"/>
              <a:t>properties</a:t>
            </a:r>
            <a:br>
              <a:rPr lang="en-US" sz="3100" dirty="0" smtClean="0"/>
            </a:br>
            <a:r>
              <a:rPr lang="en-US" sz="3100" dirty="0" smtClean="0"/>
              <a:t> </a:t>
            </a:r>
            <a:r>
              <a:rPr lang="en-US" sz="2400" b="0" dirty="0" smtClean="0">
                <a:effectLst/>
              </a:rPr>
              <a:t>white-space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42719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800" b="1" dirty="0" smtClean="0"/>
              <a:t>linear-gradient</a:t>
            </a:r>
          </a:p>
          <a:p>
            <a:r>
              <a:rPr lang="en-US" sz="1800" dirty="0"/>
              <a:t>background: linear-gradient(direction, color-stop1, </a:t>
            </a:r>
            <a:r>
              <a:rPr lang="en-US" sz="1800" dirty="0" smtClean="0"/>
              <a:t>color-stop2);</a:t>
            </a:r>
            <a:endParaRPr lang="en-US" dirty="0" smtClean="0"/>
          </a:p>
          <a:p>
            <a:r>
              <a:rPr lang="en-US" sz="2400" dirty="0"/>
              <a:t>background: linear-gradient( red, yellow</a:t>
            </a:r>
            <a:r>
              <a:rPr lang="en-US" sz="2400" dirty="0" smtClean="0"/>
              <a:t>);</a:t>
            </a:r>
          </a:p>
          <a:p>
            <a:r>
              <a:rPr lang="en-US" sz="2400" dirty="0"/>
              <a:t> </a:t>
            </a:r>
            <a:r>
              <a:rPr lang="en-US" sz="1600" dirty="0"/>
              <a:t>background: linear-gradient(to right, red 25%, yellow 50%, green 75%);</a:t>
            </a:r>
            <a:endParaRPr lang="en-US" sz="2400" dirty="0"/>
          </a:p>
          <a:p>
            <a:pPr marL="109728" indent="0">
              <a:buNone/>
            </a:pPr>
            <a:endParaRPr lang="en-US" sz="2400" dirty="0"/>
          </a:p>
          <a:p>
            <a:r>
              <a:rPr lang="en-US" sz="2800" b="1" dirty="0" smtClean="0"/>
              <a:t>radial gradient</a:t>
            </a:r>
          </a:p>
          <a:p>
            <a:r>
              <a:rPr lang="en-US" sz="2000" dirty="0"/>
              <a:t>background: radial-gradient(circle, orange, pink, purple</a:t>
            </a:r>
            <a:r>
              <a:rPr lang="en-US" sz="2000" dirty="0" smtClean="0"/>
              <a:t>);</a:t>
            </a:r>
            <a:endParaRPr lang="en-US" sz="20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smtClean="0"/>
              <a:t>Background propertis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sz="2000" dirty="0" smtClean="0"/>
              <a:t>Background</a:t>
            </a:r>
            <a:r>
              <a:rPr lang="fa-IR" sz="2000" dirty="0" smtClean="0"/>
              <a:t> </a:t>
            </a:r>
            <a:r>
              <a:rPr lang="en-US" sz="2000" dirty="0" smtClean="0"/>
              <a:t>Gradient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192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1. scroll</a:t>
            </a:r>
          </a:p>
          <a:p>
            <a:r>
              <a:rPr lang="en-US" sz="1800" dirty="0" smtClean="0"/>
              <a:t>2. fixed</a:t>
            </a:r>
          </a:p>
          <a:p>
            <a:r>
              <a:rPr lang="en-US" sz="1800" dirty="0" smtClean="0"/>
              <a:t>3. local</a:t>
            </a:r>
          </a:p>
          <a:p>
            <a:endParaRPr lang="en-US" sz="1800" dirty="0"/>
          </a:p>
          <a:p>
            <a:r>
              <a:rPr lang="en-US" sz="1200" dirty="0" smtClean="0"/>
              <a:t>.</a:t>
            </a:r>
            <a:r>
              <a:rPr lang="en-US" sz="1200" dirty="0"/>
              <a:t>scroll {</a:t>
            </a:r>
          </a:p>
          <a:p>
            <a:r>
              <a:rPr lang="en-US" sz="1200" dirty="0"/>
              <a:t>            background-attachment: scroll;</a:t>
            </a:r>
          </a:p>
          <a:p>
            <a:r>
              <a:rPr lang="en-US" sz="1200" dirty="0"/>
              <a:t>        }</a:t>
            </a:r>
          </a:p>
          <a:p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smtClean="0"/>
              <a:t>.</a:t>
            </a:r>
            <a:r>
              <a:rPr lang="en-US" sz="1200" dirty="0"/>
              <a:t>fixed {</a:t>
            </a:r>
          </a:p>
          <a:p>
            <a:r>
              <a:rPr lang="en-US" sz="1200" dirty="0"/>
              <a:t>            background-attachment: fixed;</a:t>
            </a:r>
          </a:p>
          <a:p>
            <a:r>
              <a:rPr lang="en-US" sz="1200" dirty="0"/>
              <a:t>        }</a:t>
            </a:r>
          </a:p>
          <a:p>
            <a:endParaRPr lang="en-US" sz="1200" dirty="0"/>
          </a:p>
          <a:p>
            <a:r>
              <a:rPr lang="en-US" sz="1200" dirty="0" smtClean="0"/>
              <a:t>.</a:t>
            </a:r>
            <a:r>
              <a:rPr lang="en-US" sz="1200" dirty="0"/>
              <a:t>local {</a:t>
            </a:r>
          </a:p>
          <a:p>
            <a:r>
              <a:rPr lang="en-US" sz="1200" dirty="0"/>
              <a:t>            background-attachment: local;</a:t>
            </a:r>
          </a:p>
          <a:p>
            <a:r>
              <a:rPr lang="en-US" sz="1200" dirty="0"/>
              <a:t>        }</a:t>
            </a:r>
          </a:p>
          <a:p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Background propertis </a:t>
            </a:r>
            <a:r>
              <a:rPr lang="en-US" b="0" dirty="0">
                <a:effectLst/>
              </a:rPr>
              <a:t> </a:t>
            </a:r>
            <a:r>
              <a:rPr lang="en-US" b="0" dirty="0" smtClean="0">
                <a:effectLst/>
              </a:rPr>
              <a:t/>
            </a:r>
            <a:br>
              <a:rPr lang="en-US" b="0" dirty="0" smtClean="0">
                <a:effectLst/>
              </a:rPr>
            </a:br>
            <a:r>
              <a:rPr lang="en-US" b="0" dirty="0" smtClean="0">
                <a:effectLst/>
              </a:rPr>
              <a:t> </a:t>
            </a:r>
            <a:r>
              <a:rPr lang="en-US" sz="2700" b="0" dirty="0" smtClean="0">
                <a:effectLst/>
              </a:rPr>
              <a:t>background-attachment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304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border-radius: border-top-left-radius</a:t>
            </a:r>
            <a:r>
              <a:rPr lang="en-US" sz="1800" dirty="0"/>
              <a:t>: 100px</a:t>
            </a:r>
            <a:r>
              <a:rPr lang="en-US" sz="1800" dirty="0" smtClean="0"/>
              <a:t>;</a:t>
            </a:r>
          </a:p>
          <a:p>
            <a:r>
              <a:rPr lang="en-US" sz="1800" dirty="0" smtClean="0"/>
              <a:t>                        border-bottom-right-radius</a:t>
            </a:r>
            <a:r>
              <a:rPr lang="en-US" sz="1800" dirty="0"/>
              <a:t>: 100px;</a:t>
            </a:r>
          </a:p>
          <a:p>
            <a:endParaRPr lang="en-US" dirty="0" smtClean="0"/>
          </a:p>
          <a:p>
            <a:r>
              <a:rPr lang="en-US" sz="1600" dirty="0" smtClean="0"/>
              <a:t>box-shadow</a:t>
            </a:r>
            <a:r>
              <a:rPr lang="en-US" sz="1600" dirty="0"/>
              <a:t>: offset-x offset-y blur-radius spread-radius color;</a:t>
            </a:r>
          </a:p>
          <a:p>
            <a:r>
              <a:rPr lang="en-US" sz="1600" dirty="0"/>
              <a:t>border-radius: 100px 0 100px 0;</a:t>
            </a:r>
          </a:p>
          <a:p>
            <a:endParaRPr lang="en-US" dirty="0" smtClean="0"/>
          </a:p>
          <a:p>
            <a:r>
              <a:rPr lang="en-US" sz="1400" dirty="0" smtClean="0"/>
              <a:t>div </a:t>
            </a:r>
            <a:r>
              <a:rPr lang="en-US" sz="1400" dirty="0"/>
              <a:t>{</a:t>
            </a:r>
          </a:p>
          <a:p>
            <a:r>
              <a:rPr lang="en-US" sz="1400" dirty="0"/>
              <a:t>    </a:t>
            </a:r>
            <a:r>
              <a:rPr lang="en-US" sz="1400" dirty="0" smtClean="0"/>
              <a:t>box-shadow:</a:t>
            </a:r>
          </a:p>
          <a:p>
            <a:r>
              <a:rPr lang="fa-IR" sz="1400" dirty="0" smtClean="0"/>
              <a:t>      </a:t>
            </a:r>
            <a:r>
              <a:rPr lang="en-US" sz="1400" dirty="0" smtClean="0"/>
              <a:t> 5px 5px 10px rgba(0, 0, 0, 0.5),</a:t>
            </a:r>
          </a:p>
          <a:p>
            <a:r>
              <a:rPr lang="en-US" sz="1400" dirty="0" smtClean="0"/>
              <a:t> </a:t>
            </a:r>
            <a:r>
              <a:rPr lang="fa-IR" sz="1400" dirty="0" smtClean="0"/>
              <a:t>     </a:t>
            </a:r>
            <a:r>
              <a:rPr lang="en-US" sz="1400" dirty="0" smtClean="0"/>
              <a:t>-5px -5px 15px rgba(255, 0, 0, 0.5),</a:t>
            </a:r>
          </a:p>
          <a:p>
            <a:r>
              <a:rPr lang="en-US" sz="1400" dirty="0" smtClean="0"/>
              <a:t> </a:t>
            </a:r>
            <a:r>
              <a:rPr lang="fa-IR" sz="1400" dirty="0" smtClean="0"/>
              <a:t>     </a:t>
            </a:r>
            <a:r>
              <a:rPr lang="en-US" sz="1400" dirty="0" smtClean="0"/>
              <a:t>10px -10px 20px rgba(0, 255, 0, 0.5);</a:t>
            </a:r>
          </a:p>
          <a:p>
            <a:r>
              <a:rPr lang="en-US" sz="1400" dirty="0" smtClean="0"/>
              <a:t>}</a:t>
            </a:r>
          </a:p>
          <a:p>
            <a:endParaRPr lang="en-US" sz="1400" dirty="0"/>
          </a:p>
          <a:p>
            <a:r>
              <a:rPr lang="en-US" sz="1600" dirty="0"/>
              <a:t>inset 5px 5px 10px rgba(0, 0, 0, 0.5)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Shadow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584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text-shadow: &lt;offset-x&gt; &lt;offset-y&gt; &lt;blur-radius&gt; &lt;color</a:t>
            </a:r>
            <a:r>
              <a:rPr lang="en-US" sz="1800" dirty="0" smtClean="0"/>
              <a:t>&gt;;</a:t>
            </a:r>
            <a:endParaRPr lang="fa-IR" sz="1800" dirty="0" smtClean="0"/>
          </a:p>
          <a:p>
            <a:endParaRPr lang="en-US" sz="1800" dirty="0"/>
          </a:p>
          <a:p>
            <a:r>
              <a:rPr lang="en-US" sz="1400" dirty="0"/>
              <a:t>h1 {</a:t>
            </a:r>
          </a:p>
          <a:p>
            <a:r>
              <a:rPr lang="en-US" sz="1400" dirty="0"/>
              <a:t>  text-shadow: 2px 2px 4px rgba(0, 0, 0, 0.3);</a:t>
            </a:r>
          </a:p>
          <a:p>
            <a:r>
              <a:rPr lang="en-US" sz="1400" dirty="0"/>
              <a:t>}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400" dirty="0" smtClean="0"/>
              <a:t>h1 </a:t>
            </a:r>
            <a:r>
              <a:rPr lang="en-US" sz="1400" dirty="0"/>
              <a:t>{</a:t>
            </a:r>
          </a:p>
          <a:p>
            <a:r>
              <a:rPr lang="en-US" sz="1400" dirty="0"/>
              <a:t>  </a:t>
            </a:r>
            <a:r>
              <a:rPr lang="en-US" sz="1200" dirty="0"/>
              <a:t>text-shadow: 3px 3px 5px rgba(255, 0, 0, 0.74), -2px -2px 3px rgba(118, 255, 6, 0.932);</a:t>
            </a:r>
          </a:p>
          <a:p>
            <a:r>
              <a:rPr lang="en-US" sz="1400" dirty="0" smtClean="0"/>
              <a:t>}</a:t>
            </a:r>
            <a:endParaRPr lang="en-US" sz="14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Shadow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971800"/>
            <a:ext cx="3844926" cy="750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248" y="4938104"/>
            <a:ext cx="3505200" cy="641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560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900" b="1" dirty="0" smtClean="0"/>
              <a:t>Transform</a:t>
            </a:r>
            <a:endParaRPr lang="fa-IR" sz="2000" b="1" dirty="0" smtClean="0"/>
          </a:p>
          <a:p>
            <a:r>
              <a:rPr lang="en-US" sz="1200" dirty="0"/>
              <a:t>div { </a:t>
            </a:r>
            <a:endParaRPr lang="fa-IR" sz="1200" dirty="0" smtClean="0"/>
          </a:p>
          <a:p>
            <a:pPr lvl="1"/>
            <a:r>
              <a:rPr lang="en-US" sz="1000" dirty="0" smtClean="0"/>
              <a:t>transform</a:t>
            </a:r>
            <a:r>
              <a:rPr lang="en-US" sz="1000" dirty="0"/>
              <a:t>: translate(50px, 100px</a:t>
            </a:r>
            <a:r>
              <a:rPr lang="en-US" sz="1000" dirty="0" smtClean="0"/>
              <a:t>);</a:t>
            </a:r>
            <a:endParaRPr lang="fa-IR" sz="1000" dirty="0" smtClean="0"/>
          </a:p>
          <a:p>
            <a:r>
              <a:rPr lang="en-US" sz="1200" dirty="0" smtClean="0"/>
              <a:t> </a:t>
            </a:r>
            <a:r>
              <a:rPr lang="en-US" sz="1200" dirty="0"/>
              <a:t>}</a:t>
            </a:r>
            <a:endParaRPr lang="en-US" sz="1200" b="1" dirty="0"/>
          </a:p>
          <a:p>
            <a:r>
              <a:rPr lang="en-US" sz="1200" dirty="0" smtClean="0"/>
              <a:t>translateX(value</a:t>
            </a:r>
            <a:r>
              <a:rPr lang="fa-IR" sz="1200" dirty="0" smtClean="0"/>
              <a:t>(</a:t>
            </a:r>
          </a:p>
          <a:p>
            <a:r>
              <a:rPr lang="en-US" sz="1200" dirty="0" smtClean="0"/>
              <a:t>translateY(value)</a:t>
            </a:r>
            <a:endParaRPr lang="fa-IR" sz="1200" dirty="0" smtClean="0"/>
          </a:p>
          <a:p>
            <a:r>
              <a:rPr lang="en-US" sz="1200" dirty="0" smtClean="0"/>
              <a:t>translate(x</a:t>
            </a:r>
            <a:r>
              <a:rPr lang="en-US" sz="1200" dirty="0"/>
              <a:t>, y</a:t>
            </a:r>
            <a:r>
              <a:rPr lang="en-US" sz="1200" dirty="0" smtClean="0"/>
              <a:t>)</a:t>
            </a:r>
            <a:endParaRPr lang="fa-IR" sz="1200" dirty="0" smtClean="0"/>
          </a:p>
          <a:p>
            <a:endParaRPr lang="en-US" sz="1600" dirty="0" smtClean="0"/>
          </a:p>
          <a:p>
            <a:r>
              <a:rPr lang="en-US" sz="1900" b="1" dirty="0"/>
              <a:t>rotate</a:t>
            </a:r>
            <a:endParaRPr lang="en-US" sz="1800" b="1" dirty="0"/>
          </a:p>
          <a:p>
            <a:r>
              <a:rPr lang="en-US" sz="1050" dirty="0"/>
              <a:t>div {</a:t>
            </a:r>
          </a:p>
          <a:p>
            <a:r>
              <a:rPr lang="en-US" sz="1050" dirty="0"/>
              <a:t>    transform: rotate(45deg</a:t>
            </a:r>
            <a:r>
              <a:rPr lang="en-US" sz="1050" dirty="0" smtClean="0"/>
              <a:t>);</a:t>
            </a:r>
            <a:endParaRPr lang="fa-IR" sz="1050" dirty="0" smtClean="0"/>
          </a:p>
          <a:p>
            <a:r>
              <a:rPr lang="fa-IR" sz="1050" dirty="0" smtClean="0"/>
              <a:t>{</a:t>
            </a:r>
            <a:endParaRPr lang="en-US" sz="1050" dirty="0" smtClean="0"/>
          </a:p>
          <a:p>
            <a:endParaRPr lang="en-US" sz="1400" dirty="0"/>
          </a:p>
          <a:p>
            <a:r>
              <a:rPr lang="en-US" sz="1900" b="1" dirty="0" smtClean="0"/>
              <a:t>scale</a:t>
            </a:r>
            <a:endParaRPr lang="en-US" sz="1400" b="1" dirty="0" smtClean="0"/>
          </a:p>
          <a:p>
            <a:r>
              <a:rPr lang="en-US" sz="1050" dirty="0"/>
              <a:t>transform: </a:t>
            </a:r>
            <a:r>
              <a:rPr lang="en-US" sz="1050" dirty="0" smtClean="0"/>
              <a:t>scale(1);</a:t>
            </a:r>
          </a:p>
          <a:p>
            <a:endParaRPr lang="en-US" sz="1400" dirty="0" smtClean="0"/>
          </a:p>
          <a:p>
            <a:r>
              <a:rPr lang="en-US" sz="1600" b="1" dirty="0" smtClean="0"/>
              <a:t>skew</a:t>
            </a:r>
            <a:endParaRPr lang="en-US" sz="1400" b="1" dirty="0"/>
          </a:p>
          <a:p>
            <a:r>
              <a:rPr lang="en-US" sz="1100" dirty="0"/>
              <a:t>transform: skew(30deg, 20deg);</a:t>
            </a:r>
          </a:p>
          <a:p>
            <a:endParaRPr lang="en-US" sz="1400" dirty="0"/>
          </a:p>
          <a:p>
            <a:endParaRPr lang="fa-IR" sz="1400" dirty="0" smtClean="0"/>
          </a:p>
          <a:p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 </a:t>
            </a:r>
          </a:p>
        </p:txBody>
      </p:sp>
    </p:spTree>
    <p:extLst>
      <p:ext uri="{BB962C8B-B14F-4D97-AF65-F5344CB8AC3E}">
        <p14:creationId xmlns:p14="http://schemas.microsoft.com/office/powerpoint/2010/main" val="1925735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@</a:t>
            </a:r>
            <a:r>
              <a:rPr lang="en-US" sz="1800" dirty="0"/>
              <a:t>keyframes spin {</a:t>
            </a:r>
          </a:p>
          <a:p>
            <a:r>
              <a:rPr lang="en-US" sz="1800" dirty="0"/>
              <a:t>   </a:t>
            </a:r>
            <a:r>
              <a:rPr lang="en-US" sz="1800" dirty="0" smtClean="0"/>
              <a:t> </a:t>
            </a:r>
            <a:r>
              <a:rPr lang="en-US" sz="1600" dirty="0" smtClean="0"/>
              <a:t>0</a:t>
            </a:r>
            <a:r>
              <a:rPr lang="en-US" sz="1600" dirty="0"/>
              <a:t>% {</a:t>
            </a:r>
          </a:p>
          <a:p>
            <a:r>
              <a:rPr lang="en-US" sz="1600" dirty="0"/>
              <a:t>           </a:t>
            </a:r>
            <a:r>
              <a:rPr lang="en-US" sz="1600" dirty="0" smtClean="0"/>
              <a:t> </a:t>
            </a:r>
            <a:r>
              <a:rPr lang="en-US" sz="1600" dirty="0"/>
              <a:t>transform: rotate(0deg); </a:t>
            </a:r>
            <a:r>
              <a:rPr lang="fa-IR" sz="1600" dirty="0"/>
              <a:t>            }</a:t>
            </a:r>
          </a:p>
          <a:p>
            <a:r>
              <a:rPr lang="en-US" sz="1600" dirty="0" smtClean="0"/>
              <a:t>         </a:t>
            </a:r>
            <a:r>
              <a:rPr lang="fa-IR" sz="1600" dirty="0"/>
              <a:t>            100% {</a:t>
            </a:r>
          </a:p>
          <a:p>
            <a:r>
              <a:rPr lang="fa-IR" sz="1600" dirty="0"/>
              <a:t>                </a:t>
            </a:r>
            <a:r>
              <a:rPr lang="en-US" sz="1600" dirty="0"/>
              <a:t>transform: rotate(360deg); </a:t>
            </a:r>
            <a:r>
              <a:rPr lang="fa-IR" sz="1600" dirty="0"/>
              <a:t>            }</a:t>
            </a:r>
          </a:p>
          <a:p>
            <a:r>
              <a:rPr lang="en-US" sz="1600" dirty="0" smtClean="0"/>
              <a:t>        </a:t>
            </a:r>
            <a:r>
              <a:rPr lang="fa-IR" sz="1600" dirty="0"/>
              <a:t>     </a:t>
            </a:r>
            <a:r>
              <a:rPr lang="fa-IR" sz="2400" dirty="0"/>
              <a:t> </a:t>
            </a:r>
            <a:r>
              <a:rPr lang="fa-IR" dirty="0"/>
              <a:t> </a:t>
            </a:r>
            <a:r>
              <a:rPr lang="fa-IR" sz="2000" dirty="0"/>
              <a:t> }</a:t>
            </a:r>
            <a:endParaRPr lang="fa-IR" dirty="0"/>
          </a:p>
          <a:p>
            <a:endParaRPr lang="en-US" dirty="0" smtClean="0"/>
          </a:p>
          <a:p>
            <a:r>
              <a:rPr lang="en-US" sz="2400" dirty="0" smtClean="0"/>
              <a:t>Use:</a:t>
            </a:r>
          </a:p>
          <a:p>
            <a:r>
              <a:rPr lang="en-US" sz="2000" dirty="0"/>
              <a:t>animation: spin </a:t>
            </a:r>
            <a:r>
              <a:rPr lang="en-US" sz="2000" dirty="0" smtClean="0"/>
              <a:t>2s </a:t>
            </a:r>
            <a:r>
              <a:rPr lang="en-US" sz="2000" dirty="0"/>
              <a:t>linear infinite;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 Animations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460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Overflow: hidden;</a:t>
            </a:r>
          </a:p>
          <a:p>
            <a:endParaRPr lang="en-US" sz="2000" dirty="0"/>
          </a:p>
          <a:p>
            <a:r>
              <a:rPr lang="en-US" sz="2000" dirty="0" smtClean="0"/>
              <a:t>Overflow: auto;</a:t>
            </a:r>
          </a:p>
          <a:p>
            <a:endParaRPr lang="en-US" sz="2000" dirty="0"/>
          </a:p>
          <a:p>
            <a:r>
              <a:rPr lang="en-US" sz="2000" dirty="0" smtClean="0"/>
              <a:t>OverflowX: scroll; </a:t>
            </a:r>
          </a:p>
          <a:p>
            <a:endParaRPr lang="en-US" sz="2000" dirty="0"/>
          </a:p>
          <a:p>
            <a:r>
              <a:rPr lang="en-US" sz="2000" dirty="0" smtClean="0"/>
              <a:t>OverflowY: </a:t>
            </a:r>
            <a:r>
              <a:rPr lang="en-US" sz="2000" dirty="0"/>
              <a:t>scroll;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Overflow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538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&lt;</a:t>
            </a:r>
            <a:r>
              <a:rPr lang="en-US" sz="1800" dirty="0"/>
              <a:t>div class="box"&gt;this is text for test&lt;/div</a:t>
            </a:r>
            <a:r>
              <a:rPr lang="en-US" sz="1800" dirty="0" smtClean="0"/>
              <a:t>&gt;</a:t>
            </a:r>
          </a:p>
          <a:p>
            <a:endParaRPr lang="en-US" sz="1800" dirty="0"/>
          </a:p>
          <a:p>
            <a:r>
              <a:rPr lang="en-US" sz="1400" dirty="0"/>
              <a:t> </a:t>
            </a:r>
            <a:r>
              <a:rPr lang="en-US" sz="1200" dirty="0"/>
              <a:t>   .box {</a:t>
            </a:r>
          </a:p>
          <a:p>
            <a:r>
              <a:rPr lang="en-US" sz="1200" dirty="0"/>
              <a:t>      </a:t>
            </a:r>
            <a:r>
              <a:rPr lang="en-US" sz="1200" dirty="0" smtClean="0"/>
              <a:t>width:80px</a:t>
            </a:r>
            <a:r>
              <a:rPr lang="en-US" sz="1200" dirty="0"/>
              <a:t>;</a:t>
            </a:r>
          </a:p>
          <a:p>
            <a:r>
              <a:rPr lang="en-US" sz="1200" dirty="0"/>
              <a:t>      white-space: nowrap;</a:t>
            </a:r>
          </a:p>
          <a:p>
            <a:r>
              <a:rPr lang="en-US" sz="1200" dirty="0"/>
              <a:t>     </a:t>
            </a:r>
            <a:r>
              <a:rPr lang="en-US" sz="1400" b="1" dirty="0"/>
              <a:t> overflow: hidden;</a:t>
            </a:r>
          </a:p>
          <a:p>
            <a:r>
              <a:rPr lang="en-US" sz="1400" b="1" dirty="0"/>
              <a:t>     </a:t>
            </a:r>
            <a:r>
              <a:rPr lang="en-US" sz="1400" b="1" dirty="0" smtClean="0"/>
              <a:t>text-overflow</a:t>
            </a:r>
            <a:r>
              <a:rPr lang="en-US" sz="1400" b="1" dirty="0"/>
              <a:t>: ellipsis; </a:t>
            </a:r>
          </a:p>
          <a:p>
            <a:r>
              <a:rPr lang="en-US" sz="1200" dirty="0"/>
              <a:t>      border: 1px solid #ccc;</a:t>
            </a:r>
          </a:p>
          <a:p>
            <a:r>
              <a:rPr lang="en-US" sz="1200" dirty="0"/>
              <a:t>    }</a:t>
            </a:r>
          </a:p>
          <a:p>
            <a:pPr marL="109728" indent="0">
              <a:buNone/>
            </a:pPr>
            <a:endParaRPr lang="en-US" sz="1800" dirty="0"/>
          </a:p>
          <a:p>
            <a:r>
              <a:rPr lang="en-US" sz="1300" dirty="0" smtClean="0"/>
              <a:t>.</a:t>
            </a:r>
            <a:r>
              <a:rPr lang="en-US" sz="1300" dirty="0"/>
              <a:t>box {</a:t>
            </a:r>
          </a:p>
          <a:p>
            <a:r>
              <a:rPr lang="en-US" sz="1300" dirty="0"/>
              <a:t>    width: </a:t>
            </a:r>
            <a:r>
              <a:rPr lang="en-US" sz="1300" dirty="0" smtClean="0"/>
              <a:t>80px</a:t>
            </a:r>
            <a:r>
              <a:rPr lang="en-US" sz="1300" dirty="0"/>
              <a:t>;</a:t>
            </a:r>
          </a:p>
          <a:p>
            <a:r>
              <a:rPr lang="en-US" sz="1300" dirty="0"/>
              <a:t>    white-space: nowrap;</a:t>
            </a:r>
          </a:p>
          <a:p>
            <a:r>
              <a:rPr lang="en-US" sz="1300" dirty="0"/>
              <a:t>    </a:t>
            </a:r>
            <a:r>
              <a:rPr lang="en-US" sz="1400" b="1" dirty="0"/>
              <a:t>overflow: hidden;</a:t>
            </a:r>
          </a:p>
          <a:p>
            <a:r>
              <a:rPr lang="en-US" sz="1400" b="1" dirty="0"/>
              <a:t>    text-overflow: clip; </a:t>
            </a:r>
            <a:endParaRPr lang="fa-IR" sz="1400" b="1" dirty="0" smtClean="0"/>
          </a:p>
          <a:p>
            <a:r>
              <a:rPr lang="fa-IR" sz="1300" dirty="0"/>
              <a:t> </a:t>
            </a:r>
            <a:r>
              <a:rPr lang="fa-IR" sz="1300" dirty="0" smtClean="0"/>
              <a:t>   </a:t>
            </a:r>
            <a:r>
              <a:rPr lang="en-US" sz="1300" dirty="0" smtClean="0"/>
              <a:t>border</a:t>
            </a:r>
            <a:r>
              <a:rPr lang="en-US" sz="1300" dirty="0"/>
              <a:t>: 1px solid #ccc;</a:t>
            </a:r>
          </a:p>
          <a:p>
            <a:r>
              <a:rPr lang="en-US" sz="1300" dirty="0"/>
              <a:t>  }</a:t>
            </a:r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Text-overflow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590800"/>
            <a:ext cx="2152650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800600"/>
            <a:ext cx="159067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7050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.box{</a:t>
            </a:r>
          </a:p>
          <a:p>
            <a:r>
              <a:rPr lang="en-US" sz="2000" dirty="0"/>
              <a:t>            background-color: red;</a:t>
            </a:r>
          </a:p>
          <a:p>
            <a:r>
              <a:rPr lang="en-US" sz="2000" dirty="0"/>
              <a:t>            width: 300px;</a:t>
            </a:r>
          </a:p>
          <a:p>
            <a:r>
              <a:rPr lang="en-US" sz="2000" dirty="0"/>
              <a:t>            height: 300px;</a:t>
            </a:r>
          </a:p>
          <a:p>
            <a:r>
              <a:rPr lang="en-US" sz="2000" dirty="0"/>
              <a:t>            position: absolute;</a:t>
            </a:r>
          </a:p>
          <a:p>
            <a:r>
              <a:rPr lang="en-US" sz="2000" dirty="0"/>
              <a:t>            </a:t>
            </a:r>
            <a:r>
              <a:rPr lang="en-US" sz="2000" b="1" dirty="0"/>
              <a:t>z-index: 1;</a:t>
            </a:r>
          </a:p>
          <a:p>
            <a:r>
              <a:rPr lang="en-US" sz="2000" dirty="0"/>
              <a:t>        }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>
                <a:effectLst/>
              </a:rPr>
              <a:t>z-index</a:t>
            </a:r>
            <a:br>
              <a:rPr lang="en-US" b="0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026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/>
              <a:t>&lt;pre</a:t>
            </a:r>
            <a:r>
              <a:rPr lang="en-US" sz="1800" dirty="0" smtClean="0"/>
              <a:t>&gt;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&lt;</a:t>
            </a:r>
            <a:r>
              <a:rPr lang="en-US" sz="1800" dirty="0"/>
              <a:t>code&gt;</a:t>
            </a:r>
          </a:p>
          <a:p>
            <a:r>
              <a:rPr lang="en-US" sz="1800" dirty="0" smtClean="0"/>
              <a:t>     function name(name</a:t>
            </a:r>
            <a:r>
              <a:rPr lang="en-US" sz="1800" dirty="0"/>
              <a:t>) {</a:t>
            </a:r>
          </a:p>
          <a:p>
            <a:r>
              <a:rPr lang="en-US" sz="1800" dirty="0"/>
              <a:t>    </a:t>
            </a:r>
            <a:r>
              <a:rPr lang="en-US" sz="1800" dirty="0" smtClean="0"/>
              <a:t> console.log</a:t>
            </a:r>
            <a:r>
              <a:rPr lang="en-US" sz="1800" dirty="0"/>
              <a:t>("Hello, " + name);</a:t>
            </a:r>
          </a:p>
          <a:p>
            <a:r>
              <a:rPr lang="en-US" sz="1800" dirty="0" smtClean="0"/>
              <a:t>      }</a:t>
            </a:r>
            <a:endParaRPr lang="en-US" sz="1800" dirty="0"/>
          </a:p>
          <a:p>
            <a:r>
              <a:rPr lang="en-US" sz="1800" dirty="0" smtClean="0"/>
              <a:t>      name("</a:t>
            </a:r>
            <a:r>
              <a:rPr lang="en-US" sz="1800" dirty="0"/>
              <a:t>World");</a:t>
            </a:r>
          </a:p>
          <a:p>
            <a:r>
              <a:rPr lang="en-US" sz="1800" dirty="0" smtClean="0"/>
              <a:t>  &lt;/</a:t>
            </a:r>
            <a:r>
              <a:rPr lang="en-US" sz="1800" dirty="0"/>
              <a:t>code</a:t>
            </a:r>
            <a:r>
              <a:rPr lang="en-US" sz="1800" dirty="0" smtClean="0"/>
              <a:t>&gt;</a:t>
            </a:r>
          </a:p>
          <a:p>
            <a:r>
              <a:rPr lang="en-US" sz="1800" dirty="0" smtClean="0"/>
              <a:t>&lt;/</a:t>
            </a:r>
            <a:r>
              <a:rPr lang="en-US" sz="1800" dirty="0"/>
              <a:t>pre&gt;</a:t>
            </a:r>
          </a:p>
          <a:p>
            <a:endParaRPr lang="fa-IR" dirty="0" smtClean="0"/>
          </a:p>
          <a:p>
            <a:r>
              <a:rPr lang="en-US" dirty="0"/>
              <a:t> </a:t>
            </a:r>
            <a:r>
              <a:rPr lang="en-US" sz="1700" dirty="0"/>
              <a:t> &lt;pre</a:t>
            </a:r>
            <a:r>
              <a:rPr lang="en-US" sz="1700" dirty="0" smtClean="0"/>
              <a:t>&gt;</a:t>
            </a:r>
            <a:endParaRPr lang="fa-IR" sz="1700" dirty="0" smtClean="0"/>
          </a:p>
          <a:p>
            <a:r>
              <a:rPr lang="fa-IR" sz="1700" dirty="0"/>
              <a:t> </a:t>
            </a:r>
            <a:r>
              <a:rPr lang="fa-IR" sz="1700" dirty="0" smtClean="0"/>
              <a:t>    </a:t>
            </a:r>
            <a:r>
              <a:rPr lang="en-US" sz="1700" dirty="0" smtClean="0"/>
              <a:t>&lt;</a:t>
            </a:r>
            <a:r>
              <a:rPr lang="en-US" sz="1700" dirty="0"/>
              <a:t>code&gt;</a:t>
            </a:r>
          </a:p>
          <a:p>
            <a:r>
              <a:rPr lang="en-US" sz="1700" dirty="0"/>
              <a:t>    </a:t>
            </a:r>
            <a:r>
              <a:rPr lang="fa-IR" sz="1700" dirty="0" smtClean="0"/>
              <a:t>     </a:t>
            </a:r>
            <a:r>
              <a:rPr lang="en-US" sz="1700" dirty="0" smtClean="0"/>
              <a:t>&amp;</a:t>
            </a:r>
            <a:r>
              <a:rPr lang="en-US" sz="1700" dirty="0"/>
              <a:t>lt;div class="container"&amp;gt;</a:t>
            </a:r>
          </a:p>
          <a:p>
            <a:r>
              <a:rPr lang="en-US" sz="1700" dirty="0"/>
              <a:t>        &amp;lt;p&amp;gt;Hello, World!&amp;lt;/p&amp;gt;</a:t>
            </a:r>
          </a:p>
          <a:p>
            <a:r>
              <a:rPr lang="en-US" sz="1700" dirty="0"/>
              <a:t>    </a:t>
            </a:r>
            <a:r>
              <a:rPr lang="fa-IR" sz="1700" dirty="0" smtClean="0"/>
              <a:t>     </a:t>
            </a:r>
            <a:r>
              <a:rPr lang="en-US" sz="1700" dirty="0" smtClean="0"/>
              <a:t>&amp;</a:t>
            </a:r>
            <a:r>
              <a:rPr lang="en-US" sz="1700" dirty="0"/>
              <a:t>lt;/div&amp;gt;</a:t>
            </a:r>
          </a:p>
          <a:p>
            <a:r>
              <a:rPr lang="en-US" sz="1700" dirty="0"/>
              <a:t>    &lt;/code</a:t>
            </a:r>
            <a:r>
              <a:rPr lang="en-US" sz="1700" dirty="0" smtClean="0"/>
              <a:t>&gt;</a:t>
            </a:r>
            <a:endParaRPr lang="fa-IR" sz="1700" dirty="0" smtClean="0"/>
          </a:p>
          <a:p>
            <a:r>
              <a:rPr lang="en-US" sz="1700" dirty="0" smtClean="0"/>
              <a:t>&lt;/</a:t>
            </a:r>
            <a:r>
              <a:rPr lang="en-US" sz="1700" dirty="0"/>
              <a:t>pre&gt;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 -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9349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1491</TotalTime>
  <Words>306</Words>
  <Application>Microsoft Office PowerPoint</Application>
  <PresentationFormat>On-screen Show (4:3)</PresentationFormat>
  <Paragraphs>184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Concourse</vt:lpstr>
      <vt:lpstr>CSS Properties</vt:lpstr>
      <vt:lpstr>Box Shadow</vt:lpstr>
      <vt:lpstr>Text Shadow </vt:lpstr>
      <vt:lpstr>Transformations </vt:lpstr>
      <vt:lpstr>CSS Animations</vt:lpstr>
      <vt:lpstr>Overflow </vt:lpstr>
      <vt:lpstr>Text-overflow</vt:lpstr>
      <vt:lpstr>z-index </vt:lpstr>
      <vt:lpstr>Pre - Code</vt:lpstr>
      <vt:lpstr>Word Break </vt:lpstr>
      <vt:lpstr>Opacity</vt:lpstr>
      <vt:lpstr>Visibility </vt:lpstr>
      <vt:lpstr>Text properties    line-height  &amp; text-transform &amp; letter-spacing &amp; word-spacing</vt:lpstr>
      <vt:lpstr>Text properties  white-space</vt:lpstr>
      <vt:lpstr>Background propertis  Background Gradient</vt:lpstr>
      <vt:lpstr>Background propertis    background-attachment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Properties</dc:title>
  <dc:creator>OMID</dc:creator>
  <cp:lastModifiedBy>OMID</cp:lastModifiedBy>
  <cp:revision>79</cp:revision>
  <dcterms:created xsi:type="dcterms:W3CDTF">2024-11-28T04:23:26Z</dcterms:created>
  <dcterms:modified xsi:type="dcterms:W3CDTF">2024-12-05T04:46:13Z</dcterms:modified>
</cp:coreProperties>
</file>