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D7BD9BC-5F91-478B-A0D1-99CC5174D648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7B5C6EA-4076-4F43-9277-AAEDB927E1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124200"/>
            <a:ext cx="7772400" cy="1829761"/>
          </a:xfrm>
        </p:spPr>
        <p:txBody>
          <a:bodyPr>
            <a:noAutofit/>
          </a:bodyPr>
          <a:lstStyle/>
          <a:p>
            <a:r>
              <a:rPr lang="en-US" sz="7200" dirty="0" smtClean="0"/>
              <a:t>FLEX</a:t>
            </a:r>
            <a:br>
              <a:rPr lang="en-US" sz="7200" dirty="0" smtClean="0"/>
            </a:b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562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flex</a:t>
            </a:r>
          </a:p>
          <a:p>
            <a:r>
              <a:rPr lang="en-US" dirty="0"/>
              <a:t>flex-direction</a:t>
            </a:r>
          </a:p>
          <a:p>
            <a:r>
              <a:rPr lang="en-US" dirty="0"/>
              <a:t>flex-wrap</a:t>
            </a:r>
            <a:endParaRPr lang="fa-IR" dirty="0"/>
          </a:p>
          <a:p>
            <a:r>
              <a:rPr lang="en-US" dirty="0"/>
              <a:t>gap</a:t>
            </a:r>
          </a:p>
          <a:p>
            <a:r>
              <a:rPr lang="en-US" dirty="0"/>
              <a:t>justify-content</a:t>
            </a:r>
          </a:p>
          <a:p>
            <a:r>
              <a:rPr lang="en-US" dirty="0"/>
              <a:t>align-items</a:t>
            </a:r>
          </a:p>
          <a:p>
            <a:r>
              <a:rPr lang="en-US" dirty="0"/>
              <a:t>flex-grow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601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.items{</a:t>
            </a:r>
          </a:p>
          <a:p>
            <a:r>
              <a:rPr lang="en-US" dirty="0"/>
              <a:t>            background-color: rgb(56, 56, 55);</a:t>
            </a:r>
          </a:p>
          <a:p>
            <a:r>
              <a:rPr lang="en-US" dirty="0"/>
              <a:t>           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display: flex;</a:t>
            </a:r>
          </a:p>
          <a:p>
            <a:r>
              <a:rPr lang="en-US" dirty="0"/>
              <a:t>        }</a:t>
            </a:r>
          </a:p>
          <a:p>
            <a:endParaRPr lang="en-US" dirty="0"/>
          </a:p>
          <a:p>
            <a:r>
              <a:rPr lang="en-US" dirty="0"/>
              <a:t>flex </a:t>
            </a:r>
          </a:p>
          <a:p>
            <a:r>
              <a:rPr lang="en-US" dirty="0"/>
              <a:t>Inline-flex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flex</a:t>
            </a:r>
          </a:p>
        </p:txBody>
      </p:sp>
    </p:spTree>
    <p:extLst>
      <p:ext uri="{BB962C8B-B14F-4D97-AF65-F5344CB8AC3E}">
        <p14:creationId xmlns:p14="http://schemas.microsoft.com/office/powerpoint/2010/main" val="9604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US" dirty="0" smtClean="0"/>
              <a:t>lex-direction: row</a:t>
            </a:r>
          </a:p>
          <a:p>
            <a:r>
              <a:rPr lang="en-US" dirty="0" smtClean="0"/>
              <a:t>flex-direction: row-reverse</a:t>
            </a:r>
          </a:p>
          <a:p>
            <a:r>
              <a:rPr lang="en-US" dirty="0"/>
              <a:t>flex-direction: </a:t>
            </a:r>
            <a:r>
              <a:rPr lang="en-US" dirty="0" smtClean="0"/>
              <a:t>column</a:t>
            </a:r>
          </a:p>
          <a:p>
            <a:r>
              <a:rPr lang="en-US" dirty="0"/>
              <a:t>f</a:t>
            </a:r>
            <a:r>
              <a:rPr lang="en-US" dirty="0" smtClean="0"/>
              <a:t>lex-direction: column-reverse</a:t>
            </a:r>
          </a:p>
          <a:p>
            <a:endParaRPr lang="en-US" dirty="0"/>
          </a:p>
          <a:p>
            <a:r>
              <a:rPr lang="en-US" dirty="0"/>
              <a:t>flex-wrap: </a:t>
            </a:r>
            <a:r>
              <a:rPr lang="en-US" dirty="0" smtClean="0"/>
              <a:t>nowrap</a:t>
            </a:r>
            <a:r>
              <a:rPr lang="en-US" dirty="0"/>
              <a:t>;</a:t>
            </a:r>
          </a:p>
          <a:p>
            <a:r>
              <a:rPr lang="en-US" dirty="0"/>
              <a:t>flex-wrap: </a:t>
            </a:r>
            <a:r>
              <a:rPr lang="en-US" dirty="0" smtClean="0"/>
              <a:t>wrap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f</a:t>
            </a:r>
            <a:r>
              <a:rPr lang="en-US" dirty="0" smtClean="0"/>
              <a:t>lex-flow: row nowrap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Direction &amp; Flex Wrap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04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row-gap: 10px</a:t>
            </a:r>
          </a:p>
          <a:p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olumn-gap: 10px</a:t>
            </a:r>
          </a:p>
          <a:p>
            <a:endParaRPr lang="en-US" dirty="0"/>
          </a:p>
          <a:p>
            <a:r>
              <a:rPr lang="en-US" dirty="0" smtClean="0"/>
              <a:t>gap: 10px 10px</a:t>
            </a:r>
          </a:p>
          <a:p>
            <a:r>
              <a:rPr lang="en-US" dirty="0"/>
              <a:t>gap: </a:t>
            </a:r>
            <a:r>
              <a:rPr lang="en-US" dirty="0" smtClean="0"/>
              <a:t>10px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 Gap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5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justify-content: start</a:t>
            </a:r>
          </a:p>
          <a:p>
            <a:r>
              <a:rPr lang="en-US" dirty="0"/>
              <a:t>justify-content: </a:t>
            </a:r>
            <a:r>
              <a:rPr lang="en-US" dirty="0" smtClean="0"/>
              <a:t>end</a:t>
            </a:r>
          </a:p>
          <a:p>
            <a:r>
              <a:rPr lang="en-US" dirty="0"/>
              <a:t>justify-content: </a:t>
            </a:r>
            <a:r>
              <a:rPr lang="en-US" dirty="0" smtClean="0"/>
              <a:t>center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justify-content: </a:t>
            </a:r>
            <a:r>
              <a:rPr lang="en-US" dirty="0" smtClean="0"/>
              <a:t>space-around</a:t>
            </a:r>
            <a:endParaRPr lang="en-US" dirty="0"/>
          </a:p>
          <a:p>
            <a:r>
              <a:rPr lang="en-US" dirty="0"/>
              <a:t>justify-content: </a:t>
            </a:r>
            <a:r>
              <a:rPr lang="en-US" dirty="0" smtClean="0"/>
              <a:t>space-evenly</a:t>
            </a:r>
          </a:p>
          <a:p>
            <a:r>
              <a:rPr lang="en-US" dirty="0"/>
              <a:t>justify-content: </a:t>
            </a:r>
            <a:r>
              <a:rPr lang="en-US" dirty="0" smtClean="0"/>
              <a:t>space-between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justify-content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0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align-items: </a:t>
            </a:r>
            <a:r>
              <a:rPr lang="en-US" sz="2400" dirty="0" smtClean="0"/>
              <a:t>start</a:t>
            </a:r>
          </a:p>
          <a:p>
            <a:r>
              <a:rPr lang="en-US" sz="2400" dirty="0"/>
              <a:t>align-items: </a:t>
            </a:r>
            <a:r>
              <a:rPr lang="en-US" sz="2400" dirty="0" smtClean="0"/>
              <a:t>end</a:t>
            </a:r>
          </a:p>
          <a:p>
            <a:r>
              <a:rPr lang="en-US" sz="2400" dirty="0" smtClean="0"/>
              <a:t>align-items:center</a:t>
            </a:r>
          </a:p>
          <a:p>
            <a:pPr marL="109728" indent="0">
              <a:buNone/>
            </a:pPr>
            <a:endParaRPr lang="en-US" sz="2400" dirty="0"/>
          </a:p>
          <a:p>
            <a:r>
              <a:rPr lang="en-US" sz="2400" dirty="0"/>
              <a:t>o</a:t>
            </a:r>
            <a:r>
              <a:rPr lang="en-US" sz="2400" dirty="0" smtClean="0"/>
              <a:t>rder: 1</a:t>
            </a:r>
          </a:p>
          <a:p>
            <a:r>
              <a:rPr lang="en-US" sz="2400" dirty="0"/>
              <a:t>o</a:t>
            </a:r>
            <a:r>
              <a:rPr lang="en-US" sz="2400" dirty="0" smtClean="0"/>
              <a:t>rder: 2</a:t>
            </a:r>
          </a:p>
          <a:p>
            <a:endParaRPr lang="en-US" sz="2400" dirty="0"/>
          </a:p>
          <a:p>
            <a:r>
              <a:rPr lang="en-US" sz="2400" dirty="0"/>
              <a:t>f</a:t>
            </a:r>
            <a:r>
              <a:rPr lang="en-US" sz="2400" dirty="0" smtClean="0"/>
              <a:t>lex grow:1</a:t>
            </a:r>
          </a:p>
          <a:p>
            <a:r>
              <a:rPr lang="en-US" sz="2400" dirty="0" smtClean="0"/>
              <a:t>flex </a:t>
            </a:r>
            <a:r>
              <a:rPr lang="en-US" sz="2400" dirty="0" smtClean="0"/>
              <a:t>grow:1</a:t>
            </a:r>
          </a:p>
          <a:p>
            <a:endParaRPr lang="en-US" sz="2400" dirty="0"/>
          </a:p>
          <a:p>
            <a:r>
              <a:rPr lang="en-US" sz="2400"/>
              <a:t>flex: 1;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Align Items</a:t>
            </a:r>
            <a:r>
              <a:rPr lang="fa-IR" dirty="0" smtClean="0"/>
              <a:t> </a:t>
            </a:r>
            <a:r>
              <a:rPr lang="en-US" dirty="0" smtClean="0"/>
              <a:t> &amp; Order &amp; flex grow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09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1338</TotalTime>
  <Words>106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FLEX </vt:lpstr>
      <vt:lpstr>Flex</vt:lpstr>
      <vt:lpstr>Display flex</vt:lpstr>
      <vt:lpstr>Flex Direction &amp; Flex Wrap</vt:lpstr>
      <vt:lpstr>Flex Gap</vt:lpstr>
      <vt:lpstr>justify-content </vt:lpstr>
      <vt:lpstr>Align Items  &amp; Order &amp; flex grow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 </dc:title>
  <dc:creator>OMID</dc:creator>
  <cp:lastModifiedBy>OMID</cp:lastModifiedBy>
  <cp:revision>17</cp:revision>
  <dcterms:created xsi:type="dcterms:W3CDTF">2024-11-27T03:54:00Z</dcterms:created>
  <dcterms:modified xsi:type="dcterms:W3CDTF">2024-12-01T04:11:59Z</dcterms:modified>
</cp:coreProperties>
</file>