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Run through agenda: aim for 60 minutes total.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Discuss rollout, canary, and 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Be candid and highlight mitigations and future plans.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High-level milestones and timeline.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Wrap up and provide repo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scenarios: customer support, coaching, accessibility.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Highlight KPIs and acceptance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through dataflow and component responsibilities.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Discuss why these choices made and trade-offs on latency vs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reasoning: modularity and graceful degradation.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Scripted steps available in docs for non-technical presenters.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Demonstrate toggles, fallback, and monitoring.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Mention test artifacts in /tests and CI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Real-Time Multimodal AI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60-minute walkthrough + Demo</a:t>
            </a:r>
          </a:p>
          <a:p>
            <a:r>
              <a:t>Prepared for interviews and stakeholder demos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Unit tests, Integration tests, E2E WebRTC tests</a:t>
            </a:r>
          </a:p>
          <a:p>
            <a:r>
              <a:t>Load testing (locust/k6)</a:t>
            </a:r>
          </a:p>
          <a:p>
            <a:r>
              <a:t>Acceptance criteria &amp; SLOs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deployment &amp; versioning</a:t>
            </a:r>
          </a:p>
          <a:p>
            <a:r>
              <a:t>Monitoring &amp; alerts</a:t>
            </a:r>
          </a:p>
          <a:p>
            <a:r>
              <a:t>Privacy &amp; consent flows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Latency vs model quality</a:t>
            </a:r>
          </a:p>
          <a:p>
            <a:r>
              <a:t>Device heterogeneity</a:t>
            </a:r>
          </a:p>
          <a:p>
            <a:r>
              <a:t>Streaming robustness</a:t>
            </a:r>
          </a:p>
          <a:p>
            <a:r>
              <a:t>Privacy/regulatory concerns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Multimodal transformer fusion</a:t>
            </a:r>
          </a:p>
          <a:p>
            <a:r>
              <a:t>Long-term memory &amp; personalization</a:t>
            </a:r>
          </a:p>
          <a:p>
            <a:r>
              <a:t>Federated updates and enterprise features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 the MVP locally</a:t>
            </a:r>
          </a:p>
          <a:p>
            <a:r>
              <a:t>Schedule hands-on workshop</a:t>
            </a:r>
          </a:p>
          <a:p>
            <a:r>
              <a:t>Pilot metrics &amp; KPIs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&amp; Opportunity</a:t>
            </a:r>
          </a:p>
          <a:p>
            <a:r>
              <a:t>PRD &amp; Goals</a:t>
            </a:r>
          </a:p>
          <a:p>
            <a:r>
              <a:t>Architecture</a:t>
            </a:r>
          </a:p>
          <a:p>
            <a:r>
              <a:t>Models &amp; Fusion</a:t>
            </a:r>
          </a:p>
          <a:p>
            <a:r>
              <a:t>Demo (MVP &amp; Full)</a:t>
            </a:r>
          </a:p>
          <a:p>
            <a:r>
              <a:t>Testing &amp; QA</a:t>
            </a:r>
          </a:p>
          <a:p>
            <a:r>
              <a:t>Roadmap &amp;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assistants miss emotional cues</a:t>
            </a:r>
          </a:p>
          <a:p>
            <a:r>
              <a:t>Opportunity: empathic real-time assistant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Requirements (PRD)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multimodal (audio, video, text)</a:t>
            </a:r>
          </a:p>
          <a:p>
            <a:r>
              <a:t>Local-first with cloud fallback</a:t>
            </a:r>
          </a:p>
          <a:p>
            <a:r>
              <a:t>Latency &amp; privacy targets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Clients: Mobile (Capacitor) &amp; Desktop (Electron)</a:t>
            </a:r>
          </a:p>
          <a:p>
            <a:r>
              <a:t>Real-time server (aiortc)</a:t>
            </a:r>
          </a:p>
          <a:p>
            <a:r>
              <a:t>Inference workers: SER/FER/LLM/TTS</a:t>
            </a:r>
          </a:p>
          <a:p>
            <a:r>
              <a:t>Monitoring: Prometheus/Grafana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Choices &amp;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SER: Wav2Vec2/quantized</a:t>
            </a:r>
          </a:p>
          <a:p>
            <a:r>
              <a:t>FER: EfficientNet/AffectNet</a:t>
            </a:r>
          </a:p>
          <a:p>
            <a:r>
              <a:t>LLM: Gemma quantized or cloud</a:t>
            </a:r>
          </a:p>
          <a:p>
            <a:r>
              <a:t>Fusion: Late fusion for MVP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Multimodal 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Early fusion: raw embeddings</a:t>
            </a:r>
          </a:p>
          <a:p>
            <a:r>
              <a:t>Late fusion: confidence-weighted (chosen)</a:t>
            </a:r>
          </a:p>
          <a:p>
            <a:r>
              <a:t>Cross-attention (future)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Audio capture -&gt; SER stub -&gt; LLM stub -&gt; TTS stub</a:t>
            </a:r>
          </a:p>
          <a:p>
            <a:r>
              <a:t>Show roundtrip and latency</a:t>
            </a:r>
          </a:p>
          <a:p>
            <a:r>
              <a:t>Show simple metrics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 FER overlay + SER confidence</a:t>
            </a:r>
          </a:p>
          <a:p>
            <a:r>
              <a:t>LLM contextual replies + TTS stream</a:t>
            </a:r>
          </a:p>
          <a:p>
            <a:r>
              <a:t>Show Grafana + Alertmanager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