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Assistant - Technical Walkthrough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60-minute walkthrough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