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embeddedFontLst>
    <p:embeddedFont>
      <p:font typeface="Tahoma" panose="020B0604030504040204" pitchFamily="3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4032">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B980BE-B105-4066-BDA1-F8AE4676F585}">
  <a:tblStyle styleId="{C8B980BE-B105-4066-BDA1-F8AE4676F58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58"/>
      </p:cViewPr>
      <p:guideLst>
        <p:guide orient="horz" pos="2160"/>
        <p:guide pos="40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3"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45a443208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745a44320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9171486f21_0_55:notes"/>
          <p:cNvSpPr>
            <a:spLocks noGrp="1" noRot="1" noChangeAspect="1"/>
          </p:cNvSpPr>
          <p:nvPr>
            <p:ph type="sldImg" idx="2"/>
          </p:nvPr>
        </p:nvSpPr>
        <p:spPr>
          <a:xfrm>
            <a:off x="1143223"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9171486f2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9171486f21_0_7:notes"/>
          <p:cNvSpPr>
            <a:spLocks noGrp="1" noRot="1" noChangeAspect="1"/>
          </p:cNvSpPr>
          <p:nvPr>
            <p:ph type="sldImg" idx="2"/>
          </p:nvPr>
        </p:nvSpPr>
        <p:spPr>
          <a:xfrm>
            <a:off x="1143223"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9171486f2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9171486f21_0_16:notes"/>
          <p:cNvSpPr>
            <a:spLocks noGrp="1" noRot="1" noChangeAspect="1"/>
          </p:cNvSpPr>
          <p:nvPr>
            <p:ph type="sldImg" idx="2"/>
          </p:nvPr>
        </p:nvSpPr>
        <p:spPr>
          <a:xfrm>
            <a:off x="1143223"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9171486f2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9171486f21_0_25:notes"/>
          <p:cNvSpPr>
            <a:spLocks noGrp="1" noRot="1" noChangeAspect="1"/>
          </p:cNvSpPr>
          <p:nvPr>
            <p:ph type="sldImg" idx="2"/>
          </p:nvPr>
        </p:nvSpPr>
        <p:spPr>
          <a:xfrm>
            <a:off x="1143223"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9171486f2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9171486f21_0_42:notes"/>
          <p:cNvSpPr>
            <a:spLocks noGrp="1" noRot="1" noChangeAspect="1"/>
          </p:cNvSpPr>
          <p:nvPr>
            <p:ph type="sldImg" idx="2"/>
          </p:nvPr>
        </p:nvSpPr>
        <p:spPr>
          <a:xfrm>
            <a:off x="1143223"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9171486f2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9171486f21_0_79:notes"/>
          <p:cNvSpPr>
            <a:spLocks noGrp="1" noRot="1" noChangeAspect="1"/>
          </p:cNvSpPr>
          <p:nvPr>
            <p:ph type="sldImg" idx="2"/>
          </p:nvPr>
        </p:nvSpPr>
        <p:spPr>
          <a:xfrm>
            <a:off x="1143223"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9171486f21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9171486f21_0_86:notes"/>
          <p:cNvSpPr>
            <a:spLocks noGrp="1" noRot="1" noChangeAspect="1"/>
          </p:cNvSpPr>
          <p:nvPr>
            <p:ph type="sldImg" idx="2"/>
          </p:nvPr>
        </p:nvSpPr>
        <p:spPr>
          <a:xfrm>
            <a:off x="1143223"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9171486f2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9171486f21_0_63:notes"/>
          <p:cNvSpPr>
            <a:spLocks noGrp="1" noRot="1" noChangeAspect="1"/>
          </p:cNvSpPr>
          <p:nvPr>
            <p:ph type="sldImg" idx="2"/>
          </p:nvPr>
        </p:nvSpPr>
        <p:spPr>
          <a:xfrm>
            <a:off x="1143223"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9171486f21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9171486f21_0_93:notes"/>
          <p:cNvSpPr>
            <a:spLocks noGrp="1" noRot="1" noChangeAspect="1"/>
          </p:cNvSpPr>
          <p:nvPr>
            <p:ph type="sldImg" idx="2"/>
          </p:nvPr>
        </p:nvSpPr>
        <p:spPr>
          <a:xfrm>
            <a:off x="1143223"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9171486f21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9171486f21_0_100:notes"/>
          <p:cNvSpPr>
            <a:spLocks noGrp="1" noRot="1" noChangeAspect="1"/>
          </p:cNvSpPr>
          <p:nvPr>
            <p:ph type="sldImg" idx="2"/>
          </p:nvPr>
        </p:nvSpPr>
        <p:spPr>
          <a:xfrm>
            <a:off x="1143223"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9171486f21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909d461ba9_0_41:notes"/>
          <p:cNvSpPr>
            <a:spLocks noGrp="1" noRot="1" noChangeAspect="1"/>
          </p:cNvSpPr>
          <p:nvPr>
            <p:ph type="sldImg" idx="2"/>
          </p:nvPr>
        </p:nvSpPr>
        <p:spPr>
          <a:xfrm>
            <a:off x="1143223"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909d461ba9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9171486f21_0_108:notes"/>
          <p:cNvSpPr>
            <a:spLocks noGrp="1" noRot="1" noChangeAspect="1"/>
          </p:cNvSpPr>
          <p:nvPr>
            <p:ph type="sldImg" idx="2"/>
          </p:nvPr>
        </p:nvSpPr>
        <p:spPr>
          <a:xfrm>
            <a:off x="1143223"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9171486f21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9171486f21_0_117:notes"/>
          <p:cNvSpPr>
            <a:spLocks noGrp="1" noRot="1" noChangeAspect="1"/>
          </p:cNvSpPr>
          <p:nvPr>
            <p:ph type="sldImg" idx="2"/>
          </p:nvPr>
        </p:nvSpPr>
        <p:spPr>
          <a:xfrm>
            <a:off x="1143223"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9171486f21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9171486f21_0_49:notes"/>
          <p:cNvSpPr>
            <a:spLocks noGrp="1" noRot="1" noChangeAspect="1"/>
          </p:cNvSpPr>
          <p:nvPr>
            <p:ph type="sldImg" idx="2"/>
          </p:nvPr>
        </p:nvSpPr>
        <p:spPr>
          <a:xfrm>
            <a:off x="1143223"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9171486f21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9171486f21_0_72:notes"/>
          <p:cNvSpPr>
            <a:spLocks noGrp="1" noRot="1" noChangeAspect="1"/>
          </p:cNvSpPr>
          <p:nvPr>
            <p:ph type="sldImg" idx="2"/>
          </p:nvPr>
        </p:nvSpPr>
        <p:spPr>
          <a:xfrm>
            <a:off x="1143223"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9171486f2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9171486f21_0_123:notes"/>
          <p:cNvSpPr>
            <a:spLocks noGrp="1" noRot="1" noChangeAspect="1"/>
          </p:cNvSpPr>
          <p:nvPr>
            <p:ph type="sldImg" idx="2"/>
          </p:nvPr>
        </p:nvSpPr>
        <p:spPr>
          <a:xfrm>
            <a:off x="1143223"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9171486f21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9171486f21_0_138:notes"/>
          <p:cNvSpPr>
            <a:spLocks noGrp="1" noRot="1" noChangeAspect="1"/>
          </p:cNvSpPr>
          <p:nvPr>
            <p:ph type="sldImg" idx="2"/>
          </p:nvPr>
        </p:nvSpPr>
        <p:spPr>
          <a:xfrm>
            <a:off x="1143223"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9171486f21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9171486f21_0_131:notes"/>
          <p:cNvSpPr>
            <a:spLocks noGrp="1" noRot="1" noChangeAspect="1"/>
          </p:cNvSpPr>
          <p:nvPr>
            <p:ph type="sldImg" idx="2"/>
          </p:nvPr>
        </p:nvSpPr>
        <p:spPr>
          <a:xfrm>
            <a:off x="1143223"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9171486f21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171486f21_0_144:notes"/>
          <p:cNvSpPr>
            <a:spLocks noGrp="1" noRot="1" noChangeAspect="1"/>
          </p:cNvSpPr>
          <p:nvPr>
            <p:ph type="sldImg" idx="2"/>
          </p:nvPr>
        </p:nvSpPr>
        <p:spPr>
          <a:xfrm>
            <a:off x="1143223"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9171486f21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9171486f21_0_34:notes"/>
          <p:cNvSpPr>
            <a:spLocks noGrp="1" noRot="1" noChangeAspect="1"/>
          </p:cNvSpPr>
          <p:nvPr>
            <p:ph type="sldImg" idx="2"/>
          </p:nvPr>
        </p:nvSpPr>
        <p:spPr>
          <a:xfrm>
            <a:off x="1143223"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9171486f2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2"/>
          <p:cNvSpPr txBox="1">
            <a:spLocks noGrp="1"/>
          </p:cNvSpPr>
          <p:nvPr>
            <p:ph type="title"/>
          </p:nvPr>
        </p:nvSpPr>
        <p:spPr>
          <a:xfrm>
            <a:off x="1150937" y="214312"/>
            <a:ext cx="7793100" cy="1461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body" idx="1"/>
          </p:nvPr>
        </p:nvSpPr>
        <p:spPr>
          <a:xfrm>
            <a:off x="1182687" y="2017712"/>
            <a:ext cx="7772400" cy="41148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4"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285750" algn="l">
              <a:lnSpc>
                <a:spcPct val="100000"/>
              </a:lnSpc>
              <a:spcBef>
                <a:spcPts val="360"/>
              </a:spcBef>
              <a:spcAft>
                <a:spcPts val="0"/>
              </a:spcAft>
              <a:buSzPts val="900"/>
              <a:buChar char="■"/>
              <a:defRPr/>
            </a:lvl6pPr>
            <a:lvl7pPr marL="3200400" lvl="6" indent="-285750" algn="l">
              <a:lnSpc>
                <a:spcPct val="100000"/>
              </a:lnSpc>
              <a:spcBef>
                <a:spcPts val="360"/>
              </a:spcBef>
              <a:spcAft>
                <a:spcPts val="0"/>
              </a:spcAft>
              <a:buSzPts val="900"/>
              <a:buChar char="■"/>
              <a:defRPr/>
            </a:lvl7pPr>
            <a:lvl8pPr marL="3657600" lvl="7" indent="-285750" algn="l">
              <a:lnSpc>
                <a:spcPct val="100000"/>
              </a:lnSpc>
              <a:spcBef>
                <a:spcPts val="360"/>
              </a:spcBef>
              <a:spcAft>
                <a:spcPts val="0"/>
              </a:spcAft>
              <a:buSzPts val="900"/>
              <a:buChar char="■"/>
              <a:defRPr/>
            </a:lvl8pPr>
            <a:lvl9pPr marL="4114800" lvl="8" indent="-285750" algn="l">
              <a:lnSpc>
                <a:spcPct val="100000"/>
              </a:lnSpc>
              <a:spcBef>
                <a:spcPts val="360"/>
              </a:spcBef>
              <a:spcAft>
                <a:spcPts val="0"/>
              </a:spcAft>
              <a:buSzPts val="900"/>
              <a:buChar char="■"/>
              <a:defRPr/>
            </a:lvl9pPr>
          </a:lstStyle>
          <a:p>
            <a:endParaRPr/>
          </a:p>
        </p:txBody>
      </p:sp>
      <p:sp>
        <p:nvSpPr>
          <p:cNvPr id="21" name="Google Shape;21;p2"/>
          <p:cNvSpPr txBox="1">
            <a:spLocks noGrp="1"/>
          </p:cNvSpPr>
          <p:nvPr>
            <p:ph type="dt" idx="10"/>
          </p:nvPr>
        </p:nvSpPr>
        <p:spPr>
          <a:xfrm>
            <a:off x="1162050" y="6243637"/>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3657600" y="6243637"/>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body" idx="1"/>
          </p:nvPr>
        </p:nvSpPr>
        <p:spPr>
          <a:xfrm>
            <a:off x="457200" y="1535113"/>
            <a:ext cx="4040100" cy="6396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440"/>
              <a:buNone/>
              <a:defRPr sz="2400" b="1"/>
            </a:lvl1pPr>
            <a:lvl2pPr marL="914400" lvl="1" indent="-228600" algn="l">
              <a:lnSpc>
                <a:spcPct val="100000"/>
              </a:lnSpc>
              <a:spcBef>
                <a:spcPts val="400"/>
              </a:spcBef>
              <a:spcAft>
                <a:spcPts val="0"/>
              </a:spcAft>
              <a:buSzPts val="1100"/>
              <a:buNone/>
              <a:defRPr sz="2000" b="1"/>
            </a:lvl2pPr>
            <a:lvl3pPr marL="1371600" lvl="2" indent="-228600" algn="l">
              <a:lnSpc>
                <a:spcPct val="100000"/>
              </a:lnSpc>
              <a:spcBef>
                <a:spcPts val="360"/>
              </a:spcBef>
              <a:spcAft>
                <a:spcPts val="0"/>
              </a:spcAft>
              <a:buSzPts val="900"/>
              <a:buNone/>
              <a:defRPr sz="1800" b="1"/>
            </a:lvl3pPr>
            <a:lvl4pPr marL="1828800" lvl="3" indent="-228600" algn="l">
              <a:lnSpc>
                <a:spcPct val="100000"/>
              </a:lnSpc>
              <a:spcBef>
                <a:spcPts val="320"/>
              </a:spcBef>
              <a:spcAft>
                <a:spcPts val="0"/>
              </a:spcAft>
              <a:buSzPts val="880"/>
              <a:buNone/>
              <a:defRPr sz="1600" b="1"/>
            </a:lvl4pPr>
            <a:lvl5pPr marL="2286000" lvl="4" indent="-228600" algn="l">
              <a:lnSpc>
                <a:spcPct val="100000"/>
              </a:lnSpc>
              <a:spcBef>
                <a:spcPts val="320"/>
              </a:spcBef>
              <a:spcAft>
                <a:spcPts val="0"/>
              </a:spcAft>
              <a:buSzPts val="800"/>
              <a:buNone/>
              <a:defRPr sz="1600" b="1"/>
            </a:lvl5pPr>
            <a:lvl6pPr marL="2743200" lvl="5" indent="-228600" algn="l">
              <a:lnSpc>
                <a:spcPct val="100000"/>
              </a:lnSpc>
              <a:spcBef>
                <a:spcPts val="320"/>
              </a:spcBef>
              <a:spcAft>
                <a:spcPts val="0"/>
              </a:spcAft>
              <a:buSzPts val="800"/>
              <a:buNone/>
              <a:defRPr sz="1600" b="1"/>
            </a:lvl6pPr>
            <a:lvl7pPr marL="3200400" lvl="6" indent="-228600" algn="l">
              <a:lnSpc>
                <a:spcPct val="100000"/>
              </a:lnSpc>
              <a:spcBef>
                <a:spcPts val="320"/>
              </a:spcBef>
              <a:spcAft>
                <a:spcPts val="0"/>
              </a:spcAft>
              <a:buSzPts val="800"/>
              <a:buNone/>
              <a:defRPr sz="1600" b="1"/>
            </a:lvl7pPr>
            <a:lvl8pPr marL="3657600" lvl="7" indent="-228600" algn="l">
              <a:lnSpc>
                <a:spcPct val="100000"/>
              </a:lnSpc>
              <a:spcBef>
                <a:spcPts val="320"/>
              </a:spcBef>
              <a:spcAft>
                <a:spcPts val="0"/>
              </a:spcAft>
              <a:buSzPts val="800"/>
              <a:buNone/>
              <a:defRPr sz="1600" b="1"/>
            </a:lvl8pPr>
            <a:lvl9pPr marL="4114800" lvl="8" indent="-228600" algn="l">
              <a:lnSpc>
                <a:spcPct val="100000"/>
              </a:lnSpc>
              <a:spcBef>
                <a:spcPts val="320"/>
              </a:spcBef>
              <a:spcAft>
                <a:spcPts val="0"/>
              </a:spcAft>
              <a:buSzPts val="800"/>
              <a:buNone/>
              <a:defRPr sz="1600" b="1"/>
            </a:lvl9pPr>
          </a:lstStyle>
          <a:p>
            <a:endParaRPr/>
          </a:p>
        </p:txBody>
      </p:sp>
      <p:sp>
        <p:nvSpPr>
          <p:cNvPr id="74" name="Google Shape;74;p11"/>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480"/>
              </a:spcBef>
              <a:spcAft>
                <a:spcPts val="0"/>
              </a:spcAft>
              <a:buSzPts val="1440"/>
              <a:buChar char="■"/>
              <a:defRPr sz="2400"/>
            </a:lvl1pPr>
            <a:lvl2pPr marL="914400" lvl="1" indent="-298450" algn="l">
              <a:lnSpc>
                <a:spcPct val="100000"/>
              </a:lnSpc>
              <a:spcBef>
                <a:spcPts val="400"/>
              </a:spcBef>
              <a:spcAft>
                <a:spcPts val="0"/>
              </a:spcAft>
              <a:buSzPts val="1100"/>
              <a:buChar char="■"/>
              <a:defRPr sz="2000"/>
            </a:lvl2pPr>
            <a:lvl3pPr marL="1371600" lvl="2" indent="-285750" algn="l">
              <a:lnSpc>
                <a:spcPct val="100000"/>
              </a:lnSpc>
              <a:spcBef>
                <a:spcPts val="360"/>
              </a:spcBef>
              <a:spcAft>
                <a:spcPts val="0"/>
              </a:spcAft>
              <a:buSzPts val="900"/>
              <a:buChar char="■"/>
              <a:defRPr sz="1800"/>
            </a:lvl3pPr>
            <a:lvl4pPr marL="1828800" lvl="3" indent="-284480" algn="l">
              <a:lnSpc>
                <a:spcPct val="100000"/>
              </a:lnSpc>
              <a:spcBef>
                <a:spcPts val="320"/>
              </a:spcBef>
              <a:spcAft>
                <a:spcPts val="0"/>
              </a:spcAft>
              <a:buSzPts val="880"/>
              <a:buChar char="■"/>
              <a:defRPr sz="1600"/>
            </a:lvl4pPr>
            <a:lvl5pPr marL="2286000" lvl="4" indent="-279400" algn="l">
              <a:lnSpc>
                <a:spcPct val="100000"/>
              </a:lnSpc>
              <a:spcBef>
                <a:spcPts val="320"/>
              </a:spcBef>
              <a:spcAft>
                <a:spcPts val="0"/>
              </a:spcAft>
              <a:buSzPts val="800"/>
              <a:buChar char="■"/>
              <a:defRPr sz="1600"/>
            </a:lvl5pPr>
            <a:lvl6pPr marL="2743200" lvl="5" indent="-279400" algn="l">
              <a:lnSpc>
                <a:spcPct val="100000"/>
              </a:lnSpc>
              <a:spcBef>
                <a:spcPts val="320"/>
              </a:spcBef>
              <a:spcAft>
                <a:spcPts val="0"/>
              </a:spcAft>
              <a:buSzPts val="800"/>
              <a:buChar char="■"/>
              <a:defRPr sz="1600"/>
            </a:lvl6pPr>
            <a:lvl7pPr marL="3200400" lvl="6" indent="-279400" algn="l">
              <a:lnSpc>
                <a:spcPct val="100000"/>
              </a:lnSpc>
              <a:spcBef>
                <a:spcPts val="320"/>
              </a:spcBef>
              <a:spcAft>
                <a:spcPts val="0"/>
              </a:spcAft>
              <a:buSzPts val="800"/>
              <a:buChar char="■"/>
              <a:defRPr sz="1600"/>
            </a:lvl7pPr>
            <a:lvl8pPr marL="3657600" lvl="7" indent="-279400" algn="l">
              <a:lnSpc>
                <a:spcPct val="100000"/>
              </a:lnSpc>
              <a:spcBef>
                <a:spcPts val="320"/>
              </a:spcBef>
              <a:spcAft>
                <a:spcPts val="0"/>
              </a:spcAft>
              <a:buSzPts val="800"/>
              <a:buChar char="■"/>
              <a:defRPr sz="1600"/>
            </a:lvl8pPr>
            <a:lvl9pPr marL="4114800" lvl="8" indent="-279400" algn="l">
              <a:lnSpc>
                <a:spcPct val="100000"/>
              </a:lnSpc>
              <a:spcBef>
                <a:spcPts val="320"/>
              </a:spcBef>
              <a:spcAft>
                <a:spcPts val="0"/>
              </a:spcAft>
              <a:buSzPts val="800"/>
              <a:buChar char="■"/>
              <a:defRPr sz="1600"/>
            </a:lvl9pPr>
          </a:lstStyle>
          <a:p>
            <a:endParaRPr/>
          </a:p>
        </p:txBody>
      </p:sp>
      <p:sp>
        <p:nvSpPr>
          <p:cNvPr id="75" name="Google Shape;75;p11"/>
          <p:cNvSpPr txBox="1">
            <a:spLocks noGrp="1"/>
          </p:cNvSpPr>
          <p:nvPr>
            <p:ph type="body" idx="3"/>
          </p:nvPr>
        </p:nvSpPr>
        <p:spPr>
          <a:xfrm>
            <a:off x="4645025" y="1535113"/>
            <a:ext cx="4041900" cy="6396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440"/>
              <a:buNone/>
              <a:defRPr sz="2400" b="1"/>
            </a:lvl1pPr>
            <a:lvl2pPr marL="914400" lvl="1" indent="-228600" algn="l">
              <a:lnSpc>
                <a:spcPct val="100000"/>
              </a:lnSpc>
              <a:spcBef>
                <a:spcPts val="400"/>
              </a:spcBef>
              <a:spcAft>
                <a:spcPts val="0"/>
              </a:spcAft>
              <a:buSzPts val="1100"/>
              <a:buNone/>
              <a:defRPr sz="2000" b="1"/>
            </a:lvl2pPr>
            <a:lvl3pPr marL="1371600" lvl="2" indent="-228600" algn="l">
              <a:lnSpc>
                <a:spcPct val="100000"/>
              </a:lnSpc>
              <a:spcBef>
                <a:spcPts val="360"/>
              </a:spcBef>
              <a:spcAft>
                <a:spcPts val="0"/>
              </a:spcAft>
              <a:buSzPts val="900"/>
              <a:buNone/>
              <a:defRPr sz="1800" b="1"/>
            </a:lvl3pPr>
            <a:lvl4pPr marL="1828800" lvl="3" indent="-228600" algn="l">
              <a:lnSpc>
                <a:spcPct val="100000"/>
              </a:lnSpc>
              <a:spcBef>
                <a:spcPts val="320"/>
              </a:spcBef>
              <a:spcAft>
                <a:spcPts val="0"/>
              </a:spcAft>
              <a:buSzPts val="880"/>
              <a:buNone/>
              <a:defRPr sz="1600" b="1"/>
            </a:lvl4pPr>
            <a:lvl5pPr marL="2286000" lvl="4" indent="-228600" algn="l">
              <a:lnSpc>
                <a:spcPct val="100000"/>
              </a:lnSpc>
              <a:spcBef>
                <a:spcPts val="320"/>
              </a:spcBef>
              <a:spcAft>
                <a:spcPts val="0"/>
              </a:spcAft>
              <a:buSzPts val="800"/>
              <a:buNone/>
              <a:defRPr sz="1600" b="1"/>
            </a:lvl5pPr>
            <a:lvl6pPr marL="2743200" lvl="5" indent="-228600" algn="l">
              <a:lnSpc>
                <a:spcPct val="100000"/>
              </a:lnSpc>
              <a:spcBef>
                <a:spcPts val="320"/>
              </a:spcBef>
              <a:spcAft>
                <a:spcPts val="0"/>
              </a:spcAft>
              <a:buSzPts val="800"/>
              <a:buNone/>
              <a:defRPr sz="1600" b="1"/>
            </a:lvl6pPr>
            <a:lvl7pPr marL="3200400" lvl="6" indent="-228600" algn="l">
              <a:lnSpc>
                <a:spcPct val="100000"/>
              </a:lnSpc>
              <a:spcBef>
                <a:spcPts val="320"/>
              </a:spcBef>
              <a:spcAft>
                <a:spcPts val="0"/>
              </a:spcAft>
              <a:buSzPts val="800"/>
              <a:buNone/>
              <a:defRPr sz="1600" b="1"/>
            </a:lvl7pPr>
            <a:lvl8pPr marL="3657600" lvl="7" indent="-228600" algn="l">
              <a:lnSpc>
                <a:spcPct val="100000"/>
              </a:lnSpc>
              <a:spcBef>
                <a:spcPts val="320"/>
              </a:spcBef>
              <a:spcAft>
                <a:spcPts val="0"/>
              </a:spcAft>
              <a:buSzPts val="800"/>
              <a:buNone/>
              <a:defRPr sz="1600" b="1"/>
            </a:lvl8pPr>
            <a:lvl9pPr marL="4114800" lvl="8" indent="-228600" algn="l">
              <a:lnSpc>
                <a:spcPct val="100000"/>
              </a:lnSpc>
              <a:spcBef>
                <a:spcPts val="320"/>
              </a:spcBef>
              <a:spcAft>
                <a:spcPts val="0"/>
              </a:spcAft>
              <a:buSzPts val="800"/>
              <a:buNone/>
              <a:defRPr sz="1600" b="1"/>
            </a:lvl9pPr>
          </a:lstStyle>
          <a:p>
            <a:endParaRPr/>
          </a:p>
        </p:txBody>
      </p:sp>
      <p:sp>
        <p:nvSpPr>
          <p:cNvPr id="76" name="Google Shape;76;p11"/>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480"/>
              </a:spcBef>
              <a:spcAft>
                <a:spcPts val="0"/>
              </a:spcAft>
              <a:buSzPts val="1440"/>
              <a:buChar char="■"/>
              <a:defRPr sz="2400"/>
            </a:lvl1pPr>
            <a:lvl2pPr marL="914400" lvl="1" indent="-298450" algn="l">
              <a:lnSpc>
                <a:spcPct val="100000"/>
              </a:lnSpc>
              <a:spcBef>
                <a:spcPts val="400"/>
              </a:spcBef>
              <a:spcAft>
                <a:spcPts val="0"/>
              </a:spcAft>
              <a:buSzPts val="1100"/>
              <a:buChar char="■"/>
              <a:defRPr sz="2000"/>
            </a:lvl2pPr>
            <a:lvl3pPr marL="1371600" lvl="2" indent="-285750" algn="l">
              <a:lnSpc>
                <a:spcPct val="100000"/>
              </a:lnSpc>
              <a:spcBef>
                <a:spcPts val="360"/>
              </a:spcBef>
              <a:spcAft>
                <a:spcPts val="0"/>
              </a:spcAft>
              <a:buSzPts val="900"/>
              <a:buChar char="■"/>
              <a:defRPr sz="1800"/>
            </a:lvl3pPr>
            <a:lvl4pPr marL="1828800" lvl="3" indent="-284480" algn="l">
              <a:lnSpc>
                <a:spcPct val="100000"/>
              </a:lnSpc>
              <a:spcBef>
                <a:spcPts val="320"/>
              </a:spcBef>
              <a:spcAft>
                <a:spcPts val="0"/>
              </a:spcAft>
              <a:buSzPts val="880"/>
              <a:buChar char="■"/>
              <a:defRPr sz="1600"/>
            </a:lvl4pPr>
            <a:lvl5pPr marL="2286000" lvl="4" indent="-279400" algn="l">
              <a:lnSpc>
                <a:spcPct val="100000"/>
              </a:lnSpc>
              <a:spcBef>
                <a:spcPts val="320"/>
              </a:spcBef>
              <a:spcAft>
                <a:spcPts val="0"/>
              </a:spcAft>
              <a:buSzPts val="800"/>
              <a:buChar char="■"/>
              <a:defRPr sz="1600"/>
            </a:lvl5pPr>
            <a:lvl6pPr marL="2743200" lvl="5" indent="-279400" algn="l">
              <a:lnSpc>
                <a:spcPct val="100000"/>
              </a:lnSpc>
              <a:spcBef>
                <a:spcPts val="320"/>
              </a:spcBef>
              <a:spcAft>
                <a:spcPts val="0"/>
              </a:spcAft>
              <a:buSzPts val="800"/>
              <a:buChar char="■"/>
              <a:defRPr sz="1600"/>
            </a:lvl6pPr>
            <a:lvl7pPr marL="3200400" lvl="6" indent="-279400" algn="l">
              <a:lnSpc>
                <a:spcPct val="100000"/>
              </a:lnSpc>
              <a:spcBef>
                <a:spcPts val="320"/>
              </a:spcBef>
              <a:spcAft>
                <a:spcPts val="0"/>
              </a:spcAft>
              <a:buSzPts val="800"/>
              <a:buChar char="■"/>
              <a:defRPr sz="1600"/>
            </a:lvl7pPr>
            <a:lvl8pPr marL="3657600" lvl="7" indent="-279400" algn="l">
              <a:lnSpc>
                <a:spcPct val="100000"/>
              </a:lnSpc>
              <a:spcBef>
                <a:spcPts val="320"/>
              </a:spcBef>
              <a:spcAft>
                <a:spcPts val="0"/>
              </a:spcAft>
              <a:buSzPts val="800"/>
              <a:buChar char="■"/>
              <a:defRPr sz="1600"/>
            </a:lvl8pPr>
            <a:lvl9pPr marL="4114800" lvl="8" indent="-279400" algn="l">
              <a:lnSpc>
                <a:spcPct val="100000"/>
              </a:lnSpc>
              <a:spcBef>
                <a:spcPts val="320"/>
              </a:spcBef>
              <a:spcAft>
                <a:spcPts val="0"/>
              </a:spcAft>
              <a:buSzPts val="800"/>
              <a:buChar char="■"/>
              <a:defRPr sz="1600"/>
            </a:lvl9pPr>
          </a:lstStyle>
          <a:p>
            <a:endParaRPr/>
          </a:p>
        </p:txBody>
      </p:sp>
      <p:sp>
        <p:nvSpPr>
          <p:cNvPr id="77" name="Google Shape;77;p11"/>
          <p:cNvSpPr txBox="1">
            <a:spLocks noGrp="1"/>
          </p:cNvSpPr>
          <p:nvPr>
            <p:ph type="dt" idx="10"/>
          </p:nvPr>
        </p:nvSpPr>
        <p:spPr>
          <a:xfrm>
            <a:off x="1162050" y="6243637"/>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3657600" y="6243637"/>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1"/>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a:off x="1150937" y="214312"/>
            <a:ext cx="7793100" cy="1461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body" idx="1"/>
          </p:nvPr>
        </p:nvSpPr>
        <p:spPr>
          <a:xfrm>
            <a:off x="1182688" y="2017713"/>
            <a:ext cx="3810000" cy="4114800"/>
          </a:xfrm>
          <a:prstGeom prst="rect">
            <a:avLst/>
          </a:prstGeom>
          <a:noFill/>
          <a:ln>
            <a:noFill/>
          </a:ln>
        </p:spPr>
        <p:txBody>
          <a:bodyPr spcFirstLastPara="1" wrap="square" lIns="91425" tIns="45700" rIns="91425" bIns="45700" anchor="t" anchorCtr="0">
            <a:noAutofit/>
          </a:bodyPr>
          <a:lstStyle>
            <a:lvl1pPr marL="457200" lvl="0" indent="-335280" algn="l">
              <a:lnSpc>
                <a:spcPct val="100000"/>
              </a:lnSpc>
              <a:spcBef>
                <a:spcPts val="560"/>
              </a:spcBef>
              <a:spcAft>
                <a:spcPts val="0"/>
              </a:spcAft>
              <a:buSzPts val="1680"/>
              <a:buChar char="■"/>
              <a:defRPr sz="2800"/>
            </a:lvl1pPr>
            <a:lvl2pPr marL="914400" lvl="1" indent="-312419" algn="l">
              <a:lnSpc>
                <a:spcPct val="100000"/>
              </a:lnSpc>
              <a:spcBef>
                <a:spcPts val="480"/>
              </a:spcBef>
              <a:spcAft>
                <a:spcPts val="0"/>
              </a:spcAft>
              <a:buSzPts val="1320"/>
              <a:buChar char="■"/>
              <a:defRPr sz="2400"/>
            </a:lvl2pPr>
            <a:lvl3pPr marL="1371600" lvl="2" indent="-292100" algn="l">
              <a:lnSpc>
                <a:spcPct val="100000"/>
              </a:lnSpc>
              <a:spcBef>
                <a:spcPts val="400"/>
              </a:spcBef>
              <a:spcAft>
                <a:spcPts val="0"/>
              </a:spcAft>
              <a:buSzPts val="1000"/>
              <a:buChar char="■"/>
              <a:defRPr sz="2000"/>
            </a:lvl3pPr>
            <a:lvl4pPr marL="1828800" lvl="3" indent="-291464" algn="l">
              <a:lnSpc>
                <a:spcPct val="100000"/>
              </a:lnSpc>
              <a:spcBef>
                <a:spcPts val="360"/>
              </a:spcBef>
              <a:spcAft>
                <a:spcPts val="0"/>
              </a:spcAft>
              <a:buSzPts val="990"/>
              <a:buChar char="■"/>
              <a:defRPr sz="1800"/>
            </a:lvl4pPr>
            <a:lvl5pPr marL="2286000" lvl="4" indent="-285750" algn="l">
              <a:lnSpc>
                <a:spcPct val="100000"/>
              </a:lnSpc>
              <a:spcBef>
                <a:spcPts val="360"/>
              </a:spcBef>
              <a:spcAft>
                <a:spcPts val="0"/>
              </a:spcAft>
              <a:buSzPts val="900"/>
              <a:buChar char="■"/>
              <a:defRPr sz="1800"/>
            </a:lvl5pPr>
            <a:lvl6pPr marL="2743200" lvl="5" indent="-285750" algn="l">
              <a:lnSpc>
                <a:spcPct val="100000"/>
              </a:lnSpc>
              <a:spcBef>
                <a:spcPts val="360"/>
              </a:spcBef>
              <a:spcAft>
                <a:spcPts val="0"/>
              </a:spcAft>
              <a:buSzPts val="900"/>
              <a:buChar char="■"/>
              <a:defRPr sz="1800"/>
            </a:lvl6pPr>
            <a:lvl7pPr marL="3200400" lvl="6" indent="-285750" algn="l">
              <a:lnSpc>
                <a:spcPct val="100000"/>
              </a:lnSpc>
              <a:spcBef>
                <a:spcPts val="360"/>
              </a:spcBef>
              <a:spcAft>
                <a:spcPts val="0"/>
              </a:spcAft>
              <a:buSzPts val="900"/>
              <a:buChar char="■"/>
              <a:defRPr sz="1800"/>
            </a:lvl7pPr>
            <a:lvl8pPr marL="3657600" lvl="7" indent="-285750" algn="l">
              <a:lnSpc>
                <a:spcPct val="100000"/>
              </a:lnSpc>
              <a:spcBef>
                <a:spcPts val="360"/>
              </a:spcBef>
              <a:spcAft>
                <a:spcPts val="0"/>
              </a:spcAft>
              <a:buSzPts val="900"/>
              <a:buChar char="■"/>
              <a:defRPr sz="1800"/>
            </a:lvl8pPr>
            <a:lvl9pPr marL="4114800" lvl="8" indent="-285750" algn="l">
              <a:lnSpc>
                <a:spcPct val="100000"/>
              </a:lnSpc>
              <a:spcBef>
                <a:spcPts val="360"/>
              </a:spcBef>
              <a:spcAft>
                <a:spcPts val="0"/>
              </a:spcAft>
              <a:buSzPts val="900"/>
              <a:buChar char="■"/>
              <a:defRPr sz="1800"/>
            </a:lvl9pPr>
          </a:lstStyle>
          <a:p>
            <a:endParaRPr/>
          </a:p>
        </p:txBody>
      </p:sp>
      <p:sp>
        <p:nvSpPr>
          <p:cNvPr id="83" name="Google Shape;83;p12"/>
          <p:cNvSpPr txBox="1">
            <a:spLocks noGrp="1"/>
          </p:cNvSpPr>
          <p:nvPr>
            <p:ph type="body" idx="2"/>
          </p:nvPr>
        </p:nvSpPr>
        <p:spPr>
          <a:xfrm>
            <a:off x="5145088" y="2017713"/>
            <a:ext cx="3810000" cy="4114800"/>
          </a:xfrm>
          <a:prstGeom prst="rect">
            <a:avLst/>
          </a:prstGeom>
          <a:noFill/>
          <a:ln>
            <a:noFill/>
          </a:ln>
        </p:spPr>
        <p:txBody>
          <a:bodyPr spcFirstLastPara="1" wrap="square" lIns="91425" tIns="45700" rIns="91425" bIns="45700" anchor="t" anchorCtr="0">
            <a:noAutofit/>
          </a:bodyPr>
          <a:lstStyle>
            <a:lvl1pPr marL="457200" lvl="0" indent="-335280" algn="l">
              <a:lnSpc>
                <a:spcPct val="100000"/>
              </a:lnSpc>
              <a:spcBef>
                <a:spcPts val="560"/>
              </a:spcBef>
              <a:spcAft>
                <a:spcPts val="0"/>
              </a:spcAft>
              <a:buSzPts val="1680"/>
              <a:buChar char="■"/>
              <a:defRPr sz="2800"/>
            </a:lvl1pPr>
            <a:lvl2pPr marL="914400" lvl="1" indent="-312419" algn="l">
              <a:lnSpc>
                <a:spcPct val="100000"/>
              </a:lnSpc>
              <a:spcBef>
                <a:spcPts val="480"/>
              </a:spcBef>
              <a:spcAft>
                <a:spcPts val="0"/>
              </a:spcAft>
              <a:buSzPts val="1320"/>
              <a:buChar char="■"/>
              <a:defRPr sz="2400"/>
            </a:lvl2pPr>
            <a:lvl3pPr marL="1371600" lvl="2" indent="-292100" algn="l">
              <a:lnSpc>
                <a:spcPct val="100000"/>
              </a:lnSpc>
              <a:spcBef>
                <a:spcPts val="400"/>
              </a:spcBef>
              <a:spcAft>
                <a:spcPts val="0"/>
              </a:spcAft>
              <a:buSzPts val="1000"/>
              <a:buChar char="■"/>
              <a:defRPr sz="2000"/>
            </a:lvl3pPr>
            <a:lvl4pPr marL="1828800" lvl="3" indent="-291464" algn="l">
              <a:lnSpc>
                <a:spcPct val="100000"/>
              </a:lnSpc>
              <a:spcBef>
                <a:spcPts val="360"/>
              </a:spcBef>
              <a:spcAft>
                <a:spcPts val="0"/>
              </a:spcAft>
              <a:buSzPts val="990"/>
              <a:buChar char="■"/>
              <a:defRPr sz="1800"/>
            </a:lvl4pPr>
            <a:lvl5pPr marL="2286000" lvl="4" indent="-285750" algn="l">
              <a:lnSpc>
                <a:spcPct val="100000"/>
              </a:lnSpc>
              <a:spcBef>
                <a:spcPts val="360"/>
              </a:spcBef>
              <a:spcAft>
                <a:spcPts val="0"/>
              </a:spcAft>
              <a:buSzPts val="900"/>
              <a:buChar char="■"/>
              <a:defRPr sz="1800"/>
            </a:lvl5pPr>
            <a:lvl6pPr marL="2743200" lvl="5" indent="-285750" algn="l">
              <a:lnSpc>
                <a:spcPct val="100000"/>
              </a:lnSpc>
              <a:spcBef>
                <a:spcPts val="360"/>
              </a:spcBef>
              <a:spcAft>
                <a:spcPts val="0"/>
              </a:spcAft>
              <a:buSzPts val="900"/>
              <a:buChar char="■"/>
              <a:defRPr sz="1800"/>
            </a:lvl6pPr>
            <a:lvl7pPr marL="3200400" lvl="6" indent="-285750" algn="l">
              <a:lnSpc>
                <a:spcPct val="100000"/>
              </a:lnSpc>
              <a:spcBef>
                <a:spcPts val="360"/>
              </a:spcBef>
              <a:spcAft>
                <a:spcPts val="0"/>
              </a:spcAft>
              <a:buSzPts val="900"/>
              <a:buChar char="■"/>
              <a:defRPr sz="1800"/>
            </a:lvl7pPr>
            <a:lvl8pPr marL="3657600" lvl="7" indent="-285750" algn="l">
              <a:lnSpc>
                <a:spcPct val="100000"/>
              </a:lnSpc>
              <a:spcBef>
                <a:spcPts val="360"/>
              </a:spcBef>
              <a:spcAft>
                <a:spcPts val="0"/>
              </a:spcAft>
              <a:buSzPts val="900"/>
              <a:buChar char="■"/>
              <a:defRPr sz="1800"/>
            </a:lvl8pPr>
            <a:lvl9pPr marL="4114800" lvl="8" indent="-285750" algn="l">
              <a:lnSpc>
                <a:spcPct val="100000"/>
              </a:lnSpc>
              <a:spcBef>
                <a:spcPts val="360"/>
              </a:spcBef>
              <a:spcAft>
                <a:spcPts val="0"/>
              </a:spcAft>
              <a:buSzPts val="900"/>
              <a:buChar char="■"/>
              <a:defRPr sz="1800"/>
            </a:lvl9pPr>
          </a:lstStyle>
          <a:p>
            <a:endParaRPr/>
          </a:p>
        </p:txBody>
      </p:sp>
      <p:sp>
        <p:nvSpPr>
          <p:cNvPr id="84" name="Google Shape;84;p12"/>
          <p:cNvSpPr txBox="1">
            <a:spLocks noGrp="1"/>
          </p:cNvSpPr>
          <p:nvPr>
            <p:ph type="dt" idx="10"/>
          </p:nvPr>
        </p:nvSpPr>
        <p:spPr>
          <a:xfrm>
            <a:off x="1162050" y="6243637"/>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3657600" y="6243637"/>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3"/>
          <p:cNvSpPr txBox="1">
            <a:spLocks noGrp="1"/>
          </p:cNvSpPr>
          <p:nvPr>
            <p:ph type="body" idx="1"/>
          </p:nvPr>
        </p:nvSpPr>
        <p:spPr>
          <a:xfrm>
            <a:off x="722313" y="2906713"/>
            <a:ext cx="7772400" cy="15000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1200"/>
              <a:buNone/>
              <a:defRPr sz="2000"/>
            </a:lvl1pPr>
            <a:lvl2pPr marL="914400" lvl="1" indent="-228600" algn="l">
              <a:lnSpc>
                <a:spcPct val="100000"/>
              </a:lnSpc>
              <a:spcBef>
                <a:spcPts val="360"/>
              </a:spcBef>
              <a:spcAft>
                <a:spcPts val="0"/>
              </a:spcAft>
              <a:buSzPts val="990"/>
              <a:buNone/>
              <a:defRPr sz="1800"/>
            </a:lvl2pPr>
            <a:lvl3pPr marL="1371600" lvl="2" indent="-228600" algn="l">
              <a:lnSpc>
                <a:spcPct val="100000"/>
              </a:lnSpc>
              <a:spcBef>
                <a:spcPts val="320"/>
              </a:spcBef>
              <a:spcAft>
                <a:spcPts val="0"/>
              </a:spcAft>
              <a:buSzPts val="800"/>
              <a:buNone/>
              <a:defRPr sz="1600"/>
            </a:lvl3pPr>
            <a:lvl4pPr marL="1828800" lvl="3" indent="-228600" algn="l">
              <a:lnSpc>
                <a:spcPct val="100000"/>
              </a:lnSpc>
              <a:spcBef>
                <a:spcPts val="280"/>
              </a:spcBef>
              <a:spcAft>
                <a:spcPts val="0"/>
              </a:spcAft>
              <a:buSzPts val="770"/>
              <a:buNone/>
              <a:defRPr sz="1400"/>
            </a:lvl4pPr>
            <a:lvl5pPr marL="2286000" lvl="4" indent="-228600" algn="l">
              <a:lnSpc>
                <a:spcPct val="100000"/>
              </a:lnSpc>
              <a:spcBef>
                <a:spcPts val="280"/>
              </a:spcBef>
              <a:spcAft>
                <a:spcPts val="0"/>
              </a:spcAft>
              <a:buSzPts val="700"/>
              <a:buNone/>
              <a:defRPr sz="1400"/>
            </a:lvl5pPr>
            <a:lvl6pPr marL="2743200" lvl="5" indent="-228600" algn="l">
              <a:lnSpc>
                <a:spcPct val="100000"/>
              </a:lnSpc>
              <a:spcBef>
                <a:spcPts val="280"/>
              </a:spcBef>
              <a:spcAft>
                <a:spcPts val="0"/>
              </a:spcAft>
              <a:buSzPts val="700"/>
              <a:buNone/>
              <a:defRPr sz="1400"/>
            </a:lvl6pPr>
            <a:lvl7pPr marL="3200400" lvl="6" indent="-228600" algn="l">
              <a:lnSpc>
                <a:spcPct val="100000"/>
              </a:lnSpc>
              <a:spcBef>
                <a:spcPts val="280"/>
              </a:spcBef>
              <a:spcAft>
                <a:spcPts val="0"/>
              </a:spcAft>
              <a:buSzPts val="700"/>
              <a:buNone/>
              <a:defRPr sz="1400"/>
            </a:lvl7pPr>
            <a:lvl8pPr marL="3657600" lvl="7" indent="-228600" algn="l">
              <a:lnSpc>
                <a:spcPct val="100000"/>
              </a:lnSpc>
              <a:spcBef>
                <a:spcPts val="280"/>
              </a:spcBef>
              <a:spcAft>
                <a:spcPts val="0"/>
              </a:spcAft>
              <a:buSzPts val="700"/>
              <a:buNone/>
              <a:defRPr sz="1400"/>
            </a:lvl8pPr>
            <a:lvl9pPr marL="4114800" lvl="8" indent="-228600" algn="l">
              <a:lnSpc>
                <a:spcPct val="100000"/>
              </a:lnSpc>
              <a:spcBef>
                <a:spcPts val="280"/>
              </a:spcBef>
              <a:spcAft>
                <a:spcPts val="0"/>
              </a:spcAft>
              <a:buSzPts val="700"/>
              <a:buNone/>
              <a:defRPr sz="1400"/>
            </a:lvl9pPr>
          </a:lstStyle>
          <a:p>
            <a:endParaRPr/>
          </a:p>
        </p:txBody>
      </p:sp>
      <p:sp>
        <p:nvSpPr>
          <p:cNvPr id="90" name="Google Shape;90;p13"/>
          <p:cNvSpPr txBox="1">
            <a:spLocks noGrp="1"/>
          </p:cNvSpPr>
          <p:nvPr>
            <p:ph type="dt" idx="10"/>
          </p:nvPr>
        </p:nvSpPr>
        <p:spPr>
          <a:xfrm>
            <a:off x="1162050" y="6243637"/>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3"/>
          <p:cNvSpPr txBox="1">
            <a:spLocks noGrp="1"/>
          </p:cNvSpPr>
          <p:nvPr>
            <p:ph type="ftr" idx="11"/>
          </p:nvPr>
        </p:nvSpPr>
        <p:spPr>
          <a:xfrm>
            <a:off x="3657600" y="6243637"/>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3"/>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1150938" y="214313"/>
            <a:ext cx="7793100" cy="1461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dt" idx="10"/>
          </p:nvPr>
        </p:nvSpPr>
        <p:spPr>
          <a:xfrm>
            <a:off x="1162050" y="6243637"/>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3657600" y="6243637"/>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1150938" y="214313"/>
            <a:ext cx="7793100" cy="1461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1182688" y="2017713"/>
            <a:ext cx="3810000" cy="41148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4"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285750" algn="l">
              <a:lnSpc>
                <a:spcPct val="100000"/>
              </a:lnSpc>
              <a:spcBef>
                <a:spcPts val="360"/>
              </a:spcBef>
              <a:spcAft>
                <a:spcPts val="0"/>
              </a:spcAft>
              <a:buSzPts val="900"/>
              <a:buChar char="■"/>
              <a:defRPr/>
            </a:lvl6pPr>
            <a:lvl7pPr marL="3200400" lvl="6" indent="-285750" algn="l">
              <a:lnSpc>
                <a:spcPct val="100000"/>
              </a:lnSpc>
              <a:spcBef>
                <a:spcPts val="360"/>
              </a:spcBef>
              <a:spcAft>
                <a:spcPts val="0"/>
              </a:spcAft>
              <a:buSzPts val="900"/>
              <a:buChar char="■"/>
              <a:defRPr/>
            </a:lvl7pPr>
            <a:lvl8pPr marL="3657600" lvl="7" indent="-285750" algn="l">
              <a:lnSpc>
                <a:spcPct val="100000"/>
              </a:lnSpc>
              <a:spcBef>
                <a:spcPts val="360"/>
              </a:spcBef>
              <a:spcAft>
                <a:spcPts val="0"/>
              </a:spcAft>
              <a:buSzPts val="900"/>
              <a:buChar char="■"/>
              <a:defRPr/>
            </a:lvl8pPr>
            <a:lvl9pPr marL="4114800" lvl="8" indent="-285750" algn="l">
              <a:lnSpc>
                <a:spcPct val="100000"/>
              </a:lnSpc>
              <a:spcBef>
                <a:spcPts val="360"/>
              </a:spcBef>
              <a:spcAft>
                <a:spcPts val="0"/>
              </a:spcAft>
              <a:buSzPts val="900"/>
              <a:buChar char="■"/>
              <a:defRPr/>
            </a:lvl9pPr>
          </a:lstStyle>
          <a:p>
            <a:endParaRPr/>
          </a:p>
        </p:txBody>
      </p:sp>
      <p:sp>
        <p:nvSpPr>
          <p:cNvPr id="32" name="Google Shape;32;p4"/>
          <p:cNvSpPr txBox="1">
            <a:spLocks noGrp="1"/>
          </p:cNvSpPr>
          <p:nvPr>
            <p:ph type="body" idx="2"/>
          </p:nvPr>
        </p:nvSpPr>
        <p:spPr>
          <a:xfrm>
            <a:off x="5145088" y="2017713"/>
            <a:ext cx="3810000" cy="41148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4"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285750" algn="l">
              <a:lnSpc>
                <a:spcPct val="100000"/>
              </a:lnSpc>
              <a:spcBef>
                <a:spcPts val="360"/>
              </a:spcBef>
              <a:spcAft>
                <a:spcPts val="0"/>
              </a:spcAft>
              <a:buSzPts val="900"/>
              <a:buChar char="■"/>
              <a:defRPr/>
            </a:lvl6pPr>
            <a:lvl7pPr marL="3200400" lvl="6" indent="-285750" algn="l">
              <a:lnSpc>
                <a:spcPct val="100000"/>
              </a:lnSpc>
              <a:spcBef>
                <a:spcPts val="360"/>
              </a:spcBef>
              <a:spcAft>
                <a:spcPts val="0"/>
              </a:spcAft>
              <a:buSzPts val="900"/>
              <a:buChar char="■"/>
              <a:defRPr/>
            </a:lvl7pPr>
            <a:lvl8pPr marL="3657600" lvl="7" indent="-285750" algn="l">
              <a:lnSpc>
                <a:spcPct val="100000"/>
              </a:lnSpc>
              <a:spcBef>
                <a:spcPts val="360"/>
              </a:spcBef>
              <a:spcAft>
                <a:spcPts val="0"/>
              </a:spcAft>
              <a:buSzPts val="900"/>
              <a:buChar char="■"/>
              <a:defRPr/>
            </a:lvl8pPr>
            <a:lvl9pPr marL="4114800" lvl="8" indent="-285750" algn="l">
              <a:lnSpc>
                <a:spcPct val="100000"/>
              </a:lnSpc>
              <a:spcBef>
                <a:spcPts val="360"/>
              </a:spcBef>
              <a:spcAft>
                <a:spcPts val="0"/>
              </a:spcAft>
              <a:buSzPts val="900"/>
              <a:buChar char="■"/>
              <a:defRPr/>
            </a:lvl9pPr>
          </a:lstStyle>
          <a:p>
            <a:endParaRPr/>
          </a:p>
        </p:txBody>
      </p:sp>
      <p:sp>
        <p:nvSpPr>
          <p:cNvPr id="33" name="Google Shape;33;p4"/>
          <p:cNvSpPr txBox="1">
            <a:spLocks noGrp="1"/>
          </p:cNvSpPr>
          <p:nvPr>
            <p:ph type="dt" idx="10"/>
          </p:nvPr>
        </p:nvSpPr>
        <p:spPr>
          <a:xfrm>
            <a:off x="1162050" y="6243637"/>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ftr" idx="11"/>
          </p:nvPr>
        </p:nvSpPr>
        <p:spPr>
          <a:xfrm>
            <a:off x="3657600" y="6243637"/>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rot="5400000">
            <a:off x="5020438" y="2198063"/>
            <a:ext cx="5918400" cy="1950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body" idx="1"/>
          </p:nvPr>
        </p:nvSpPr>
        <p:spPr>
          <a:xfrm rot="5400000">
            <a:off x="1042150" y="323213"/>
            <a:ext cx="5918400" cy="57006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4"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285750" algn="l">
              <a:lnSpc>
                <a:spcPct val="100000"/>
              </a:lnSpc>
              <a:spcBef>
                <a:spcPts val="360"/>
              </a:spcBef>
              <a:spcAft>
                <a:spcPts val="0"/>
              </a:spcAft>
              <a:buSzPts val="900"/>
              <a:buChar char="■"/>
              <a:defRPr/>
            </a:lvl6pPr>
            <a:lvl7pPr marL="3200400" lvl="6" indent="-285750" algn="l">
              <a:lnSpc>
                <a:spcPct val="100000"/>
              </a:lnSpc>
              <a:spcBef>
                <a:spcPts val="360"/>
              </a:spcBef>
              <a:spcAft>
                <a:spcPts val="0"/>
              </a:spcAft>
              <a:buSzPts val="900"/>
              <a:buChar char="■"/>
              <a:defRPr/>
            </a:lvl7pPr>
            <a:lvl8pPr marL="3657600" lvl="7" indent="-285750" algn="l">
              <a:lnSpc>
                <a:spcPct val="100000"/>
              </a:lnSpc>
              <a:spcBef>
                <a:spcPts val="360"/>
              </a:spcBef>
              <a:spcAft>
                <a:spcPts val="0"/>
              </a:spcAft>
              <a:buSzPts val="900"/>
              <a:buChar char="■"/>
              <a:defRPr/>
            </a:lvl8pPr>
            <a:lvl9pPr marL="4114800" lvl="8" indent="-285750" algn="l">
              <a:lnSpc>
                <a:spcPct val="100000"/>
              </a:lnSpc>
              <a:spcBef>
                <a:spcPts val="360"/>
              </a:spcBef>
              <a:spcAft>
                <a:spcPts val="0"/>
              </a:spcAft>
              <a:buSzPts val="900"/>
              <a:buChar char="■"/>
              <a:defRPr/>
            </a:lvl9pPr>
          </a:lstStyle>
          <a:p>
            <a:endParaRPr/>
          </a:p>
        </p:txBody>
      </p:sp>
      <p:sp>
        <p:nvSpPr>
          <p:cNvPr id="39" name="Google Shape;39;p5"/>
          <p:cNvSpPr txBox="1">
            <a:spLocks noGrp="1"/>
          </p:cNvSpPr>
          <p:nvPr>
            <p:ph type="dt" idx="10"/>
          </p:nvPr>
        </p:nvSpPr>
        <p:spPr>
          <a:xfrm>
            <a:off x="1162050" y="6243637"/>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3657600" y="6243637"/>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1150937" y="214312"/>
            <a:ext cx="7793100" cy="1461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body" idx="1"/>
          </p:nvPr>
        </p:nvSpPr>
        <p:spPr>
          <a:xfrm rot="5400000">
            <a:off x="3011487" y="188912"/>
            <a:ext cx="4114800" cy="77724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4"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285750" algn="l">
              <a:lnSpc>
                <a:spcPct val="100000"/>
              </a:lnSpc>
              <a:spcBef>
                <a:spcPts val="360"/>
              </a:spcBef>
              <a:spcAft>
                <a:spcPts val="0"/>
              </a:spcAft>
              <a:buSzPts val="900"/>
              <a:buChar char="■"/>
              <a:defRPr/>
            </a:lvl6pPr>
            <a:lvl7pPr marL="3200400" lvl="6" indent="-285750" algn="l">
              <a:lnSpc>
                <a:spcPct val="100000"/>
              </a:lnSpc>
              <a:spcBef>
                <a:spcPts val="360"/>
              </a:spcBef>
              <a:spcAft>
                <a:spcPts val="0"/>
              </a:spcAft>
              <a:buSzPts val="900"/>
              <a:buChar char="■"/>
              <a:defRPr/>
            </a:lvl7pPr>
            <a:lvl8pPr marL="3657600" lvl="7" indent="-285750" algn="l">
              <a:lnSpc>
                <a:spcPct val="100000"/>
              </a:lnSpc>
              <a:spcBef>
                <a:spcPts val="360"/>
              </a:spcBef>
              <a:spcAft>
                <a:spcPts val="0"/>
              </a:spcAft>
              <a:buSzPts val="900"/>
              <a:buChar char="■"/>
              <a:defRPr/>
            </a:lvl8pPr>
            <a:lvl9pPr marL="4114800" lvl="8" indent="-285750" algn="l">
              <a:lnSpc>
                <a:spcPct val="100000"/>
              </a:lnSpc>
              <a:spcBef>
                <a:spcPts val="360"/>
              </a:spcBef>
              <a:spcAft>
                <a:spcPts val="0"/>
              </a:spcAft>
              <a:buSzPts val="900"/>
              <a:buChar char="■"/>
              <a:defRPr/>
            </a:lvl9pPr>
          </a:lstStyle>
          <a:p>
            <a:endParaRPr/>
          </a:p>
        </p:txBody>
      </p:sp>
      <p:sp>
        <p:nvSpPr>
          <p:cNvPr id="45" name="Google Shape;45;p6"/>
          <p:cNvSpPr txBox="1">
            <a:spLocks noGrp="1"/>
          </p:cNvSpPr>
          <p:nvPr>
            <p:ph type="dt" idx="10"/>
          </p:nvPr>
        </p:nvSpPr>
        <p:spPr>
          <a:xfrm>
            <a:off x="1162050" y="6243637"/>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3657600" y="6243637"/>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folHlink"/>
              </a:buClr>
              <a:buSzPts val="1920"/>
              <a:buFont typeface="Noto Sans Symbols"/>
              <a:buNone/>
              <a:defRPr sz="3200" b="0" i="0" u="none" strike="noStrike" cap="none">
                <a:solidFill>
                  <a:schemeClr val="dk1"/>
                </a:solidFill>
                <a:latin typeface="Tahoma"/>
                <a:ea typeface="Tahoma"/>
                <a:cs typeface="Tahoma"/>
                <a:sym typeface="Tahoma"/>
              </a:defRPr>
            </a:lvl1pPr>
            <a:lvl2pPr marR="0" lvl="1" algn="l" rtl="0">
              <a:lnSpc>
                <a:spcPct val="100000"/>
              </a:lnSpc>
              <a:spcBef>
                <a:spcPts val="560"/>
              </a:spcBef>
              <a:spcAft>
                <a:spcPts val="0"/>
              </a:spcAft>
              <a:buClr>
                <a:schemeClr val="hlink"/>
              </a:buClr>
              <a:buSzPts val="1540"/>
              <a:buFont typeface="Noto Sans Symbols"/>
              <a:buNone/>
              <a:defRPr sz="2800" b="0" i="0" u="none" strike="noStrike" cap="none">
                <a:solidFill>
                  <a:schemeClr val="dk1"/>
                </a:solidFill>
                <a:latin typeface="Tahoma"/>
                <a:ea typeface="Tahoma"/>
                <a:cs typeface="Tahoma"/>
                <a:sym typeface="Tahoma"/>
              </a:defRPr>
            </a:lvl2pPr>
            <a:lvl3pPr marR="0" lvl="2" algn="l" rtl="0">
              <a:lnSpc>
                <a:spcPct val="100000"/>
              </a:lnSpc>
              <a:spcBef>
                <a:spcPts val="480"/>
              </a:spcBef>
              <a:spcAft>
                <a:spcPts val="0"/>
              </a:spcAft>
              <a:buClr>
                <a:schemeClr val="folHlink"/>
              </a:buClr>
              <a:buSzPts val="1200"/>
              <a:buFont typeface="Noto Sans Symbols"/>
              <a:buNone/>
              <a:defRPr sz="2400" b="0" i="0" u="none" strike="noStrike" cap="none">
                <a:solidFill>
                  <a:schemeClr val="dk1"/>
                </a:solidFill>
                <a:latin typeface="Tahoma"/>
                <a:ea typeface="Tahoma"/>
                <a:cs typeface="Tahoma"/>
                <a:sym typeface="Tahoma"/>
              </a:defRPr>
            </a:lvl3pPr>
            <a:lvl4pPr marR="0" lvl="3" algn="l" rtl="0">
              <a:lnSpc>
                <a:spcPct val="100000"/>
              </a:lnSpc>
              <a:spcBef>
                <a:spcPts val="400"/>
              </a:spcBef>
              <a:spcAft>
                <a:spcPts val="0"/>
              </a:spcAft>
              <a:buClr>
                <a:schemeClr val="accent2"/>
              </a:buClr>
              <a:buSzPts val="1100"/>
              <a:buFont typeface="Noto Sans Symbols"/>
              <a:buNone/>
              <a:defRPr sz="2000" b="0" i="0" u="none" strike="noStrike" cap="none">
                <a:solidFill>
                  <a:schemeClr val="dk1"/>
                </a:solidFill>
                <a:latin typeface="Tahoma"/>
                <a:ea typeface="Tahoma"/>
                <a:cs typeface="Tahoma"/>
                <a:sym typeface="Tahoma"/>
              </a:defRPr>
            </a:lvl4pPr>
            <a:lvl5pPr marR="0" lvl="4" algn="l" rtl="0">
              <a:lnSpc>
                <a:spcPct val="100000"/>
              </a:lnSpc>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5pPr>
            <a:lvl6pPr marR="0" lvl="5" algn="l" rtl="0">
              <a:lnSpc>
                <a:spcPct val="100000"/>
              </a:lnSpc>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6pPr>
            <a:lvl7pPr marR="0" lvl="6" algn="l" rtl="0">
              <a:lnSpc>
                <a:spcPct val="100000"/>
              </a:lnSpc>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7pPr>
            <a:lvl8pPr marR="0" lvl="7" algn="l" rtl="0">
              <a:lnSpc>
                <a:spcPct val="100000"/>
              </a:lnSpc>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8pPr>
            <a:lvl9pPr marR="0" lvl="8" algn="l" rtl="0">
              <a:lnSpc>
                <a:spcPct val="100000"/>
              </a:lnSpc>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9pPr>
          </a:lstStyle>
          <a:p>
            <a:endParaRPr/>
          </a:p>
        </p:txBody>
      </p:sp>
      <p:sp>
        <p:nvSpPr>
          <p:cNvPr id="51" name="Google Shape;51;p7"/>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840"/>
              <a:buNone/>
              <a:defRPr sz="1400"/>
            </a:lvl1pPr>
            <a:lvl2pPr marL="914400" lvl="1" indent="-228600" algn="l">
              <a:lnSpc>
                <a:spcPct val="100000"/>
              </a:lnSpc>
              <a:spcBef>
                <a:spcPts val="240"/>
              </a:spcBef>
              <a:spcAft>
                <a:spcPts val="0"/>
              </a:spcAft>
              <a:buSzPts val="660"/>
              <a:buNone/>
              <a:defRPr sz="1200"/>
            </a:lvl2pPr>
            <a:lvl3pPr marL="1371600" lvl="2" indent="-228600" algn="l">
              <a:lnSpc>
                <a:spcPct val="100000"/>
              </a:lnSpc>
              <a:spcBef>
                <a:spcPts val="200"/>
              </a:spcBef>
              <a:spcAft>
                <a:spcPts val="0"/>
              </a:spcAft>
              <a:buSzPts val="500"/>
              <a:buNone/>
              <a:defRPr sz="1000"/>
            </a:lvl3pPr>
            <a:lvl4pPr marL="1828800" lvl="3" indent="-228600" algn="l">
              <a:lnSpc>
                <a:spcPct val="100000"/>
              </a:lnSpc>
              <a:spcBef>
                <a:spcPts val="180"/>
              </a:spcBef>
              <a:spcAft>
                <a:spcPts val="0"/>
              </a:spcAft>
              <a:buSzPts val="495"/>
              <a:buNone/>
              <a:defRPr sz="900"/>
            </a:lvl4pPr>
            <a:lvl5pPr marL="2286000" lvl="4" indent="-228600" algn="l">
              <a:lnSpc>
                <a:spcPct val="100000"/>
              </a:lnSpc>
              <a:spcBef>
                <a:spcPts val="180"/>
              </a:spcBef>
              <a:spcAft>
                <a:spcPts val="0"/>
              </a:spcAft>
              <a:buSzPts val="450"/>
              <a:buNone/>
              <a:defRPr sz="900"/>
            </a:lvl5pPr>
            <a:lvl6pPr marL="2743200" lvl="5" indent="-228600" algn="l">
              <a:lnSpc>
                <a:spcPct val="100000"/>
              </a:lnSpc>
              <a:spcBef>
                <a:spcPts val="180"/>
              </a:spcBef>
              <a:spcAft>
                <a:spcPts val="0"/>
              </a:spcAft>
              <a:buSzPts val="450"/>
              <a:buNone/>
              <a:defRPr sz="900"/>
            </a:lvl6pPr>
            <a:lvl7pPr marL="3200400" lvl="6" indent="-228600" algn="l">
              <a:lnSpc>
                <a:spcPct val="100000"/>
              </a:lnSpc>
              <a:spcBef>
                <a:spcPts val="180"/>
              </a:spcBef>
              <a:spcAft>
                <a:spcPts val="0"/>
              </a:spcAft>
              <a:buSzPts val="450"/>
              <a:buNone/>
              <a:defRPr sz="900"/>
            </a:lvl7pPr>
            <a:lvl8pPr marL="3657600" lvl="7" indent="-228600" algn="l">
              <a:lnSpc>
                <a:spcPct val="100000"/>
              </a:lnSpc>
              <a:spcBef>
                <a:spcPts val="180"/>
              </a:spcBef>
              <a:spcAft>
                <a:spcPts val="0"/>
              </a:spcAft>
              <a:buSzPts val="450"/>
              <a:buNone/>
              <a:defRPr sz="900"/>
            </a:lvl8pPr>
            <a:lvl9pPr marL="4114800" lvl="8" indent="-228600" algn="l">
              <a:lnSpc>
                <a:spcPct val="100000"/>
              </a:lnSpc>
              <a:spcBef>
                <a:spcPts val="180"/>
              </a:spcBef>
              <a:spcAft>
                <a:spcPts val="0"/>
              </a:spcAft>
              <a:buSzPts val="450"/>
              <a:buNone/>
              <a:defRPr sz="900"/>
            </a:lvl9pPr>
          </a:lstStyle>
          <a:p>
            <a:endParaRPr/>
          </a:p>
        </p:txBody>
      </p:sp>
      <p:sp>
        <p:nvSpPr>
          <p:cNvPr id="52" name="Google Shape;52;p7"/>
          <p:cNvSpPr txBox="1">
            <a:spLocks noGrp="1"/>
          </p:cNvSpPr>
          <p:nvPr>
            <p:ph type="dt" idx="10"/>
          </p:nvPr>
        </p:nvSpPr>
        <p:spPr>
          <a:xfrm>
            <a:off x="1162050" y="6243637"/>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ftr" idx="11"/>
          </p:nvPr>
        </p:nvSpPr>
        <p:spPr>
          <a:xfrm>
            <a:off x="3657600" y="6243637"/>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7"/>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457200" y="273050"/>
            <a:ext cx="3008400" cy="1161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body" idx="1"/>
          </p:nvPr>
        </p:nvSpPr>
        <p:spPr>
          <a:xfrm>
            <a:off x="3575050" y="273050"/>
            <a:ext cx="5111700" cy="5853300"/>
          </a:xfrm>
          <a:prstGeom prst="rect">
            <a:avLst/>
          </a:prstGeom>
          <a:noFill/>
          <a:ln>
            <a:noFill/>
          </a:ln>
        </p:spPr>
        <p:txBody>
          <a:bodyPr spcFirstLastPara="1" wrap="square" lIns="91425" tIns="45700" rIns="91425" bIns="45700" anchor="t" anchorCtr="0">
            <a:noAutofit/>
          </a:bodyPr>
          <a:lstStyle>
            <a:lvl1pPr marL="457200" lvl="0" indent="-350520" algn="l">
              <a:lnSpc>
                <a:spcPct val="100000"/>
              </a:lnSpc>
              <a:spcBef>
                <a:spcPts val="640"/>
              </a:spcBef>
              <a:spcAft>
                <a:spcPts val="0"/>
              </a:spcAft>
              <a:buSzPts val="1920"/>
              <a:buChar char="■"/>
              <a:defRPr sz="3200"/>
            </a:lvl1pPr>
            <a:lvl2pPr marL="914400" lvl="1" indent="-326390" algn="l">
              <a:lnSpc>
                <a:spcPct val="100000"/>
              </a:lnSpc>
              <a:spcBef>
                <a:spcPts val="560"/>
              </a:spcBef>
              <a:spcAft>
                <a:spcPts val="0"/>
              </a:spcAft>
              <a:buSzPts val="1540"/>
              <a:buChar char="■"/>
              <a:defRPr sz="2800"/>
            </a:lvl2pPr>
            <a:lvl3pPr marL="1371600" lvl="2" indent="-304800" algn="l">
              <a:lnSpc>
                <a:spcPct val="100000"/>
              </a:lnSpc>
              <a:spcBef>
                <a:spcPts val="480"/>
              </a:spcBef>
              <a:spcAft>
                <a:spcPts val="0"/>
              </a:spcAft>
              <a:buSzPts val="1200"/>
              <a:buChar char="■"/>
              <a:defRPr sz="2400"/>
            </a:lvl3pPr>
            <a:lvl4pPr marL="1828800" lvl="3" indent="-298450" algn="l">
              <a:lnSpc>
                <a:spcPct val="100000"/>
              </a:lnSpc>
              <a:spcBef>
                <a:spcPts val="400"/>
              </a:spcBef>
              <a:spcAft>
                <a:spcPts val="0"/>
              </a:spcAft>
              <a:buSzPts val="1100"/>
              <a:buChar char="■"/>
              <a:defRPr sz="2000"/>
            </a:lvl4pPr>
            <a:lvl5pPr marL="2286000" lvl="4" indent="-292100" algn="l">
              <a:lnSpc>
                <a:spcPct val="100000"/>
              </a:lnSpc>
              <a:spcBef>
                <a:spcPts val="400"/>
              </a:spcBef>
              <a:spcAft>
                <a:spcPts val="0"/>
              </a:spcAft>
              <a:buSzPts val="1000"/>
              <a:buChar char="■"/>
              <a:defRPr sz="2000"/>
            </a:lvl5pPr>
            <a:lvl6pPr marL="2743200" lvl="5" indent="-292100" algn="l">
              <a:lnSpc>
                <a:spcPct val="100000"/>
              </a:lnSpc>
              <a:spcBef>
                <a:spcPts val="400"/>
              </a:spcBef>
              <a:spcAft>
                <a:spcPts val="0"/>
              </a:spcAft>
              <a:buSzPts val="1000"/>
              <a:buChar char="■"/>
              <a:defRPr sz="2000"/>
            </a:lvl6pPr>
            <a:lvl7pPr marL="3200400" lvl="6" indent="-292100" algn="l">
              <a:lnSpc>
                <a:spcPct val="100000"/>
              </a:lnSpc>
              <a:spcBef>
                <a:spcPts val="400"/>
              </a:spcBef>
              <a:spcAft>
                <a:spcPts val="0"/>
              </a:spcAft>
              <a:buSzPts val="1000"/>
              <a:buChar char="■"/>
              <a:defRPr sz="2000"/>
            </a:lvl7pPr>
            <a:lvl8pPr marL="3657600" lvl="7" indent="-292100" algn="l">
              <a:lnSpc>
                <a:spcPct val="100000"/>
              </a:lnSpc>
              <a:spcBef>
                <a:spcPts val="400"/>
              </a:spcBef>
              <a:spcAft>
                <a:spcPts val="0"/>
              </a:spcAft>
              <a:buSzPts val="1000"/>
              <a:buChar char="■"/>
              <a:defRPr sz="2000"/>
            </a:lvl8pPr>
            <a:lvl9pPr marL="4114800" lvl="8" indent="-292100" algn="l">
              <a:lnSpc>
                <a:spcPct val="100000"/>
              </a:lnSpc>
              <a:spcBef>
                <a:spcPts val="400"/>
              </a:spcBef>
              <a:spcAft>
                <a:spcPts val="0"/>
              </a:spcAft>
              <a:buSzPts val="1000"/>
              <a:buChar char="■"/>
              <a:defRPr sz="2000"/>
            </a:lvl9pPr>
          </a:lstStyle>
          <a:p>
            <a:endParaRPr/>
          </a:p>
        </p:txBody>
      </p:sp>
      <p:sp>
        <p:nvSpPr>
          <p:cNvPr id="58" name="Google Shape;58;p8"/>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840"/>
              <a:buNone/>
              <a:defRPr sz="1400"/>
            </a:lvl1pPr>
            <a:lvl2pPr marL="914400" lvl="1" indent="-228600" algn="l">
              <a:lnSpc>
                <a:spcPct val="100000"/>
              </a:lnSpc>
              <a:spcBef>
                <a:spcPts val="240"/>
              </a:spcBef>
              <a:spcAft>
                <a:spcPts val="0"/>
              </a:spcAft>
              <a:buSzPts val="660"/>
              <a:buNone/>
              <a:defRPr sz="1200"/>
            </a:lvl2pPr>
            <a:lvl3pPr marL="1371600" lvl="2" indent="-228600" algn="l">
              <a:lnSpc>
                <a:spcPct val="100000"/>
              </a:lnSpc>
              <a:spcBef>
                <a:spcPts val="200"/>
              </a:spcBef>
              <a:spcAft>
                <a:spcPts val="0"/>
              </a:spcAft>
              <a:buSzPts val="500"/>
              <a:buNone/>
              <a:defRPr sz="1000"/>
            </a:lvl3pPr>
            <a:lvl4pPr marL="1828800" lvl="3" indent="-228600" algn="l">
              <a:lnSpc>
                <a:spcPct val="100000"/>
              </a:lnSpc>
              <a:spcBef>
                <a:spcPts val="180"/>
              </a:spcBef>
              <a:spcAft>
                <a:spcPts val="0"/>
              </a:spcAft>
              <a:buSzPts val="495"/>
              <a:buNone/>
              <a:defRPr sz="900"/>
            </a:lvl4pPr>
            <a:lvl5pPr marL="2286000" lvl="4" indent="-228600" algn="l">
              <a:lnSpc>
                <a:spcPct val="100000"/>
              </a:lnSpc>
              <a:spcBef>
                <a:spcPts val="180"/>
              </a:spcBef>
              <a:spcAft>
                <a:spcPts val="0"/>
              </a:spcAft>
              <a:buSzPts val="450"/>
              <a:buNone/>
              <a:defRPr sz="900"/>
            </a:lvl5pPr>
            <a:lvl6pPr marL="2743200" lvl="5" indent="-228600" algn="l">
              <a:lnSpc>
                <a:spcPct val="100000"/>
              </a:lnSpc>
              <a:spcBef>
                <a:spcPts val="180"/>
              </a:spcBef>
              <a:spcAft>
                <a:spcPts val="0"/>
              </a:spcAft>
              <a:buSzPts val="450"/>
              <a:buNone/>
              <a:defRPr sz="900"/>
            </a:lvl6pPr>
            <a:lvl7pPr marL="3200400" lvl="6" indent="-228600" algn="l">
              <a:lnSpc>
                <a:spcPct val="100000"/>
              </a:lnSpc>
              <a:spcBef>
                <a:spcPts val="180"/>
              </a:spcBef>
              <a:spcAft>
                <a:spcPts val="0"/>
              </a:spcAft>
              <a:buSzPts val="450"/>
              <a:buNone/>
              <a:defRPr sz="900"/>
            </a:lvl7pPr>
            <a:lvl8pPr marL="3657600" lvl="7" indent="-228600" algn="l">
              <a:lnSpc>
                <a:spcPct val="100000"/>
              </a:lnSpc>
              <a:spcBef>
                <a:spcPts val="180"/>
              </a:spcBef>
              <a:spcAft>
                <a:spcPts val="0"/>
              </a:spcAft>
              <a:buSzPts val="450"/>
              <a:buNone/>
              <a:defRPr sz="900"/>
            </a:lvl8pPr>
            <a:lvl9pPr marL="4114800" lvl="8" indent="-228600" algn="l">
              <a:lnSpc>
                <a:spcPct val="100000"/>
              </a:lnSpc>
              <a:spcBef>
                <a:spcPts val="180"/>
              </a:spcBef>
              <a:spcAft>
                <a:spcPts val="0"/>
              </a:spcAft>
              <a:buSzPts val="450"/>
              <a:buNone/>
              <a:defRPr sz="900"/>
            </a:lvl9pPr>
          </a:lstStyle>
          <a:p>
            <a:endParaRPr/>
          </a:p>
        </p:txBody>
      </p:sp>
      <p:sp>
        <p:nvSpPr>
          <p:cNvPr id="59" name="Google Shape;59;p8"/>
          <p:cNvSpPr txBox="1">
            <a:spLocks noGrp="1"/>
          </p:cNvSpPr>
          <p:nvPr>
            <p:ph type="dt" idx="10"/>
          </p:nvPr>
        </p:nvSpPr>
        <p:spPr>
          <a:xfrm>
            <a:off x="1162050" y="6243637"/>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8"/>
          <p:cNvSpPr txBox="1">
            <a:spLocks noGrp="1"/>
          </p:cNvSpPr>
          <p:nvPr>
            <p:ph type="ftr" idx="11"/>
          </p:nvPr>
        </p:nvSpPr>
        <p:spPr>
          <a:xfrm>
            <a:off x="3657600" y="6243637"/>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8"/>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9"/>
          <p:cNvSpPr txBox="1">
            <a:spLocks noGrp="1"/>
          </p:cNvSpPr>
          <p:nvPr>
            <p:ph type="dt" idx="10"/>
          </p:nvPr>
        </p:nvSpPr>
        <p:spPr>
          <a:xfrm>
            <a:off x="1162050" y="6243637"/>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3657600" y="6243637"/>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1150937" y="214312"/>
            <a:ext cx="7793100" cy="1461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0"/>
          <p:cNvSpPr txBox="1">
            <a:spLocks noGrp="1"/>
          </p:cNvSpPr>
          <p:nvPr>
            <p:ph type="dt" idx="10"/>
          </p:nvPr>
        </p:nvSpPr>
        <p:spPr>
          <a:xfrm>
            <a:off x="1162050" y="6243637"/>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3657600" y="6243637"/>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p:nvPr/>
        </p:nvSpPr>
        <p:spPr>
          <a:xfrm>
            <a:off x="417512" y="1098550"/>
            <a:ext cx="438300" cy="4749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sp>
        <p:nvSpPr>
          <p:cNvPr id="7" name="Google Shape;7;p1"/>
          <p:cNvSpPr txBox="1"/>
          <p:nvPr/>
        </p:nvSpPr>
        <p:spPr>
          <a:xfrm>
            <a:off x="800100" y="1098550"/>
            <a:ext cx="328500" cy="474900"/>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sp>
        <p:nvSpPr>
          <p:cNvPr id="8" name="Google Shape;8;p1"/>
          <p:cNvSpPr txBox="1"/>
          <p:nvPr/>
        </p:nvSpPr>
        <p:spPr>
          <a:xfrm>
            <a:off x="541337" y="1520825"/>
            <a:ext cx="422400" cy="474900"/>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sp>
        <p:nvSpPr>
          <p:cNvPr id="9" name="Google Shape;9;p1"/>
          <p:cNvSpPr txBox="1"/>
          <p:nvPr/>
        </p:nvSpPr>
        <p:spPr>
          <a:xfrm>
            <a:off x="911225" y="1520825"/>
            <a:ext cx="368400" cy="474900"/>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sp>
        <p:nvSpPr>
          <p:cNvPr id="10" name="Google Shape;10;p1"/>
          <p:cNvSpPr txBox="1"/>
          <p:nvPr/>
        </p:nvSpPr>
        <p:spPr>
          <a:xfrm>
            <a:off x="127000" y="1447800"/>
            <a:ext cx="560400" cy="422400"/>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sp>
        <p:nvSpPr>
          <p:cNvPr id="11" name="Google Shape;11;p1"/>
          <p:cNvSpPr txBox="1"/>
          <p:nvPr/>
        </p:nvSpPr>
        <p:spPr>
          <a:xfrm>
            <a:off x="762000" y="990600"/>
            <a:ext cx="31800" cy="1052400"/>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sp>
        <p:nvSpPr>
          <p:cNvPr id="12" name="Google Shape;12;p1"/>
          <p:cNvSpPr txBox="1"/>
          <p:nvPr/>
        </p:nvSpPr>
        <p:spPr>
          <a:xfrm>
            <a:off x="442912" y="1781175"/>
            <a:ext cx="8226300" cy="3150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ahoma"/>
              <a:ea typeface="Tahoma"/>
              <a:cs typeface="Tahoma"/>
              <a:sym typeface="Tahoma"/>
            </a:endParaRPr>
          </a:p>
        </p:txBody>
      </p:sp>
      <p:sp>
        <p:nvSpPr>
          <p:cNvPr id="13" name="Google Shape;13;p1"/>
          <p:cNvSpPr txBox="1">
            <a:spLocks noGrp="1"/>
          </p:cNvSpPr>
          <p:nvPr>
            <p:ph type="title"/>
          </p:nvPr>
        </p:nvSpPr>
        <p:spPr>
          <a:xfrm>
            <a:off x="1150937" y="214312"/>
            <a:ext cx="7793100" cy="14619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ahoma"/>
                <a:ea typeface="Tahoma"/>
                <a:cs typeface="Tahoma"/>
                <a:sym typeface="Tahoma"/>
              </a:defRPr>
            </a:lvl9pPr>
          </a:lstStyle>
          <a:p>
            <a:endParaRPr/>
          </a:p>
        </p:txBody>
      </p:sp>
      <p:sp>
        <p:nvSpPr>
          <p:cNvPr id="14" name="Google Shape;14;p1"/>
          <p:cNvSpPr txBox="1">
            <a:spLocks noGrp="1"/>
          </p:cNvSpPr>
          <p:nvPr>
            <p:ph type="body" idx="1"/>
          </p:nvPr>
        </p:nvSpPr>
        <p:spPr>
          <a:xfrm>
            <a:off x="1182687" y="2017712"/>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lnSpc>
                <a:spcPct val="100000"/>
              </a:lnSpc>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lnSpc>
                <a:spcPct val="100000"/>
              </a:lnSpc>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lnSpc>
                <a:spcPct val="100000"/>
              </a:lnSpc>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lnSpc>
                <a:spcPct val="100000"/>
              </a:lnSpc>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5" name="Google Shape;15;p1"/>
          <p:cNvSpPr txBox="1">
            <a:spLocks noGrp="1"/>
          </p:cNvSpPr>
          <p:nvPr>
            <p:ph type="dt" idx="10"/>
          </p:nvPr>
        </p:nvSpPr>
        <p:spPr>
          <a:xfrm>
            <a:off x="1162050" y="6243637"/>
            <a:ext cx="19050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9pPr>
          </a:lstStyle>
          <a:p>
            <a:endParaRPr/>
          </a:p>
        </p:txBody>
      </p:sp>
      <p:sp>
        <p:nvSpPr>
          <p:cNvPr id="16" name="Google Shape;16;p1"/>
          <p:cNvSpPr txBox="1">
            <a:spLocks noGrp="1"/>
          </p:cNvSpPr>
          <p:nvPr>
            <p:ph type="ftr" idx="11"/>
          </p:nvPr>
        </p:nvSpPr>
        <p:spPr>
          <a:xfrm>
            <a:off x="3657600" y="6243637"/>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9pPr>
          </a:lstStyle>
          <a:p>
            <a:endParaRPr/>
          </a:p>
        </p:txBody>
      </p:sp>
      <p:sp>
        <p:nvSpPr>
          <p:cNvPr id="17" name="Google Shape;17;p1"/>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722313" y="4406900"/>
            <a:ext cx="7772400" cy="13620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a:buNone/>
            </a:pPr>
            <a:r>
              <a:rPr lang="en-US" sz="4400" b="0"/>
              <a:t>IDS and IPS</a:t>
            </a:r>
            <a:endParaRPr/>
          </a:p>
        </p:txBody>
      </p:sp>
      <p:sp>
        <p:nvSpPr>
          <p:cNvPr id="98" name="Google Shape;98;p14"/>
          <p:cNvSpPr txBox="1">
            <a:spLocks noGrp="1"/>
          </p:cNvSpPr>
          <p:nvPr>
            <p:ph type="body" idx="1"/>
          </p:nvPr>
        </p:nvSpPr>
        <p:spPr>
          <a:xfrm>
            <a:off x="599875" y="2085475"/>
            <a:ext cx="8095200" cy="2252100"/>
          </a:xfrm>
          <a:prstGeom prst="rect">
            <a:avLst/>
          </a:prstGeom>
        </p:spPr>
        <p:txBody>
          <a:bodyPr spcFirstLastPara="1" wrap="square" lIns="91425" tIns="45700" rIns="91425" bIns="45700" anchor="b" anchorCtr="0">
            <a:noAutofit/>
          </a:bodyPr>
          <a:lstStyle/>
          <a:p>
            <a:pPr marL="0" lvl="0" indent="0" algn="l" rtl="0">
              <a:spcBef>
                <a:spcPts val="400"/>
              </a:spcBef>
              <a:spcAft>
                <a:spcPts val="0"/>
              </a:spcAft>
              <a:buNone/>
            </a:pPr>
            <a:r>
              <a:rPr lang="en-US"/>
              <a:t>.</a:t>
            </a:r>
            <a:endParaRPr/>
          </a:p>
        </p:txBody>
      </p:sp>
      <p:graphicFrame>
        <p:nvGraphicFramePr>
          <p:cNvPr id="99" name="Google Shape;99;p14"/>
          <p:cNvGraphicFramePr/>
          <p:nvPr/>
        </p:nvGraphicFramePr>
        <p:xfrm>
          <a:off x="618575" y="2509375"/>
          <a:ext cx="7979900" cy="1559530"/>
        </p:xfrm>
        <a:graphic>
          <a:graphicData uri="http://schemas.openxmlformats.org/drawingml/2006/table">
            <a:tbl>
              <a:tblPr>
                <a:noFill/>
                <a:tableStyleId>{C8B980BE-B105-4066-BDA1-F8AE4676F585}</a:tableStyleId>
              </a:tblPr>
              <a:tblGrid>
                <a:gridCol w="2561250">
                  <a:extLst>
                    <a:ext uri="{9D8B030D-6E8A-4147-A177-3AD203B41FA5}">
                      <a16:colId xmlns:a16="http://schemas.microsoft.com/office/drawing/2014/main" val="20000"/>
                    </a:ext>
                  </a:extLst>
                </a:gridCol>
                <a:gridCol w="5418650">
                  <a:extLst>
                    <a:ext uri="{9D8B030D-6E8A-4147-A177-3AD203B41FA5}">
                      <a16:colId xmlns:a16="http://schemas.microsoft.com/office/drawing/2014/main" val="20001"/>
                    </a:ext>
                  </a:extLst>
                </a:gridCol>
              </a:tblGrid>
              <a:tr h="1556400">
                <a:tc>
                  <a:txBody>
                    <a:bodyPr/>
                    <a:lstStyle/>
                    <a:p>
                      <a:pPr marL="0" lvl="0" indent="0" algn="l" rtl="0">
                        <a:spcBef>
                          <a:spcPts val="400"/>
                        </a:spcBef>
                        <a:spcAft>
                          <a:spcPts val="0"/>
                        </a:spcAft>
                        <a:buClr>
                          <a:schemeClr val="dk1"/>
                        </a:buClr>
                        <a:buSzPts val="1100"/>
                        <a:buFont typeface="Arial"/>
                        <a:buNone/>
                      </a:pPr>
                      <a:r>
                        <a:rPr lang="en-US" sz="3600">
                          <a:solidFill>
                            <a:schemeClr val="dk1"/>
                          </a:solidFill>
                          <a:latin typeface="Tahoma"/>
                          <a:ea typeface="Tahoma"/>
                          <a:cs typeface="Tahoma"/>
                          <a:sym typeface="Tahoma"/>
                        </a:rPr>
                        <a:t>MTT06105:</a:t>
                      </a:r>
                      <a:endParaRPr sz="1500"/>
                    </a:p>
                  </a:txBody>
                  <a:tcPr marL="91425" marR="91425" marT="91425" marB="91425"/>
                </a:tc>
                <a:tc>
                  <a:txBody>
                    <a:bodyPr/>
                    <a:lstStyle/>
                    <a:p>
                      <a:pPr marL="0" lvl="0" indent="0" algn="ctr" rtl="0">
                        <a:spcBef>
                          <a:spcPts val="400"/>
                        </a:spcBef>
                        <a:spcAft>
                          <a:spcPts val="0"/>
                        </a:spcAft>
                        <a:buClr>
                          <a:schemeClr val="dk1"/>
                        </a:buClr>
                        <a:buSzPts val="1100"/>
                        <a:buFont typeface="Arial"/>
                        <a:buNone/>
                      </a:pPr>
                      <a:r>
                        <a:rPr lang="en-US" sz="3600">
                          <a:solidFill>
                            <a:schemeClr val="dk1"/>
                          </a:solidFill>
                          <a:latin typeface="Tahoma"/>
                          <a:ea typeface="Tahoma"/>
                          <a:cs typeface="Tahoma"/>
                          <a:sym typeface="Tahoma"/>
                        </a:rPr>
                        <a:t>FUNDAMENTALS OF IT</a:t>
                      </a:r>
                      <a:endParaRPr sz="3600">
                        <a:solidFill>
                          <a:schemeClr val="dk1"/>
                        </a:solidFill>
                        <a:latin typeface="Tahoma"/>
                        <a:ea typeface="Tahoma"/>
                        <a:cs typeface="Tahoma"/>
                        <a:sym typeface="Tahoma"/>
                      </a:endParaRPr>
                    </a:p>
                    <a:p>
                      <a:pPr marL="0" lvl="0" indent="0" algn="ctr" rtl="0">
                        <a:spcBef>
                          <a:spcPts val="400"/>
                        </a:spcBef>
                        <a:spcAft>
                          <a:spcPts val="0"/>
                        </a:spcAft>
                        <a:buClr>
                          <a:schemeClr val="dk1"/>
                        </a:buClr>
                        <a:buSzPts val="1100"/>
                        <a:buFont typeface="Arial"/>
                        <a:buNone/>
                      </a:pPr>
                      <a:r>
                        <a:rPr lang="en-US" sz="3600">
                          <a:solidFill>
                            <a:schemeClr val="dk1"/>
                          </a:solidFill>
                          <a:latin typeface="Tahoma"/>
                          <a:ea typeface="Tahoma"/>
                          <a:cs typeface="Tahoma"/>
                          <a:sym typeface="Tahoma"/>
                        </a:rPr>
                        <a:t>SECURITY</a:t>
                      </a:r>
                      <a:endParaRPr sz="3600">
                        <a:solidFill>
                          <a:schemeClr val="dk1"/>
                        </a:solidFill>
                        <a:latin typeface="Tahoma"/>
                        <a:ea typeface="Tahoma"/>
                        <a:cs typeface="Tahoma"/>
                        <a:sym typeface="Tahoma"/>
                      </a:endParaRPr>
                    </a:p>
                    <a:p>
                      <a:pPr marL="0" lvl="0" indent="0" algn="l" rtl="0">
                        <a:spcBef>
                          <a:spcPts val="0"/>
                        </a:spcBef>
                        <a:spcAft>
                          <a:spcPts val="0"/>
                        </a:spcAft>
                        <a:buNone/>
                      </a:pPr>
                      <a:endParaRPr sz="1500"/>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1150937" y="214312"/>
            <a:ext cx="7793100" cy="14619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a:t>Intrusion Prevention System (IPS)</a:t>
            </a:r>
            <a:endParaRPr/>
          </a:p>
        </p:txBody>
      </p:sp>
      <p:sp>
        <p:nvSpPr>
          <p:cNvPr id="155" name="Google Shape;155;p23"/>
          <p:cNvSpPr txBox="1">
            <a:spLocks noGrp="1"/>
          </p:cNvSpPr>
          <p:nvPr>
            <p:ph type="body" idx="1"/>
          </p:nvPr>
        </p:nvSpPr>
        <p:spPr>
          <a:xfrm>
            <a:off x="724624" y="1823350"/>
            <a:ext cx="8219400" cy="4114800"/>
          </a:xfrm>
          <a:prstGeom prst="rect">
            <a:avLst/>
          </a:prstGeom>
        </p:spPr>
        <p:txBody>
          <a:bodyPr spcFirstLastPara="1" wrap="square" lIns="91425" tIns="45700" rIns="91425" bIns="45700" anchor="t" anchorCtr="0">
            <a:noAutofit/>
          </a:bodyPr>
          <a:lstStyle/>
          <a:p>
            <a:pPr marL="457200" lvl="0" indent="-381000" algn="just" rtl="0">
              <a:spcBef>
                <a:spcPts val="360"/>
              </a:spcBef>
              <a:spcAft>
                <a:spcPts val="0"/>
              </a:spcAft>
              <a:buSzPts val="2400"/>
              <a:buChar char="■"/>
            </a:pPr>
            <a:r>
              <a:rPr lang="en-US" sz="2400"/>
              <a:t>Intrusion Prevention Systems (IPS): live in the same area of the network as a firewall, between the outside world and the internal network. </a:t>
            </a:r>
            <a:endParaRPr sz="2400"/>
          </a:p>
          <a:p>
            <a:pPr marL="457200" lvl="0" indent="-381000" algn="just" rtl="0">
              <a:spcBef>
                <a:spcPts val="0"/>
              </a:spcBef>
              <a:spcAft>
                <a:spcPts val="0"/>
              </a:spcAft>
              <a:buSzPts val="2400"/>
              <a:buChar char="■"/>
            </a:pPr>
            <a:r>
              <a:rPr lang="en-US" sz="2400"/>
              <a:t>IPS proactively deny network traffic based on a security profile if that packet represents a known security threat.</a:t>
            </a:r>
            <a:endParaRPr sz="2400"/>
          </a:p>
          <a:p>
            <a:pPr marL="0" lvl="0" indent="0" algn="l" rtl="0">
              <a:spcBef>
                <a:spcPts val="36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1150937" y="214312"/>
            <a:ext cx="7793100" cy="14619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a:t>Intrusion Prevention System (IPS)</a:t>
            </a:r>
            <a:endParaRPr/>
          </a:p>
        </p:txBody>
      </p:sp>
      <p:sp>
        <p:nvSpPr>
          <p:cNvPr id="161" name="Google Shape;161;p24"/>
          <p:cNvSpPr txBox="1">
            <a:spLocks noGrp="1"/>
          </p:cNvSpPr>
          <p:nvPr>
            <p:ph type="body" idx="1"/>
          </p:nvPr>
        </p:nvSpPr>
        <p:spPr>
          <a:xfrm>
            <a:off x="735774" y="2017700"/>
            <a:ext cx="8219400" cy="4114800"/>
          </a:xfrm>
          <a:prstGeom prst="rect">
            <a:avLst/>
          </a:prstGeom>
        </p:spPr>
        <p:txBody>
          <a:bodyPr spcFirstLastPara="1" wrap="square" lIns="91425" tIns="45700" rIns="91425" bIns="45700" anchor="t" anchorCtr="0">
            <a:noAutofit/>
          </a:bodyPr>
          <a:lstStyle/>
          <a:p>
            <a:pPr marL="457200" lvl="0" indent="-381000" algn="just" rtl="0">
              <a:spcBef>
                <a:spcPts val="360"/>
              </a:spcBef>
              <a:spcAft>
                <a:spcPts val="0"/>
              </a:spcAft>
              <a:buSzPts val="2400"/>
              <a:buChar char="■"/>
            </a:pPr>
            <a:r>
              <a:rPr lang="en-US" sz="2400"/>
              <a:t>IPS solutions can also be used to identify issues with corporate security policies, deterring employees and network guests from violating the rules these policies contain.</a:t>
            </a:r>
            <a:endParaRPr sz="2400"/>
          </a:p>
          <a:p>
            <a:pPr marL="457200" lvl="0" indent="-381000" algn="just" rtl="0">
              <a:spcBef>
                <a:spcPts val="0"/>
              </a:spcBef>
              <a:spcAft>
                <a:spcPts val="0"/>
              </a:spcAft>
              <a:buSzPts val="2400"/>
              <a:buChar char="■"/>
            </a:pPr>
            <a:r>
              <a:rPr lang="en-US" sz="2400"/>
              <a:t>With so many access points present on a typical business network, it is essential that you have a way to monitor for signs of potential violations, incidents and imminent threats.</a:t>
            </a:r>
            <a:endParaRPr sz="2400"/>
          </a:p>
          <a:p>
            <a:pPr marL="0" lvl="0" indent="0" algn="l" rtl="0">
              <a:spcBef>
                <a:spcPts val="36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1150937" y="214312"/>
            <a:ext cx="7793100" cy="14619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a:t>How Do Intrusion Prevention Systems Work?</a:t>
            </a:r>
            <a:endParaRPr/>
          </a:p>
        </p:txBody>
      </p:sp>
      <p:sp>
        <p:nvSpPr>
          <p:cNvPr id="167" name="Google Shape;167;p25"/>
          <p:cNvSpPr txBox="1">
            <a:spLocks noGrp="1"/>
          </p:cNvSpPr>
          <p:nvPr>
            <p:ph type="body" idx="1"/>
          </p:nvPr>
        </p:nvSpPr>
        <p:spPr>
          <a:xfrm>
            <a:off x="735774" y="2017700"/>
            <a:ext cx="8219400" cy="4114800"/>
          </a:xfrm>
          <a:prstGeom prst="rect">
            <a:avLst/>
          </a:prstGeom>
        </p:spPr>
        <p:txBody>
          <a:bodyPr spcFirstLastPara="1" wrap="square" lIns="91425" tIns="45700" rIns="91425" bIns="45700" anchor="t" anchorCtr="0">
            <a:noAutofit/>
          </a:bodyPr>
          <a:lstStyle/>
          <a:p>
            <a:pPr marL="457200" lvl="0" indent="-381000" algn="just" rtl="0">
              <a:spcBef>
                <a:spcPts val="360"/>
              </a:spcBef>
              <a:spcAft>
                <a:spcPts val="0"/>
              </a:spcAft>
              <a:buSzPts val="2400"/>
              <a:buChar char="■"/>
            </a:pPr>
            <a:r>
              <a:rPr lang="en-US" sz="2400"/>
              <a:t>Intrusion prevention systems work by scanning all network traffic. </a:t>
            </a:r>
            <a:endParaRPr sz="2400"/>
          </a:p>
          <a:p>
            <a:pPr marL="457200" lvl="0" indent="-381000" algn="just" rtl="0">
              <a:spcBef>
                <a:spcPts val="0"/>
              </a:spcBef>
              <a:spcAft>
                <a:spcPts val="0"/>
              </a:spcAft>
              <a:buSzPts val="2400"/>
              <a:buChar char="■"/>
            </a:pPr>
            <a:r>
              <a:rPr lang="en-US" sz="2400"/>
              <a:t>There are a number of different threats that an IPS is designed to prevent, including:</a:t>
            </a:r>
            <a:endParaRPr sz="2400"/>
          </a:p>
          <a:p>
            <a:pPr marL="914400" lvl="1" indent="-291465" algn="just" rtl="0">
              <a:spcBef>
                <a:spcPts val="0"/>
              </a:spcBef>
              <a:spcAft>
                <a:spcPts val="0"/>
              </a:spcAft>
              <a:buSzPts val="990"/>
              <a:buChar char="■"/>
            </a:pPr>
            <a:r>
              <a:rPr lang="en-US" sz="2400"/>
              <a:t>Denial of Service (DoS) attack</a:t>
            </a:r>
            <a:endParaRPr sz="2400"/>
          </a:p>
          <a:p>
            <a:pPr marL="914400" lvl="1" indent="-291465" algn="just" rtl="0">
              <a:spcBef>
                <a:spcPts val="0"/>
              </a:spcBef>
              <a:spcAft>
                <a:spcPts val="0"/>
              </a:spcAft>
              <a:buSzPts val="990"/>
              <a:buChar char="■"/>
            </a:pPr>
            <a:r>
              <a:rPr lang="en-US" sz="2400"/>
              <a:t>Distributed Denial of Service (DDoS) attack</a:t>
            </a:r>
            <a:endParaRPr sz="2400"/>
          </a:p>
          <a:p>
            <a:pPr marL="914400" lvl="1" indent="-291465" algn="just" rtl="0">
              <a:spcBef>
                <a:spcPts val="0"/>
              </a:spcBef>
              <a:spcAft>
                <a:spcPts val="0"/>
              </a:spcAft>
              <a:buSzPts val="990"/>
              <a:buChar char="■"/>
            </a:pPr>
            <a:r>
              <a:rPr lang="en-US" sz="2400"/>
              <a:t>Various types of exploits</a:t>
            </a:r>
            <a:endParaRPr sz="2400"/>
          </a:p>
          <a:p>
            <a:pPr marL="914400" lvl="1" indent="-291465" algn="just" rtl="0">
              <a:spcBef>
                <a:spcPts val="0"/>
              </a:spcBef>
              <a:spcAft>
                <a:spcPts val="0"/>
              </a:spcAft>
              <a:buSzPts val="990"/>
              <a:buChar char="■"/>
            </a:pPr>
            <a:r>
              <a:rPr lang="en-US" sz="2400"/>
              <a:t>Worms</a:t>
            </a:r>
            <a:endParaRPr sz="2400"/>
          </a:p>
          <a:p>
            <a:pPr marL="914400" lvl="1" indent="-291465" algn="just" rtl="0">
              <a:spcBef>
                <a:spcPts val="0"/>
              </a:spcBef>
              <a:spcAft>
                <a:spcPts val="0"/>
              </a:spcAft>
              <a:buSzPts val="990"/>
              <a:buChar char="■"/>
            </a:pPr>
            <a:r>
              <a:rPr lang="en-US" sz="2400"/>
              <a:t>Viruses</a:t>
            </a:r>
            <a:endParaRPr sz="2400"/>
          </a:p>
          <a:p>
            <a:pPr marL="457200" lvl="0" indent="-381000" algn="just" rtl="0">
              <a:spcBef>
                <a:spcPts val="0"/>
              </a:spcBef>
              <a:spcAft>
                <a:spcPts val="0"/>
              </a:spcAft>
              <a:buSzPts val="2400"/>
              <a:buChar char="■"/>
            </a:pPr>
            <a:r>
              <a:rPr lang="en-US" sz="2400"/>
              <a:t>The IPS performs real-time packet inspection, deeply inspecting every packet that travels across the network</a:t>
            </a:r>
            <a:endParaRPr sz="2400"/>
          </a:p>
          <a:p>
            <a:pPr marL="0" lvl="0" indent="0" algn="just" rtl="0">
              <a:spcBef>
                <a:spcPts val="360"/>
              </a:spcBef>
              <a:spcAft>
                <a:spcPts val="0"/>
              </a:spcAft>
              <a:buNone/>
            </a:pPr>
            <a:endParaRPr sz="2400"/>
          </a:p>
          <a:p>
            <a:pPr marL="0" lvl="0" indent="0" algn="l" rtl="0">
              <a:spcBef>
                <a:spcPts val="36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1150937" y="214312"/>
            <a:ext cx="7793100" cy="14619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a:t>How Do Intrusion Prevention Systems Work?</a:t>
            </a:r>
            <a:endParaRPr/>
          </a:p>
        </p:txBody>
      </p:sp>
      <p:sp>
        <p:nvSpPr>
          <p:cNvPr id="173" name="Google Shape;173;p26"/>
          <p:cNvSpPr txBox="1">
            <a:spLocks noGrp="1"/>
          </p:cNvSpPr>
          <p:nvPr>
            <p:ph type="body" idx="1"/>
          </p:nvPr>
        </p:nvSpPr>
        <p:spPr>
          <a:xfrm>
            <a:off x="735774" y="2017700"/>
            <a:ext cx="8219400" cy="4114800"/>
          </a:xfrm>
          <a:prstGeom prst="rect">
            <a:avLst/>
          </a:prstGeom>
        </p:spPr>
        <p:txBody>
          <a:bodyPr spcFirstLastPara="1" wrap="square" lIns="91425" tIns="45700" rIns="91425" bIns="45700" anchor="t" anchorCtr="0">
            <a:noAutofit/>
          </a:bodyPr>
          <a:lstStyle/>
          <a:p>
            <a:pPr marL="457200" lvl="0" indent="-381000" algn="just" rtl="0">
              <a:spcBef>
                <a:spcPts val="360"/>
              </a:spcBef>
              <a:spcAft>
                <a:spcPts val="0"/>
              </a:spcAft>
              <a:buSzPts val="2400"/>
              <a:buChar char="■"/>
            </a:pPr>
            <a:r>
              <a:rPr lang="en-US" sz="2400"/>
              <a:t>If any malicious or suspicious packets are detected, the IPS will carry out one of the following actions:</a:t>
            </a:r>
            <a:endParaRPr sz="2400"/>
          </a:p>
          <a:p>
            <a:pPr marL="457200" lvl="0" indent="-381000" algn="just" rtl="0">
              <a:spcBef>
                <a:spcPts val="0"/>
              </a:spcBef>
              <a:spcAft>
                <a:spcPts val="0"/>
              </a:spcAft>
              <a:buSzPts val="2400"/>
              <a:buChar char="■"/>
            </a:pPr>
            <a:r>
              <a:rPr lang="en-US" sz="2400"/>
              <a:t>Terminate the TCP session that has been exploited and block the offending source IP address or user account from accessing any application, target hosts or other network resources unethically.</a:t>
            </a:r>
            <a:endParaRPr sz="2400"/>
          </a:p>
          <a:p>
            <a:pPr marL="457200" lvl="0" indent="-381000" algn="just" rtl="0">
              <a:spcBef>
                <a:spcPts val="0"/>
              </a:spcBef>
              <a:spcAft>
                <a:spcPts val="0"/>
              </a:spcAft>
              <a:buSzPts val="2400"/>
              <a:buChar char="■"/>
            </a:pPr>
            <a:r>
              <a:rPr lang="en-US" sz="2400"/>
              <a:t>Reprogram or reconfigure the firewall to prevent a similar attack occurring in the future.</a:t>
            </a:r>
            <a:endParaRPr sz="2400"/>
          </a:p>
          <a:p>
            <a:pPr marL="457200" lvl="0" indent="-381000" algn="just" rtl="0">
              <a:spcBef>
                <a:spcPts val="0"/>
              </a:spcBef>
              <a:spcAft>
                <a:spcPts val="0"/>
              </a:spcAft>
              <a:buSzPts val="2400"/>
              <a:buChar char="■"/>
            </a:pPr>
            <a:r>
              <a:rPr lang="en-US" sz="2400"/>
              <a:t>Remove or replace any malicious content that remains on the network following an attack</a:t>
            </a:r>
            <a:endParaRPr sz="2400"/>
          </a:p>
          <a:p>
            <a:pPr marL="0" lvl="0" indent="0" algn="just" rtl="0">
              <a:spcBef>
                <a:spcPts val="360"/>
              </a:spcBef>
              <a:spcAft>
                <a:spcPts val="0"/>
              </a:spcAft>
              <a:buNone/>
            </a:pPr>
            <a:endParaRPr sz="2400"/>
          </a:p>
          <a:p>
            <a:pPr marL="0" lvl="0" indent="0" algn="l" rtl="0">
              <a:spcBef>
                <a:spcPts val="36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1150937" y="214312"/>
            <a:ext cx="7793100" cy="14619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a:t>The Differences Between IDS and IPS</a:t>
            </a:r>
            <a:endParaRPr/>
          </a:p>
        </p:txBody>
      </p:sp>
      <p:sp>
        <p:nvSpPr>
          <p:cNvPr id="179" name="Google Shape;179;p27"/>
          <p:cNvSpPr txBox="1">
            <a:spLocks noGrp="1"/>
          </p:cNvSpPr>
          <p:nvPr>
            <p:ph type="body" idx="1"/>
          </p:nvPr>
        </p:nvSpPr>
        <p:spPr>
          <a:xfrm>
            <a:off x="735774" y="2017700"/>
            <a:ext cx="8219400" cy="4114800"/>
          </a:xfrm>
          <a:prstGeom prst="rect">
            <a:avLst/>
          </a:prstGeom>
        </p:spPr>
        <p:txBody>
          <a:bodyPr spcFirstLastPara="1" wrap="square" lIns="91425" tIns="45700" rIns="91425" bIns="45700" anchor="t" anchorCtr="0">
            <a:noAutofit/>
          </a:bodyPr>
          <a:lstStyle/>
          <a:p>
            <a:pPr marL="457200" lvl="0" indent="-381000" algn="just" rtl="0">
              <a:spcBef>
                <a:spcPts val="360"/>
              </a:spcBef>
              <a:spcAft>
                <a:spcPts val="0"/>
              </a:spcAft>
              <a:buSzPts val="2400"/>
              <a:buChar char="■"/>
            </a:pPr>
            <a:endParaRPr sz="2400"/>
          </a:p>
          <a:p>
            <a:pPr marL="0" lvl="0" indent="0" algn="just" rtl="0">
              <a:spcBef>
                <a:spcPts val="360"/>
              </a:spcBef>
              <a:spcAft>
                <a:spcPts val="0"/>
              </a:spcAft>
              <a:buNone/>
            </a:pPr>
            <a:endParaRPr sz="2400"/>
          </a:p>
          <a:p>
            <a:pPr marL="0" lvl="0" indent="0" algn="l" rtl="0">
              <a:spcBef>
                <a:spcPts val="360"/>
              </a:spcBef>
              <a:spcAft>
                <a:spcPts val="0"/>
              </a:spcAft>
              <a:buNone/>
            </a:pPr>
            <a:endParaRPr/>
          </a:p>
        </p:txBody>
      </p:sp>
      <p:pic>
        <p:nvPicPr>
          <p:cNvPr id="180" name="Google Shape;180;p27"/>
          <p:cNvPicPr preferRelativeResize="0"/>
          <p:nvPr/>
        </p:nvPicPr>
        <p:blipFill>
          <a:blip r:embed="rId3">
            <a:alphaModFix/>
          </a:blip>
          <a:stretch>
            <a:fillRect/>
          </a:stretch>
        </p:blipFill>
        <p:spPr>
          <a:xfrm>
            <a:off x="888475" y="1818625"/>
            <a:ext cx="7663201" cy="49464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1150937" y="214312"/>
            <a:ext cx="7793100" cy="14619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a:t>The Differences Between IDS and IPS</a:t>
            </a:r>
            <a:endParaRPr/>
          </a:p>
        </p:txBody>
      </p:sp>
      <p:sp>
        <p:nvSpPr>
          <p:cNvPr id="186" name="Google Shape;186;p28"/>
          <p:cNvSpPr txBox="1">
            <a:spLocks noGrp="1"/>
          </p:cNvSpPr>
          <p:nvPr>
            <p:ph type="body" idx="1"/>
          </p:nvPr>
        </p:nvSpPr>
        <p:spPr>
          <a:xfrm>
            <a:off x="735774" y="2017700"/>
            <a:ext cx="8219400" cy="4114800"/>
          </a:xfrm>
          <a:prstGeom prst="rect">
            <a:avLst/>
          </a:prstGeom>
        </p:spPr>
        <p:txBody>
          <a:bodyPr spcFirstLastPara="1" wrap="square" lIns="91425" tIns="45700" rIns="91425" bIns="45700" anchor="t" anchorCtr="0">
            <a:noAutofit/>
          </a:bodyPr>
          <a:lstStyle/>
          <a:p>
            <a:pPr marL="457200" lvl="0" indent="-381000" algn="just" rtl="0">
              <a:spcBef>
                <a:spcPts val="360"/>
              </a:spcBef>
              <a:spcAft>
                <a:spcPts val="0"/>
              </a:spcAft>
              <a:buSzPts val="2400"/>
              <a:buChar char="■"/>
            </a:pPr>
            <a:endParaRPr sz="2400"/>
          </a:p>
          <a:p>
            <a:pPr marL="0" lvl="0" indent="0" algn="just" rtl="0">
              <a:spcBef>
                <a:spcPts val="360"/>
              </a:spcBef>
              <a:spcAft>
                <a:spcPts val="0"/>
              </a:spcAft>
              <a:buNone/>
            </a:pPr>
            <a:endParaRPr sz="2400"/>
          </a:p>
          <a:p>
            <a:pPr marL="0" lvl="0" indent="0" algn="l" rtl="0">
              <a:spcBef>
                <a:spcPts val="360"/>
              </a:spcBef>
              <a:spcAft>
                <a:spcPts val="0"/>
              </a:spcAft>
              <a:buNone/>
            </a:pPr>
            <a:endParaRPr/>
          </a:p>
        </p:txBody>
      </p:sp>
      <p:pic>
        <p:nvPicPr>
          <p:cNvPr id="187" name="Google Shape;187;p28"/>
          <p:cNvPicPr preferRelativeResize="0"/>
          <p:nvPr/>
        </p:nvPicPr>
        <p:blipFill>
          <a:blip r:embed="rId3">
            <a:alphaModFix/>
          </a:blip>
          <a:stretch>
            <a:fillRect/>
          </a:stretch>
        </p:blipFill>
        <p:spPr>
          <a:xfrm>
            <a:off x="419150" y="1735325"/>
            <a:ext cx="8524875" cy="4872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1150937" y="214312"/>
            <a:ext cx="7793100" cy="14619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a:t>The Differences Between IDS and IPS</a:t>
            </a:r>
            <a:endParaRPr/>
          </a:p>
        </p:txBody>
      </p:sp>
      <p:sp>
        <p:nvSpPr>
          <p:cNvPr id="193" name="Google Shape;193;p29"/>
          <p:cNvSpPr txBox="1">
            <a:spLocks noGrp="1"/>
          </p:cNvSpPr>
          <p:nvPr>
            <p:ph type="body" idx="1"/>
          </p:nvPr>
        </p:nvSpPr>
        <p:spPr>
          <a:xfrm>
            <a:off x="735774" y="2017700"/>
            <a:ext cx="8219400" cy="4114800"/>
          </a:xfrm>
          <a:prstGeom prst="rect">
            <a:avLst/>
          </a:prstGeom>
        </p:spPr>
        <p:txBody>
          <a:bodyPr spcFirstLastPara="1" wrap="square" lIns="91425" tIns="45700" rIns="91425" bIns="45700" anchor="t" anchorCtr="0">
            <a:noAutofit/>
          </a:bodyPr>
          <a:lstStyle/>
          <a:p>
            <a:pPr marL="457200" lvl="0" indent="-381000" algn="just" rtl="0">
              <a:spcBef>
                <a:spcPts val="360"/>
              </a:spcBef>
              <a:spcAft>
                <a:spcPts val="0"/>
              </a:spcAft>
              <a:buSzPts val="2400"/>
              <a:buChar char="■"/>
            </a:pPr>
            <a:r>
              <a:rPr lang="en-US" sz="2400"/>
              <a:t>Intrusion Detection Systems (IDS) analyze network traffic for signatures that match known cyber attacks. Intrusion Prevention Systems (IPS) also analyzes packets, but can also stop the packet from being delivered based on what kind of attacks it detects — helping stop the attack.</a:t>
            </a:r>
            <a:endParaRPr sz="2400"/>
          </a:p>
          <a:p>
            <a:pPr marL="0" lvl="0" indent="0" algn="just" rtl="0">
              <a:spcBef>
                <a:spcPts val="360"/>
              </a:spcBef>
              <a:spcAft>
                <a:spcPts val="0"/>
              </a:spcAft>
              <a:buNone/>
            </a:pPr>
            <a:endParaRPr sz="2400"/>
          </a:p>
          <a:p>
            <a:pPr marL="0" lvl="0" indent="0" algn="l" rtl="0">
              <a:spcBef>
                <a:spcPts val="36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title"/>
          </p:nvPr>
        </p:nvSpPr>
        <p:spPr>
          <a:xfrm>
            <a:off x="1150937" y="214312"/>
            <a:ext cx="7793100" cy="14619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a:t>How Does Detection Work?</a:t>
            </a:r>
            <a:endParaRPr/>
          </a:p>
        </p:txBody>
      </p:sp>
      <p:sp>
        <p:nvSpPr>
          <p:cNvPr id="199" name="Google Shape;199;p30"/>
          <p:cNvSpPr txBox="1">
            <a:spLocks noGrp="1"/>
          </p:cNvSpPr>
          <p:nvPr>
            <p:ph type="body" idx="1"/>
          </p:nvPr>
        </p:nvSpPr>
        <p:spPr>
          <a:xfrm>
            <a:off x="735774" y="2017700"/>
            <a:ext cx="8219400" cy="4114800"/>
          </a:xfrm>
          <a:prstGeom prst="rect">
            <a:avLst/>
          </a:prstGeom>
        </p:spPr>
        <p:txBody>
          <a:bodyPr spcFirstLastPara="1" wrap="square" lIns="91425" tIns="45700" rIns="91425" bIns="45700" anchor="t" anchorCtr="0">
            <a:noAutofit/>
          </a:bodyPr>
          <a:lstStyle/>
          <a:p>
            <a:pPr marL="457200" lvl="0" indent="-381000" algn="just" rtl="0">
              <a:spcBef>
                <a:spcPts val="360"/>
              </a:spcBef>
              <a:spcAft>
                <a:spcPts val="0"/>
              </a:spcAft>
              <a:buSzPts val="2400"/>
              <a:buChar char="■"/>
            </a:pPr>
            <a:r>
              <a:rPr lang="en-US" sz="2400"/>
              <a:t>The Intrusion Detection and Prevention Systems detect intrusions through the following mechanisms:</a:t>
            </a:r>
            <a:endParaRPr sz="2400"/>
          </a:p>
          <a:p>
            <a:pPr marL="914400" lvl="1" indent="-381000" algn="just" rtl="0">
              <a:spcBef>
                <a:spcPts val="0"/>
              </a:spcBef>
              <a:spcAft>
                <a:spcPts val="0"/>
              </a:spcAft>
              <a:buSzPts val="2400"/>
              <a:buChar char="■"/>
            </a:pPr>
            <a:r>
              <a:rPr lang="en-US" sz="2400"/>
              <a:t>signature-based detection</a:t>
            </a:r>
            <a:endParaRPr sz="2400"/>
          </a:p>
          <a:p>
            <a:pPr marL="914400" lvl="1" indent="-381000" algn="just" rtl="0">
              <a:spcBef>
                <a:spcPts val="0"/>
              </a:spcBef>
              <a:spcAft>
                <a:spcPts val="0"/>
              </a:spcAft>
              <a:buSzPts val="2400"/>
              <a:buChar char="■"/>
            </a:pPr>
            <a:r>
              <a:rPr lang="en-US" sz="2400"/>
              <a:t>anomaly-based detection</a:t>
            </a:r>
            <a:endParaRPr sz="2400"/>
          </a:p>
          <a:p>
            <a:pPr marL="914400" lvl="1" indent="-381000" algn="just" rtl="0">
              <a:spcBef>
                <a:spcPts val="0"/>
              </a:spcBef>
              <a:spcAft>
                <a:spcPts val="0"/>
              </a:spcAft>
              <a:buSzPts val="2400"/>
              <a:buChar char="■"/>
            </a:pPr>
            <a:r>
              <a:rPr lang="en-US" sz="2400"/>
              <a:t>stateful protocol analysis.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title"/>
          </p:nvPr>
        </p:nvSpPr>
        <p:spPr>
          <a:xfrm>
            <a:off x="1150937" y="214312"/>
            <a:ext cx="7793100" cy="14619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a:t>How Does Detection Work?</a:t>
            </a:r>
            <a:endParaRPr/>
          </a:p>
        </p:txBody>
      </p:sp>
      <p:sp>
        <p:nvSpPr>
          <p:cNvPr id="205" name="Google Shape;205;p31"/>
          <p:cNvSpPr txBox="1">
            <a:spLocks noGrp="1"/>
          </p:cNvSpPr>
          <p:nvPr>
            <p:ph type="body" idx="1"/>
          </p:nvPr>
        </p:nvSpPr>
        <p:spPr>
          <a:xfrm>
            <a:off x="735774" y="2017700"/>
            <a:ext cx="8219400" cy="4114800"/>
          </a:xfrm>
          <a:prstGeom prst="rect">
            <a:avLst/>
          </a:prstGeom>
        </p:spPr>
        <p:txBody>
          <a:bodyPr spcFirstLastPara="1" wrap="square" lIns="91425" tIns="45700" rIns="91425" bIns="45700" anchor="t" anchorCtr="0">
            <a:noAutofit/>
          </a:bodyPr>
          <a:lstStyle/>
          <a:p>
            <a:pPr marL="457200" lvl="0" indent="-381000" algn="just" rtl="0">
              <a:spcBef>
                <a:spcPts val="360"/>
              </a:spcBef>
              <a:spcAft>
                <a:spcPts val="0"/>
              </a:spcAft>
              <a:buSzPts val="2400"/>
              <a:buChar char="■"/>
            </a:pPr>
            <a:r>
              <a:rPr lang="en-US" sz="2400"/>
              <a:t>Signature-Based Detection</a:t>
            </a:r>
            <a:endParaRPr sz="2400"/>
          </a:p>
          <a:p>
            <a:pPr marL="457200" lvl="0" indent="0" algn="just" rtl="0">
              <a:spcBef>
                <a:spcPts val="360"/>
              </a:spcBef>
              <a:spcAft>
                <a:spcPts val="0"/>
              </a:spcAft>
              <a:buNone/>
            </a:pPr>
            <a:r>
              <a:rPr lang="en-US" sz="2400"/>
              <a:t>This mechanism protects against known threats. A signature is a known pattern of a threat, such as:</a:t>
            </a:r>
            <a:endParaRPr sz="2400"/>
          </a:p>
          <a:p>
            <a:pPr marL="914400" lvl="1" indent="-381000" algn="just" rtl="0">
              <a:spcBef>
                <a:spcPts val="360"/>
              </a:spcBef>
              <a:spcAft>
                <a:spcPts val="0"/>
              </a:spcAft>
              <a:buSzPts val="2400"/>
              <a:buChar char="■"/>
            </a:pPr>
            <a:r>
              <a:rPr lang="en-US" sz="2400"/>
              <a:t>An e-mail with an attachment containing a known malware with an interesting subject (for example, an e-mail with the subject “I love you”).</a:t>
            </a:r>
            <a:endParaRPr sz="2400"/>
          </a:p>
          <a:p>
            <a:pPr marL="457200" lvl="0" indent="0" algn="just" rtl="0">
              <a:spcBef>
                <a:spcPts val="360"/>
              </a:spcBef>
              <a:spcAft>
                <a:spcPts val="0"/>
              </a:spcAft>
              <a:buNone/>
            </a:pPr>
            <a:endParaRPr sz="2400"/>
          </a:p>
          <a:p>
            <a:pPr marL="914400" lvl="1" indent="-381000" algn="just" rtl="0">
              <a:spcBef>
                <a:spcPts val="360"/>
              </a:spcBef>
              <a:spcAft>
                <a:spcPts val="0"/>
              </a:spcAft>
              <a:buSzPts val="2400"/>
              <a:buChar char="■"/>
            </a:pPr>
            <a:r>
              <a:rPr lang="en-US" sz="2400"/>
              <a:t>A “remote login” by an admin user, which is a clear violation of an organization’s policy.</a:t>
            </a:r>
            <a:endParaRPr sz="2400"/>
          </a:p>
          <a:p>
            <a:pPr marL="0" lvl="0" indent="0" algn="just" rtl="0">
              <a:spcBef>
                <a:spcPts val="360"/>
              </a:spcBef>
              <a:spcAft>
                <a:spcPts val="0"/>
              </a:spcAft>
              <a:buNone/>
            </a:pP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2"/>
          <p:cNvSpPr txBox="1">
            <a:spLocks noGrp="1"/>
          </p:cNvSpPr>
          <p:nvPr>
            <p:ph type="title"/>
          </p:nvPr>
        </p:nvSpPr>
        <p:spPr>
          <a:xfrm>
            <a:off x="1150937" y="214312"/>
            <a:ext cx="7793100" cy="14619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a:t>How Does Detection Work?</a:t>
            </a:r>
            <a:endParaRPr/>
          </a:p>
        </p:txBody>
      </p:sp>
      <p:sp>
        <p:nvSpPr>
          <p:cNvPr id="211" name="Google Shape;211;p32"/>
          <p:cNvSpPr txBox="1">
            <a:spLocks noGrp="1"/>
          </p:cNvSpPr>
          <p:nvPr>
            <p:ph type="body" idx="1"/>
          </p:nvPr>
        </p:nvSpPr>
        <p:spPr>
          <a:xfrm>
            <a:off x="735774" y="2017700"/>
            <a:ext cx="8219400" cy="4114800"/>
          </a:xfrm>
          <a:prstGeom prst="rect">
            <a:avLst/>
          </a:prstGeom>
        </p:spPr>
        <p:txBody>
          <a:bodyPr spcFirstLastPara="1" wrap="square" lIns="91425" tIns="45700" rIns="91425" bIns="45700" anchor="t" anchorCtr="0">
            <a:noAutofit/>
          </a:bodyPr>
          <a:lstStyle/>
          <a:p>
            <a:pPr marL="457200" lvl="0" indent="-381000" algn="just" rtl="0">
              <a:spcBef>
                <a:spcPts val="360"/>
              </a:spcBef>
              <a:spcAft>
                <a:spcPts val="0"/>
              </a:spcAft>
              <a:buSzPts val="2400"/>
              <a:buChar char="■"/>
            </a:pPr>
            <a:r>
              <a:rPr lang="en-US" sz="2400"/>
              <a:t>Anomaly-Based Detection</a:t>
            </a:r>
            <a:endParaRPr sz="2400"/>
          </a:p>
          <a:p>
            <a:pPr marL="457200" lvl="0" indent="-381000" algn="just" rtl="0">
              <a:spcBef>
                <a:spcPts val="0"/>
              </a:spcBef>
              <a:spcAft>
                <a:spcPts val="0"/>
              </a:spcAft>
              <a:buSzPts val="2400"/>
              <a:buChar char="■"/>
            </a:pPr>
            <a:r>
              <a:rPr lang="en-US" sz="2400"/>
              <a:t>An “anomaly” is anything that is abnormal. If any traffic is found to be abnormal from the baseline, then an alert is triggered by the IDS suspected of an intrusion.</a:t>
            </a:r>
            <a:endParaRPr sz="2400"/>
          </a:p>
          <a:p>
            <a:pPr marL="457200" lvl="0" indent="-381000" algn="just" rtl="0">
              <a:spcBef>
                <a:spcPts val="0"/>
              </a:spcBef>
              <a:spcAft>
                <a:spcPts val="0"/>
              </a:spcAft>
              <a:buSzPts val="2400"/>
              <a:buChar char="■"/>
            </a:pPr>
            <a:r>
              <a:rPr lang="en-US" sz="2400"/>
              <a:t>DPS first creates a baseline profile that represents the normal behavior of the traffic. </a:t>
            </a:r>
            <a:endParaRPr sz="2400"/>
          </a:p>
          <a:p>
            <a:pPr marL="457200" lvl="0" indent="-381000" algn="just" rtl="0">
              <a:spcBef>
                <a:spcPts val="0"/>
              </a:spcBef>
              <a:spcAft>
                <a:spcPts val="0"/>
              </a:spcAft>
              <a:buSzPts val="2400"/>
              <a:buChar char="■"/>
            </a:pPr>
            <a:r>
              <a:rPr lang="en-US" sz="2400"/>
              <a:t>The baseline profile is created by allowing the IDS system to learn the traffic over a period of time so that IDPS can study the traffic behavior during peak hours, non-peak hours, night hours, early hours of business, and as per your organizational network behavior.</a:t>
            </a:r>
            <a:endParaRPr sz="2400"/>
          </a:p>
          <a:p>
            <a:pPr marL="0" lvl="0" indent="0" algn="just" rtl="0">
              <a:spcBef>
                <a:spcPts val="360"/>
              </a:spcBef>
              <a:spcAft>
                <a:spcPts val="0"/>
              </a:spcAft>
              <a:buNone/>
            </a:pP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1150937" y="214312"/>
            <a:ext cx="7793100" cy="14619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a:t>Intrusion Detection System (IDS)</a:t>
            </a:r>
            <a:endParaRPr/>
          </a:p>
        </p:txBody>
      </p:sp>
      <p:sp>
        <p:nvSpPr>
          <p:cNvPr id="106" name="Google Shape;106;p15"/>
          <p:cNvSpPr txBox="1">
            <a:spLocks noGrp="1"/>
          </p:cNvSpPr>
          <p:nvPr>
            <p:ph type="body" idx="1"/>
          </p:nvPr>
        </p:nvSpPr>
        <p:spPr>
          <a:xfrm>
            <a:off x="724625" y="1823350"/>
            <a:ext cx="8219400" cy="4534800"/>
          </a:xfrm>
          <a:prstGeom prst="rect">
            <a:avLst/>
          </a:prstGeom>
        </p:spPr>
        <p:txBody>
          <a:bodyPr spcFirstLastPara="1" wrap="square" lIns="91425" tIns="45700" rIns="91425" bIns="45700" anchor="t" anchorCtr="0">
            <a:noAutofit/>
          </a:bodyPr>
          <a:lstStyle/>
          <a:p>
            <a:pPr marL="457200" lvl="0" indent="-381000" algn="just" rtl="0">
              <a:spcBef>
                <a:spcPts val="360"/>
              </a:spcBef>
              <a:spcAft>
                <a:spcPts val="0"/>
              </a:spcAft>
              <a:buSzPts val="2400"/>
              <a:buChar char="■"/>
            </a:pPr>
            <a:r>
              <a:rPr lang="en-US" sz="2400"/>
              <a:t>An Intrusion Detection System (IDS) is a hardware/software combination or a combination of both hardware and software that detects the intrusions into a system or network.</a:t>
            </a:r>
            <a:endParaRPr sz="2400"/>
          </a:p>
          <a:p>
            <a:pPr marL="457200" lvl="0" indent="-381000" algn="just" rtl="0">
              <a:spcBef>
                <a:spcPts val="0"/>
              </a:spcBef>
              <a:spcAft>
                <a:spcPts val="0"/>
              </a:spcAft>
              <a:buSzPts val="2400"/>
              <a:buChar char="■"/>
            </a:pPr>
            <a:r>
              <a:rPr lang="en-US" sz="2400"/>
              <a:t>An intrusion detection system  (IDS) is  software that  automates the  intrusion detection process.</a:t>
            </a:r>
            <a:endParaRPr sz="2400"/>
          </a:p>
          <a:p>
            <a:pPr marL="457200" lvl="0" indent="-381000" algn="just" rtl="0">
              <a:spcBef>
                <a:spcPts val="0"/>
              </a:spcBef>
              <a:spcAft>
                <a:spcPts val="0"/>
              </a:spcAft>
              <a:buSzPts val="2400"/>
              <a:buChar char="■"/>
            </a:pPr>
            <a:r>
              <a:rPr lang="en-US" sz="2400"/>
              <a:t>Intrusion Detection Systems (IDS) analyze network traffic for signatures that match known cyber attacks.</a:t>
            </a:r>
            <a:endParaRPr sz="2400"/>
          </a:p>
          <a:p>
            <a:pPr marL="457200" lvl="0" indent="-381000" algn="just" rtl="0">
              <a:spcBef>
                <a:spcPts val="0"/>
              </a:spcBef>
              <a:spcAft>
                <a:spcPts val="0"/>
              </a:spcAft>
              <a:buSzPts val="2400"/>
              <a:buChar char="■"/>
            </a:pPr>
            <a:r>
              <a:rPr lang="en-US" sz="2400"/>
              <a:t>Intrusion Detection Systems (IDS): analyze and monitor network traffic for signs that indicate attackers are using a known cyberthreat to infiltrate or steal data from your network</a:t>
            </a:r>
            <a:endParaRPr sz="2400"/>
          </a:p>
          <a:p>
            <a:pPr marL="0" lvl="0" indent="0" algn="l" rtl="0">
              <a:spcBef>
                <a:spcPts val="36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3"/>
          <p:cNvSpPr txBox="1">
            <a:spLocks noGrp="1"/>
          </p:cNvSpPr>
          <p:nvPr>
            <p:ph type="title"/>
          </p:nvPr>
        </p:nvSpPr>
        <p:spPr>
          <a:xfrm>
            <a:off x="1150937" y="214312"/>
            <a:ext cx="7793100" cy="14619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a:t>How Does Detection Work?</a:t>
            </a:r>
            <a:endParaRPr/>
          </a:p>
        </p:txBody>
      </p:sp>
      <p:sp>
        <p:nvSpPr>
          <p:cNvPr id="217" name="Google Shape;217;p33"/>
          <p:cNvSpPr txBox="1">
            <a:spLocks noGrp="1"/>
          </p:cNvSpPr>
          <p:nvPr>
            <p:ph type="body" idx="1"/>
          </p:nvPr>
        </p:nvSpPr>
        <p:spPr>
          <a:xfrm>
            <a:off x="735774" y="2017700"/>
            <a:ext cx="8219400" cy="4114800"/>
          </a:xfrm>
          <a:prstGeom prst="rect">
            <a:avLst/>
          </a:prstGeom>
        </p:spPr>
        <p:txBody>
          <a:bodyPr spcFirstLastPara="1" wrap="square" lIns="91425" tIns="45700" rIns="91425" bIns="45700" anchor="t" anchorCtr="0">
            <a:noAutofit/>
          </a:bodyPr>
          <a:lstStyle/>
          <a:p>
            <a:pPr marL="457200" lvl="0" indent="-381000" algn="just" rtl="0">
              <a:spcBef>
                <a:spcPts val="360"/>
              </a:spcBef>
              <a:spcAft>
                <a:spcPts val="0"/>
              </a:spcAft>
              <a:buSzPts val="2400"/>
              <a:buChar char="■"/>
            </a:pPr>
            <a:r>
              <a:rPr lang="en-US" sz="2400"/>
              <a:t>Stateful Protocol Analysis Detection</a:t>
            </a:r>
            <a:endParaRPr sz="2400"/>
          </a:p>
          <a:p>
            <a:pPr marL="457200" lvl="0" indent="-381000" algn="just" rtl="0">
              <a:spcBef>
                <a:spcPts val="0"/>
              </a:spcBef>
              <a:spcAft>
                <a:spcPts val="0"/>
              </a:spcAft>
              <a:buSzPts val="2400"/>
              <a:buChar char="■"/>
            </a:pPr>
            <a:r>
              <a:rPr lang="en-US" sz="2400"/>
              <a:t>This method is similar to the anomaly-based detection, except that the profiles are created by the vendors who supply the sensor equipment (IDPS)</a:t>
            </a:r>
            <a:endParaRPr sz="2400"/>
          </a:p>
          <a:p>
            <a:pPr marL="457200" lvl="0" indent="-381000" algn="just" rtl="0">
              <a:spcBef>
                <a:spcPts val="0"/>
              </a:spcBef>
              <a:spcAft>
                <a:spcPts val="0"/>
              </a:spcAft>
              <a:buSzPts val="2400"/>
              <a:buChar char="■"/>
            </a:pPr>
            <a:r>
              <a:rPr lang="en-US" sz="2400"/>
              <a:t>The profiles are predetermined and made up of the generally accepted benign network traffic activity as specified by the standards.</a:t>
            </a:r>
            <a:endParaRPr sz="2400"/>
          </a:p>
          <a:p>
            <a:pPr marL="0" lvl="0" indent="0" algn="just" rtl="0">
              <a:spcBef>
                <a:spcPts val="360"/>
              </a:spcBef>
              <a:spcAft>
                <a:spcPts val="0"/>
              </a:spcAft>
              <a:buNone/>
            </a:pP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1150937" y="214312"/>
            <a:ext cx="7793100" cy="14619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a:t>How Does Detection Work?</a:t>
            </a:r>
            <a:endParaRPr/>
          </a:p>
        </p:txBody>
      </p:sp>
      <p:sp>
        <p:nvSpPr>
          <p:cNvPr id="223" name="Google Shape;223;p34"/>
          <p:cNvSpPr txBox="1">
            <a:spLocks noGrp="1"/>
          </p:cNvSpPr>
          <p:nvPr>
            <p:ph type="body" idx="1"/>
          </p:nvPr>
        </p:nvSpPr>
        <p:spPr>
          <a:xfrm>
            <a:off x="735774" y="2017700"/>
            <a:ext cx="8219400" cy="4114800"/>
          </a:xfrm>
          <a:prstGeom prst="rect">
            <a:avLst/>
          </a:prstGeom>
        </p:spPr>
        <p:txBody>
          <a:bodyPr spcFirstLastPara="1" wrap="square" lIns="91425" tIns="45700" rIns="91425" bIns="45700" anchor="t" anchorCtr="0">
            <a:noAutofit/>
          </a:bodyPr>
          <a:lstStyle/>
          <a:p>
            <a:pPr marL="457200" lvl="0" indent="-381000" algn="just" rtl="0">
              <a:spcBef>
                <a:spcPts val="360"/>
              </a:spcBef>
              <a:spcAft>
                <a:spcPts val="0"/>
              </a:spcAft>
              <a:buSzPts val="2400"/>
              <a:buChar char="■"/>
            </a:pPr>
            <a:r>
              <a:rPr lang="en-US" sz="2400"/>
              <a:t>Stateful Protocol Analysis Detection</a:t>
            </a:r>
            <a:endParaRPr sz="2400"/>
          </a:p>
          <a:p>
            <a:pPr marL="0" lvl="0" indent="0" algn="just" rtl="0">
              <a:spcBef>
                <a:spcPts val="360"/>
              </a:spcBef>
              <a:spcAft>
                <a:spcPts val="0"/>
              </a:spcAft>
              <a:buNone/>
            </a:pPr>
            <a:r>
              <a:rPr lang="en-US" sz="2400"/>
              <a:t>“Stateful” means that the IDPS has the capability to keep track of the state of the protocol both in network layer and application layers. </a:t>
            </a:r>
            <a:endParaRPr sz="2400"/>
          </a:p>
          <a:p>
            <a:pPr marL="0" lvl="0" indent="0" algn="just" rtl="0">
              <a:spcBef>
                <a:spcPts val="360"/>
              </a:spcBef>
              <a:spcAft>
                <a:spcPts val="0"/>
              </a:spcAft>
              <a:buNone/>
            </a:pPr>
            <a:r>
              <a:rPr lang="en-US" sz="2400"/>
              <a:t>For example, in case of a TCP connection establishment state, the IDS should remember all the connection states.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1150937" y="214312"/>
            <a:ext cx="7793100" cy="14619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a:t>Intrusion Detection System (IDS)</a:t>
            </a:r>
            <a:endParaRPr/>
          </a:p>
        </p:txBody>
      </p:sp>
      <p:sp>
        <p:nvSpPr>
          <p:cNvPr id="112" name="Google Shape;112;p16"/>
          <p:cNvSpPr txBox="1">
            <a:spLocks noGrp="1"/>
          </p:cNvSpPr>
          <p:nvPr>
            <p:ph type="body" idx="1"/>
          </p:nvPr>
        </p:nvSpPr>
        <p:spPr>
          <a:xfrm>
            <a:off x="724624" y="1823350"/>
            <a:ext cx="8219400" cy="4114800"/>
          </a:xfrm>
          <a:prstGeom prst="rect">
            <a:avLst/>
          </a:prstGeom>
        </p:spPr>
        <p:txBody>
          <a:bodyPr spcFirstLastPara="1" wrap="square" lIns="91425" tIns="45700" rIns="91425" bIns="45700" anchor="t" anchorCtr="0">
            <a:noAutofit/>
          </a:bodyPr>
          <a:lstStyle/>
          <a:p>
            <a:pPr marL="457200" lvl="0" indent="-381000" algn="just" rtl="0">
              <a:spcBef>
                <a:spcPts val="360"/>
              </a:spcBef>
              <a:spcAft>
                <a:spcPts val="0"/>
              </a:spcAft>
              <a:buSzPts val="2400"/>
              <a:buChar char="■"/>
            </a:pPr>
            <a:r>
              <a:rPr lang="en-US" sz="2400"/>
              <a:t>IDS systems compare the current network activity to a known threat database to detect several kinds of behaviors like security policy violations, malware, and port scanners.</a:t>
            </a:r>
            <a:endParaRPr sz="2400"/>
          </a:p>
          <a:p>
            <a:pPr marL="457200" lvl="0" indent="-381000" algn="just" rtl="0">
              <a:spcBef>
                <a:spcPts val="0"/>
              </a:spcBef>
              <a:spcAft>
                <a:spcPts val="0"/>
              </a:spcAft>
              <a:buSzPts val="2400"/>
              <a:buChar char="■"/>
            </a:pPr>
            <a:r>
              <a:rPr lang="en-US" sz="2400"/>
              <a:t>IDS complements a firewall by providing a thorough inspection of both the packets’ header and its contents thus protecting against attacks.</a:t>
            </a:r>
            <a:endParaRPr sz="2400"/>
          </a:p>
          <a:p>
            <a:pPr marL="457200" lvl="0" indent="-381000" algn="just" rtl="0">
              <a:spcBef>
                <a:spcPts val="0"/>
              </a:spcBef>
              <a:spcAft>
                <a:spcPts val="0"/>
              </a:spcAft>
              <a:buSzPts val="2400"/>
              <a:buChar char="■"/>
            </a:pPr>
            <a:r>
              <a:rPr lang="en-US" sz="2400"/>
              <a:t>IDS inspect each and every packet’s content traversing the network to detect any malicious activity.</a:t>
            </a:r>
            <a:endParaRPr sz="2400"/>
          </a:p>
          <a:p>
            <a:pPr marL="0" lvl="0" indent="0" algn="l" rtl="0">
              <a:spcBef>
                <a:spcPts val="36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a:spLocks noGrp="1"/>
          </p:cNvSpPr>
          <p:nvPr>
            <p:ph type="title"/>
          </p:nvPr>
        </p:nvSpPr>
        <p:spPr>
          <a:xfrm>
            <a:off x="1150937" y="214312"/>
            <a:ext cx="7793100" cy="14619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a:t>Types of IDS</a:t>
            </a:r>
            <a:endParaRPr/>
          </a:p>
        </p:txBody>
      </p:sp>
      <p:sp>
        <p:nvSpPr>
          <p:cNvPr id="118" name="Google Shape;118;p17"/>
          <p:cNvSpPr txBox="1">
            <a:spLocks noGrp="1"/>
          </p:cNvSpPr>
          <p:nvPr>
            <p:ph type="body" idx="1"/>
          </p:nvPr>
        </p:nvSpPr>
        <p:spPr>
          <a:xfrm>
            <a:off x="724624" y="1823350"/>
            <a:ext cx="8219400" cy="4114800"/>
          </a:xfrm>
          <a:prstGeom prst="rect">
            <a:avLst/>
          </a:prstGeom>
        </p:spPr>
        <p:txBody>
          <a:bodyPr spcFirstLastPara="1" wrap="square" lIns="91425" tIns="45700" rIns="91425" bIns="45700" anchor="t" anchorCtr="0">
            <a:noAutofit/>
          </a:bodyPr>
          <a:lstStyle/>
          <a:p>
            <a:pPr marL="457200" lvl="0" indent="-381000" algn="just" rtl="0">
              <a:spcBef>
                <a:spcPts val="360"/>
              </a:spcBef>
              <a:spcAft>
                <a:spcPts val="0"/>
              </a:spcAft>
              <a:buSzPts val="2400"/>
              <a:buChar char="■"/>
            </a:pPr>
            <a:r>
              <a:rPr lang="en-US" sz="2400" b="1"/>
              <a:t>Host-based IDS:</a:t>
            </a:r>
            <a:r>
              <a:rPr lang="en-US" sz="2400"/>
              <a:t> </a:t>
            </a:r>
            <a:endParaRPr sz="2400"/>
          </a:p>
          <a:p>
            <a:pPr marL="914400" lvl="1" indent="-291465" algn="just" rtl="0">
              <a:spcBef>
                <a:spcPts val="0"/>
              </a:spcBef>
              <a:spcAft>
                <a:spcPts val="0"/>
              </a:spcAft>
              <a:buSzPts val="990"/>
              <a:buChar char="■"/>
            </a:pPr>
            <a:r>
              <a:rPr lang="en-US" sz="2400"/>
              <a:t>Protects the end system or the network resources.</a:t>
            </a:r>
            <a:endParaRPr sz="2400"/>
          </a:p>
          <a:p>
            <a:pPr marL="457200" lvl="0" indent="-381000" algn="just" rtl="0">
              <a:spcBef>
                <a:spcPts val="0"/>
              </a:spcBef>
              <a:spcAft>
                <a:spcPts val="0"/>
              </a:spcAft>
              <a:buSzPts val="2400"/>
              <a:buChar char="■"/>
            </a:pPr>
            <a:r>
              <a:rPr lang="en-US" sz="2400" b="1"/>
              <a:t>Network-based IDS:</a:t>
            </a:r>
            <a:endParaRPr sz="2400"/>
          </a:p>
          <a:p>
            <a:pPr marL="914400" lvl="1" indent="-291465" algn="just" rtl="0">
              <a:spcBef>
                <a:spcPts val="0"/>
              </a:spcBef>
              <a:spcAft>
                <a:spcPts val="0"/>
              </a:spcAft>
              <a:buSzPts val="990"/>
              <a:buChar char="■"/>
            </a:pPr>
            <a:r>
              <a:rPr lang="en-US" sz="2400"/>
              <a:t>Monitors network traffic for attacks. A Network IDS is deployed on the network near a firewall, on the DMZ or even inside the trusted internal network.</a:t>
            </a:r>
            <a:endParaRPr sz="2400"/>
          </a:p>
          <a:p>
            <a:pPr marL="0" lvl="0" indent="0" algn="l" rtl="0">
              <a:spcBef>
                <a:spcPts val="36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1150937" y="214312"/>
            <a:ext cx="7793100" cy="14619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a:t>Why Use IDS?</a:t>
            </a:r>
            <a:endParaRPr/>
          </a:p>
        </p:txBody>
      </p:sp>
      <p:sp>
        <p:nvSpPr>
          <p:cNvPr id="124" name="Google Shape;124;p18"/>
          <p:cNvSpPr txBox="1">
            <a:spLocks noGrp="1"/>
          </p:cNvSpPr>
          <p:nvPr>
            <p:ph type="body" idx="1"/>
          </p:nvPr>
        </p:nvSpPr>
        <p:spPr>
          <a:xfrm>
            <a:off x="724624" y="1823350"/>
            <a:ext cx="8219400" cy="4114800"/>
          </a:xfrm>
          <a:prstGeom prst="rect">
            <a:avLst/>
          </a:prstGeom>
        </p:spPr>
        <p:txBody>
          <a:bodyPr spcFirstLastPara="1" wrap="square" lIns="91425" tIns="45700" rIns="91425" bIns="45700" anchor="t" anchorCtr="0">
            <a:noAutofit/>
          </a:bodyPr>
          <a:lstStyle/>
          <a:p>
            <a:pPr marL="457200" lvl="0" indent="-381000" algn="just" rtl="0">
              <a:spcBef>
                <a:spcPts val="360"/>
              </a:spcBef>
              <a:spcAft>
                <a:spcPts val="0"/>
              </a:spcAft>
              <a:buSzPts val="2400"/>
              <a:buChar char="■"/>
            </a:pPr>
            <a:r>
              <a:rPr lang="en-US" sz="2400"/>
              <a:t>Why use IDS? </a:t>
            </a:r>
            <a:endParaRPr sz="2400"/>
          </a:p>
          <a:p>
            <a:pPr marL="914400" lvl="1" indent="-381000" algn="just" rtl="0">
              <a:spcBef>
                <a:spcPts val="0"/>
              </a:spcBef>
              <a:spcAft>
                <a:spcPts val="0"/>
              </a:spcAft>
              <a:buSzPts val="2400"/>
              <a:buChar char="■"/>
            </a:pPr>
            <a:r>
              <a:rPr lang="en-US" sz="2400"/>
              <a:t>The answer is very simple: We do not want somebody to enter our system with malicious intentions and carry out attacks on our systems, thereby endangering our whole network. </a:t>
            </a:r>
            <a:endParaRPr sz="2400"/>
          </a:p>
          <a:p>
            <a:pPr marL="914400" lvl="1" indent="-381000" algn="just" rtl="0">
              <a:spcBef>
                <a:spcPts val="0"/>
              </a:spcBef>
              <a:spcAft>
                <a:spcPts val="0"/>
              </a:spcAft>
              <a:buSzPts val="2400"/>
              <a:buChar char="■"/>
            </a:pPr>
            <a:r>
              <a:rPr lang="en-US" sz="2400"/>
              <a:t>We want to be alerted of any such activities so that we can act upon such incidents immediately and take actions to eliminate the root causes of such issues and eliminate any potential damages/disruptions caused by them.</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1150937" y="214312"/>
            <a:ext cx="7793100" cy="14619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a:t>IDS/IPS technology</a:t>
            </a:r>
            <a:endParaRPr/>
          </a:p>
        </p:txBody>
      </p:sp>
      <p:sp>
        <p:nvSpPr>
          <p:cNvPr id="130" name="Google Shape;130;p19"/>
          <p:cNvSpPr txBox="1">
            <a:spLocks noGrp="1"/>
          </p:cNvSpPr>
          <p:nvPr>
            <p:ph type="body" idx="1"/>
          </p:nvPr>
        </p:nvSpPr>
        <p:spPr>
          <a:xfrm>
            <a:off x="724624" y="1823350"/>
            <a:ext cx="8219400" cy="4114800"/>
          </a:xfrm>
          <a:prstGeom prst="rect">
            <a:avLst/>
          </a:prstGeom>
        </p:spPr>
        <p:txBody>
          <a:bodyPr spcFirstLastPara="1" wrap="square" lIns="91425" tIns="45700" rIns="91425" bIns="45700" anchor="t" anchorCtr="0">
            <a:noAutofit/>
          </a:bodyPr>
          <a:lstStyle/>
          <a:p>
            <a:pPr marL="457200" lvl="0" indent="-381000" algn="just" rtl="0">
              <a:spcBef>
                <a:spcPts val="360"/>
              </a:spcBef>
              <a:spcAft>
                <a:spcPts val="0"/>
              </a:spcAft>
              <a:buSzPts val="2400"/>
              <a:buChar char="■"/>
            </a:pPr>
            <a:r>
              <a:rPr lang="en-US" sz="2400" b="1"/>
              <a:t>True Positives:</a:t>
            </a:r>
            <a:r>
              <a:rPr lang="en-US" sz="2400"/>
              <a:t> These are alerts that something is not right when it is actually not right. Example: The IDS finds a packet as containing malicious code and it was actually true that the packet had malicious code, as confirmed by investigation.</a:t>
            </a:r>
            <a:endParaRPr sz="2400"/>
          </a:p>
          <a:p>
            <a:pPr marL="457200" lvl="0" indent="0" algn="just" rtl="0">
              <a:spcBef>
                <a:spcPts val="360"/>
              </a:spcBef>
              <a:spcAft>
                <a:spcPts val="0"/>
              </a:spcAft>
              <a:buNone/>
            </a:pPr>
            <a:endParaRPr sz="2400"/>
          </a:p>
          <a:p>
            <a:pPr marL="457200" lvl="0" indent="-381000" algn="just" rtl="0">
              <a:spcBef>
                <a:spcPts val="360"/>
              </a:spcBef>
              <a:spcAft>
                <a:spcPts val="0"/>
              </a:spcAft>
              <a:buSzPts val="2400"/>
              <a:buChar char="■"/>
            </a:pPr>
            <a:r>
              <a:rPr lang="en-US" sz="2400" b="1"/>
              <a:t>True Negatives:</a:t>
            </a:r>
            <a:r>
              <a:rPr lang="en-US" sz="2400"/>
              <a:t> These are alerts that something is right when it is actually right. Example: The IDS finds a packet as containing no issues and it actually had no issues.</a:t>
            </a:r>
            <a:endParaRPr sz="2400"/>
          </a:p>
          <a:p>
            <a:pPr marL="457200" lvl="0" indent="0" algn="just" rtl="0">
              <a:spcBef>
                <a:spcPts val="360"/>
              </a:spcBef>
              <a:spcAft>
                <a:spcPts val="0"/>
              </a:spcAft>
              <a:buNone/>
            </a:pP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1150937" y="214312"/>
            <a:ext cx="7793100" cy="14619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a:t>IDS/IPS technology</a:t>
            </a:r>
            <a:endParaRPr/>
          </a:p>
        </p:txBody>
      </p:sp>
      <p:sp>
        <p:nvSpPr>
          <p:cNvPr id="136" name="Google Shape;136;p20"/>
          <p:cNvSpPr txBox="1">
            <a:spLocks noGrp="1"/>
          </p:cNvSpPr>
          <p:nvPr>
            <p:ph type="body" idx="1"/>
          </p:nvPr>
        </p:nvSpPr>
        <p:spPr>
          <a:xfrm>
            <a:off x="724624" y="1823350"/>
            <a:ext cx="8219400" cy="4114800"/>
          </a:xfrm>
          <a:prstGeom prst="rect">
            <a:avLst/>
          </a:prstGeom>
        </p:spPr>
        <p:txBody>
          <a:bodyPr spcFirstLastPara="1" wrap="square" lIns="91425" tIns="45700" rIns="91425" bIns="45700" anchor="t" anchorCtr="0">
            <a:noAutofit/>
          </a:bodyPr>
          <a:lstStyle/>
          <a:p>
            <a:pPr marL="457200" lvl="0" indent="-381000" algn="just" rtl="0">
              <a:spcBef>
                <a:spcPts val="360"/>
              </a:spcBef>
              <a:spcAft>
                <a:spcPts val="0"/>
              </a:spcAft>
              <a:buSzPts val="2400"/>
              <a:buChar char="■"/>
            </a:pPr>
            <a:r>
              <a:rPr lang="en-US" sz="2400" b="1"/>
              <a:t>False Positives: </a:t>
            </a:r>
            <a:r>
              <a:rPr lang="en-US" sz="2400"/>
              <a:t>These are alerts indicating that something is not right with a packet when actually it is right. Example: The IDS finds a packet as having malicious code but it is actually a genuine code.</a:t>
            </a:r>
            <a:endParaRPr sz="2400"/>
          </a:p>
          <a:p>
            <a:pPr marL="457200" lvl="0" indent="-381000" algn="just" rtl="0">
              <a:spcBef>
                <a:spcPts val="0"/>
              </a:spcBef>
              <a:spcAft>
                <a:spcPts val="0"/>
              </a:spcAft>
              <a:buSzPts val="2400"/>
              <a:buChar char="■"/>
            </a:pPr>
            <a:r>
              <a:rPr lang="en-US" sz="2400" b="1"/>
              <a:t>False Negatives:</a:t>
            </a:r>
            <a:r>
              <a:rPr lang="en-US" sz="2400"/>
              <a:t> These are alerts that something is right when actually it is wrong. Example: The IDS finds that a packet does not have any malicious code but it actually does contain a malicious code, as found through investigation.</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1150937" y="214312"/>
            <a:ext cx="7793100" cy="14619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a:t>IDS/IPS technology</a:t>
            </a:r>
            <a:endParaRPr/>
          </a:p>
        </p:txBody>
      </p:sp>
      <p:sp>
        <p:nvSpPr>
          <p:cNvPr id="142" name="Google Shape;142;p21"/>
          <p:cNvSpPr txBox="1">
            <a:spLocks noGrp="1"/>
          </p:cNvSpPr>
          <p:nvPr>
            <p:ph type="body" idx="1"/>
          </p:nvPr>
        </p:nvSpPr>
        <p:spPr>
          <a:xfrm>
            <a:off x="724624" y="1823350"/>
            <a:ext cx="8219400" cy="4114800"/>
          </a:xfrm>
          <a:prstGeom prst="rect">
            <a:avLst/>
          </a:prstGeom>
        </p:spPr>
        <p:txBody>
          <a:bodyPr spcFirstLastPara="1" wrap="square" lIns="91425" tIns="45700" rIns="91425" bIns="45700" anchor="t" anchorCtr="0">
            <a:noAutofit/>
          </a:bodyPr>
          <a:lstStyle/>
          <a:p>
            <a:pPr marL="457200" lvl="0" indent="-381000" algn="just" rtl="0">
              <a:spcBef>
                <a:spcPts val="360"/>
              </a:spcBef>
              <a:spcAft>
                <a:spcPts val="0"/>
              </a:spcAft>
              <a:buSzPts val="2400"/>
              <a:buChar char="■"/>
            </a:pPr>
            <a:endParaRPr sz="2400"/>
          </a:p>
        </p:txBody>
      </p:sp>
      <p:pic>
        <p:nvPicPr>
          <p:cNvPr id="143" name="Google Shape;143;p21"/>
          <p:cNvPicPr preferRelativeResize="0"/>
          <p:nvPr/>
        </p:nvPicPr>
        <p:blipFill>
          <a:blip r:embed="rId3">
            <a:alphaModFix/>
          </a:blip>
          <a:stretch>
            <a:fillRect/>
          </a:stretch>
        </p:blipFill>
        <p:spPr>
          <a:xfrm>
            <a:off x="1360500" y="1905350"/>
            <a:ext cx="6830225" cy="3950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1150937" y="214312"/>
            <a:ext cx="7793100" cy="14619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a:t>Intrusion Prevention System (IPS)</a:t>
            </a:r>
            <a:endParaRPr/>
          </a:p>
        </p:txBody>
      </p:sp>
      <p:sp>
        <p:nvSpPr>
          <p:cNvPr id="149" name="Google Shape;149;p22"/>
          <p:cNvSpPr txBox="1">
            <a:spLocks noGrp="1"/>
          </p:cNvSpPr>
          <p:nvPr>
            <p:ph type="body" idx="1"/>
          </p:nvPr>
        </p:nvSpPr>
        <p:spPr>
          <a:xfrm>
            <a:off x="724624" y="1823350"/>
            <a:ext cx="8219400" cy="4114800"/>
          </a:xfrm>
          <a:prstGeom prst="rect">
            <a:avLst/>
          </a:prstGeom>
        </p:spPr>
        <p:txBody>
          <a:bodyPr spcFirstLastPara="1" wrap="square" lIns="91425" tIns="45700" rIns="91425" bIns="45700" anchor="t" anchorCtr="0">
            <a:noAutofit/>
          </a:bodyPr>
          <a:lstStyle/>
          <a:p>
            <a:pPr marL="457200" lvl="0" indent="-381000" algn="just" rtl="0">
              <a:spcBef>
                <a:spcPts val="360"/>
              </a:spcBef>
              <a:spcAft>
                <a:spcPts val="0"/>
              </a:spcAft>
              <a:buSzPts val="2400"/>
              <a:buChar char="■"/>
            </a:pPr>
            <a:r>
              <a:rPr lang="en-US" sz="2400"/>
              <a:t>An intrusion prevention system (IPS) is a form of network security that works to detect and prevent identified threats.</a:t>
            </a:r>
            <a:endParaRPr sz="2400"/>
          </a:p>
          <a:p>
            <a:pPr marL="457200" lvl="0" indent="-381000" algn="just" rtl="0">
              <a:spcBef>
                <a:spcPts val="0"/>
              </a:spcBef>
              <a:spcAft>
                <a:spcPts val="0"/>
              </a:spcAft>
              <a:buSzPts val="2400"/>
              <a:buChar char="■"/>
            </a:pPr>
            <a:r>
              <a:rPr lang="en-US" sz="2400"/>
              <a:t>An Intrusion Prevention System (IPS) is used to prevent the intrusion.</a:t>
            </a:r>
            <a:endParaRPr sz="2400"/>
          </a:p>
          <a:p>
            <a:pPr marL="457200" lvl="0" indent="-381000" algn="just" rtl="0">
              <a:spcBef>
                <a:spcPts val="0"/>
              </a:spcBef>
              <a:spcAft>
                <a:spcPts val="0"/>
              </a:spcAft>
              <a:buSzPts val="2400"/>
              <a:buChar char="■"/>
            </a:pPr>
            <a:r>
              <a:rPr lang="en-US" sz="2400"/>
              <a:t>Intrusion prevention systems continuously monitor your network, looking for possible malicious incidents and capturing information about them.</a:t>
            </a:r>
            <a:endParaRPr sz="2400"/>
          </a:p>
          <a:p>
            <a:pPr marL="457200" lvl="0" indent="-381000" algn="just" rtl="0">
              <a:spcBef>
                <a:spcPts val="0"/>
              </a:spcBef>
              <a:spcAft>
                <a:spcPts val="0"/>
              </a:spcAft>
              <a:buSzPts val="2400"/>
              <a:buChar char="■"/>
            </a:pPr>
            <a:r>
              <a:rPr lang="en-US" sz="2400"/>
              <a:t>The IPS reports these events to system administrators and takes preventative action, such as closing access points and configuring firewalls to prevent future attacks.</a:t>
            </a:r>
            <a:endParaRPr sz="2400"/>
          </a:p>
          <a:p>
            <a:pPr marL="0" lvl="0" indent="0" algn="l" rtl="0">
              <a:spcBef>
                <a:spcPts val="360"/>
              </a:spcBef>
              <a:spcAft>
                <a:spcPts val="0"/>
              </a:spcAft>
              <a:buNone/>
            </a:pPr>
            <a:endParaRPr/>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1237</Words>
  <Application>Microsoft Office PowerPoint</Application>
  <PresentationFormat>On-screen Show (4:3)</PresentationFormat>
  <Paragraphs>86</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Tahoma</vt:lpstr>
      <vt:lpstr>Noto Sans Symbols</vt:lpstr>
      <vt:lpstr>Arial</vt:lpstr>
      <vt:lpstr>Blends</vt:lpstr>
      <vt:lpstr>IDS and IPS</vt:lpstr>
      <vt:lpstr>Intrusion Detection System (IDS)</vt:lpstr>
      <vt:lpstr>Intrusion Detection System (IDS)</vt:lpstr>
      <vt:lpstr>Types of IDS</vt:lpstr>
      <vt:lpstr>Why Use IDS?</vt:lpstr>
      <vt:lpstr>IDS/IPS technology</vt:lpstr>
      <vt:lpstr>IDS/IPS technology</vt:lpstr>
      <vt:lpstr>IDS/IPS technology</vt:lpstr>
      <vt:lpstr>Intrusion Prevention System (IPS)</vt:lpstr>
      <vt:lpstr>Intrusion Prevention System (IPS)</vt:lpstr>
      <vt:lpstr>Intrusion Prevention System (IPS)</vt:lpstr>
      <vt:lpstr>How Do Intrusion Prevention Systems Work?</vt:lpstr>
      <vt:lpstr>How Do Intrusion Prevention Systems Work?</vt:lpstr>
      <vt:lpstr>The Differences Between IDS and IPS</vt:lpstr>
      <vt:lpstr>The Differences Between IDS and IPS</vt:lpstr>
      <vt:lpstr>The Differences Between IDS and IPS</vt:lpstr>
      <vt:lpstr>How Does Detection Work?</vt:lpstr>
      <vt:lpstr>How Does Detection Work?</vt:lpstr>
      <vt:lpstr>How Does Detection Work?</vt:lpstr>
      <vt:lpstr>How Does Detection Work?</vt:lpstr>
      <vt:lpstr>How Does Detection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IDS and IPS</dc:title>
  <cp:lastModifiedBy>Mkupete mkamba</cp:lastModifiedBy>
  <cp:revision>2</cp:revision>
  <dcterms:modified xsi:type="dcterms:W3CDTF">2020-08-18T08:38:00Z</dcterms:modified>
</cp:coreProperties>
</file>