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hVQclYg6z5azW+AxIAdvhLtNZA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5bf880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65bf8807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3" name="Shape 53"/>
        <p:cNvGrpSpPr/>
        <p:nvPr/>
      </p:nvGrpSpPr>
      <p:grpSpPr>
        <a:xfrm>
          <a:off x="0" y="0"/>
          <a:ext cx="0" cy="0"/>
          <a:chOff x="0" y="0"/>
          <a:chExt cx="0" cy="0"/>
        </a:xfrm>
      </p:grpSpPr>
      <p:grpSp>
        <p:nvGrpSpPr>
          <p:cNvPr id="54" name="Google Shape;54;p10"/>
          <p:cNvGrpSpPr/>
          <p:nvPr/>
        </p:nvGrpSpPr>
        <p:grpSpPr>
          <a:xfrm>
            <a:off x="-644959" y="0"/>
            <a:ext cx="10458655" cy="7117071"/>
            <a:chOff x="-644959" y="0"/>
            <a:chExt cx="10458653" cy="7117071"/>
          </a:xfrm>
        </p:grpSpPr>
        <p:grpSp>
          <p:nvGrpSpPr>
            <p:cNvPr id="55" name="Google Shape;55;p10"/>
            <p:cNvGrpSpPr/>
            <p:nvPr/>
          </p:nvGrpSpPr>
          <p:grpSpPr>
            <a:xfrm>
              <a:off x="0" y="0"/>
              <a:ext cx="9144000" cy="6858000"/>
              <a:chOff x="0" y="0"/>
              <a:chExt cx="9144000" cy="6858000"/>
            </a:xfrm>
          </p:grpSpPr>
          <p:grpSp>
            <p:nvGrpSpPr>
              <p:cNvPr id="56" name="Google Shape;56;p10"/>
              <p:cNvGrpSpPr/>
              <p:nvPr/>
            </p:nvGrpSpPr>
            <p:grpSpPr>
              <a:xfrm>
                <a:off x="0" y="0"/>
                <a:ext cx="2514600" cy="6858000"/>
                <a:chOff x="0" y="0"/>
                <a:chExt cx="2514600" cy="6858000"/>
              </a:xfrm>
            </p:grpSpPr>
            <p:sp>
              <p:nvSpPr>
                <p:cNvPr id="57" name="Google Shape;57;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58" name="Google Shape;58;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59" name="Google Shape;59;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grpSp>
            <p:nvGrpSpPr>
              <p:cNvPr id="60" name="Google Shape;60;p10"/>
              <p:cNvGrpSpPr/>
              <p:nvPr/>
            </p:nvGrpSpPr>
            <p:grpSpPr>
              <a:xfrm>
                <a:off x="422910" y="0"/>
                <a:ext cx="2514600" cy="6858000"/>
                <a:chOff x="0" y="0"/>
                <a:chExt cx="2514600" cy="6858000"/>
              </a:xfrm>
            </p:grpSpPr>
            <p:sp>
              <p:nvSpPr>
                <p:cNvPr id="61" name="Google Shape;61;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62" name="Google Shape;62;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63" name="Google Shape;63;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grpSp>
            <p:nvGrpSpPr>
              <p:cNvPr id="64" name="Google Shape;64;p10"/>
              <p:cNvGrpSpPr/>
              <p:nvPr/>
            </p:nvGrpSpPr>
            <p:grpSpPr>
              <a:xfrm rot="10800000">
                <a:off x="6629400" y="0"/>
                <a:ext cx="2514600" cy="6858000"/>
                <a:chOff x="0" y="0"/>
                <a:chExt cx="2514600" cy="6858000"/>
              </a:xfrm>
            </p:grpSpPr>
            <p:sp>
              <p:nvSpPr>
                <p:cNvPr id="65" name="Google Shape;65;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66" name="Google Shape;66;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67" name="Google Shape;67;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sp>
            <p:nvSpPr>
              <p:cNvPr id="68" name="Google Shape;68;p10"/>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69" name="Google Shape;69;p10"/>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70" name="Google Shape;70;p10"/>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sp>
          <p:nvSpPr>
            <p:cNvPr id="71" name="Google Shape;71;p10"/>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72" name="Google Shape;72;p10"/>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73" name="Google Shape;73;p10"/>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74" name="Google Shape;74;p10"/>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75" name="Google Shape;75;p10"/>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76" name="Google Shape;76;p10"/>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77" name="Google Shape;77;p10"/>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78" name="Google Shape;78;p10"/>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79" name="Google Shape;79;p10"/>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0" name="Google Shape;80;p10"/>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1" name="Google Shape;81;p10"/>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2" name="Google Shape;82;p10"/>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3" name="Google Shape;83;p10"/>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4" name="Google Shape;84;p10"/>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5" name="Google Shape;85;p10"/>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6" name="Google Shape;86;p10"/>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7" name="Google Shape;87;p10"/>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8" name="Google Shape;88;p10"/>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89" name="Google Shape;89;p10"/>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90" name="Google Shape;90;p10"/>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91" name="Google Shape;91;p10"/>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92" name="Google Shape;92;p10"/>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sp>
        <p:nvSpPr>
          <p:cNvPr id="93" name="Google Shape;93;p10"/>
          <p:cNvSpPr/>
          <p:nvPr/>
        </p:nvSpPr>
        <p:spPr>
          <a:xfrm>
            <a:off x="4561242" y="-21506"/>
            <a:ext cx="3679116" cy="6271838"/>
          </a:xfrm>
          <a:prstGeom prst="rect">
            <a:avLst/>
          </a:prstGeom>
          <a:solidFill>
            <a:srgbClr val="F5F5F5"/>
          </a:solidFill>
          <a:ln cap="flat" cmpd="sng" w="15875">
            <a:solidFill>
              <a:srgbClr val="1FADCC"/>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94" name="Google Shape;94;p10"/>
          <p:cNvSpPr/>
          <p:nvPr/>
        </p:nvSpPr>
        <p:spPr>
          <a:xfrm>
            <a:off x="4649096" y="-21506"/>
            <a:ext cx="3505200" cy="2312888"/>
          </a:xfrm>
          <a:prstGeom prst="rect">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95" name="Google Shape;95;p10"/>
          <p:cNvSpPr txBox="1"/>
          <p:nvPr>
            <p:ph type="ctrTitle"/>
          </p:nvPr>
        </p:nvSpPr>
        <p:spPr>
          <a:xfrm>
            <a:off x="4733368" y="2708479"/>
            <a:ext cx="3313355" cy="1702163"/>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3700"/>
              <a:buFont typeface="Century Gothic"/>
              <a:buNone/>
              <a:defRPr sz="3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 type="subTitle"/>
          </p:nvPr>
        </p:nvSpPr>
        <p:spPr>
          <a:xfrm>
            <a:off x="4733367" y="4421078"/>
            <a:ext cx="3309803" cy="1260630"/>
          </a:xfrm>
          <a:prstGeom prst="rect">
            <a:avLst/>
          </a:prstGeom>
          <a:noFill/>
          <a:ln>
            <a:noFill/>
          </a:ln>
        </p:spPr>
        <p:txBody>
          <a:bodyPr anchorCtr="0" anchor="t" bIns="45700" lIns="91400" spcFirstLastPara="1" rIns="91400" wrap="square" tIns="45700">
            <a:normAutofit/>
          </a:bodyPr>
          <a:lstStyle>
            <a:lvl1pPr lvl="0" algn="l">
              <a:spcBef>
                <a:spcPts val="340"/>
              </a:spcBef>
              <a:spcAft>
                <a:spcPts val="0"/>
              </a:spcAft>
              <a:buSzPts val="1292"/>
              <a:buNone/>
              <a:defRPr sz="1700">
                <a:solidFill>
                  <a:srgbClr val="424242"/>
                </a:solidFill>
              </a:defRPr>
            </a:lvl1pPr>
            <a:lvl2pPr lvl="1" algn="ctr">
              <a:spcBef>
                <a:spcPts val="420"/>
              </a:spcBef>
              <a:spcAft>
                <a:spcPts val="0"/>
              </a:spcAft>
              <a:buSzPts val="1596"/>
              <a:buNone/>
              <a:defRPr>
                <a:solidFill>
                  <a:srgbClr val="888888"/>
                </a:solidFill>
              </a:defRPr>
            </a:lvl2pPr>
            <a:lvl3pPr lvl="2" algn="ctr">
              <a:spcBef>
                <a:spcPts val="380"/>
              </a:spcBef>
              <a:spcAft>
                <a:spcPts val="0"/>
              </a:spcAft>
              <a:buSzPts val="1444"/>
              <a:buNone/>
              <a:defRPr>
                <a:solidFill>
                  <a:srgbClr val="888888"/>
                </a:solidFill>
              </a:defRPr>
            </a:lvl3pPr>
            <a:lvl4pPr lvl="3" algn="ctr">
              <a:spcBef>
                <a:spcPts val="340"/>
              </a:spcBef>
              <a:spcAft>
                <a:spcPts val="0"/>
              </a:spcAft>
              <a:buSzPts val="1292"/>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97" name="Google Shape;97;p10"/>
          <p:cNvSpPr txBox="1"/>
          <p:nvPr>
            <p:ph idx="10" type="dt"/>
          </p:nvPr>
        </p:nvSpPr>
        <p:spPr>
          <a:xfrm>
            <a:off x="4738744" y="1516833"/>
            <a:ext cx="2133600" cy="750983"/>
          </a:xfrm>
          <a:prstGeom prst="rect">
            <a:avLst/>
          </a:prstGeom>
          <a:noFill/>
          <a:ln>
            <a:noFill/>
          </a:ln>
        </p:spPr>
        <p:txBody>
          <a:bodyPr anchorCtr="0" anchor="b" bIns="45700" lIns="91400" spcFirstLastPara="1" rIns="91400" wrap="square" tIns="45700">
            <a:noAutofit/>
          </a:bodyPr>
          <a:lstStyle>
            <a:lvl1pPr lvl="0" algn="l">
              <a:spcBef>
                <a:spcPts val="0"/>
              </a:spcBef>
              <a:spcAft>
                <a:spcPts val="0"/>
              </a:spcAft>
              <a:buSzPts val="1400"/>
              <a:buNone/>
              <a:defRPr sz="2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nvSpPr>
        <p:spPr>
          <a:xfrm>
            <a:off x="4650889" y="6088286"/>
            <a:ext cx="3505200" cy="81743"/>
          </a:xfrm>
          <a:prstGeom prst="rect">
            <a:avLst/>
          </a:prstGeom>
          <a:solidFill>
            <a:schemeClr val="accen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99" name="Google Shape;99;p10"/>
          <p:cNvSpPr txBox="1"/>
          <p:nvPr>
            <p:ph idx="11" type="ftr"/>
          </p:nvPr>
        </p:nvSpPr>
        <p:spPr>
          <a:xfrm>
            <a:off x="5303520" y="5719976"/>
            <a:ext cx="2831593" cy="365123"/>
          </a:xfrm>
          <a:prstGeom prst="rect">
            <a:avLst/>
          </a:prstGeom>
          <a:noFill/>
          <a:ln>
            <a:noFill/>
          </a:ln>
        </p:spPr>
        <p:txBody>
          <a:bodyPr anchorCtr="0" anchor="ctr" bIns="45700" lIns="91400" spcFirstLastPara="1" rIns="91400" wrap="square" tIns="4570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2" type="sldNum"/>
          </p:nvPr>
        </p:nvSpPr>
        <p:spPr>
          <a:xfrm>
            <a:off x="4649097" y="5719976"/>
            <a:ext cx="64366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0" algn="l">
              <a:spcBef>
                <a:spcPts val="0"/>
              </a:spcBef>
              <a:buNone/>
              <a:defRPr b="0" i="0" sz="1200" u="none" cap="none" strike="noStrike">
                <a:solidFill>
                  <a:schemeClr val="accent1"/>
                </a:solidFill>
                <a:latin typeface="Century Gothic"/>
                <a:ea typeface="Century Gothic"/>
                <a:cs typeface="Century Gothic"/>
                <a:sym typeface="Century Gothic"/>
              </a:defRPr>
            </a:lvl2pPr>
            <a:lvl3pPr indent="0" lvl="2" marL="0" algn="l">
              <a:spcBef>
                <a:spcPts val="0"/>
              </a:spcBef>
              <a:buNone/>
              <a:defRPr b="0" i="0" sz="1200" u="none" cap="none" strike="noStrike">
                <a:solidFill>
                  <a:schemeClr val="accent1"/>
                </a:solidFill>
                <a:latin typeface="Century Gothic"/>
                <a:ea typeface="Century Gothic"/>
                <a:cs typeface="Century Gothic"/>
                <a:sym typeface="Century Gothic"/>
              </a:defRPr>
            </a:lvl3pPr>
            <a:lvl4pPr indent="0" lvl="3" marL="0" algn="l">
              <a:spcBef>
                <a:spcPts val="0"/>
              </a:spcBef>
              <a:buNone/>
              <a:defRPr b="0" i="0" sz="1200" u="none" cap="none" strike="noStrike">
                <a:solidFill>
                  <a:schemeClr val="accent1"/>
                </a:solidFill>
                <a:latin typeface="Century Gothic"/>
                <a:ea typeface="Century Gothic"/>
                <a:cs typeface="Century Gothic"/>
                <a:sym typeface="Century Gothic"/>
              </a:defRPr>
            </a:lvl4pPr>
            <a:lvl5pPr indent="0" lvl="4" marL="0" algn="l">
              <a:spcBef>
                <a:spcPts val="0"/>
              </a:spcBef>
              <a:buNone/>
              <a:defRPr b="0" i="0" sz="1200" u="none" cap="none" strike="noStrike">
                <a:solidFill>
                  <a:schemeClr val="accent1"/>
                </a:solidFill>
                <a:latin typeface="Century Gothic"/>
                <a:ea typeface="Century Gothic"/>
                <a:cs typeface="Century Gothic"/>
                <a:sym typeface="Century Gothic"/>
              </a:defRPr>
            </a:lvl5pPr>
            <a:lvl6pPr indent="0" lvl="5" marL="0" algn="l">
              <a:spcBef>
                <a:spcPts val="0"/>
              </a:spcBef>
              <a:buNone/>
              <a:defRPr b="0" i="0" sz="1200" u="none" cap="none" strike="noStrike">
                <a:solidFill>
                  <a:schemeClr val="accent1"/>
                </a:solidFill>
                <a:latin typeface="Century Gothic"/>
                <a:ea typeface="Century Gothic"/>
                <a:cs typeface="Century Gothic"/>
                <a:sym typeface="Century Gothic"/>
              </a:defRPr>
            </a:lvl6pPr>
            <a:lvl7pPr indent="0" lvl="6" marL="0" algn="l">
              <a:spcBef>
                <a:spcPts val="0"/>
              </a:spcBef>
              <a:buNone/>
              <a:defRPr b="0" i="0" sz="1200" u="none" cap="none" strike="noStrike">
                <a:solidFill>
                  <a:schemeClr val="accent1"/>
                </a:solidFill>
                <a:latin typeface="Century Gothic"/>
                <a:ea typeface="Century Gothic"/>
                <a:cs typeface="Century Gothic"/>
                <a:sym typeface="Century Gothic"/>
              </a:defRPr>
            </a:lvl7pPr>
            <a:lvl8pPr indent="0" lvl="7" marL="0" algn="l">
              <a:spcBef>
                <a:spcPts val="0"/>
              </a:spcBef>
              <a:buNone/>
              <a:defRPr b="0" i="0" sz="1200" u="none" cap="none" strike="noStrike">
                <a:solidFill>
                  <a:schemeClr val="accent1"/>
                </a:solidFill>
                <a:latin typeface="Century Gothic"/>
                <a:ea typeface="Century Gothic"/>
                <a:cs typeface="Century Gothic"/>
                <a:sym typeface="Century Gothic"/>
              </a:defRPr>
            </a:lvl8pPr>
            <a:lvl9pPr indent="0" lvl="8" marL="0" algn="l">
              <a:spcBef>
                <a:spcPts val="0"/>
              </a:spcBef>
              <a:buNone/>
              <a:defRPr b="0" i="0" sz="1200" u="none" cap="none" strike="noStrike">
                <a:solidFill>
                  <a:schemeClr val="accen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N"/>
              <a:t>‹#›</a:t>
            </a:fld>
            <a:endParaRPr/>
          </a:p>
        </p:txBody>
      </p:sp>
      <p:sp>
        <p:nvSpPr>
          <p:cNvPr id="101" name="Google Shape;101;p10"/>
          <p:cNvSpPr/>
          <p:nvPr/>
        </p:nvSpPr>
        <p:spPr>
          <a:xfrm>
            <a:off x="4650889" y="6088286"/>
            <a:ext cx="3505200" cy="81743"/>
          </a:xfrm>
          <a:prstGeom prst="rect">
            <a:avLst/>
          </a:prstGeom>
          <a:solidFill>
            <a:schemeClr val="accen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9" name="Shape 239"/>
        <p:cNvGrpSpPr/>
        <p:nvPr/>
      </p:nvGrpSpPr>
      <p:grpSpPr>
        <a:xfrm>
          <a:off x="0" y="0"/>
          <a:ext cx="0" cy="0"/>
          <a:chOff x="0" y="0"/>
          <a:chExt cx="0" cy="0"/>
        </a:xfrm>
      </p:grpSpPr>
      <p:sp>
        <p:nvSpPr>
          <p:cNvPr id="240" name="Google Shape;240;p19"/>
          <p:cNvSpPr txBox="1"/>
          <p:nvPr>
            <p:ph type="title"/>
          </p:nvPr>
        </p:nvSpPr>
        <p:spPr>
          <a:xfrm>
            <a:off x="1043490" y="1027665"/>
            <a:ext cx="7024744" cy="1143000"/>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9"/>
          <p:cNvSpPr txBox="1"/>
          <p:nvPr>
            <p:ph idx="1" type="body"/>
          </p:nvPr>
        </p:nvSpPr>
        <p:spPr>
          <a:xfrm rot="5400000">
            <a:off x="2677661" y="689481"/>
            <a:ext cx="3508980" cy="6777318"/>
          </a:xfrm>
          <a:prstGeom prst="rect">
            <a:avLst/>
          </a:prstGeom>
          <a:noFill/>
          <a:ln>
            <a:noFill/>
          </a:ln>
        </p:spPr>
        <p:txBody>
          <a:bodyPr anchorCtr="0" anchor="t" bIns="45700" lIns="91400" spcFirstLastPara="1" rIns="91400"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2" name="Google Shape;242;p19"/>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9"/>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9"/>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20"/>
          <p:cNvSpPr txBox="1"/>
          <p:nvPr>
            <p:ph type="title"/>
          </p:nvPr>
        </p:nvSpPr>
        <p:spPr>
          <a:xfrm rot="5400000">
            <a:off x="4981457" y="2678096"/>
            <a:ext cx="4780343" cy="1484453"/>
          </a:xfrm>
          <a:prstGeom prst="rect">
            <a:avLst/>
          </a:prstGeom>
          <a:noFill/>
          <a:ln>
            <a:noFill/>
          </a:ln>
        </p:spPr>
        <p:txBody>
          <a:bodyPr anchorCtr="0" anchor="ctr" bIns="45700" lIns="91400" spcFirstLastPara="1" rIns="91400"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0"/>
          <p:cNvSpPr txBox="1"/>
          <p:nvPr>
            <p:ph idx="1" type="body"/>
          </p:nvPr>
        </p:nvSpPr>
        <p:spPr>
          <a:xfrm rot="5400000">
            <a:off x="1374978" y="708470"/>
            <a:ext cx="4780343" cy="5423704"/>
          </a:xfrm>
          <a:prstGeom prst="rect">
            <a:avLst/>
          </a:prstGeom>
          <a:noFill/>
          <a:ln>
            <a:noFill/>
          </a:ln>
        </p:spPr>
        <p:txBody>
          <a:bodyPr anchorCtr="0" anchor="t" bIns="45700" lIns="91400" spcFirstLastPara="1" rIns="91400"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8" name="Google Shape;248;p20"/>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0"/>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0"/>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2" name="Shape 102"/>
        <p:cNvGrpSpPr/>
        <p:nvPr/>
      </p:nvGrpSpPr>
      <p:grpSpPr>
        <a:xfrm>
          <a:off x="0" y="0"/>
          <a:ext cx="0" cy="0"/>
          <a:chOff x="0" y="0"/>
          <a:chExt cx="0" cy="0"/>
        </a:xfrm>
      </p:grpSpPr>
      <p:sp>
        <p:nvSpPr>
          <p:cNvPr id="103" name="Google Shape;103;p11"/>
          <p:cNvSpPr txBox="1"/>
          <p:nvPr>
            <p:ph type="title"/>
          </p:nvPr>
        </p:nvSpPr>
        <p:spPr>
          <a:xfrm>
            <a:off x="1043490" y="1027665"/>
            <a:ext cx="7024744" cy="1143000"/>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 type="body"/>
          </p:nvPr>
        </p:nvSpPr>
        <p:spPr>
          <a:xfrm>
            <a:off x="1043492" y="2323650"/>
            <a:ext cx="6777318" cy="3508980"/>
          </a:xfrm>
          <a:prstGeom prst="rect">
            <a:avLst/>
          </a:prstGeom>
          <a:noFill/>
          <a:ln>
            <a:noFill/>
          </a:ln>
        </p:spPr>
        <p:txBody>
          <a:bodyPr anchorCtr="0" anchor="t" bIns="45700" lIns="91400" spcFirstLastPara="1" rIns="91400"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05" name="Google Shape;105;p11"/>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8" name="Shape 108"/>
        <p:cNvGrpSpPr/>
        <p:nvPr/>
      </p:nvGrpSpPr>
      <p:grpSpPr>
        <a:xfrm>
          <a:off x="0" y="0"/>
          <a:ext cx="0" cy="0"/>
          <a:chOff x="0" y="0"/>
          <a:chExt cx="0" cy="0"/>
        </a:xfrm>
      </p:grpSpPr>
      <p:sp>
        <p:nvSpPr>
          <p:cNvPr id="109" name="Google Shape;109;p12"/>
          <p:cNvSpPr txBox="1"/>
          <p:nvPr>
            <p:ph type="title"/>
          </p:nvPr>
        </p:nvSpPr>
        <p:spPr>
          <a:xfrm>
            <a:off x="1258645" y="2900828"/>
            <a:ext cx="6637468" cy="1362075"/>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4100"/>
              <a:buFont typeface="Century Gothic"/>
              <a:buNone/>
              <a:defRPr b="0" sz="41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 type="body"/>
          </p:nvPr>
        </p:nvSpPr>
        <p:spPr>
          <a:xfrm>
            <a:off x="1258647" y="4267200"/>
            <a:ext cx="6637468" cy="1520415"/>
          </a:xfrm>
          <a:prstGeom prst="rect">
            <a:avLst/>
          </a:prstGeom>
          <a:noFill/>
          <a:ln>
            <a:noFill/>
          </a:ln>
        </p:spPr>
        <p:txBody>
          <a:bodyPr anchorCtr="0" anchor="t" bIns="45700" lIns="91400" spcFirstLastPara="1" rIns="91400" wrap="square" tIns="45700">
            <a:normAutofit/>
          </a:bodyPr>
          <a:lstStyle>
            <a:lvl1pPr indent="-228600" lvl="0" marL="457200" algn="l">
              <a:spcBef>
                <a:spcPts val="380"/>
              </a:spcBef>
              <a:spcAft>
                <a:spcPts val="0"/>
              </a:spcAft>
              <a:buSzPts val="1444"/>
              <a:buNone/>
              <a:defRPr sz="1900">
                <a:solidFill>
                  <a:srgbClr val="888888"/>
                </a:solidFill>
              </a:defRPr>
            </a:lvl1pPr>
            <a:lvl2pPr indent="-228600" lvl="1" marL="914400" algn="l">
              <a:spcBef>
                <a:spcPts val="340"/>
              </a:spcBef>
              <a:spcAft>
                <a:spcPts val="0"/>
              </a:spcAft>
              <a:buSzPts val="1292"/>
              <a:buNone/>
              <a:defRPr sz="17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11" name="Google Shape;111;p12"/>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4" name="Shape 114"/>
        <p:cNvGrpSpPr/>
        <p:nvPr/>
      </p:nvGrpSpPr>
      <p:grpSpPr>
        <a:xfrm>
          <a:off x="0" y="0"/>
          <a:ext cx="0" cy="0"/>
          <a:chOff x="0" y="0"/>
          <a:chExt cx="0" cy="0"/>
        </a:xfrm>
      </p:grpSpPr>
      <p:sp>
        <p:nvSpPr>
          <p:cNvPr id="115" name="Google Shape;115;p13"/>
          <p:cNvSpPr txBox="1"/>
          <p:nvPr>
            <p:ph type="title"/>
          </p:nvPr>
        </p:nvSpPr>
        <p:spPr>
          <a:xfrm>
            <a:off x="1043490" y="1027665"/>
            <a:ext cx="7024744" cy="1143000"/>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
        <p:nvSpPr>
          <p:cNvPr id="119" name="Google Shape;119;p13"/>
          <p:cNvSpPr txBox="1"/>
          <p:nvPr>
            <p:ph idx="1" type="body"/>
          </p:nvPr>
        </p:nvSpPr>
        <p:spPr>
          <a:xfrm>
            <a:off x="1042417" y="2313435"/>
            <a:ext cx="3419856" cy="3493005"/>
          </a:xfrm>
          <a:prstGeom prst="rect">
            <a:avLst/>
          </a:prstGeom>
          <a:noFill/>
          <a:ln>
            <a:noFill/>
          </a:ln>
        </p:spPr>
        <p:txBody>
          <a:bodyPr anchorCtr="0" anchor="t" bIns="45700" lIns="91400" spcFirstLastPara="1" rIns="91400"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20" name="Google Shape;120;p13"/>
          <p:cNvSpPr txBox="1"/>
          <p:nvPr>
            <p:ph idx="2" type="body"/>
          </p:nvPr>
        </p:nvSpPr>
        <p:spPr>
          <a:xfrm>
            <a:off x="4645152" y="2313435"/>
            <a:ext cx="3419856" cy="3493005"/>
          </a:xfrm>
          <a:prstGeom prst="rect">
            <a:avLst/>
          </a:prstGeom>
          <a:noFill/>
          <a:ln>
            <a:noFill/>
          </a:ln>
        </p:spPr>
        <p:txBody>
          <a:bodyPr anchorCtr="0" anchor="t" bIns="45700" lIns="91400" spcFirstLastPara="1" rIns="91400"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1" name="Shape 121"/>
        <p:cNvGrpSpPr/>
        <p:nvPr/>
      </p:nvGrpSpPr>
      <p:grpSpPr>
        <a:xfrm>
          <a:off x="0" y="0"/>
          <a:ext cx="0" cy="0"/>
          <a:chOff x="0" y="0"/>
          <a:chExt cx="0" cy="0"/>
        </a:xfrm>
      </p:grpSpPr>
      <p:sp>
        <p:nvSpPr>
          <p:cNvPr id="122" name="Google Shape;122;p14"/>
          <p:cNvSpPr txBox="1"/>
          <p:nvPr>
            <p:ph type="title"/>
          </p:nvPr>
        </p:nvSpPr>
        <p:spPr>
          <a:xfrm>
            <a:off x="1043490" y="1027665"/>
            <a:ext cx="7024744" cy="1143000"/>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41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 type="body"/>
          </p:nvPr>
        </p:nvSpPr>
        <p:spPr>
          <a:xfrm>
            <a:off x="1412111" y="2316008"/>
            <a:ext cx="3057148" cy="639765"/>
          </a:xfrm>
          <a:prstGeom prst="rect">
            <a:avLst/>
          </a:prstGeom>
          <a:noFill/>
          <a:ln>
            <a:noFill/>
          </a:ln>
        </p:spPr>
        <p:txBody>
          <a:bodyPr anchorCtr="0" anchor="b" bIns="45700" lIns="91400" spcFirstLastPara="1" rIns="91400" wrap="square" tIns="45700">
            <a:normAutofit/>
          </a:bodyPr>
          <a:lstStyle>
            <a:lvl1pPr indent="-228600" lvl="0" marL="457200" algn="l">
              <a:spcBef>
                <a:spcPts val="460"/>
              </a:spcBef>
              <a:spcAft>
                <a:spcPts val="0"/>
              </a:spcAft>
              <a:buSzPts val="1748"/>
              <a:buNone/>
              <a:defRPr b="1" sz="2300">
                <a:solidFill>
                  <a:schemeClr val="accent1"/>
                </a:solidFill>
              </a:defRPr>
            </a:lvl1pPr>
            <a:lvl2pPr indent="-228600" lvl="1" marL="914400" algn="l">
              <a:spcBef>
                <a:spcPts val="380"/>
              </a:spcBef>
              <a:spcAft>
                <a:spcPts val="0"/>
              </a:spcAft>
              <a:buSzPts val="1444"/>
              <a:buNone/>
              <a:defRPr b="1" sz="1900"/>
            </a:lvl2pPr>
            <a:lvl3pPr indent="-228600" lvl="2" marL="1371600" algn="l">
              <a:spcBef>
                <a:spcPts val="340"/>
              </a:spcBef>
              <a:spcAft>
                <a:spcPts val="0"/>
              </a:spcAft>
              <a:buSzPts val="1292"/>
              <a:buNone/>
              <a:defRPr b="1" sz="17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4" name="Google Shape;124;p14"/>
          <p:cNvSpPr txBox="1"/>
          <p:nvPr>
            <p:ph idx="2" type="body"/>
          </p:nvPr>
        </p:nvSpPr>
        <p:spPr>
          <a:xfrm>
            <a:off x="1041722" y="2974695"/>
            <a:ext cx="3419856" cy="2835795"/>
          </a:xfrm>
          <a:prstGeom prst="rect">
            <a:avLst/>
          </a:prstGeom>
          <a:noFill/>
          <a:ln>
            <a:noFill/>
          </a:ln>
        </p:spPr>
        <p:txBody>
          <a:bodyPr anchorCtr="0" anchor="t" bIns="45700" lIns="91400" spcFirstLastPara="1" rIns="91400" wrap="square" tIns="45700">
            <a:normAutofit/>
          </a:bodyPr>
          <a:lstStyle>
            <a:lvl1pPr indent="-339598" lvl="0" marL="457200" algn="l">
              <a:spcBef>
                <a:spcPts val="460"/>
              </a:spcBef>
              <a:spcAft>
                <a:spcPts val="0"/>
              </a:spcAft>
              <a:buSzPts val="1748"/>
              <a:buChar char="🞇"/>
              <a:defRPr sz="2300"/>
            </a:lvl1pPr>
            <a:lvl2pPr indent="-320294" lvl="1" marL="914400" algn="l">
              <a:spcBef>
                <a:spcPts val="380"/>
              </a:spcBef>
              <a:spcAft>
                <a:spcPts val="0"/>
              </a:spcAft>
              <a:buSzPts val="1444"/>
              <a:buChar char="🞇"/>
              <a:defRPr sz="1900"/>
            </a:lvl2pPr>
            <a:lvl3pPr indent="-310642" lvl="2" marL="1371600" algn="l">
              <a:spcBef>
                <a:spcPts val="340"/>
              </a:spcBef>
              <a:spcAft>
                <a:spcPts val="0"/>
              </a:spcAft>
              <a:buSzPts val="1292"/>
              <a:buChar char="🞇"/>
              <a:defRPr sz="17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5" name="Google Shape;125;p14"/>
          <p:cNvSpPr txBox="1"/>
          <p:nvPr>
            <p:ph idx="3" type="body"/>
          </p:nvPr>
        </p:nvSpPr>
        <p:spPr>
          <a:xfrm>
            <a:off x="5011838" y="2316008"/>
            <a:ext cx="3055718" cy="639765"/>
          </a:xfrm>
          <a:prstGeom prst="rect">
            <a:avLst/>
          </a:prstGeom>
          <a:noFill/>
          <a:ln>
            <a:noFill/>
          </a:ln>
        </p:spPr>
        <p:txBody>
          <a:bodyPr anchorCtr="0" anchor="b" bIns="45700" lIns="91400" spcFirstLastPara="1" rIns="91400" wrap="square" tIns="45700">
            <a:normAutofit/>
          </a:bodyPr>
          <a:lstStyle>
            <a:lvl1pPr indent="-228600" lvl="0" marL="457200" algn="l">
              <a:spcBef>
                <a:spcPts val="460"/>
              </a:spcBef>
              <a:spcAft>
                <a:spcPts val="0"/>
              </a:spcAft>
              <a:buSzPts val="1748"/>
              <a:buNone/>
              <a:defRPr b="1" sz="2300">
                <a:solidFill>
                  <a:schemeClr val="accent1"/>
                </a:solidFill>
              </a:defRPr>
            </a:lvl1pPr>
            <a:lvl2pPr indent="-228600" lvl="1" marL="914400" algn="l">
              <a:spcBef>
                <a:spcPts val="380"/>
              </a:spcBef>
              <a:spcAft>
                <a:spcPts val="0"/>
              </a:spcAft>
              <a:buSzPts val="1444"/>
              <a:buNone/>
              <a:defRPr b="1" sz="1900"/>
            </a:lvl2pPr>
            <a:lvl3pPr indent="-228600" lvl="2" marL="1371600" algn="l">
              <a:spcBef>
                <a:spcPts val="340"/>
              </a:spcBef>
              <a:spcAft>
                <a:spcPts val="0"/>
              </a:spcAft>
              <a:buSzPts val="1292"/>
              <a:buNone/>
              <a:defRPr b="1" sz="17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6" name="Google Shape;126;p14"/>
          <p:cNvSpPr txBox="1"/>
          <p:nvPr>
            <p:ph idx="4" type="body"/>
          </p:nvPr>
        </p:nvSpPr>
        <p:spPr>
          <a:xfrm>
            <a:off x="4645152" y="2974695"/>
            <a:ext cx="3419856" cy="2835795"/>
          </a:xfrm>
          <a:prstGeom prst="rect">
            <a:avLst/>
          </a:prstGeom>
          <a:noFill/>
          <a:ln>
            <a:noFill/>
          </a:ln>
        </p:spPr>
        <p:txBody>
          <a:bodyPr anchorCtr="0" anchor="t" bIns="45700" lIns="91400" spcFirstLastPara="1" rIns="91400" wrap="square" tIns="45700">
            <a:normAutofit/>
          </a:bodyPr>
          <a:lstStyle>
            <a:lvl1pPr indent="-339598" lvl="0" marL="457200" algn="l">
              <a:spcBef>
                <a:spcPts val="460"/>
              </a:spcBef>
              <a:spcAft>
                <a:spcPts val="0"/>
              </a:spcAft>
              <a:buSzPts val="1748"/>
              <a:buChar char="🞇"/>
              <a:defRPr sz="2300"/>
            </a:lvl1pPr>
            <a:lvl2pPr indent="-320294" lvl="1" marL="914400" algn="l">
              <a:spcBef>
                <a:spcPts val="380"/>
              </a:spcBef>
              <a:spcAft>
                <a:spcPts val="0"/>
              </a:spcAft>
              <a:buSzPts val="1444"/>
              <a:buChar char="🞇"/>
              <a:defRPr sz="1900"/>
            </a:lvl2pPr>
            <a:lvl3pPr indent="-310642" lvl="2" marL="1371600" algn="l">
              <a:spcBef>
                <a:spcPts val="340"/>
              </a:spcBef>
              <a:spcAft>
                <a:spcPts val="0"/>
              </a:spcAft>
              <a:buSzPts val="1292"/>
              <a:buChar char="🞇"/>
              <a:defRPr sz="17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7" name="Google Shape;127;p14"/>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4"/>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0" name="Shape 130"/>
        <p:cNvGrpSpPr/>
        <p:nvPr/>
      </p:nvGrpSpPr>
      <p:grpSpPr>
        <a:xfrm>
          <a:off x="0" y="0"/>
          <a:ext cx="0" cy="0"/>
          <a:chOff x="0" y="0"/>
          <a:chExt cx="0" cy="0"/>
        </a:xfrm>
      </p:grpSpPr>
      <p:sp>
        <p:nvSpPr>
          <p:cNvPr id="131" name="Google Shape;131;p15"/>
          <p:cNvSpPr txBox="1"/>
          <p:nvPr>
            <p:ph type="title"/>
          </p:nvPr>
        </p:nvSpPr>
        <p:spPr>
          <a:xfrm>
            <a:off x="1043490" y="1027665"/>
            <a:ext cx="7024744" cy="1143000"/>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5"/>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5" name="Shape 135"/>
        <p:cNvGrpSpPr/>
        <p:nvPr/>
      </p:nvGrpSpPr>
      <p:grpSpPr>
        <a:xfrm>
          <a:off x="0" y="0"/>
          <a:ext cx="0" cy="0"/>
          <a:chOff x="0" y="0"/>
          <a:chExt cx="0" cy="0"/>
        </a:xfrm>
      </p:grpSpPr>
      <p:sp>
        <p:nvSpPr>
          <p:cNvPr id="136" name="Google Shape;136;p16"/>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6"/>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39" name="Shape 139"/>
        <p:cNvGrpSpPr/>
        <p:nvPr/>
      </p:nvGrpSpPr>
      <p:grpSpPr>
        <a:xfrm>
          <a:off x="0" y="0"/>
          <a:ext cx="0" cy="0"/>
          <a:chOff x="0" y="0"/>
          <a:chExt cx="0" cy="0"/>
        </a:xfrm>
      </p:grpSpPr>
      <p:grpSp>
        <p:nvGrpSpPr>
          <p:cNvPr id="140" name="Google Shape;140;p17"/>
          <p:cNvGrpSpPr/>
          <p:nvPr/>
        </p:nvGrpSpPr>
        <p:grpSpPr>
          <a:xfrm>
            <a:off x="-644959" y="0"/>
            <a:ext cx="10458655" cy="7117071"/>
            <a:chOff x="-644959" y="0"/>
            <a:chExt cx="10458653" cy="7117071"/>
          </a:xfrm>
        </p:grpSpPr>
        <p:grpSp>
          <p:nvGrpSpPr>
            <p:cNvPr id="141" name="Google Shape;141;p17"/>
            <p:cNvGrpSpPr/>
            <p:nvPr/>
          </p:nvGrpSpPr>
          <p:grpSpPr>
            <a:xfrm>
              <a:off x="0" y="0"/>
              <a:ext cx="9144000" cy="6858000"/>
              <a:chOff x="0" y="0"/>
              <a:chExt cx="9144000" cy="6858000"/>
            </a:xfrm>
          </p:grpSpPr>
          <p:grpSp>
            <p:nvGrpSpPr>
              <p:cNvPr id="142" name="Google Shape;142;p17"/>
              <p:cNvGrpSpPr/>
              <p:nvPr/>
            </p:nvGrpSpPr>
            <p:grpSpPr>
              <a:xfrm>
                <a:off x="0" y="0"/>
                <a:ext cx="2514600" cy="6858000"/>
                <a:chOff x="0" y="0"/>
                <a:chExt cx="2514600" cy="6858000"/>
              </a:xfrm>
            </p:grpSpPr>
            <p:sp>
              <p:nvSpPr>
                <p:cNvPr id="143" name="Google Shape;143;p17"/>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44" name="Google Shape;144;p17"/>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45" name="Google Shape;145;p17"/>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grpSp>
            <p:nvGrpSpPr>
              <p:cNvPr id="146" name="Google Shape;146;p17"/>
              <p:cNvGrpSpPr/>
              <p:nvPr/>
            </p:nvGrpSpPr>
            <p:grpSpPr>
              <a:xfrm>
                <a:off x="422910" y="0"/>
                <a:ext cx="2514600" cy="6858000"/>
                <a:chOff x="0" y="0"/>
                <a:chExt cx="2514600" cy="6858000"/>
              </a:xfrm>
            </p:grpSpPr>
            <p:sp>
              <p:nvSpPr>
                <p:cNvPr id="147" name="Google Shape;147;p17"/>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48" name="Google Shape;148;p17"/>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49" name="Google Shape;149;p17"/>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grpSp>
            <p:nvGrpSpPr>
              <p:cNvPr id="150" name="Google Shape;150;p17"/>
              <p:cNvGrpSpPr/>
              <p:nvPr/>
            </p:nvGrpSpPr>
            <p:grpSpPr>
              <a:xfrm rot="10800000">
                <a:off x="6629400" y="0"/>
                <a:ext cx="2514600" cy="6858000"/>
                <a:chOff x="0" y="0"/>
                <a:chExt cx="2514600" cy="6858000"/>
              </a:xfrm>
            </p:grpSpPr>
            <p:sp>
              <p:nvSpPr>
                <p:cNvPr id="151" name="Google Shape;151;p17"/>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52" name="Google Shape;152;p17"/>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53" name="Google Shape;153;p17"/>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sp>
            <p:nvSpPr>
              <p:cNvPr id="154" name="Google Shape;154;p17"/>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55" name="Google Shape;155;p17"/>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56" name="Google Shape;156;p17"/>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sp>
          <p:nvSpPr>
            <p:cNvPr id="157" name="Google Shape;157;p17"/>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158" name="Google Shape;158;p17"/>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159" name="Google Shape;159;p17"/>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160" name="Google Shape;160;p17"/>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161" name="Google Shape;161;p17"/>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162" name="Google Shape;162;p17"/>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3" name="Google Shape;163;p17"/>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4" name="Google Shape;164;p17"/>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5" name="Google Shape;165;p17"/>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6" name="Google Shape;166;p17"/>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7" name="Google Shape;167;p17"/>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8" name="Google Shape;168;p17"/>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69" name="Google Shape;169;p17"/>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0" name="Google Shape;170;p17"/>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1" name="Google Shape;171;p17"/>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2" name="Google Shape;172;p17"/>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3" name="Google Shape;173;p17"/>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4" name="Google Shape;174;p17"/>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5" name="Google Shape;175;p17"/>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6" name="Google Shape;176;p17"/>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7" name="Google Shape;177;p17"/>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78" name="Google Shape;178;p17"/>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sp>
        <p:nvSpPr>
          <p:cNvPr id="179" name="Google Shape;179;p17"/>
          <p:cNvSpPr/>
          <p:nvPr/>
        </p:nvSpPr>
        <p:spPr>
          <a:xfrm>
            <a:off x="4561242" y="-21506"/>
            <a:ext cx="3679116" cy="6271838"/>
          </a:xfrm>
          <a:prstGeom prst="rect">
            <a:avLst/>
          </a:prstGeom>
          <a:solidFill>
            <a:srgbClr val="F5F5F5"/>
          </a:solidFill>
          <a:ln cap="flat" cmpd="sng" w="15875">
            <a:solidFill>
              <a:srgbClr val="1FADCC"/>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80" name="Google Shape;180;p17"/>
          <p:cNvSpPr/>
          <p:nvPr/>
        </p:nvSpPr>
        <p:spPr>
          <a:xfrm>
            <a:off x="4649096" y="-21510"/>
            <a:ext cx="3505200" cy="623940"/>
          </a:xfrm>
          <a:prstGeom prst="rect">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81" name="Google Shape;181;p17"/>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7"/>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
        <p:nvSpPr>
          <p:cNvPr id="183" name="Google Shape;183;p17"/>
          <p:cNvSpPr/>
          <p:nvPr/>
        </p:nvSpPr>
        <p:spPr>
          <a:xfrm>
            <a:off x="905574" y="601883"/>
            <a:ext cx="3562258"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84" name="Google Shape;184;p17"/>
          <p:cNvSpPr txBox="1"/>
          <p:nvPr>
            <p:ph idx="1" type="body"/>
          </p:nvPr>
        </p:nvSpPr>
        <p:spPr>
          <a:xfrm>
            <a:off x="1145894" y="856526"/>
            <a:ext cx="3090440" cy="5150738"/>
          </a:xfrm>
          <a:prstGeom prst="rect">
            <a:avLst/>
          </a:prstGeom>
          <a:noFill/>
          <a:ln>
            <a:noFill/>
          </a:ln>
        </p:spPr>
        <p:txBody>
          <a:bodyPr anchorCtr="0" anchor="t" bIns="45700" lIns="91400" spcFirstLastPara="1" rIns="91400" wrap="square" tIns="45700">
            <a:normAutofit/>
          </a:bodyPr>
          <a:lstStyle>
            <a:lvl1pPr indent="-339598" lvl="0" marL="457200" algn="l">
              <a:spcBef>
                <a:spcPts val="460"/>
              </a:spcBef>
              <a:spcAft>
                <a:spcPts val="0"/>
              </a:spcAft>
              <a:buSzPts val="1748"/>
              <a:buChar char="🞇"/>
              <a:defRPr sz="2300"/>
            </a:lvl1pPr>
            <a:lvl2pPr indent="-329946" lvl="1" marL="914400" algn="l">
              <a:spcBef>
                <a:spcPts val="420"/>
              </a:spcBef>
              <a:spcAft>
                <a:spcPts val="0"/>
              </a:spcAft>
              <a:buSzPts val="1596"/>
              <a:buChar char="🞇"/>
              <a:defRPr sz="2100"/>
            </a:lvl2pPr>
            <a:lvl3pPr indent="-320294" lvl="2" marL="1371600" algn="l">
              <a:spcBef>
                <a:spcPts val="380"/>
              </a:spcBef>
              <a:spcAft>
                <a:spcPts val="0"/>
              </a:spcAft>
              <a:buSzPts val="1444"/>
              <a:buChar char="🞇"/>
              <a:defRPr sz="1900"/>
            </a:lvl3pPr>
            <a:lvl4pPr indent="-310642" lvl="3" marL="1828800" algn="l">
              <a:spcBef>
                <a:spcPts val="340"/>
              </a:spcBef>
              <a:spcAft>
                <a:spcPts val="0"/>
              </a:spcAft>
              <a:buSzPts val="1292"/>
              <a:buChar char="🞇"/>
              <a:defRPr sz="1700"/>
            </a:lvl4pPr>
            <a:lvl5pPr indent="-305816" lvl="4" marL="2286000" algn="l">
              <a:spcBef>
                <a:spcPts val="320"/>
              </a:spcBef>
              <a:spcAft>
                <a:spcPts val="0"/>
              </a:spcAft>
              <a:buSzPts val="1216"/>
              <a:buChar char="🞇"/>
              <a:defRPr sz="1600"/>
            </a:lvl5pPr>
            <a:lvl6pPr indent="-320294" lvl="5" marL="2743200" algn="l">
              <a:spcBef>
                <a:spcPts val="380"/>
              </a:spcBef>
              <a:spcAft>
                <a:spcPts val="0"/>
              </a:spcAft>
              <a:buSzPts val="1444"/>
              <a:buChar char="🞇"/>
              <a:defRPr sz="1900"/>
            </a:lvl6pPr>
            <a:lvl7pPr indent="-320294" lvl="6" marL="3200400" algn="l">
              <a:spcBef>
                <a:spcPts val="380"/>
              </a:spcBef>
              <a:spcAft>
                <a:spcPts val="0"/>
              </a:spcAft>
              <a:buSzPts val="1444"/>
              <a:buChar char="🞇"/>
              <a:defRPr sz="1900"/>
            </a:lvl7pPr>
            <a:lvl8pPr indent="-320294" lvl="7" marL="3657600" algn="l">
              <a:spcBef>
                <a:spcPts val="380"/>
              </a:spcBef>
              <a:spcAft>
                <a:spcPts val="0"/>
              </a:spcAft>
              <a:buSzPts val="1444"/>
              <a:buChar char="🞇"/>
              <a:defRPr sz="1900"/>
            </a:lvl8pPr>
            <a:lvl9pPr indent="-320294" lvl="8" marL="4114800" algn="l">
              <a:spcBef>
                <a:spcPts val="380"/>
              </a:spcBef>
              <a:spcAft>
                <a:spcPts val="0"/>
              </a:spcAft>
              <a:buSzPts val="1444"/>
              <a:buChar char="🞇"/>
              <a:defRPr sz="1900"/>
            </a:lvl9pPr>
          </a:lstStyle>
          <a:p/>
        </p:txBody>
      </p:sp>
      <p:sp>
        <p:nvSpPr>
          <p:cNvPr id="185" name="Google Shape;185;p17"/>
          <p:cNvSpPr/>
          <p:nvPr/>
        </p:nvSpPr>
        <p:spPr>
          <a:xfrm>
            <a:off x="4650889" y="6088286"/>
            <a:ext cx="3505200" cy="81743"/>
          </a:xfrm>
          <a:prstGeom prst="rect">
            <a:avLst/>
          </a:prstGeom>
          <a:solidFill>
            <a:schemeClr val="accen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86" name="Google Shape;186;p17"/>
          <p:cNvSpPr txBox="1"/>
          <p:nvPr>
            <p:ph idx="11" type="ftr"/>
          </p:nvPr>
        </p:nvSpPr>
        <p:spPr>
          <a:xfrm>
            <a:off x="4641449" y="5724844"/>
            <a:ext cx="3493664" cy="365123"/>
          </a:xfrm>
          <a:prstGeom prst="rect">
            <a:avLst/>
          </a:prstGeom>
          <a:noFill/>
          <a:ln>
            <a:noFill/>
          </a:ln>
        </p:spPr>
        <p:txBody>
          <a:bodyPr anchorCtr="0" anchor="ctr" bIns="45700" lIns="91400" spcFirstLastPara="1" rIns="91400"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7"/>
          <p:cNvSpPr txBox="1"/>
          <p:nvPr>
            <p:ph type="title"/>
          </p:nvPr>
        </p:nvSpPr>
        <p:spPr>
          <a:xfrm>
            <a:off x="4739832" y="2657441"/>
            <a:ext cx="3304573" cy="1463153"/>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2700"/>
              <a:buFont typeface="Century Gothic"/>
              <a:buNone/>
              <a:defRPr b="0"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7"/>
          <p:cNvSpPr txBox="1"/>
          <p:nvPr>
            <p:ph idx="2" type="body"/>
          </p:nvPr>
        </p:nvSpPr>
        <p:spPr>
          <a:xfrm>
            <a:off x="4736593" y="4136996"/>
            <a:ext cx="3298784" cy="1517903"/>
          </a:xfrm>
          <a:prstGeom prst="rect">
            <a:avLst/>
          </a:prstGeom>
          <a:noFill/>
          <a:ln>
            <a:noFill/>
          </a:ln>
        </p:spPr>
        <p:txBody>
          <a:bodyPr anchorCtr="0" anchor="t" bIns="45700" lIns="91400" spcFirstLastPara="1" rIns="91400"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200"/>
              </a:spcBef>
              <a:spcAft>
                <a:spcPts val="0"/>
              </a:spcAft>
              <a:buSzPts val="760"/>
              <a:buNone/>
              <a:defRPr sz="1000"/>
            </a:lvl4pPr>
            <a:lvl5pPr indent="-228600" lvl="4" marL="2286000" algn="l">
              <a:spcBef>
                <a:spcPts val="200"/>
              </a:spcBef>
              <a:spcAft>
                <a:spcPts val="0"/>
              </a:spcAft>
              <a:buSzPts val="760"/>
              <a:buNone/>
              <a:defRPr sz="1000"/>
            </a:lvl5pPr>
            <a:lvl6pPr indent="-228600" lvl="5" marL="2743200" algn="l">
              <a:spcBef>
                <a:spcPts val="200"/>
              </a:spcBef>
              <a:spcAft>
                <a:spcPts val="0"/>
              </a:spcAft>
              <a:buSzPts val="760"/>
              <a:buNone/>
              <a:defRPr sz="1000"/>
            </a:lvl6pPr>
            <a:lvl7pPr indent="-228600" lvl="6" marL="3200400" algn="l">
              <a:spcBef>
                <a:spcPts val="200"/>
              </a:spcBef>
              <a:spcAft>
                <a:spcPts val="0"/>
              </a:spcAft>
              <a:buSzPts val="760"/>
              <a:buNone/>
              <a:defRPr sz="1000"/>
            </a:lvl7pPr>
            <a:lvl8pPr indent="-228600" lvl="7" marL="3657600" algn="l">
              <a:spcBef>
                <a:spcPts val="200"/>
              </a:spcBef>
              <a:spcAft>
                <a:spcPts val="0"/>
              </a:spcAft>
              <a:buSzPts val="760"/>
              <a:buNone/>
              <a:defRPr sz="1000"/>
            </a:lvl8pPr>
            <a:lvl9pPr indent="-228600" lvl="8" marL="4114800" algn="l">
              <a:spcBef>
                <a:spcPts val="200"/>
              </a:spcBef>
              <a:spcAft>
                <a:spcPts val="0"/>
              </a:spcAft>
              <a:buSzPts val="76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89" name="Shape 189"/>
        <p:cNvGrpSpPr/>
        <p:nvPr/>
      </p:nvGrpSpPr>
      <p:grpSpPr>
        <a:xfrm>
          <a:off x="0" y="0"/>
          <a:ext cx="0" cy="0"/>
          <a:chOff x="0" y="0"/>
          <a:chExt cx="0" cy="0"/>
        </a:xfrm>
      </p:grpSpPr>
      <p:grpSp>
        <p:nvGrpSpPr>
          <p:cNvPr id="190" name="Google Shape;190;p18"/>
          <p:cNvGrpSpPr/>
          <p:nvPr/>
        </p:nvGrpSpPr>
        <p:grpSpPr>
          <a:xfrm>
            <a:off x="-644959" y="0"/>
            <a:ext cx="10458655" cy="7117071"/>
            <a:chOff x="-644959" y="0"/>
            <a:chExt cx="10458653" cy="7117071"/>
          </a:xfrm>
        </p:grpSpPr>
        <p:grpSp>
          <p:nvGrpSpPr>
            <p:cNvPr id="191" name="Google Shape;191;p18"/>
            <p:cNvGrpSpPr/>
            <p:nvPr/>
          </p:nvGrpSpPr>
          <p:grpSpPr>
            <a:xfrm>
              <a:off x="0" y="0"/>
              <a:ext cx="9144000" cy="6858000"/>
              <a:chOff x="0" y="0"/>
              <a:chExt cx="9144000" cy="6858000"/>
            </a:xfrm>
          </p:grpSpPr>
          <p:grpSp>
            <p:nvGrpSpPr>
              <p:cNvPr id="192" name="Google Shape;192;p18"/>
              <p:cNvGrpSpPr/>
              <p:nvPr/>
            </p:nvGrpSpPr>
            <p:grpSpPr>
              <a:xfrm>
                <a:off x="0" y="0"/>
                <a:ext cx="2514600" cy="6858000"/>
                <a:chOff x="0" y="0"/>
                <a:chExt cx="2514600" cy="6858000"/>
              </a:xfrm>
            </p:grpSpPr>
            <p:sp>
              <p:nvSpPr>
                <p:cNvPr id="193" name="Google Shape;193;p18"/>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94" name="Google Shape;194;p18"/>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95" name="Google Shape;195;p18"/>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grpSp>
            <p:nvGrpSpPr>
              <p:cNvPr id="196" name="Google Shape;196;p18"/>
              <p:cNvGrpSpPr/>
              <p:nvPr/>
            </p:nvGrpSpPr>
            <p:grpSpPr>
              <a:xfrm>
                <a:off x="422910" y="0"/>
                <a:ext cx="2514600" cy="6858000"/>
                <a:chOff x="0" y="0"/>
                <a:chExt cx="2514600" cy="6858000"/>
              </a:xfrm>
            </p:grpSpPr>
            <p:sp>
              <p:nvSpPr>
                <p:cNvPr id="197" name="Google Shape;197;p18"/>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98" name="Google Shape;198;p18"/>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199" name="Google Shape;199;p18"/>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grpSp>
            <p:nvGrpSpPr>
              <p:cNvPr id="200" name="Google Shape;200;p18"/>
              <p:cNvGrpSpPr/>
              <p:nvPr/>
            </p:nvGrpSpPr>
            <p:grpSpPr>
              <a:xfrm rot="10800000">
                <a:off x="6629400" y="0"/>
                <a:ext cx="2514600" cy="6858000"/>
                <a:chOff x="0" y="0"/>
                <a:chExt cx="2514600" cy="6858000"/>
              </a:xfrm>
            </p:grpSpPr>
            <p:sp>
              <p:nvSpPr>
                <p:cNvPr id="201" name="Google Shape;201;p18"/>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02" name="Google Shape;202;p18"/>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03" name="Google Shape;203;p18"/>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sp>
            <p:nvSpPr>
              <p:cNvPr id="204" name="Google Shape;204;p18"/>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05" name="Google Shape;205;p18"/>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06" name="Google Shape;206;p18"/>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sp>
          <p:nvSpPr>
            <p:cNvPr id="207" name="Google Shape;207;p18"/>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208" name="Google Shape;208;p18"/>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209" name="Google Shape;209;p18"/>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210" name="Google Shape;210;p18"/>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211" name="Google Shape;211;p18"/>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
          <p:nvSpPr>
            <p:cNvPr id="212" name="Google Shape;212;p18"/>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3" name="Google Shape;213;p18"/>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4" name="Google Shape;214;p18"/>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5" name="Google Shape;215;p18"/>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6" name="Google Shape;216;p18"/>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7" name="Google Shape;217;p18"/>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8" name="Google Shape;218;p18"/>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19" name="Google Shape;219;p18"/>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0" name="Google Shape;220;p18"/>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1" name="Google Shape;221;p18"/>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2" name="Google Shape;222;p18"/>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3" name="Google Shape;223;p18"/>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4" name="Google Shape;224;p18"/>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5" name="Google Shape;225;p18"/>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6" name="Google Shape;226;p18"/>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7" name="Google Shape;227;p18"/>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28" name="Google Shape;228;p18"/>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grpSp>
      <p:sp>
        <p:nvSpPr>
          <p:cNvPr id="229" name="Google Shape;229;p18"/>
          <p:cNvSpPr/>
          <p:nvPr/>
        </p:nvSpPr>
        <p:spPr>
          <a:xfrm>
            <a:off x="4561242" y="-21506"/>
            <a:ext cx="3679116" cy="6271838"/>
          </a:xfrm>
          <a:prstGeom prst="rect">
            <a:avLst/>
          </a:prstGeom>
          <a:solidFill>
            <a:srgbClr val="F5F5F5"/>
          </a:solidFill>
          <a:ln cap="flat" cmpd="sng" w="15875">
            <a:solidFill>
              <a:srgbClr val="1FADCC"/>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30" name="Google Shape;230;p18"/>
          <p:cNvSpPr/>
          <p:nvPr/>
        </p:nvSpPr>
        <p:spPr>
          <a:xfrm>
            <a:off x="4649096" y="-21510"/>
            <a:ext cx="3505200" cy="623940"/>
          </a:xfrm>
          <a:prstGeom prst="rect">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31" name="Google Shape;231;p18"/>
          <p:cNvSpPr/>
          <p:nvPr/>
        </p:nvSpPr>
        <p:spPr>
          <a:xfrm>
            <a:off x="905574" y="601883"/>
            <a:ext cx="3562258" cy="5648445"/>
          </a:xfrm>
          <a:prstGeom prst="rect">
            <a:avLst/>
          </a:prstGeom>
          <a:solidFill>
            <a:srgbClr val="FFFFFF"/>
          </a:solidFill>
          <a:ln cap="flat" cmpd="sng" w="9525">
            <a:solidFill>
              <a:srgbClr val="232323"/>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32" name="Google Shape;232;p18"/>
          <p:cNvSpPr/>
          <p:nvPr/>
        </p:nvSpPr>
        <p:spPr>
          <a:xfrm>
            <a:off x="4650889" y="6088286"/>
            <a:ext cx="3505200" cy="81743"/>
          </a:xfrm>
          <a:prstGeom prst="rect">
            <a:avLst/>
          </a:prstGeom>
          <a:solidFill>
            <a:schemeClr val="accen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33" name="Google Shape;233;p18"/>
          <p:cNvSpPr txBox="1"/>
          <p:nvPr>
            <p:ph type="title"/>
          </p:nvPr>
        </p:nvSpPr>
        <p:spPr>
          <a:xfrm>
            <a:off x="4734424" y="2660903"/>
            <a:ext cx="3300984" cy="1463040"/>
          </a:xfrm>
          <a:prstGeom prst="rect">
            <a:avLst/>
          </a:prstGeom>
          <a:noFill/>
          <a:ln>
            <a:noFill/>
          </a:ln>
        </p:spPr>
        <p:txBody>
          <a:bodyPr anchorCtr="0" anchor="b" bIns="45700" lIns="91400" spcFirstLastPara="1" rIns="91400" wrap="square" tIns="45700">
            <a:normAutofit/>
          </a:bodyPr>
          <a:lstStyle>
            <a:lvl1pPr lvl="0" algn="l">
              <a:spcBef>
                <a:spcPts val="0"/>
              </a:spcBef>
              <a:spcAft>
                <a:spcPts val="0"/>
              </a:spcAft>
              <a:buClr>
                <a:schemeClr val="accent1"/>
              </a:buClr>
              <a:buSzPts val="2700"/>
              <a:buFont typeface="Century Gothic"/>
              <a:buNone/>
              <a:defRPr b="0"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8"/>
          <p:cNvSpPr/>
          <p:nvPr>
            <p:ph idx="2" type="pic"/>
          </p:nvPr>
        </p:nvSpPr>
        <p:spPr>
          <a:xfrm>
            <a:off x="1005211" y="693795"/>
            <a:ext cx="3359623" cy="5468115"/>
          </a:xfrm>
          <a:prstGeom prst="rect">
            <a:avLst/>
          </a:prstGeom>
          <a:noFill/>
          <a:ln>
            <a:noFill/>
          </a:ln>
        </p:spPr>
        <p:txBody>
          <a:bodyPr anchorCtr="0" anchor="t" bIns="45700" lIns="91400" spcFirstLastPara="1" rIns="91400" wrap="square" tIns="45700">
            <a:normAutofit/>
          </a:bodyPr>
          <a:lstStyle>
            <a:lvl1pPr lvl="0" marR="0" rtl="0" algn="l">
              <a:spcBef>
                <a:spcPts val="620"/>
              </a:spcBef>
              <a:spcAft>
                <a:spcPts val="0"/>
              </a:spcAft>
              <a:buClr>
                <a:schemeClr val="accent1"/>
              </a:buClr>
              <a:buSzPts val="2356"/>
              <a:buFont typeface="Noto Sans Symbols"/>
              <a:buNone/>
              <a:defRPr b="0" i="0" sz="3100" u="none" cap="none" strike="noStrike">
                <a:solidFill>
                  <a:schemeClr val="accent1"/>
                </a:solidFill>
                <a:latin typeface="Century Gothic"/>
                <a:ea typeface="Century Gothic"/>
                <a:cs typeface="Century Gothic"/>
                <a:sym typeface="Century Gothic"/>
              </a:defRPr>
            </a:lvl1pPr>
            <a:lvl2pPr lvl="1" marR="0" rtl="0" algn="l">
              <a:spcBef>
                <a:spcPts val="540"/>
              </a:spcBef>
              <a:spcAft>
                <a:spcPts val="0"/>
              </a:spcAft>
              <a:buClr>
                <a:schemeClr val="accent1"/>
              </a:buClr>
              <a:buSzPts val="2052"/>
              <a:buFont typeface="Noto Sans Symbols"/>
              <a:buNone/>
              <a:defRPr b="0" i="0" sz="2700" u="none" cap="none" strike="noStrike">
                <a:solidFill>
                  <a:schemeClr val="dk2"/>
                </a:solidFill>
                <a:latin typeface="Century Gothic"/>
                <a:ea typeface="Century Gothic"/>
                <a:cs typeface="Century Gothic"/>
                <a:sym typeface="Century Gothic"/>
              </a:defRPr>
            </a:lvl2pPr>
            <a:lvl3pPr lvl="2" marR="0" rtl="0" algn="l">
              <a:spcBef>
                <a:spcPts val="460"/>
              </a:spcBef>
              <a:spcAft>
                <a:spcPts val="0"/>
              </a:spcAft>
              <a:buClr>
                <a:schemeClr val="accent1"/>
              </a:buClr>
              <a:buSzPts val="1748"/>
              <a:buFont typeface="Noto Sans Symbols"/>
              <a:buNone/>
              <a:defRPr b="0" i="0" sz="2300" u="none" cap="none" strike="noStrike">
                <a:solidFill>
                  <a:schemeClr val="dk2"/>
                </a:solidFill>
                <a:latin typeface="Century Gothic"/>
                <a:ea typeface="Century Gothic"/>
                <a:cs typeface="Century Gothic"/>
                <a:sym typeface="Century Gothic"/>
              </a:defRPr>
            </a:lvl3pPr>
            <a:lvl4pPr lvl="3" marR="0" rtl="0" algn="l">
              <a:spcBef>
                <a:spcPts val="380"/>
              </a:spcBef>
              <a:spcAft>
                <a:spcPts val="0"/>
              </a:spcAft>
              <a:buClr>
                <a:schemeClr val="accent1"/>
              </a:buClr>
              <a:buSzPts val="1444"/>
              <a:buFont typeface="Noto Sans Symbols"/>
              <a:buNone/>
              <a:defRPr b="0" i="0" sz="1900" u="none" cap="none" strike="noStrike">
                <a:solidFill>
                  <a:schemeClr val="dk2"/>
                </a:solidFill>
                <a:latin typeface="Century Gothic"/>
                <a:ea typeface="Century Gothic"/>
                <a:cs typeface="Century Gothic"/>
                <a:sym typeface="Century Gothic"/>
              </a:defRPr>
            </a:lvl4pPr>
            <a:lvl5pPr lvl="4" marR="0" rtl="0" algn="l">
              <a:spcBef>
                <a:spcPts val="380"/>
              </a:spcBef>
              <a:spcAft>
                <a:spcPts val="0"/>
              </a:spcAft>
              <a:buClr>
                <a:schemeClr val="accent1"/>
              </a:buClr>
              <a:buSzPts val="1444"/>
              <a:buFont typeface="Noto Sans Symbols"/>
              <a:buNone/>
              <a:defRPr b="0" i="0" sz="1900" u="none" cap="none" strike="noStrike">
                <a:solidFill>
                  <a:schemeClr val="dk2"/>
                </a:solidFill>
                <a:latin typeface="Century Gothic"/>
                <a:ea typeface="Century Gothic"/>
                <a:cs typeface="Century Gothic"/>
                <a:sym typeface="Century Gothic"/>
              </a:defRPr>
            </a:lvl5pPr>
            <a:lvl6pPr lvl="5" marR="0" rtl="0" algn="l">
              <a:spcBef>
                <a:spcPts val="380"/>
              </a:spcBef>
              <a:spcAft>
                <a:spcPts val="0"/>
              </a:spcAft>
              <a:buClr>
                <a:schemeClr val="accent1"/>
              </a:buClr>
              <a:buSzPts val="1444"/>
              <a:buFont typeface="Noto Sans Symbols"/>
              <a:buNone/>
              <a:defRPr b="0" i="0" sz="1900" u="none" cap="none" strike="noStrike">
                <a:solidFill>
                  <a:schemeClr val="dk2"/>
                </a:solidFill>
                <a:latin typeface="Century Gothic"/>
                <a:ea typeface="Century Gothic"/>
                <a:cs typeface="Century Gothic"/>
                <a:sym typeface="Century Gothic"/>
              </a:defRPr>
            </a:lvl6pPr>
            <a:lvl7pPr lvl="6" marR="0" rtl="0" algn="l">
              <a:spcBef>
                <a:spcPts val="380"/>
              </a:spcBef>
              <a:spcAft>
                <a:spcPts val="0"/>
              </a:spcAft>
              <a:buClr>
                <a:schemeClr val="accent1"/>
              </a:buClr>
              <a:buSzPts val="1444"/>
              <a:buFont typeface="Noto Sans Symbols"/>
              <a:buNone/>
              <a:defRPr b="0" i="0" sz="1900" u="none" cap="none" strike="noStrike">
                <a:solidFill>
                  <a:schemeClr val="dk2"/>
                </a:solidFill>
                <a:latin typeface="Century Gothic"/>
                <a:ea typeface="Century Gothic"/>
                <a:cs typeface="Century Gothic"/>
                <a:sym typeface="Century Gothic"/>
              </a:defRPr>
            </a:lvl7pPr>
            <a:lvl8pPr lvl="7" marR="0" rtl="0" algn="l">
              <a:spcBef>
                <a:spcPts val="380"/>
              </a:spcBef>
              <a:spcAft>
                <a:spcPts val="0"/>
              </a:spcAft>
              <a:buClr>
                <a:schemeClr val="accent1"/>
              </a:buClr>
              <a:buSzPts val="1444"/>
              <a:buFont typeface="Noto Sans Symbols"/>
              <a:buNone/>
              <a:defRPr b="0" i="0" sz="1900" u="none" cap="none" strike="noStrike">
                <a:solidFill>
                  <a:schemeClr val="dk2"/>
                </a:solidFill>
                <a:latin typeface="Century Gothic"/>
                <a:ea typeface="Century Gothic"/>
                <a:cs typeface="Century Gothic"/>
                <a:sym typeface="Century Gothic"/>
              </a:defRPr>
            </a:lvl8pPr>
            <a:lvl9pPr lvl="8" marR="0" rtl="0" algn="l">
              <a:spcBef>
                <a:spcPts val="380"/>
              </a:spcBef>
              <a:spcAft>
                <a:spcPts val="0"/>
              </a:spcAft>
              <a:buClr>
                <a:schemeClr val="accent1"/>
              </a:buClr>
              <a:buSzPts val="1444"/>
              <a:buFont typeface="Noto Sans Symbols"/>
              <a:buNone/>
              <a:defRPr b="0" i="0" sz="1900" u="none" cap="none" strike="noStrike">
                <a:solidFill>
                  <a:schemeClr val="dk2"/>
                </a:solidFill>
                <a:latin typeface="Century Gothic"/>
                <a:ea typeface="Century Gothic"/>
                <a:cs typeface="Century Gothic"/>
                <a:sym typeface="Century Gothic"/>
              </a:defRPr>
            </a:lvl9pPr>
          </a:lstStyle>
          <a:p/>
        </p:txBody>
      </p:sp>
      <p:sp>
        <p:nvSpPr>
          <p:cNvPr id="235" name="Google Shape;235;p18"/>
          <p:cNvSpPr txBox="1"/>
          <p:nvPr>
            <p:ph idx="1" type="body"/>
          </p:nvPr>
        </p:nvSpPr>
        <p:spPr>
          <a:xfrm>
            <a:off x="4734632" y="4133093"/>
            <a:ext cx="3300573" cy="1519560"/>
          </a:xfrm>
          <a:prstGeom prst="rect">
            <a:avLst/>
          </a:prstGeom>
          <a:noFill/>
          <a:ln>
            <a:noFill/>
          </a:ln>
        </p:spPr>
        <p:txBody>
          <a:bodyPr anchorCtr="0" anchor="t" bIns="45700" lIns="91400" spcFirstLastPara="1" rIns="91400"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200"/>
              </a:spcBef>
              <a:spcAft>
                <a:spcPts val="0"/>
              </a:spcAft>
              <a:buSzPts val="760"/>
              <a:buNone/>
              <a:defRPr sz="1000"/>
            </a:lvl4pPr>
            <a:lvl5pPr indent="-228600" lvl="4" marL="2286000" algn="l">
              <a:spcBef>
                <a:spcPts val="200"/>
              </a:spcBef>
              <a:spcAft>
                <a:spcPts val="0"/>
              </a:spcAft>
              <a:buSzPts val="760"/>
              <a:buNone/>
              <a:defRPr sz="1000"/>
            </a:lvl5pPr>
            <a:lvl6pPr indent="-228600" lvl="5" marL="2743200" algn="l">
              <a:spcBef>
                <a:spcPts val="200"/>
              </a:spcBef>
              <a:spcAft>
                <a:spcPts val="0"/>
              </a:spcAft>
              <a:buSzPts val="760"/>
              <a:buNone/>
              <a:defRPr sz="1000"/>
            </a:lvl6pPr>
            <a:lvl7pPr indent="-228600" lvl="6" marL="3200400" algn="l">
              <a:spcBef>
                <a:spcPts val="200"/>
              </a:spcBef>
              <a:spcAft>
                <a:spcPts val="0"/>
              </a:spcAft>
              <a:buSzPts val="760"/>
              <a:buNone/>
              <a:defRPr sz="1000"/>
            </a:lvl7pPr>
            <a:lvl8pPr indent="-228600" lvl="7" marL="3657600" algn="l">
              <a:spcBef>
                <a:spcPts val="200"/>
              </a:spcBef>
              <a:spcAft>
                <a:spcPts val="0"/>
              </a:spcAft>
              <a:buSzPts val="760"/>
              <a:buNone/>
              <a:defRPr sz="1000"/>
            </a:lvl8pPr>
            <a:lvl9pPr indent="-228600" lvl="8" marL="4114800" algn="l">
              <a:spcBef>
                <a:spcPts val="200"/>
              </a:spcBef>
              <a:spcAft>
                <a:spcPts val="0"/>
              </a:spcAft>
              <a:buSzPts val="760"/>
              <a:buNone/>
              <a:defRPr sz="1000"/>
            </a:lvl9pPr>
          </a:lstStyle>
          <a:p/>
        </p:txBody>
      </p:sp>
      <p:sp>
        <p:nvSpPr>
          <p:cNvPr id="236" name="Google Shape;236;p18"/>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8"/>
          <p:cNvSpPr txBox="1"/>
          <p:nvPr>
            <p:ph idx="11" type="ftr"/>
          </p:nvPr>
        </p:nvSpPr>
        <p:spPr>
          <a:xfrm>
            <a:off x="4641449" y="5724844"/>
            <a:ext cx="3493664" cy="365123"/>
          </a:xfrm>
          <a:prstGeom prst="rect">
            <a:avLst/>
          </a:prstGeom>
          <a:noFill/>
          <a:ln>
            <a:noFill/>
          </a:ln>
        </p:spPr>
        <p:txBody>
          <a:bodyPr anchorCtr="0" anchor="ctr" bIns="45700" lIns="91400" spcFirstLastPara="1" rIns="91400"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8"/>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6E9F0"/>
            </a:gs>
            <a:gs pos="62000">
              <a:srgbClr val="8AA8AF"/>
            </a:gs>
            <a:gs pos="100000">
              <a:srgbClr val="75949D"/>
            </a:gs>
          </a:gsLst>
          <a:lin ang="5400000" scaled="0"/>
        </a:gradFill>
      </p:bgPr>
    </p:bg>
    <p:spTree>
      <p:nvGrpSpPr>
        <p:cNvPr id="5" name="Shape 5"/>
        <p:cNvGrpSpPr/>
        <p:nvPr/>
      </p:nvGrpSpPr>
      <p:grpSpPr>
        <a:xfrm>
          <a:off x="0" y="0"/>
          <a:ext cx="0" cy="0"/>
          <a:chOff x="0" y="0"/>
          <a:chExt cx="0" cy="0"/>
        </a:xfrm>
      </p:grpSpPr>
      <p:grpSp>
        <p:nvGrpSpPr>
          <p:cNvPr id="6" name="Google Shape;6;p9"/>
          <p:cNvGrpSpPr/>
          <p:nvPr/>
        </p:nvGrpSpPr>
        <p:grpSpPr>
          <a:xfrm>
            <a:off x="-567355" y="0"/>
            <a:ext cx="10458655" cy="7117071"/>
            <a:chOff x="-644959" y="0"/>
            <a:chExt cx="10458653" cy="7117071"/>
          </a:xfrm>
        </p:grpSpPr>
        <p:grpSp>
          <p:nvGrpSpPr>
            <p:cNvPr id="7" name="Google Shape;7;p9"/>
            <p:cNvGrpSpPr/>
            <p:nvPr/>
          </p:nvGrpSpPr>
          <p:grpSpPr>
            <a:xfrm>
              <a:off x="0" y="0"/>
              <a:ext cx="9144000" cy="6858000"/>
              <a:chOff x="0" y="0"/>
              <a:chExt cx="9144000" cy="6858000"/>
            </a:xfrm>
          </p:grpSpPr>
          <p:grpSp>
            <p:nvGrpSpPr>
              <p:cNvPr id="8" name="Google Shape;8;p9"/>
              <p:cNvGrpSpPr/>
              <p:nvPr/>
            </p:nvGrpSpPr>
            <p:grpSpPr>
              <a:xfrm>
                <a:off x="0" y="0"/>
                <a:ext cx="2514600" cy="6858000"/>
                <a:chOff x="0" y="0"/>
                <a:chExt cx="2514600" cy="6858000"/>
              </a:xfrm>
            </p:grpSpPr>
            <p:sp>
              <p:nvSpPr>
                <p:cNvPr id="9" name="Google Shape;9;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10" name="Google Shape;10;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11" name="Google Shape;11;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grpSp>
            <p:nvGrpSpPr>
              <p:cNvPr id="12" name="Google Shape;12;p9"/>
              <p:cNvGrpSpPr/>
              <p:nvPr/>
            </p:nvGrpSpPr>
            <p:grpSpPr>
              <a:xfrm>
                <a:off x="422910" y="0"/>
                <a:ext cx="2514600" cy="6858000"/>
                <a:chOff x="0" y="0"/>
                <a:chExt cx="2514600" cy="6858000"/>
              </a:xfrm>
            </p:grpSpPr>
            <p:sp>
              <p:nvSpPr>
                <p:cNvPr id="13" name="Google Shape;13;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14" name="Google Shape;14;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15" name="Google Shape;15;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grpSp>
            <p:nvGrpSpPr>
              <p:cNvPr id="16" name="Google Shape;16;p9"/>
              <p:cNvGrpSpPr/>
              <p:nvPr/>
            </p:nvGrpSpPr>
            <p:grpSpPr>
              <a:xfrm rot="10800000">
                <a:off x="6629400" y="0"/>
                <a:ext cx="2514600" cy="6858000"/>
                <a:chOff x="0" y="0"/>
                <a:chExt cx="2514600" cy="6858000"/>
              </a:xfrm>
            </p:grpSpPr>
            <p:sp>
              <p:nvSpPr>
                <p:cNvPr id="17" name="Google Shape;17;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18" name="Google Shape;18;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19" name="Google Shape;19;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sp>
            <p:nvSpPr>
              <p:cNvPr id="20" name="Google Shape;20;p9"/>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21" name="Google Shape;21;p9"/>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22" name="Google Shape;22;p9"/>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sp>
          <p:nvSpPr>
            <p:cNvPr id="23" name="Google Shape;23;p9"/>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24" name="Google Shape;24;p9"/>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25" name="Google Shape;25;p9"/>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26" name="Google Shape;26;p9"/>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27" name="Google Shape;27;p9"/>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dk1"/>
                </a:solidFill>
                <a:latin typeface="Century Gothic"/>
                <a:ea typeface="Century Gothic"/>
                <a:cs typeface="Century Gothic"/>
                <a:sym typeface="Century Gothic"/>
              </a:endParaRPr>
            </a:p>
          </p:txBody>
        </p:sp>
        <p:sp>
          <p:nvSpPr>
            <p:cNvPr id="28" name="Google Shape;28;p9"/>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29" name="Google Shape;29;p9"/>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0" name="Google Shape;30;p9"/>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1" name="Google Shape;31;p9"/>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2" name="Google Shape;32;p9"/>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3" name="Google Shape;33;p9"/>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4" name="Google Shape;34;p9"/>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5" name="Google Shape;35;p9"/>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6" name="Google Shape;36;p9"/>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7" name="Google Shape;37;p9"/>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8" name="Google Shape;38;p9"/>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39" name="Google Shape;39;p9"/>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0" name="Google Shape;40;p9"/>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1" name="Google Shape;41;p9"/>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2" name="Google Shape;42;p9"/>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3" name="Google Shape;43;p9"/>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4" name="Google Shape;44;p9"/>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grpSp>
      <p:sp>
        <p:nvSpPr>
          <p:cNvPr id="45" name="Google Shape;45;p9"/>
          <p:cNvSpPr/>
          <p:nvPr/>
        </p:nvSpPr>
        <p:spPr>
          <a:xfrm>
            <a:off x="457200" y="333491"/>
            <a:ext cx="8229600" cy="6185648"/>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6" name="Google Shape;46;p9"/>
          <p:cNvSpPr/>
          <p:nvPr/>
        </p:nvSpPr>
        <p:spPr>
          <a:xfrm>
            <a:off x="4561242" y="-21506"/>
            <a:ext cx="3679116" cy="699248"/>
          </a:xfrm>
          <a:prstGeom prst="rect">
            <a:avLst/>
          </a:prstGeom>
          <a:solidFill>
            <a:srgbClr val="F5F5F5"/>
          </a:solidFill>
          <a:ln cap="flat" cmpd="sng" w="15875">
            <a:solidFill>
              <a:srgbClr val="1FADCC"/>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7" name="Google Shape;47;p9"/>
          <p:cNvSpPr/>
          <p:nvPr/>
        </p:nvSpPr>
        <p:spPr>
          <a:xfrm>
            <a:off x="4649096" y="-21510"/>
            <a:ext cx="3505200" cy="623940"/>
          </a:xfrm>
          <a:prstGeom prst="rect">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700" u="none" cap="none" strike="noStrike">
              <a:solidFill>
                <a:schemeClr val="lt1"/>
              </a:solidFill>
              <a:latin typeface="Century Gothic"/>
              <a:ea typeface="Century Gothic"/>
              <a:cs typeface="Century Gothic"/>
              <a:sym typeface="Century Gothic"/>
            </a:endParaRPr>
          </a:p>
        </p:txBody>
      </p:sp>
      <p:sp>
        <p:nvSpPr>
          <p:cNvPr id="48" name="Google Shape;48;p9"/>
          <p:cNvSpPr txBox="1"/>
          <p:nvPr>
            <p:ph type="title"/>
          </p:nvPr>
        </p:nvSpPr>
        <p:spPr>
          <a:xfrm>
            <a:off x="1043490" y="1027665"/>
            <a:ext cx="7024744" cy="1143000"/>
          </a:xfrm>
          <a:prstGeom prst="rect">
            <a:avLst/>
          </a:prstGeom>
          <a:noFill/>
          <a:ln>
            <a:noFill/>
          </a:ln>
        </p:spPr>
        <p:txBody>
          <a:bodyPr anchorCtr="0" anchor="b" bIns="45700" lIns="91400" spcFirstLastPara="1" rIns="91400" wrap="square" tIns="45700">
            <a:normAutofit/>
          </a:bodyPr>
          <a:lstStyle>
            <a:lvl1pPr lvl="0" marR="0" rtl="0" algn="l">
              <a:spcBef>
                <a:spcPts val="0"/>
              </a:spcBef>
              <a:spcAft>
                <a:spcPts val="0"/>
              </a:spcAft>
              <a:buClr>
                <a:schemeClr val="accent1"/>
              </a:buClr>
              <a:buSzPts val="4100"/>
              <a:buFont typeface="Century Gothic"/>
              <a:buNone/>
              <a:defRPr b="0" i="0" sz="41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Google Shape;49;p9"/>
          <p:cNvSpPr txBox="1"/>
          <p:nvPr>
            <p:ph idx="1" type="body"/>
          </p:nvPr>
        </p:nvSpPr>
        <p:spPr>
          <a:xfrm>
            <a:off x="1043492" y="2323650"/>
            <a:ext cx="6777318" cy="3508980"/>
          </a:xfrm>
          <a:prstGeom prst="rect">
            <a:avLst/>
          </a:prstGeom>
          <a:noFill/>
          <a:ln>
            <a:noFill/>
          </a:ln>
        </p:spPr>
        <p:txBody>
          <a:bodyPr anchorCtr="0" anchor="t" bIns="45700" lIns="91400" spcFirstLastPara="1" rIns="91400" wrap="square" tIns="45700">
            <a:normAutofit/>
          </a:bodyPr>
          <a:lstStyle>
            <a:lvl1pPr indent="-339598" lvl="0" marL="457200" marR="0" rtl="0" algn="l">
              <a:spcBef>
                <a:spcPts val="460"/>
              </a:spcBef>
              <a:spcAft>
                <a:spcPts val="0"/>
              </a:spcAft>
              <a:buClr>
                <a:schemeClr val="accent1"/>
              </a:buClr>
              <a:buSzPts val="1748"/>
              <a:buFont typeface="Noto Sans Symbols"/>
              <a:buChar char="🞇"/>
              <a:defRPr b="0" i="0" sz="2300" u="none" cap="none" strike="noStrike">
                <a:solidFill>
                  <a:schemeClr val="dk2"/>
                </a:solidFill>
                <a:latin typeface="Century Gothic"/>
                <a:ea typeface="Century Gothic"/>
                <a:cs typeface="Century Gothic"/>
                <a:sym typeface="Century Gothic"/>
              </a:defRPr>
            </a:lvl1pPr>
            <a:lvl2pPr indent="-329946" lvl="1" marL="914400" marR="0" rtl="0" algn="l">
              <a:spcBef>
                <a:spcPts val="420"/>
              </a:spcBef>
              <a:spcAft>
                <a:spcPts val="0"/>
              </a:spcAft>
              <a:buClr>
                <a:schemeClr val="accent1"/>
              </a:buClr>
              <a:buSzPts val="1596"/>
              <a:buFont typeface="Noto Sans Symbols"/>
              <a:buChar char="🞇"/>
              <a:defRPr b="0" i="0" sz="2100" u="none" cap="none" strike="noStrike">
                <a:solidFill>
                  <a:schemeClr val="dk2"/>
                </a:solidFill>
                <a:latin typeface="Century Gothic"/>
                <a:ea typeface="Century Gothic"/>
                <a:cs typeface="Century Gothic"/>
                <a:sym typeface="Century Gothic"/>
              </a:defRPr>
            </a:lvl2pPr>
            <a:lvl3pPr indent="-320294" lvl="2" marL="1371600" marR="0" rtl="0" algn="l">
              <a:spcBef>
                <a:spcPts val="380"/>
              </a:spcBef>
              <a:spcAft>
                <a:spcPts val="0"/>
              </a:spcAft>
              <a:buClr>
                <a:schemeClr val="accent1"/>
              </a:buClr>
              <a:buSzPts val="1444"/>
              <a:buFont typeface="Noto Sans Symbols"/>
              <a:buChar char="🞇"/>
              <a:defRPr b="0" i="0" sz="1900" u="none" cap="none" strike="noStrike">
                <a:solidFill>
                  <a:schemeClr val="dk2"/>
                </a:solidFill>
                <a:latin typeface="Century Gothic"/>
                <a:ea typeface="Century Gothic"/>
                <a:cs typeface="Century Gothic"/>
                <a:sym typeface="Century Gothic"/>
              </a:defRPr>
            </a:lvl3pPr>
            <a:lvl4pPr indent="-310642" lvl="3" marL="1828800" marR="0" rtl="0" algn="l">
              <a:spcBef>
                <a:spcPts val="340"/>
              </a:spcBef>
              <a:spcAft>
                <a:spcPts val="0"/>
              </a:spcAft>
              <a:buClr>
                <a:schemeClr val="accent1"/>
              </a:buClr>
              <a:buSzPts val="1292"/>
              <a:buFont typeface="Noto Sans Symbols"/>
              <a:buChar char="🞇"/>
              <a:defRPr b="0" i="0" sz="1700" u="none" cap="none" strike="noStrike">
                <a:solidFill>
                  <a:schemeClr val="dk2"/>
                </a:solidFill>
                <a:latin typeface="Century Gothic"/>
                <a:ea typeface="Century Gothic"/>
                <a:cs typeface="Century Gothic"/>
                <a:sym typeface="Century Gothic"/>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0" name="Google Shape;50;p9"/>
          <p:cNvSpPr txBox="1"/>
          <p:nvPr>
            <p:ph idx="10" type="dt"/>
          </p:nvPr>
        </p:nvSpPr>
        <p:spPr>
          <a:xfrm>
            <a:off x="5997388" y="224501"/>
            <a:ext cx="2133600" cy="365123"/>
          </a:xfrm>
          <a:prstGeom prst="rect">
            <a:avLst/>
          </a:prstGeom>
          <a:noFill/>
          <a:ln>
            <a:noFill/>
          </a:ln>
        </p:spPr>
        <p:txBody>
          <a:bodyPr anchorCtr="0" anchor="ctr" bIns="45700" lIns="91400" spcFirstLastPara="1" rIns="91400"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9pPr>
          </a:lstStyle>
          <a:p/>
        </p:txBody>
      </p:sp>
      <p:sp>
        <p:nvSpPr>
          <p:cNvPr id="51" name="Google Shape;51;p9"/>
          <p:cNvSpPr txBox="1"/>
          <p:nvPr>
            <p:ph idx="11" type="ftr"/>
          </p:nvPr>
        </p:nvSpPr>
        <p:spPr>
          <a:xfrm>
            <a:off x="4641447" y="5852164"/>
            <a:ext cx="3502153" cy="365123"/>
          </a:xfrm>
          <a:prstGeom prst="rect">
            <a:avLst/>
          </a:prstGeom>
          <a:noFill/>
          <a:ln>
            <a:noFill/>
          </a:ln>
        </p:spPr>
        <p:txBody>
          <a:bodyPr anchorCtr="0" anchor="ctr" bIns="45700" lIns="91400" spcFirstLastPara="1" rIns="91400" wrap="square" tIns="45700">
            <a:noAutofit/>
          </a:bodyPr>
          <a:lstStyle>
            <a:lvl1pPr lvl="0" marR="0" rtl="0" algn="r">
              <a:spcBef>
                <a:spcPts val="0"/>
              </a:spcBef>
              <a:spcAft>
                <a:spcPts val="0"/>
              </a:spcAft>
              <a:buSzPts val="1400"/>
              <a:buNone/>
              <a:defRPr b="0" i="0" sz="1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700" u="none" cap="none" strike="noStrike">
                <a:solidFill>
                  <a:schemeClr val="dk1"/>
                </a:solidFill>
                <a:latin typeface="Century Gothic"/>
                <a:ea typeface="Century Gothic"/>
                <a:cs typeface="Century Gothic"/>
                <a:sym typeface="Century Gothic"/>
              </a:defRPr>
            </a:lvl9pPr>
          </a:lstStyle>
          <a:p/>
        </p:txBody>
      </p:sp>
      <p:sp>
        <p:nvSpPr>
          <p:cNvPr id="52" name="Google Shape;52;p9"/>
          <p:cNvSpPr txBox="1"/>
          <p:nvPr>
            <p:ph idx="12" type="sldNum"/>
          </p:nvPr>
        </p:nvSpPr>
        <p:spPr>
          <a:xfrm>
            <a:off x="4649097" y="224501"/>
            <a:ext cx="1332156" cy="365123"/>
          </a:xfrm>
          <a:prstGeom prst="rect">
            <a:avLst/>
          </a:prstGeom>
          <a:noFill/>
          <a:ln>
            <a:noFill/>
          </a:ln>
        </p:spPr>
        <p:txBody>
          <a:bodyPr anchorCtr="0" anchor="ctr" bIns="45700" lIns="91400" spcFirstLastPara="1" rIns="91400" wrap="square" tIns="45700">
            <a:noAutofit/>
          </a:bodyPr>
          <a:lstStyle>
            <a:lvl1pPr indent="0" lvl="0" marL="0" marR="0" rtl="0" algn="l">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11" Type="http://schemas.openxmlformats.org/officeDocument/2006/relationships/image" Target="../media/image5.png"/><Relationship Id="rId10" Type="http://schemas.openxmlformats.org/officeDocument/2006/relationships/image" Target="../media/image7.jpg"/><Relationship Id="rId12" Type="http://schemas.openxmlformats.org/officeDocument/2006/relationships/image" Target="../media/image10.jpg"/><Relationship Id="rId9" Type="http://schemas.openxmlformats.org/officeDocument/2006/relationships/image" Target="../media/image3.png"/><Relationship Id="rId5" Type="http://schemas.openxmlformats.org/officeDocument/2006/relationships/image" Target="../media/image11.jp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hyperlink" Target="http://drive.google.com/file/d/1WNPr5vm4aWIhTRc7ImLazwiujzufDmRK/view" TargetMode="External"/><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
          <p:cNvSpPr txBox="1"/>
          <p:nvPr>
            <p:ph type="ctrTitle"/>
          </p:nvPr>
        </p:nvSpPr>
        <p:spPr>
          <a:xfrm>
            <a:off x="394551" y="2564906"/>
            <a:ext cx="3745403" cy="1990193"/>
          </a:xfrm>
          <a:prstGeom prst="rect">
            <a:avLst/>
          </a:prstGeom>
          <a:noFill/>
          <a:ln>
            <a:noFill/>
          </a:ln>
        </p:spPr>
        <p:txBody>
          <a:bodyPr anchorCtr="0" anchor="b" bIns="45700" lIns="91400" spcFirstLastPara="1" rIns="91400" wrap="square" tIns="45700">
            <a:normAutofit/>
          </a:bodyPr>
          <a:lstStyle/>
          <a:p>
            <a:pPr indent="0" lvl="0" marL="0" rtl="0" algn="ctr">
              <a:spcBef>
                <a:spcPts val="0"/>
              </a:spcBef>
              <a:spcAft>
                <a:spcPts val="0"/>
              </a:spcAft>
              <a:buClr>
                <a:srgbClr val="35385A"/>
              </a:buClr>
              <a:buSzPts val="2300"/>
              <a:buFont typeface="Century Gothic"/>
              <a:buNone/>
            </a:pPr>
            <a:r>
              <a:rPr b="1" lang="en-IN" sz="2300">
                <a:solidFill>
                  <a:srgbClr val="35385A"/>
                </a:solidFill>
              </a:rPr>
              <a:t>BY🡺</a:t>
            </a:r>
            <a:br>
              <a:rPr b="1" lang="en-IN" sz="2300">
                <a:solidFill>
                  <a:srgbClr val="35385A"/>
                </a:solidFill>
              </a:rPr>
            </a:br>
            <a:r>
              <a:rPr b="1" lang="en-IN" sz="2300">
                <a:solidFill>
                  <a:srgbClr val="35385A"/>
                </a:solidFill>
              </a:rPr>
              <a:t>SNEHAL PURSWANI   107</a:t>
            </a:r>
            <a:br>
              <a:rPr b="1" lang="en-IN" sz="2300">
                <a:solidFill>
                  <a:srgbClr val="35385A"/>
                </a:solidFill>
              </a:rPr>
            </a:br>
            <a:r>
              <a:rPr b="1" lang="en-IN" sz="2300">
                <a:solidFill>
                  <a:srgbClr val="35385A"/>
                </a:solidFill>
              </a:rPr>
              <a:t>GIRISH SALUNKE	   117</a:t>
            </a:r>
            <a:br>
              <a:rPr b="1" lang="en-IN" sz="2300">
                <a:solidFill>
                  <a:srgbClr val="35385A"/>
                </a:solidFill>
              </a:rPr>
            </a:br>
            <a:r>
              <a:rPr b="1" lang="en-IN" sz="2300">
                <a:solidFill>
                  <a:srgbClr val="35385A"/>
                </a:solidFill>
              </a:rPr>
              <a:t>SUSHANT SAWANT	   119</a:t>
            </a:r>
            <a:br>
              <a:rPr b="1" lang="en-IN" sz="2300">
                <a:solidFill>
                  <a:srgbClr val="35385A"/>
                </a:solidFill>
              </a:rPr>
            </a:br>
            <a:r>
              <a:rPr b="1" lang="en-IN" sz="2300">
                <a:solidFill>
                  <a:srgbClr val="35385A"/>
                </a:solidFill>
              </a:rPr>
              <a:t>AYUSHI SHAH	   122</a:t>
            </a:r>
            <a:endParaRPr/>
          </a:p>
        </p:txBody>
      </p:sp>
      <p:sp>
        <p:nvSpPr>
          <p:cNvPr id="256" name="Google Shape;256;p1"/>
          <p:cNvSpPr txBox="1"/>
          <p:nvPr>
            <p:ph idx="1" type="subTitle"/>
          </p:nvPr>
        </p:nvSpPr>
        <p:spPr>
          <a:xfrm>
            <a:off x="4733367" y="4421078"/>
            <a:ext cx="3309803" cy="1260630"/>
          </a:xfrm>
          <a:prstGeom prst="rect">
            <a:avLst/>
          </a:prstGeom>
          <a:noFill/>
          <a:ln>
            <a:noFill/>
          </a:ln>
        </p:spPr>
        <p:txBody>
          <a:bodyPr anchorCtr="0" anchor="t" bIns="45700" lIns="91400" spcFirstLastPara="1" rIns="91400" wrap="square" tIns="45700">
            <a:normAutofit/>
          </a:bodyPr>
          <a:lstStyle/>
          <a:p>
            <a:pPr indent="0" lvl="0" marL="0" rtl="0" algn="ctr">
              <a:lnSpc>
                <a:spcPct val="80000"/>
              </a:lnSpc>
              <a:spcBef>
                <a:spcPts val="0"/>
              </a:spcBef>
              <a:spcAft>
                <a:spcPts val="0"/>
              </a:spcAft>
              <a:buSzPts val="1001"/>
              <a:buNone/>
            </a:pPr>
            <a:r>
              <a:rPr b="1" lang="en-IN" sz="1317"/>
              <a:t>To build an ideal, full proof, Budget friendly and Flexible device that can detect gaseous leakage before it reaches a hazardous concentration level and notify the user or the authorities in time to prevent loss of property and life.</a:t>
            </a:r>
            <a:endParaRPr b="1" sz="1317"/>
          </a:p>
        </p:txBody>
      </p:sp>
      <p:sp>
        <p:nvSpPr>
          <p:cNvPr id="257" name="Google Shape;257;p1"/>
          <p:cNvSpPr txBox="1"/>
          <p:nvPr/>
        </p:nvSpPr>
        <p:spPr>
          <a:xfrm>
            <a:off x="5436097" y="188643"/>
            <a:ext cx="2016224"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i="0" lang="en-IN" sz="2300" u="none" cap="none" strike="noStrike">
                <a:solidFill>
                  <a:schemeClr val="lt1"/>
                </a:solidFill>
                <a:latin typeface="Century Gothic"/>
                <a:ea typeface="Century Gothic"/>
                <a:cs typeface="Century Gothic"/>
                <a:sym typeface="Century Gothic"/>
              </a:rPr>
              <a:t>IOT PROJECT</a:t>
            </a:r>
            <a:endParaRPr/>
          </a:p>
        </p:txBody>
      </p:sp>
      <p:pic>
        <p:nvPicPr>
          <p:cNvPr id="258" name="Google Shape;258;p1"/>
          <p:cNvPicPr preferRelativeResize="0"/>
          <p:nvPr/>
        </p:nvPicPr>
        <p:blipFill rotWithShape="1">
          <a:blip r:embed="rId3">
            <a:alphaModFix/>
          </a:blip>
          <a:srcRect b="0" l="0" r="0" t="0"/>
          <a:stretch/>
        </p:blipFill>
        <p:spPr>
          <a:xfrm>
            <a:off x="5652120" y="620685"/>
            <a:ext cx="1432723" cy="1432725"/>
          </a:xfrm>
          <a:prstGeom prst="rect">
            <a:avLst/>
          </a:prstGeom>
          <a:noFill/>
          <a:ln>
            <a:noFill/>
          </a:ln>
        </p:spPr>
      </p:pic>
      <p:sp>
        <p:nvSpPr>
          <p:cNvPr id="259" name="Google Shape;259;p1"/>
          <p:cNvSpPr txBox="1"/>
          <p:nvPr/>
        </p:nvSpPr>
        <p:spPr>
          <a:xfrm>
            <a:off x="683570" y="3789041"/>
            <a:ext cx="3313355" cy="1702163"/>
          </a:xfrm>
          <a:prstGeom prst="rect">
            <a:avLst/>
          </a:prstGeom>
          <a:noFill/>
          <a:ln>
            <a:noFill/>
          </a:ln>
        </p:spPr>
        <p:txBody>
          <a:bodyPr anchorCtr="0" anchor="b" bIns="45700" lIns="91400" spcFirstLastPara="1" rIns="91400" wrap="square" tIns="45700">
            <a:normAutofit/>
          </a:bodyPr>
          <a:lstStyle/>
          <a:p>
            <a:pPr indent="0" lvl="0" marL="0" marR="0" rtl="0" algn="ctr">
              <a:lnSpc>
                <a:spcPct val="150000"/>
              </a:lnSpc>
              <a:spcBef>
                <a:spcPts val="0"/>
              </a:spcBef>
              <a:spcAft>
                <a:spcPts val="0"/>
              </a:spcAft>
              <a:buClr>
                <a:schemeClr val="accent1"/>
              </a:buClr>
              <a:buSzPts val="3600"/>
              <a:buFont typeface="Century Gothic"/>
              <a:buNone/>
            </a:pPr>
            <a:r>
              <a:t/>
            </a:r>
            <a:endParaRPr b="1" sz="3600" u="none">
              <a:solidFill>
                <a:schemeClr val="accent1"/>
              </a:solidFill>
              <a:latin typeface="Century Gothic"/>
              <a:ea typeface="Century Gothic"/>
              <a:cs typeface="Century Gothic"/>
              <a:sym typeface="Century Gothic"/>
            </a:endParaRPr>
          </a:p>
        </p:txBody>
      </p:sp>
      <p:sp>
        <p:nvSpPr>
          <p:cNvPr id="260" name="Google Shape;260;p1"/>
          <p:cNvSpPr txBox="1"/>
          <p:nvPr/>
        </p:nvSpPr>
        <p:spPr>
          <a:xfrm>
            <a:off x="4787040" y="2446924"/>
            <a:ext cx="3313355" cy="1702163"/>
          </a:xfrm>
          <a:prstGeom prst="rect">
            <a:avLst/>
          </a:prstGeom>
          <a:noFill/>
          <a:ln>
            <a:noFill/>
          </a:ln>
        </p:spPr>
        <p:txBody>
          <a:bodyPr anchorCtr="0" anchor="b" bIns="45700" lIns="91400" spcFirstLastPara="1" rIns="91400" wrap="square" tIns="45700">
            <a:normAutofit/>
          </a:bodyPr>
          <a:lstStyle/>
          <a:p>
            <a:pPr indent="0" lvl="0" marL="0" marR="0" rtl="0" algn="ctr">
              <a:lnSpc>
                <a:spcPct val="140000"/>
              </a:lnSpc>
              <a:spcBef>
                <a:spcPts val="0"/>
              </a:spcBef>
              <a:spcAft>
                <a:spcPts val="0"/>
              </a:spcAft>
              <a:buClr>
                <a:schemeClr val="accent1"/>
              </a:buClr>
              <a:buSzPts val="3600"/>
              <a:buFont typeface="Century Gothic"/>
              <a:buNone/>
            </a:pPr>
            <a:r>
              <a:rPr b="1" lang="en-IN" sz="3600" u="none">
                <a:solidFill>
                  <a:schemeClr val="accent1"/>
                </a:solidFill>
                <a:latin typeface="Century Gothic"/>
                <a:ea typeface="Century Gothic"/>
                <a:cs typeface="Century Gothic"/>
                <a:sym typeface="Century Gothic"/>
              </a:rPr>
              <a:t>GAS LEAK DETECTOR</a:t>
            </a:r>
            <a:endParaRPr b="1" sz="3600" u="none">
              <a:solidFill>
                <a:schemeClr val="accen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
          <p:cNvSpPr txBox="1"/>
          <p:nvPr/>
        </p:nvSpPr>
        <p:spPr>
          <a:xfrm>
            <a:off x="5220073" y="44628"/>
            <a:ext cx="2664296"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INTRODUCTION</a:t>
            </a:r>
            <a:endParaRPr/>
          </a:p>
        </p:txBody>
      </p:sp>
      <p:sp>
        <p:nvSpPr>
          <p:cNvPr id="266" name="Google Shape;266;p2"/>
          <p:cNvSpPr txBox="1"/>
          <p:nvPr/>
        </p:nvSpPr>
        <p:spPr>
          <a:xfrm>
            <a:off x="971600" y="954008"/>
            <a:ext cx="7488833" cy="4670491"/>
          </a:xfrm>
          <a:prstGeom prst="rect">
            <a:avLst/>
          </a:prstGeom>
          <a:noFill/>
          <a:ln>
            <a:noFill/>
          </a:ln>
        </p:spPr>
        <p:txBody>
          <a:bodyPr anchorCtr="0" anchor="t" bIns="45700" lIns="91400" spcFirstLastPara="1" rIns="91400" wrap="square" tIns="45700">
            <a:spAutoFit/>
          </a:bodyPr>
          <a:lstStyle/>
          <a:p>
            <a:pPr indent="0" lvl="0" marL="0" marR="0" rtl="0" algn="l">
              <a:lnSpc>
                <a:spcPct val="150000"/>
              </a:lnSpc>
              <a:spcBef>
                <a:spcPts val="0"/>
              </a:spcBef>
              <a:spcAft>
                <a:spcPts val="0"/>
              </a:spcAft>
              <a:buNone/>
            </a:pPr>
            <a:r>
              <a:rPr lang="en-IN" sz="1700">
                <a:solidFill>
                  <a:schemeClr val="dk1"/>
                </a:solidFill>
                <a:latin typeface="Century Gothic"/>
                <a:ea typeface="Century Gothic"/>
                <a:cs typeface="Century Gothic"/>
                <a:sym typeface="Century Gothic"/>
              </a:rPr>
              <a:t>As a part of this </a:t>
            </a:r>
            <a:r>
              <a:rPr b="1" lang="en-IN" sz="1700">
                <a:solidFill>
                  <a:schemeClr val="dk1"/>
                </a:solidFill>
                <a:latin typeface="Century Gothic"/>
                <a:ea typeface="Century Gothic"/>
                <a:cs typeface="Century Gothic"/>
                <a:sym typeface="Century Gothic"/>
              </a:rPr>
              <a:t>IoT </a:t>
            </a:r>
            <a:r>
              <a:rPr lang="en-IN" sz="1700">
                <a:solidFill>
                  <a:schemeClr val="dk1"/>
                </a:solidFill>
                <a:latin typeface="Century Gothic"/>
                <a:ea typeface="Century Gothic"/>
                <a:cs typeface="Century Gothic"/>
                <a:sym typeface="Century Gothic"/>
              </a:rPr>
              <a:t>project we have created :</a:t>
            </a:r>
            <a:endParaRPr/>
          </a:p>
          <a:p>
            <a:pPr indent="-285697" lvl="0" marL="285697" marR="0" rtl="0" algn="l">
              <a:lnSpc>
                <a:spcPct val="150000"/>
              </a:lnSpc>
              <a:spcBef>
                <a:spcPts val="0"/>
              </a:spcBef>
              <a:spcAft>
                <a:spcPts val="0"/>
              </a:spcAft>
              <a:buClr>
                <a:schemeClr val="dk1"/>
              </a:buClr>
              <a:buSzPts val="1700"/>
              <a:buFont typeface="Noto Sans Symbols"/>
              <a:buChar char="✔"/>
            </a:pPr>
            <a:r>
              <a:rPr lang="en-IN" sz="1700">
                <a:solidFill>
                  <a:schemeClr val="dk1"/>
                </a:solidFill>
                <a:latin typeface="Century Gothic"/>
                <a:ea typeface="Century Gothic"/>
                <a:cs typeface="Century Gothic"/>
                <a:sym typeface="Century Gothic"/>
              </a:rPr>
              <a:t>A cheap gas detector that can </a:t>
            </a:r>
            <a:r>
              <a:rPr b="1" lang="en-IN" sz="1700">
                <a:solidFill>
                  <a:schemeClr val="dk1"/>
                </a:solidFill>
                <a:latin typeface="Century Gothic"/>
                <a:ea typeface="Century Gothic"/>
                <a:cs typeface="Century Gothic"/>
                <a:sym typeface="Century Gothic"/>
              </a:rPr>
              <a:t>detect leakage </a:t>
            </a:r>
            <a:r>
              <a:rPr lang="en-IN" sz="1700">
                <a:solidFill>
                  <a:schemeClr val="dk1"/>
                </a:solidFill>
                <a:latin typeface="Century Gothic"/>
                <a:ea typeface="Century Gothic"/>
                <a:cs typeface="Century Gothic"/>
                <a:sym typeface="Century Gothic"/>
              </a:rPr>
              <a:t>before it crosses the hazardous level. </a:t>
            </a:r>
            <a:endParaRPr sz="1700">
              <a:solidFill>
                <a:schemeClr val="dk1"/>
              </a:solidFill>
              <a:latin typeface="Century Gothic"/>
              <a:ea typeface="Century Gothic"/>
              <a:cs typeface="Century Gothic"/>
              <a:sym typeface="Century Gothic"/>
            </a:endParaRPr>
          </a:p>
          <a:p>
            <a:pPr indent="-285697" lvl="0" marL="285697" marR="0" rtl="0" algn="l">
              <a:lnSpc>
                <a:spcPct val="150000"/>
              </a:lnSpc>
              <a:spcBef>
                <a:spcPts val="0"/>
              </a:spcBef>
              <a:spcAft>
                <a:spcPts val="0"/>
              </a:spcAft>
              <a:buClr>
                <a:schemeClr val="dk1"/>
              </a:buClr>
              <a:buSzPts val="1700"/>
              <a:buFont typeface="Noto Sans Symbols"/>
              <a:buChar char="✔"/>
            </a:pPr>
            <a:r>
              <a:rPr lang="en-IN" sz="1700">
                <a:solidFill>
                  <a:schemeClr val="dk1"/>
                </a:solidFill>
                <a:latin typeface="Century Gothic"/>
                <a:ea typeface="Century Gothic"/>
                <a:cs typeface="Century Gothic"/>
                <a:sym typeface="Century Gothic"/>
              </a:rPr>
              <a:t>Make it </a:t>
            </a:r>
            <a:r>
              <a:rPr b="1" lang="en-IN" sz="1700">
                <a:solidFill>
                  <a:schemeClr val="dk1"/>
                </a:solidFill>
                <a:latin typeface="Century Gothic"/>
                <a:ea typeface="Century Gothic"/>
                <a:cs typeface="Century Gothic"/>
                <a:sym typeface="Century Gothic"/>
              </a:rPr>
              <a:t>simple, portable </a:t>
            </a:r>
            <a:r>
              <a:rPr lang="en-IN" sz="1700">
                <a:solidFill>
                  <a:schemeClr val="dk1"/>
                </a:solidFill>
                <a:latin typeface="Century Gothic"/>
                <a:ea typeface="Century Gothic"/>
                <a:cs typeface="Century Gothic"/>
                <a:sym typeface="Century Gothic"/>
              </a:rPr>
              <a:t>and </a:t>
            </a:r>
            <a:r>
              <a:rPr b="1" lang="en-IN" sz="1700">
                <a:solidFill>
                  <a:schemeClr val="dk1"/>
                </a:solidFill>
                <a:latin typeface="Century Gothic"/>
                <a:ea typeface="Century Gothic"/>
                <a:cs typeface="Century Gothic"/>
                <a:sym typeface="Century Gothic"/>
              </a:rPr>
              <a:t>battery </a:t>
            </a:r>
            <a:r>
              <a:rPr lang="en-IN" sz="1700">
                <a:solidFill>
                  <a:schemeClr val="dk1"/>
                </a:solidFill>
                <a:latin typeface="Century Gothic"/>
                <a:ea typeface="Century Gothic"/>
                <a:cs typeface="Century Gothic"/>
                <a:sym typeface="Century Gothic"/>
              </a:rPr>
              <a:t>operated.</a:t>
            </a:r>
            <a:endParaRPr/>
          </a:p>
          <a:p>
            <a:pPr indent="-285697" lvl="0" marL="285697" marR="0" rtl="0" algn="l">
              <a:lnSpc>
                <a:spcPct val="150000"/>
              </a:lnSpc>
              <a:spcBef>
                <a:spcPts val="0"/>
              </a:spcBef>
              <a:spcAft>
                <a:spcPts val="0"/>
              </a:spcAft>
              <a:buClr>
                <a:schemeClr val="dk1"/>
              </a:buClr>
              <a:buSzPts val="1700"/>
              <a:buFont typeface="Noto Sans Symbols"/>
              <a:buChar char="✔"/>
            </a:pPr>
            <a:r>
              <a:rPr lang="en-IN" sz="1700">
                <a:solidFill>
                  <a:schemeClr val="dk1"/>
                </a:solidFill>
                <a:latin typeface="Century Gothic"/>
                <a:ea typeface="Century Gothic"/>
                <a:cs typeface="Century Gothic"/>
                <a:sym typeface="Century Gothic"/>
              </a:rPr>
              <a:t> The </a:t>
            </a:r>
            <a:r>
              <a:rPr b="1" lang="en-IN" sz="1700">
                <a:solidFill>
                  <a:schemeClr val="dk1"/>
                </a:solidFill>
                <a:latin typeface="Century Gothic"/>
                <a:ea typeface="Century Gothic"/>
                <a:cs typeface="Century Gothic"/>
                <a:sym typeface="Century Gothic"/>
              </a:rPr>
              <a:t>Internet of Things </a:t>
            </a:r>
            <a:r>
              <a:rPr lang="en-IN" sz="1700">
                <a:solidFill>
                  <a:schemeClr val="dk1"/>
                </a:solidFill>
                <a:latin typeface="Century Gothic"/>
                <a:ea typeface="Century Gothic"/>
                <a:cs typeface="Century Gothic"/>
                <a:sym typeface="Century Gothic"/>
              </a:rPr>
              <a:t>will come into picture to make </a:t>
            </a:r>
            <a:r>
              <a:rPr b="1" lang="en-IN" sz="1700">
                <a:solidFill>
                  <a:schemeClr val="dk1"/>
                </a:solidFill>
                <a:latin typeface="Century Gothic"/>
                <a:ea typeface="Century Gothic"/>
                <a:cs typeface="Century Gothic"/>
                <a:sym typeface="Century Gothic"/>
              </a:rPr>
              <a:t>autonomous alert </a:t>
            </a:r>
            <a:r>
              <a:rPr lang="en-IN" sz="1700">
                <a:solidFill>
                  <a:schemeClr val="dk1"/>
                </a:solidFill>
                <a:latin typeface="Century Gothic"/>
                <a:ea typeface="Century Gothic"/>
                <a:cs typeface="Century Gothic"/>
                <a:sym typeface="Century Gothic"/>
              </a:rPr>
              <a:t>possible even when the user is not at home.</a:t>
            </a:r>
            <a:endParaRPr/>
          </a:p>
          <a:p>
            <a:pPr indent="-285697" lvl="0" marL="285697" marR="0" rtl="0" algn="l">
              <a:lnSpc>
                <a:spcPct val="150000"/>
              </a:lnSpc>
              <a:spcBef>
                <a:spcPts val="0"/>
              </a:spcBef>
              <a:spcAft>
                <a:spcPts val="0"/>
              </a:spcAft>
              <a:buClr>
                <a:schemeClr val="dk1"/>
              </a:buClr>
              <a:buSzPts val="1700"/>
              <a:buFont typeface="Noto Sans Symbols"/>
              <a:buChar char="✔"/>
            </a:pPr>
            <a:r>
              <a:rPr lang="en-IN" sz="1700">
                <a:solidFill>
                  <a:schemeClr val="dk1"/>
                </a:solidFill>
                <a:latin typeface="Century Gothic"/>
                <a:ea typeface="Century Gothic"/>
                <a:cs typeface="Century Gothic"/>
                <a:sym typeface="Century Gothic"/>
              </a:rPr>
              <a:t>The gas sensor is </a:t>
            </a:r>
            <a:r>
              <a:rPr b="1" lang="en-IN" sz="1700">
                <a:solidFill>
                  <a:schemeClr val="dk1"/>
                </a:solidFill>
                <a:latin typeface="Century Gothic"/>
                <a:ea typeface="Century Gothic"/>
                <a:cs typeface="Century Gothic"/>
                <a:sym typeface="Century Gothic"/>
              </a:rPr>
              <a:t>highly flexible </a:t>
            </a:r>
            <a:r>
              <a:rPr lang="en-IN" sz="1700">
                <a:solidFill>
                  <a:schemeClr val="dk1"/>
                </a:solidFill>
                <a:latin typeface="Century Gothic"/>
                <a:ea typeface="Century Gothic"/>
                <a:cs typeface="Century Gothic"/>
                <a:sym typeface="Century Gothic"/>
              </a:rPr>
              <a:t>and can be calibrated to </a:t>
            </a:r>
            <a:r>
              <a:rPr b="1" lang="en-IN" sz="1700">
                <a:solidFill>
                  <a:schemeClr val="dk1"/>
                </a:solidFill>
                <a:latin typeface="Century Gothic"/>
                <a:ea typeface="Century Gothic"/>
                <a:cs typeface="Century Gothic"/>
                <a:sym typeface="Century Gothic"/>
              </a:rPr>
              <a:t>detect any particular gas</a:t>
            </a:r>
            <a:r>
              <a:rPr lang="en-IN" sz="1700">
                <a:solidFill>
                  <a:schemeClr val="dk1"/>
                </a:solidFill>
                <a:latin typeface="Century Gothic"/>
                <a:ea typeface="Century Gothic"/>
                <a:cs typeface="Century Gothic"/>
                <a:sym typeface="Century Gothic"/>
              </a:rPr>
              <a:t>. </a:t>
            </a:r>
            <a:endParaRPr sz="1700">
              <a:solidFill>
                <a:schemeClr val="dk1"/>
              </a:solidFill>
              <a:latin typeface="Century Gothic"/>
              <a:ea typeface="Century Gothic"/>
              <a:cs typeface="Century Gothic"/>
              <a:sym typeface="Century Gothic"/>
            </a:endParaRPr>
          </a:p>
          <a:p>
            <a:pPr indent="-285697" lvl="0" marL="285697" marR="0" rtl="0" algn="l">
              <a:lnSpc>
                <a:spcPct val="150000"/>
              </a:lnSpc>
              <a:spcBef>
                <a:spcPts val="0"/>
              </a:spcBef>
              <a:spcAft>
                <a:spcPts val="0"/>
              </a:spcAft>
              <a:buClr>
                <a:schemeClr val="dk1"/>
              </a:buClr>
              <a:buSzPts val="1700"/>
              <a:buFont typeface="Noto Sans Symbols"/>
              <a:buChar char="✔"/>
            </a:pPr>
            <a:r>
              <a:rPr lang="en-IN" sz="1700">
                <a:solidFill>
                  <a:schemeClr val="dk1"/>
                </a:solidFill>
                <a:latin typeface="Century Gothic"/>
                <a:ea typeface="Century Gothic"/>
                <a:cs typeface="Century Gothic"/>
                <a:sym typeface="Century Gothic"/>
              </a:rPr>
              <a:t>It is designed to detect household gas leaks . However…</a:t>
            </a:r>
            <a:endParaRPr sz="1700">
              <a:solidFill>
                <a:schemeClr val="dk1"/>
              </a:solidFill>
              <a:latin typeface="Century Gothic"/>
              <a:ea typeface="Century Gothic"/>
              <a:cs typeface="Century Gothic"/>
              <a:sym typeface="Century Gothic"/>
            </a:endParaRPr>
          </a:p>
          <a:p>
            <a:pPr indent="-285697" lvl="0" marL="285697" marR="0" rtl="0" algn="l">
              <a:lnSpc>
                <a:spcPct val="150000"/>
              </a:lnSpc>
              <a:spcBef>
                <a:spcPts val="0"/>
              </a:spcBef>
              <a:spcAft>
                <a:spcPts val="0"/>
              </a:spcAft>
              <a:buClr>
                <a:schemeClr val="dk1"/>
              </a:buClr>
              <a:buSzPts val="1700"/>
              <a:buFont typeface="Noto Sans Symbols"/>
              <a:buChar char="✔"/>
            </a:pPr>
            <a:r>
              <a:rPr lang="en-IN" sz="1700">
                <a:solidFill>
                  <a:schemeClr val="dk1"/>
                </a:solidFill>
                <a:latin typeface="Century Gothic"/>
                <a:ea typeface="Century Gothic"/>
                <a:cs typeface="Century Gothic"/>
                <a:sym typeface="Century Gothic"/>
              </a:rPr>
              <a:t>This simple device finds it application even in the industries especially </a:t>
            </a:r>
            <a:r>
              <a:rPr b="1" lang="en-IN" sz="1700">
                <a:solidFill>
                  <a:schemeClr val="dk1"/>
                </a:solidFill>
                <a:latin typeface="Century Gothic"/>
                <a:ea typeface="Century Gothic"/>
                <a:cs typeface="Century Gothic"/>
                <a:sym typeface="Century Gothic"/>
              </a:rPr>
              <a:t>chemical plants and factories</a:t>
            </a:r>
            <a:r>
              <a:rPr lang="en-IN" sz="1700">
                <a:solidFill>
                  <a:schemeClr val="dk1"/>
                </a:solidFill>
                <a:latin typeface="Century Gothic"/>
                <a:ea typeface="Century Gothic"/>
                <a:cs typeface="Century Gothic"/>
                <a:sym typeface="Century Gothic"/>
              </a:rPr>
              <a:t>.</a:t>
            </a:r>
            <a:endParaRPr/>
          </a:p>
          <a:p>
            <a:pPr indent="0" lvl="0" marL="0" marR="0" rtl="0" algn="l">
              <a:spcBef>
                <a:spcPts val="0"/>
              </a:spcBef>
              <a:spcAft>
                <a:spcPts val="0"/>
              </a:spcAft>
              <a:buNone/>
            </a:pPr>
            <a:r>
              <a:t/>
            </a:r>
            <a:endParaRPr sz="17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
          <p:cNvSpPr txBox="1"/>
          <p:nvPr/>
        </p:nvSpPr>
        <p:spPr>
          <a:xfrm>
            <a:off x="5076057" y="15011"/>
            <a:ext cx="3096344"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BLOCK DIAGRAM</a:t>
            </a:r>
            <a:endParaRPr/>
          </a:p>
        </p:txBody>
      </p:sp>
      <p:sp>
        <p:nvSpPr>
          <p:cNvPr id="272" name="Google Shape;272;p3"/>
          <p:cNvSpPr txBox="1"/>
          <p:nvPr/>
        </p:nvSpPr>
        <p:spPr>
          <a:xfrm>
            <a:off x="726480" y="764704"/>
            <a:ext cx="1757288" cy="1653962"/>
          </a:xfrm>
          <a:prstGeom prst="rect">
            <a:avLst/>
          </a:prstGeom>
          <a:noFill/>
          <a:ln cap="flat" cmpd="sng" w="9525">
            <a:solidFill>
              <a:schemeClr val="dk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spcBef>
                <a:spcPts val="0"/>
              </a:spcBef>
              <a:spcAft>
                <a:spcPts val="0"/>
              </a:spcAft>
              <a:buNone/>
            </a:pPr>
            <a:r>
              <a:t/>
            </a:r>
            <a:endParaRPr b="1" sz="1600">
              <a:solidFill>
                <a:schemeClr val="dk1"/>
              </a:solidFill>
              <a:latin typeface="Arial"/>
              <a:ea typeface="Arial"/>
              <a:cs typeface="Arial"/>
              <a:sym typeface="Arial"/>
            </a:endParaRPr>
          </a:p>
          <a:p>
            <a:pPr indent="0" lvl="0" marL="0" marR="0" rtl="0" algn="ctr">
              <a:spcBef>
                <a:spcPts val="999"/>
              </a:spcBef>
              <a:spcAft>
                <a:spcPts val="0"/>
              </a:spcAft>
              <a:buNone/>
            </a:pPr>
            <a:r>
              <a:rPr b="1" lang="en-IN" sz="1600">
                <a:solidFill>
                  <a:schemeClr val="dk1"/>
                </a:solidFill>
                <a:latin typeface="Arial"/>
                <a:ea typeface="Arial"/>
                <a:cs typeface="Arial"/>
                <a:sym typeface="Arial"/>
              </a:rPr>
              <a:t>    MQ135</a:t>
            </a:r>
            <a:endParaRPr sz="1600">
              <a:solidFill>
                <a:schemeClr val="dk1"/>
              </a:solidFill>
              <a:latin typeface="Arial"/>
              <a:ea typeface="Arial"/>
              <a:cs typeface="Arial"/>
              <a:sym typeface="Arial"/>
            </a:endParaRPr>
          </a:p>
          <a:p>
            <a:pPr indent="0" lvl="0" marL="0" marR="0" rtl="0" algn="ctr">
              <a:spcBef>
                <a:spcPts val="999"/>
              </a:spcBef>
              <a:spcAft>
                <a:spcPts val="0"/>
              </a:spcAft>
              <a:buNone/>
            </a:pPr>
            <a:r>
              <a:rPr b="1" lang="en-IN" sz="1600">
                <a:solidFill>
                  <a:schemeClr val="dk1"/>
                </a:solidFill>
                <a:latin typeface="Arial"/>
                <a:ea typeface="Arial"/>
                <a:cs typeface="Arial"/>
                <a:sym typeface="Arial"/>
              </a:rPr>
              <a:t>Gas Detector</a:t>
            </a:r>
            <a:endParaRPr sz="1600">
              <a:solidFill>
                <a:schemeClr val="dk1"/>
              </a:solidFill>
              <a:latin typeface="Arial"/>
              <a:ea typeface="Arial"/>
              <a:cs typeface="Arial"/>
              <a:sym typeface="Arial"/>
            </a:endParaRPr>
          </a:p>
          <a:p>
            <a:pPr indent="0" lvl="0" marL="0" marR="0" rtl="0" algn="ctr">
              <a:spcBef>
                <a:spcPts val="999"/>
              </a:spcBef>
              <a:spcAft>
                <a:spcPts val="0"/>
              </a:spcAft>
              <a:buNone/>
            </a:pPr>
            <a:r>
              <a:rPr b="1" lang="en-IN" sz="1600">
                <a:solidFill>
                  <a:schemeClr val="dk1"/>
                </a:solidFill>
                <a:latin typeface="Arial"/>
                <a:ea typeface="Arial"/>
                <a:cs typeface="Arial"/>
                <a:sym typeface="Arial"/>
              </a:rPr>
              <a:t>(Input Device)</a:t>
            </a:r>
            <a:endParaRPr sz="1600">
              <a:solidFill>
                <a:schemeClr val="dk1"/>
              </a:solidFill>
              <a:latin typeface="Arial"/>
              <a:ea typeface="Arial"/>
              <a:cs typeface="Arial"/>
              <a:sym typeface="Arial"/>
            </a:endParaRPr>
          </a:p>
        </p:txBody>
      </p:sp>
      <p:sp>
        <p:nvSpPr>
          <p:cNvPr id="273" name="Google Shape;273;p3"/>
          <p:cNvSpPr txBox="1"/>
          <p:nvPr/>
        </p:nvSpPr>
        <p:spPr>
          <a:xfrm rot="-60000">
            <a:off x="1552683" y="3427701"/>
            <a:ext cx="1496695" cy="780385"/>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115000"/>
              </a:lnSpc>
              <a:spcBef>
                <a:spcPts val="0"/>
              </a:spcBef>
              <a:spcAft>
                <a:spcPts val="0"/>
              </a:spcAft>
              <a:buNone/>
            </a:pPr>
            <a:r>
              <a:rPr b="1" lang="en-IN" sz="1400">
                <a:solidFill>
                  <a:schemeClr val="dk1"/>
                </a:solidFill>
                <a:latin typeface="Calibri"/>
                <a:ea typeface="Calibri"/>
                <a:cs typeface="Calibri"/>
                <a:sym typeface="Calibri"/>
              </a:rPr>
              <a:t>IOT Platform 1</a:t>
            </a:r>
            <a:endParaRPr sz="1200">
              <a:solidFill>
                <a:schemeClr val="dk1"/>
              </a:solidFill>
              <a:latin typeface="Calibri"/>
              <a:ea typeface="Calibri"/>
              <a:cs typeface="Calibri"/>
              <a:sym typeface="Calibri"/>
            </a:endParaRPr>
          </a:p>
          <a:p>
            <a:pPr indent="0" lvl="0" marL="0" marR="0" rtl="0" algn="ctr">
              <a:lnSpc>
                <a:spcPct val="115000"/>
              </a:lnSpc>
              <a:spcBef>
                <a:spcPts val="999"/>
              </a:spcBef>
              <a:spcAft>
                <a:spcPts val="0"/>
              </a:spcAft>
              <a:buNone/>
            </a:pPr>
            <a:r>
              <a:rPr b="1" lang="en-IN" sz="1400">
                <a:solidFill>
                  <a:schemeClr val="dk1"/>
                </a:solidFill>
                <a:latin typeface="Calibri"/>
                <a:ea typeface="Calibri"/>
                <a:cs typeface="Calibri"/>
                <a:sym typeface="Calibri"/>
              </a:rPr>
              <a:t>Ubidots Server</a:t>
            </a:r>
            <a:endParaRPr sz="1200">
              <a:solidFill>
                <a:schemeClr val="dk1"/>
              </a:solidFill>
              <a:latin typeface="Calibri"/>
              <a:ea typeface="Calibri"/>
              <a:cs typeface="Calibri"/>
              <a:sym typeface="Calibri"/>
            </a:endParaRPr>
          </a:p>
        </p:txBody>
      </p:sp>
      <p:sp>
        <p:nvSpPr>
          <p:cNvPr id="274" name="Google Shape;274;p3"/>
          <p:cNvSpPr txBox="1"/>
          <p:nvPr/>
        </p:nvSpPr>
        <p:spPr>
          <a:xfrm rot="-60000">
            <a:off x="6739043" y="3487543"/>
            <a:ext cx="1496695" cy="792552"/>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115000"/>
              </a:lnSpc>
              <a:spcBef>
                <a:spcPts val="0"/>
              </a:spcBef>
              <a:spcAft>
                <a:spcPts val="0"/>
              </a:spcAft>
              <a:buNone/>
            </a:pPr>
            <a:r>
              <a:rPr b="1" lang="en-IN" sz="1400">
                <a:solidFill>
                  <a:schemeClr val="dk1"/>
                </a:solidFill>
                <a:latin typeface="Calibri"/>
                <a:ea typeface="Calibri"/>
                <a:cs typeface="Calibri"/>
                <a:sym typeface="Calibri"/>
              </a:rPr>
              <a:t>IOT Platform 2 </a:t>
            </a:r>
            <a:endParaRPr sz="1200">
              <a:solidFill>
                <a:schemeClr val="dk1"/>
              </a:solidFill>
              <a:latin typeface="Calibri"/>
              <a:ea typeface="Calibri"/>
              <a:cs typeface="Calibri"/>
              <a:sym typeface="Calibri"/>
            </a:endParaRPr>
          </a:p>
          <a:p>
            <a:pPr indent="0" lvl="0" marL="0" marR="0" rtl="0" algn="ctr">
              <a:lnSpc>
                <a:spcPct val="115000"/>
              </a:lnSpc>
              <a:spcBef>
                <a:spcPts val="999"/>
              </a:spcBef>
              <a:spcAft>
                <a:spcPts val="0"/>
              </a:spcAft>
              <a:buNone/>
            </a:pPr>
            <a:r>
              <a:rPr b="1" lang="en-IN" sz="1400">
                <a:solidFill>
                  <a:schemeClr val="dk1"/>
                </a:solidFill>
                <a:latin typeface="Calibri"/>
                <a:ea typeface="Calibri"/>
                <a:cs typeface="Calibri"/>
                <a:sym typeface="Calibri"/>
              </a:rPr>
              <a:t>Blynk App Server</a:t>
            </a:r>
            <a:endParaRPr sz="1200">
              <a:solidFill>
                <a:schemeClr val="dk1"/>
              </a:solidFill>
              <a:latin typeface="Calibri"/>
              <a:ea typeface="Calibri"/>
              <a:cs typeface="Calibri"/>
              <a:sym typeface="Calibri"/>
            </a:endParaRPr>
          </a:p>
        </p:txBody>
      </p:sp>
      <p:sp>
        <p:nvSpPr>
          <p:cNvPr id="275" name="Google Shape;275;p3"/>
          <p:cNvSpPr txBox="1"/>
          <p:nvPr/>
        </p:nvSpPr>
        <p:spPr>
          <a:xfrm rot="-60000">
            <a:off x="3788452" y="5216116"/>
            <a:ext cx="1925172" cy="1220513"/>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IN" sz="1400">
                <a:solidFill>
                  <a:schemeClr val="dk1"/>
                </a:solidFill>
                <a:latin typeface="Arial"/>
                <a:ea typeface="Arial"/>
                <a:cs typeface="Arial"/>
                <a:sym typeface="Arial"/>
              </a:rPr>
              <a:t>User Smartphone </a:t>
            </a:r>
            <a:endParaRPr/>
          </a:p>
          <a:p>
            <a:pPr indent="0" lvl="0" marL="0" marR="0" rtl="0" algn="ctr">
              <a:lnSpc>
                <a:spcPct val="150000"/>
              </a:lnSpc>
              <a:spcBef>
                <a:spcPts val="999"/>
              </a:spcBef>
              <a:spcAft>
                <a:spcPts val="0"/>
              </a:spcAft>
              <a:buNone/>
            </a:pPr>
            <a:r>
              <a:rPr lang="en-IN" sz="1400">
                <a:solidFill>
                  <a:schemeClr val="dk1"/>
                </a:solidFill>
                <a:latin typeface="Arial"/>
                <a:ea typeface="Arial"/>
                <a:cs typeface="Arial"/>
                <a:sym typeface="Arial"/>
              </a:rPr>
              <a:t>Push notification Manager</a:t>
            </a:r>
            <a:endParaRPr sz="1200">
              <a:solidFill>
                <a:schemeClr val="dk1"/>
              </a:solidFill>
              <a:latin typeface="Arial"/>
              <a:ea typeface="Arial"/>
              <a:cs typeface="Arial"/>
              <a:sym typeface="Arial"/>
            </a:endParaRPr>
          </a:p>
        </p:txBody>
      </p:sp>
      <p:sp>
        <p:nvSpPr>
          <p:cNvPr id="276" name="Google Shape;276;p3"/>
          <p:cNvSpPr txBox="1"/>
          <p:nvPr/>
        </p:nvSpPr>
        <p:spPr>
          <a:xfrm rot="-60000">
            <a:off x="1411796" y="5202182"/>
            <a:ext cx="1690264" cy="948444"/>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User Email </a:t>
            </a:r>
            <a:endParaRPr/>
          </a:p>
          <a:p>
            <a:pPr indent="0" lvl="0" marL="0" marR="0" rtl="0" algn="ctr">
              <a:spcBef>
                <a:spcPts val="999"/>
              </a:spcBef>
              <a:spcAft>
                <a:spcPts val="0"/>
              </a:spcAft>
              <a:buNone/>
            </a:pPr>
            <a:r>
              <a:rPr lang="en-IN" sz="2000">
                <a:solidFill>
                  <a:schemeClr val="dk1"/>
                </a:solidFill>
                <a:latin typeface="Calibri"/>
                <a:ea typeface="Calibri"/>
                <a:cs typeface="Calibri"/>
                <a:sym typeface="Calibri"/>
              </a:rPr>
              <a:t>Client</a:t>
            </a:r>
            <a:endParaRPr sz="1600">
              <a:solidFill>
                <a:schemeClr val="dk1"/>
              </a:solidFill>
              <a:latin typeface="Calibri"/>
              <a:ea typeface="Calibri"/>
              <a:cs typeface="Calibri"/>
              <a:sym typeface="Calibri"/>
            </a:endParaRPr>
          </a:p>
        </p:txBody>
      </p:sp>
      <p:sp>
        <p:nvSpPr>
          <p:cNvPr id="277" name="Google Shape;277;p3"/>
          <p:cNvSpPr/>
          <p:nvPr/>
        </p:nvSpPr>
        <p:spPr>
          <a:xfrm>
            <a:off x="2592802" y="1124749"/>
            <a:ext cx="1122496" cy="543938"/>
          </a:xfrm>
          <a:prstGeom prst="rightArrow">
            <a:avLst>
              <a:gd fmla="val 50000" name="adj1"/>
              <a:gd fmla="val 50000" name="adj2"/>
            </a:avLst>
          </a:prstGeom>
          <a:solidFill>
            <a:schemeClr val="accent1"/>
          </a:solidFill>
          <a:ln cap="flat" cmpd="sng" w="15875">
            <a:solidFill>
              <a:srgbClr val="20768B"/>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sp>
        <p:nvSpPr>
          <p:cNvPr id="278" name="Google Shape;278;p3"/>
          <p:cNvSpPr/>
          <p:nvPr/>
        </p:nvSpPr>
        <p:spPr>
          <a:xfrm rot="8457941">
            <a:off x="3056871" y="2882928"/>
            <a:ext cx="813936" cy="457200"/>
          </a:xfrm>
          <a:prstGeom prst="rightArrow">
            <a:avLst>
              <a:gd fmla="val 50000" name="adj1"/>
              <a:gd fmla="val 50000" name="adj2"/>
            </a:avLst>
          </a:prstGeom>
          <a:solidFill>
            <a:schemeClr val="accent1"/>
          </a:solidFill>
          <a:ln cap="flat" cmpd="sng" w="15875">
            <a:solidFill>
              <a:srgbClr val="20768B"/>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cxnSp>
        <p:nvCxnSpPr>
          <p:cNvPr id="279" name="Google Shape;279;p3"/>
          <p:cNvCxnSpPr/>
          <p:nvPr/>
        </p:nvCxnSpPr>
        <p:spPr>
          <a:xfrm flipH="1">
            <a:off x="1979712" y="4199182"/>
            <a:ext cx="49779" cy="957281"/>
          </a:xfrm>
          <a:prstGeom prst="straightConnector1">
            <a:avLst/>
          </a:prstGeom>
          <a:noFill/>
          <a:ln cap="flat" cmpd="sng" w="28575">
            <a:solidFill>
              <a:schemeClr val="accent1"/>
            </a:solidFill>
            <a:prstDash val="solid"/>
            <a:round/>
            <a:headEnd len="sm" w="sm" type="none"/>
            <a:tailEnd len="med" w="med" type="stealth"/>
          </a:ln>
        </p:spPr>
      </p:cxnSp>
      <p:cxnSp>
        <p:nvCxnSpPr>
          <p:cNvPr id="280" name="Google Shape;280;p3"/>
          <p:cNvCxnSpPr/>
          <p:nvPr/>
        </p:nvCxnSpPr>
        <p:spPr>
          <a:xfrm>
            <a:off x="2788687" y="4199181"/>
            <a:ext cx="989261" cy="1000228"/>
          </a:xfrm>
          <a:prstGeom prst="straightConnector1">
            <a:avLst/>
          </a:prstGeom>
          <a:noFill/>
          <a:ln cap="flat" cmpd="sng" w="28575">
            <a:solidFill>
              <a:schemeClr val="accent1"/>
            </a:solidFill>
            <a:prstDash val="solid"/>
            <a:round/>
            <a:headEnd len="sm" w="sm" type="none"/>
            <a:tailEnd len="med" w="med" type="stealth"/>
          </a:ln>
        </p:spPr>
      </p:cxnSp>
      <p:cxnSp>
        <p:nvCxnSpPr>
          <p:cNvPr id="281" name="Google Shape;281;p3"/>
          <p:cNvCxnSpPr/>
          <p:nvPr/>
        </p:nvCxnSpPr>
        <p:spPr>
          <a:xfrm>
            <a:off x="3056073" y="3956993"/>
            <a:ext cx="3100103" cy="1242416"/>
          </a:xfrm>
          <a:prstGeom prst="straightConnector1">
            <a:avLst/>
          </a:prstGeom>
          <a:noFill/>
          <a:ln cap="flat" cmpd="sng" w="28575">
            <a:solidFill>
              <a:schemeClr val="accent1"/>
            </a:solidFill>
            <a:prstDash val="solid"/>
            <a:round/>
            <a:headEnd len="sm" w="sm" type="none"/>
            <a:tailEnd len="med" w="med" type="stealth"/>
          </a:ln>
        </p:spPr>
      </p:cxnSp>
      <p:cxnSp>
        <p:nvCxnSpPr>
          <p:cNvPr id="282" name="Google Shape;282;p3"/>
          <p:cNvCxnSpPr/>
          <p:nvPr/>
        </p:nvCxnSpPr>
        <p:spPr>
          <a:xfrm flipH="1">
            <a:off x="3087374" y="3545401"/>
            <a:ext cx="3644867" cy="1654008"/>
          </a:xfrm>
          <a:prstGeom prst="straightConnector1">
            <a:avLst/>
          </a:prstGeom>
          <a:noFill/>
          <a:ln cap="flat" cmpd="sng" w="28575">
            <a:solidFill>
              <a:schemeClr val="accent1"/>
            </a:solidFill>
            <a:prstDash val="solid"/>
            <a:round/>
            <a:headEnd len="sm" w="sm" type="none"/>
            <a:tailEnd len="med" w="med" type="stealth"/>
          </a:ln>
        </p:spPr>
      </p:cxnSp>
      <p:cxnSp>
        <p:nvCxnSpPr>
          <p:cNvPr id="283" name="Google Shape;283;p3"/>
          <p:cNvCxnSpPr/>
          <p:nvPr/>
        </p:nvCxnSpPr>
        <p:spPr>
          <a:xfrm>
            <a:off x="7812360" y="4291171"/>
            <a:ext cx="14541" cy="865292"/>
          </a:xfrm>
          <a:prstGeom prst="straightConnector1">
            <a:avLst/>
          </a:prstGeom>
          <a:noFill/>
          <a:ln cap="flat" cmpd="sng" w="28575">
            <a:solidFill>
              <a:schemeClr val="accent1"/>
            </a:solidFill>
            <a:prstDash val="solid"/>
            <a:round/>
            <a:headEnd len="sm" w="sm" type="none"/>
            <a:tailEnd len="med" w="med" type="stealth"/>
          </a:ln>
        </p:spPr>
      </p:cxnSp>
      <p:cxnSp>
        <p:nvCxnSpPr>
          <p:cNvPr id="284" name="Google Shape;284;p3"/>
          <p:cNvCxnSpPr/>
          <p:nvPr/>
        </p:nvCxnSpPr>
        <p:spPr>
          <a:xfrm flipH="1">
            <a:off x="5522633" y="4293096"/>
            <a:ext cx="1239310" cy="856296"/>
          </a:xfrm>
          <a:prstGeom prst="straightConnector1">
            <a:avLst/>
          </a:prstGeom>
          <a:noFill/>
          <a:ln cap="flat" cmpd="sng" w="28575">
            <a:solidFill>
              <a:schemeClr val="accent1"/>
            </a:solidFill>
            <a:prstDash val="solid"/>
            <a:round/>
            <a:headEnd len="sm" w="sm" type="none"/>
            <a:tailEnd len="med" w="med" type="stealth"/>
          </a:ln>
        </p:spPr>
      </p:cxnSp>
      <p:cxnSp>
        <p:nvCxnSpPr>
          <p:cNvPr id="285" name="Google Shape;285;p3"/>
          <p:cNvCxnSpPr/>
          <p:nvPr/>
        </p:nvCxnSpPr>
        <p:spPr>
          <a:xfrm rot="-60000">
            <a:off x="6084108" y="1203734"/>
            <a:ext cx="800100" cy="0"/>
          </a:xfrm>
          <a:prstGeom prst="straightConnector1">
            <a:avLst/>
          </a:prstGeom>
          <a:noFill/>
          <a:ln cap="flat" cmpd="sng" w="28575">
            <a:solidFill>
              <a:schemeClr val="accent1"/>
            </a:solidFill>
            <a:prstDash val="solid"/>
            <a:round/>
            <a:headEnd len="sm" w="sm" type="none"/>
            <a:tailEnd len="med" w="med" type="stealth"/>
          </a:ln>
        </p:spPr>
      </p:cxnSp>
      <p:cxnSp>
        <p:nvCxnSpPr>
          <p:cNvPr id="286" name="Google Shape;286;p3"/>
          <p:cNvCxnSpPr/>
          <p:nvPr/>
        </p:nvCxnSpPr>
        <p:spPr>
          <a:xfrm rot="-60000">
            <a:off x="6084108" y="1995822"/>
            <a:ext cx="800100" cy="0"/>
          </a:xfrm>
          <a:prstGeom prst="straightConnector1">
            <a:avLst/>
          </a:prstGeom>
          <a:noFill/>
          <a:ln cap="flat" cmpd="sng" w="28575">
            <a:solidFill>
              <a:schemeClr val="accent1"/>
            </a:solidFill>
            <a:prstDash val="solid"/>
            <a:round/>
            <a:headEnd len="sm" w="sm" type="none"/>
            <a:tailEnd len="med" w="med" type="stealth"/>
          </a:ln>
        </p:spPr>
      </p:cxnSp>
      <p:sp>
        <p:nvSpPr>
          <p:cNvPr id="287" name="Google Shape;287;p3"/>
          <p:cNvSpPr/>
          <p:nvPr/>
        </p:nvSpPr>
        <p:spPr>
          <a:xfrm>
            <a:off x="0" y="51644"/>
            <a:ext cx="184694" cy="353925"/>
          </a:xfrm>
          <a:prstGeom prst="rect">
            <a:avLst/>
          </a:prstGeom>
          <a:noFill/>
          <a:ln>
            <a:noFill/>
          </a:ln>
        </p:spPr>
        <p:txBody>
          <a:bodyPr anchorCtr="0" anchor="ctr" bIns="45700" lIns="91400" spcFirstLastPara="1" rIns="91400" wrap="square" tIns="45700">
            <a:spAutoFit/>
          </a:bodyPr>
          <a:lstStyle/>
          <a:p>
            <a:pPr indent="0" lvl="0" marL="0" marR="0" rtl="0" algn="l">
              <a:spcBef>
                <a:spcPts val="0"/>
              </a:spcBef>
              <a:spcAft>
                <a:spcPts val="0"/>
              </a:spcAft>
              <a:buNone/>
            </a:pPr>
            <a:r>
              <a:t/>
            </a:r>
            <a:endParaRPr sz="1700">
              <a:solidFill>
                <a:schemeClr val="dk1"/>
              </a:solidFill>
              <a:latin typeface="Arial"/>
              <a:ea typeface="Arial"/>
              <a:cs typeface="Arial"/>
              <a:sym typeface="Arial"/>
            </a:endParaRPr>
          </a:p>
        </p:txBody>
      </p:sp>
      <p:sp>
        <p:nvSpPr>
          <p:cNvPr id="288" name="Google Shape;288;p3"/>
          <p:cNvSpPr/>
          <p:nvPr/>
        </p:nvSpPr>
        <p:spPr>
          <a:xfrm>
            <a:off x="457203" y="1392460"/>
            <a:ext cx="184694" cy="415480"/>
          </a:xfrm>
          <a:prstGeom prst="rect">
            <a:avLst/>
          </a:prstGeom>
          <a:noFill/>
          <a:ln>
            <a:noFill/>
          </a:ln>
        </p:spPr>
        <p:txBody>
          <a:bodyPr anchorCtr="0" anchor="ctr" bIns="45700" lIns="91400" spcFirstLastPara="1" rIns="91400" wrap="square" tIns="45700">
            <a:spAutoFit/>
          </a:bodyPr>
          <a:lstStyle/>
          <a:p>
            <a:pPr indent="0" lvl="0" marL="0" marR="0" rtl="0" algn="l">
              <a:spcBef>
                <a:spcPts val="0"/>
              </a:spcBef>
              <a:spcAft>
                <a:spcPts val="0"/>
              </a:spcAft>
              <a:buNone/>
            </a:pPr>
            <a:r>
              <a:t/>
            </a:r>
            <a:endParaRPr sz="400">
              <a:solidFill>
                <a:schemeClr val="dk1"/>
              </a:solidFill>
              <a:latin typeface="Arial"/>
              <a:ea typeface="Arial"/>
              <a:cs typeface="Arial"/>
              <a:sym typeface="Arial"/>
            </a:endParaRPr>
          </a:p>
          <a:p>
            <a:pPr indent="0" lvl="0" marL="0" marR="0" rtl="0" algn="l">
              <a:spcBef>
                <a:spcPts val="0"/>
              </a:spcBef>
              <a:spcAft>
                <a:spcPts val="0"/>
              </a:spcAft>
              <a:buNone/>
            </a:pPr>
            <a:r>
              <a:t/>
            </a:r>
            <a:endParaRPr sz="1700">
              <a:solidFill>
                <a:schemeClr val="dk1"/>
              </a:solidFill>
              <a:latin typeface="Arial"/>
              <a:ea typeface="Arial"/>
              <a:cs typeface="Arial"/>
              <a:sym typeface="Arial"/>
            </a:endParaRPr>
          </a:p>
        </p:txBody>
      </p:sp>
      <p:sp>
        <p:nvSpPr>
          <p:cNvPr id="289" name="Google Shape;289;p3"/>
          <p:cNvSpPr/>
          <p:nvPr/>
        </p:nvSpPr>
        <p:spPr>
          <a:xfrm>
            <a:off x="457202" y="2794845"/>
            <a:ext cx="184694" cy="353925"/>
          </a:xfrm>
          <a:prstGeom prst="rect">
            <a:avLst/>
          </a:prstGeom>
          <a:noFill/>
          <a:ln>
            <a:noFill/>
          </a:ln>
        </p:spPr>
        <p:txBody>
          <a:bodyPr anchorCtr="0" anchor="ctr" bIns="45700" lIns="91400" spcFirstLastPara="1" rIns="91400" wrap="square" tIns="45700">
            <a:spAutoFit/>
          </a:bodyPr>
          <a:lstStyle/>
          <a:p>
            <a:pPr indent="0" lvl="0" marL="0" marR="0" rtl="0" algn="l">
              <a:spcBef>
                <a:spcPts val="0"/>
              </a:spcBef>
              <a:spcAft>
                <a:spcPts val="0"/>
              </a:spcAft>
              <a:buNone/>
            </a:pPr>
            <a:r>
              <a:t/>
            </a:r>
            <a:endParaRPr sz="1700">
              <a:solidFill>
                <a:schemeClr val="dk1"/>
              </a:solidFill>
              <a:latin typeface="Arial"/>
              <a:ea typeface="Arial"/>
              <a:cs typeface="Arial"/>
              <a:sym typeface="Arial"/>
            </a:endParaRPr>
          </a:p>
        </p:txBody>
      </p:sp>
      <p:pic>
        <p:nvPicPr>
          <p:cNvPr id="290" name="Google Shape;290;p3"/>
          <p:cNvPicPr preferRelativeResize="0"/>
          <p:nvPr/>
        </p:nvPicPr>
        <p:blipFill rotWithShape="1">
          <a:blip r:embed="rId3">
            <a:alphaModFix/>
          </a:blip>
          <a:srcRect b="0" l="0" r="0" t="0"/>
          <a:stretch/>
        </p:blipFill>
        <p:spPr>
          <a:xfrm>
            <a:off x="827584" y="908722"/>
            <a:ext cx="648072" cy="648070"/>
          </a:xfrm>
          <a:prstGeom prst="rect">
            <a:avLst/>
          </a:prstGeom>
          <a:noFill/>
          <a:ln>
            <a:noFill/>
          </a:ln>
        </p:spPr>
      </p:pic>
      <p:pic>
        <p:nvPicPr>
          <p:cNvPr id="291" name="Google Shape;291;p3"/>
          <p:cNvPicPr preferRelativeResize="0"/>
          <p:nvPr/>
        </p:nvPicPr>
        <p:blipFill rotWithShape="1">
          <a:blip r:embed="rId4">
            <a:alphaModFix/>
          </a:blip>
          <a:srcRect b="0" l="0" r="887" t="0"/>
          <a:stretch/>
        </p:blipFill>
        <p:spPr>
          <a:xfrm>
            <a:off x="3851920" y="980728"/>
            <a:ext cx="2242268" cy="1185216"/>
          </a:xfrm>
          <a:prstGeom prst="rect">
            <a:avLst/>
          </a:prstGeom>
          <a:noFill/>
          <a:ln>
            <a:noFill/>
          </a:ln>
        </p:spPr>
      </p:pic>
      <p:sp>
        <p:nvSpPr>
          <p:cNvPr id="292" name="Google Shape;292;p3"/>
          <p:cNvSpPr txBox="1"/>
          <p:nvPr/>
        </p:nvSpPr>
        <p:spPr>
          <a:xfrm>
            <a:off x="3851920" y="2297005"/>
            <a:ext cx="2242269" cy="411915"/>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IN" sz="1600">
                <a:solidFill>
                  <a:schemeClr val="dk1"/>
                </a:solidFill>
                <a:latin typeface="Arial"/>
                <a:ea typeface="Arial"/>
                <a:cs typeface="Arial"/>
                <a:sym typeface="Arial"/>
              </a:rPr>
              <a:t>Arduino Node MCU </a:t>
            </a:r>
            <a:endParaRPr sz="1600">
              <a:solidFill>
                <a:schemeClr val="dk1"/>
              </a:solidFill>
              <a:latin typeface="Arial"/>
              <a:ea typeface="Arial"/>
              <a:cs typeface="Arial"/>
              <a:sym typeface="Arial"/>
            </a:endParaRPr>
          </a:p>
        </p:txBody>
      </p:sp>
      <p:sp>
        <p:nvSpPr>
          <p:cNvPr id="293" name="Google Shape;293;p3"/>
          <p:cNvSpPr txBox="1"/>
          <p:nvPr/>
        </p:nvSpPr>
        <p:spPr>
          <a:xfrm>
            <a:off x="2627784" y="1556792"/>
            <a:ext cx="936104"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000">
                <a:solidFill>
                  <a:schemeClr val="dk1"/>
                </a:solidFill>
                <a:latin typeface="Century Gothic"/>
                <a:ea typeface="Century Gothic"/>
                <a:cs typeface="Century Gothic"/>
                <a:sym typeface="Century Gothic"/>
              </a:rPr>
              <a:t>Send:</a:t>
            </a:r>
            <a:endParaRPr/>
          </a:p>
          <a:p>
            <a:pPr indent="0" lvl="0" marL="0" marR="0" rtl="0" algn="ctr">
              <a:spcBef>
                <a:spcPts val="0"/>
              </a:spcBef>
              <a:spcAft>
                <a:spcPts val="0"/>
              </a:spcAft>
              <a:buNone/>
            </a:pPr>
            <a:r>
              <a:rPr b="1" lang="en-IN" sz="1000">
                <a:solidFill>
                  <a:schemeClr val="dk1"/>
                </a:solidFill>
                <a:latin typeface="Century Gothic"/>
                <a:ea typeface="Century Gothic"/>
                <a:cs typeface="Century Gothic"/>
                <a:sym typeface="Century Gothic"/>
              </a:rPr>
              <a:t>Analogue readings to A0 &amp; Digital reading to D0 pin.</a:t>
            </a:r>
            <a:endParaRPr b="1" sz="1000">
              <a:solidFill>
                <a:schemeClr val="dk1"/>
              </a:solidFill>
              <a:latin typeface="Century Gothic"/>
              <a:ea typeface="Century Gothic"/>
              <a:cs typeface="Century Gothic"/>
              <a:sym typeface="Century Gothic"/>
            </a:endParaRPr>
          </a:p>
        </p:txBody>
      </p:sp>
      <p:pic>
        <p:nvPicPr>
          <p:cNvPr descr="Image result for led clipart" id="294" name="Google Shape;294;p3"/>
          <p:cNvPicPr preferRelativeResize="0"/>
          <p:nvPr/>
        </p:nvPicPr>
        <p:blipFill rotWithShape="1">
          <a:blip r:embed="rId5">
            <a:alphaModFix/>
          </a:blip>
          <a:srcRect b="9261" l="28729" r="30383" t="7561"/>
          <a:stretch/>
        </p:blipFill>
        <p:spPr>
          <a:xfrm>
            <a:off x="6936939" y="836711"/>
            <a:ext cx="371365" cy="792089"/>
          </a:xfrm>
          <a:prstGeom prst="rect">
            <a:avLst/>
          </a:prstGeom>
          <a:noFill/>
          <a:ln>
            <a:noFill/>
          </a:ln>
        </p:spPr>
      </p:pic>
      <p:pic>
        <p:nvPicPr>
          <p:cNvPr descr="Related image" id="295" name="Google Shape;295;p3"/>
          <p:cNvPicPr preferRelativeResize="0"/>
          <p:nvPr/>
        </p:nvPicPr>
        <p:blipFill rotWithShape="1">
          <a:blip r:embed="rId6">
            <a:alphaModFix/>
          </a:blip>
          <a:srcRect b="36566" l="39288" r="32283" t="11754"/>
          <a:stretch/>
        </p:blipFill>
        <p:spPr>
          <a:xfrm>
            <a:off x="6948264" y="1720345"/>
            <a:ext cx="532369" cy="916567"/>
          </a:xfrm>
          <a:prstGeom prst="rect">
            <a:avLst/>
          </a:prstGeom>
          <a:noFill/>
          <a:ln>
            <a:noFill/>
          </a:ln>
        </p:spPr>
      </p:pic>
      <p:sp>
        <p:nvSpPr>
          <p:cNvPr id="296" name="Google Shape;296;p3"/>
          <p:cNvSpPr txBox="1"/>
          <p:nvPr/>
        </p:nvSpPr>
        <p:spPr>
          <a:xfrm>
            <a:off x="7624649" y="895653"/>
            <a:ext cx="835783" cy="8771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700">
                <a:solidFill>
                  <a:schemeClr val="dk1"/>
                </a:solidFill>
                <a:latin typeface="Century Gothic"/>
                <a:ea typeface="Century Gothic"/>
                <a:cs typeface="Century Gothic"/>
                <a:sym typeface="Century Gothic"/>
              </a:rPr>
              <a:t>LED AT PIN D2</a:t>
            </a:r>
            <a:endParaRPr sz="1700">
              <a:solidFill>
                <a:schemeClr val="dk1"/>
              </a:solidFill>
              <a:latin typeface="Century Gothic"/>
              <a:ea typeface="Century Gothic"/>
              <a:cs typeface="Century Gothic"/>
              <a:sym typeface="Century Gothic"/>
            </a:endParaRPr>
          </a:p>
        </p:txBody>
      </p:sp>
      <p:sp>
        <p:nvSpPr>
          <p:cNvPr id="297" name="Google Shape;297;p3"/>
          <p:cNvSpPr txBox="1"/>
          <p:nvPr/>
        </p:nvSpPr>
        <p:spPr>
          <a:xfrm>
            <a:off x="7524328" y="1831757"/>
            <a:ext cx="1008112" cy="8771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700">
                <a:solidFill>
                  <a:schemeClr val="dk1"/>
                </a:solidFill>
                <a:latin typeface="Century Gothic"/>
                <a:ea typeface="Century Gothic"/>
                <a:cs typeface="Century Gothic"/>
                <a:sym typeface="Century Gothic"/>
              </a:rPr>
              <a:t>BUZZER AT PIN D4</a:t>
            </a:r>
            <a:endParaRPr sz="1700">
              <a:solidFill>
                <a:schemeClr val="dk1"/>
              </a:solidFill>
              <a:latin typeface="Century Gothic"/>
              <a:ea typeface="Century Gothic"/>
              <a:cs typeface="Century Gothic"/>
              <a:sym typeface="Century Gothic"/>
            </a:endParaRPr>
          </a:p>
        </p:txBody>
      </p:sp>
      <p:sp>
        <p:nvSpPr>
          <p:cNvPr id="298" name="Google Shape;298;p3"/>
          <p:cNvSpPr txBox="1"/>
          <p:nvPr/>
        </p:nvSpPr>
        <p:spPr>
          <a:xfrm>
            <a:off x="6163380" y="895653"/>
            <a:ext cx="51862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entury Gothic"/>
                <a:ea typeface="Century Gothic"/>
                <a:cs typeface="Century Gothic"/>
                <a:sym typeface="Century Gothic"/>
              </a:rPr>
              <a:t>O/P</a:t>
            </a:r>
            <a:endParaRPr b="1" sz="1200">
              <a:solidFill>
                <a:schemeClr val="dk1"/>
              </a:solidFill>
              <a:latin typeface="Century Gothic"/>
              <a:ea typeface="Century Gothic"/>
              <a:cs typeface="Century Gothic"/>
              <a:sym typeface="Century Gothic"/>
            </a:endParaRPr>
          </a:p>
        </p:txBody>
      </p:sp>
      <p:sp>
        <p:nvSpPr>
          <p:cNvPr id="299" name="Google Shape;299;p3"/>
          <p:cNvSpPr txBox="1"/>
          <p:nvPr/>
        </p:nvSpPr>
        <p:spPr>
          <a:xfrm>
            <a:off x="6156176" y="1628800"/>
            <a:ext cx="51862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entury Gothic"/>
                <a:ea typeface="Century Gothic"/>
                <a:cs typeface="Century Gothic"/>
                <a:sym typeface="Century Gothic"/>
              </a:rPr>
              <a:t>O/P</a:t>
            </a:r>
            <a:endParaRPr b="1" sz="1200">
              <a:solidFill>
                <a:schemeClr val="dk1"/>
              </a:solidFill>
              <a:latin typeface="Century Gothic"/>
              <a:ea typeface="Century Gothic"/>
              <a:cs typeface="Century Gothic"/>
              <a:sym typeface="Century Gothic"/>
            </a:endParaRPr>
          </a:p>
        </p:txBody>
      </p:sp>
      <p:sp>
        <p:nvSpPr>
          <p:cNvPr id="300" name="Google Shape;300;p3"/>
          <p:cNvSpPr/>
          <p:nvPr/>
        </p:nvSpPr>
        <p:spPr>
          <a:xfrm rot="2329954">
            <a:off x="6071623" y="2861244"/>
            <a:ext cx="743447" cy="457200"/>
          </a:xfrm>
          <a:prstGeom prst="rightArrow">
            <a:avLst>
              <a:gd fmla="val 50000" name="adj1"/>
              <a:gd fmla="val 50000" name="adj2"/>
            </a:avLst>
          </a:prstGeom>
          <a:solidFill>
            <a:schemeClr val="accent1"/>
          </a:solidFill>
          <a:ln cap="flat" cmpd="sng" w="15875">
            <a:solidFill>
              <a:srgbClr val="20768B"/>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l">
              <a:spcBef>
                <a:spcPts val="0"/>
              </a:spcBef>
              <a:spcAft>
                <a:spcPts val="0"/>
              </a:spcAft>
              <a:buNone/>
            </a:pPr>
            <a:r>
              <a:t/>
            </a:r>
            <a:endParaRPr sz="1700">
              <a:solidFill>
                <a:schemeClr val="lt1"/>
              </a:solidFill>
              <a:latin typeface="Century Gothic"/>
              <a:ea typeface="Century Gothic"/>
              <a:cs typeface="Century Gothic"/>
              <a:sym typeface="Century Gothic"/>
            </a:endParaRPr>
          </a:p>
        </p:txBody>
      </p:sp>
      <p:pic>
        <p:nvPicPr>
          <p:cNvPr descr="Image result for wifi clipart" id="301" name="Google Shape;301;p3"/>
          <p:cNvPicPr preferRelativeResize="0"/>
          <p:nvPr/>
        </p:nvPicPr>
        <p:blipFill rotWithShape="1">
          <a:blip r:embed="rId7">
            <a:alphaModFix/>
          </a:blip>
          <a:srcRect b="24517" l="6860" r="9487" t="25005"/>
          <a:stretch/>
        </p:blipFill>
        <p:spPr>
          <a:xfrm>
            <a:off x="4788024" y="2996952"/>
            <a:ext cx="1013093" cy="864096"/>
          </a:xfrm>
          <a:prstGeom prst="rect">
            <a:avLst/>
          </a:prstGeom>
          <a:noFill/>
          <a:ln>
            <a:noFill/>
          </a:ln>
        </p:spPr>
      </p:pic>
      <p:sp>
        <p:nvSpPr>
          <p:cNvPr id="302" name="Google Shape;302;p3"/>
          <p:cNvSpPr txBox="1"/>
          <p:nvPr/>
        </p:nvSpPr>
        <p:spPr>
          <a:xfrm>
            <a:off x="3898408" y="3140968"/>
            <a:ext cx="7456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400">
                <a:solidFill>
                  <a:schemeClr val="dk1"/>
                </a:solidFill>
                <a:latin typeface="Century Gothic"/>
                <a:ea typeface="Century Gothic"/>
                <a:cs typeface="Century Gothic"/>
                <a:sym typeface="Century Gothic"/>
              </a:rPr>
              <a:t>Send data</a:t>
            </a:r>
            <a:endParaRPr/>
          </a:p>
          <a:p>
            <a:pPr indent="0" lvl="0" marL="0" marR="0" rtl="0" algn="ctr">
              <a:spcBef>
                <a:spcPts val="0"/>
              </a:spcBef>
              <a:spcAft>
                <a:spcPts val="0"/>
              </a:spcAft>
              <a:buNone/>
            </a:pPr>
            <a:r>
              <a:rPr b="1" lang="en-IN" sz="1400">
                <a:solidFill>
                  <a:schemeClr val="dk1"/>
                </a:solidFill>
                <a:latin typeface="Century Gothic"/>
                <a:ea typeface="Century Gothic"/>
                <a:cs typeface="Century Gothic"/>
                <a:sym typeface="Century Gothic"/>
              </a:rPr>
              <a:t>over</a:t>
            </a:r>
            <a:endParaRPr/>
          </a:p>
          <a:p>
            <a:pPr indent="0" lvl="0" marL="0" marR="0" rtl="0" algn="ctr">
              <a:spcBef>
                <a:spcPts val="0"/>
              </a:spcBef>
              <a:spcAft>
                <a:spcPts val="0"/>
              </a:spcAft>
              <a:buNone/>
            </a:pPr>
            <a:r>
              <a:rPr b="1" lang="en-IN" sz="1400">
                <a:solidFill>
                  <a:schemeClr val="dk1"/>
                </a:solidFill>
                <a:latin typeface="Century Gothic"/>
                <a:ea typeface="Century Gothic"/>
                <a:cs typeface="Century Gothic"/>
                <a:sym typeface="Century Gothic"/>
              </a:rPr>
              <a:t>WiFi</a:t>
            </a:r>
            <a:endParaRPr b="1" sz="1400">
              <a:solidFill>
                <a:schemeClr val="dk1"/>
              </a:solidFill>
              <a:latin typeface="Century Gothic"/>
              <a:ea typeface="Century Gothic"/>
              <a:cs typeface="Century Gothic"/>
              <a:sym typeface="Century Gothic"/>
            </a:endParaRPr>
          </a:p>
        </p:txBody>
      </p:sp>
      <p:pic>
        <p:nvPicPr>
          <p:cNvPr descr="Image result for ubidots clipart" id="303" name="Google Shape;303;p3"/>
          <p:cNvPicPr preferRelativeResize="0"/>
          <p:nvPr/>
        </p:nvPicPr>
        <p:blipFill rotWithShape="1">
          <a:blip r:embed="rId8">
            <a:alphaModFix/>
          </a:blip>
          <a:srcRect b="31907" l="23175" r="26357" t="36176"/>
          <a:stretch/>
        </p:blipFill>
        <p:spPr>
          <a:xfrm>
            <a:off x="1591938" y="2849047"/>
            <a:ext cx="963838" cy="507945"/>
          </a:xfrm>
          <a:prstGeom prst="rect">
            <a:avLst/>
          </a:prstGeom>
          <a:noFill/>
          <a:ln>
            <a:noFill/>
          </a:ln>
        </p:spPr>
      </p:pic>
      <p:pic>
        <p:nvPicPr>
          <p:cNvPr descr="Image result for blynk app clipart" id="304" name="Google Shape;304;p3"/>
          <p:cNvPicPr preferRelativeResize="0"/>
          <p:nvPr/>
        </p:nvPicPr>
        <p:blipFill rotWithShape="1">
          <a:blip r:embed="rId9">
            <a:alphaModFix/>
          </a:blip>
          <a:srcRect b="15907" l="32051" r="31809" t="16138"/>
          <a:stretch/>
        </p:blipFill>
        <p:spPr>
          <a:xfrm>
            <a:off x="6955272" y="2852935"/>
            <a:ext cx="569056" cy="561763"/>
          </a:xfrm>
          <a:prstGeom prst="rect">
            <a:avLst/>
          </a:prstGeom>
          <a:noFill/>
          <a:ln>
            <a:noFill/>
          </a:ln>
        </p:spPr>
      </p:pic>
      <p:pic>
        <p:nvPicPr>
          <p:cNvPr descr="Related image" id="305" name="Google Shape;305;p3"/>
          <p:cNvPicPr preferRelativeResize="0"/>
          <p:nvPr/>
        </p:nvPicPr>
        <p:blipFill rotWithShape="1">
          <a:blip r:embed="rId10">
            <a:alphaModFix/>
          </a:blip>
          <a:srcRect b="0" l="0" r="0" t="0"/>
          <a:stretch/>
        </p:blipFill>
        <p:spPr>
          <a:xfrm>
            <a:off x="723086" y="5384278"/>
            <a:ext cx="608554" cy="637010"/>
          </a:xfrm>
          <a:prstGeom prst="rect">
            <a:avLst/>
          </a:prstGeom>
          <a:noFill/>
          <a:ln>
            <a:noFill/>
          </a:ln>
        </p:spPr>
      </p:pic>
      <p:sp>
        <p:nvSpPr>
          <p:cNvPr id="306" name="Google Shape;306;p3"/>
          <p:cNvSpPr txBox="1"/>
          <p:nvPr/>
        </p:nvSpPr>
        <p:spPr>
          <a:xfrm rot="-60000">
            <a:off x="6164320" y="5202326"/>
            <a:ext cx="1706815" cy="94815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t" bIns="45700" lIns="91400" spcFirstLastPara="1" rIns="91400" wrap="square" tIns="45700">
            <a:noAutofit/>
          </a:bodyPr>
          <a:lstStyle/>
          <a:p>
            <a:pPr indent="0" lvl="0" marL="0" marR="0" rtl="0" algn="ctr">
              <a:spcBef>
                <a:spcPts val="0"/>
              </a:spcBef>
              <a:spcAft>
                <a:spcPts val="0"/>
              </a:spcAft>
              <a:buNone/>
            </a:pPr>
            <a:r>
              <a:rPr lang="en-IN" sz="2000">
                <a:solidFill>
                  <a:schemeClr val="dk1"/>
                </a:solidFill>
                <a:latin typeface="Calibri"/>
                <a:ea typeface="Calibri"/>
                <a:cs typeface="Calibri"/>
                <a:sym typeface="Calibri"/>
              </a:rPr>
              <a:t>User SMS</a:t>
            </a:r>
            <a:endParaRPr/>
          </a:p>
          <a:p>
            <a:pPr indent="0" lvl="0" marL="0" marR="0" rtl="0" algn="ctr">
              <a:spcBef>
                <a:spcPts val="999"/>
              </a:spcBef>
              <a:spcAft>
                <a:spcPts val="0"/>
              </a:spcAft>
              <a:buNone/>
            </a:pPr>
            <a:r>
              <a:rPr lang="en-IN" sz="2000">
                <a:solidFill>
                  <a:schemeClr val="dk1"/>
                </a:solidFill>
                <a:latin typeface="Calibri"/>
                <a:ea typeface="Calibri"/>
                <a:cs typeface="Calibri"/>
                <a:sym typeface="Calibri"/>
              </a:rPr>
              <a:t>Client</a:t>
            </a:r>
            <a:endParaRPr sz="1600">
              <a:solidFill>
                <a:schemeClr val="dk1"/>
              </a:solidFill>
              <a:latin typeface="Calibri"/>
              <a:ea typeface="Calibri"/>
              <a:cs typeface="Calibri"/>
              <a:sym typeface="Calibri"/>
            </a:endParaRPr>
          </a:p>
        </p:txBody>
      </p:sp>
      <p:pic>
        <p:nvPicPr>
          <p:cNvPr descr="Image result for push notification clipart" id="307" name="Google Shape;307;p3"/>
          <p:cNvPicPr preferRelativeResize="0"/>
          <p:nvPr/>
        </p:nvPicPr>
        <p:blipFill rotWithShape="1">
          <a:blip r:embed="rId11">
            <a:alphaModFix/>
          </a:blip>
          <a:srcRect b="0" l="0" r="0" t="0"/>
          <a:stretch/>
        </p:blipFill>
        <p:spPr>
          <a:xfrm>
            <a:off x="4277446" y="4725144"/>
            <a:ext cx="654894" cy="432048"/>
          </a:xfrm>
          <a:prstGeom prst="rect">
            <a:avLst/>
          </a:prstGeom>
          <a:noFill/>
          <a:ln>
            <a:noFill/>
          </a:ln>
        </p:spPr>
      </p:pic>
      <p:pic>
        <p:nvPicPr>
          <p:cNvPr descr="Image result for sms clipart" id="308" name="Google Shape;308;p3"/>
          <p:cNvPicPr preferRelativeResize="0"/>
          <p:nvPr/>
        </p:nvPicPr>
        <p:blipFill rotWithShape="1">
          <a:blip r:embed="rId12">
            <a:alphaModFix/>
          </a:blip>
          <a:srcRect b="7867" l="19059" r="8072" t="7469"/>
          <a:stretch/>
        </p:blipFill>
        <p:spPr>
          <a:xfrm>
            <a:off x="7956376" y="5279973"/>
            <a:ext cx="576064" cy="6693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
          <p:cNvSpPr txBox="1"/>
          <p:nvPr/>
        </p:nvSpPr>
        <p:spPr>
          <a:xfrm>
            <a:off x="5436096" y="15011"/>
            <a:ext cx="2088233"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SCHEMATICS</a:t>
            </a:r>
            <a:endParaRPr/>
          </a:p>
        </p:txBody>
      </p:sp>
      <p:pic>
        <p:nvPicPr>
          <p:cNvPr id="314" name="Google Shape;314;p4"/>
          <p:cNvPicPr preferRelativeResize="0"/>
          <p:nvPr/>
        </p:nvPicPr>
        <p:blipFill rotWithShape="1">
          <a:blip r:embed="rId3">
            <a:alphaModFix/>
          </a:blip>
          <a:srcRect b="0" l="0" r="0" t="0"/>
          <a:stretch/>
        </p:blipFill>
        <p:spPr>
          <a:xfrm>
            <a:off x="611560" y="980730"/>
            <a:ext cx="7237588" cy="4176465"/>
          </a:xfrm>
          <a:prstGeom prst="rect">
            <a:avLst/>
          </a:prstGeom>
          <a:noFill/>
          <a:ln>
            <a:noFill/>
          </a:ln>
        </p:spPr>
      </p:pic>
      <p:sp>
        <p:nvSpPr>
          <p:cNvPr id="315" name="Google Shape;315;p4"/>
          <p:cNvSpPr txBox="1"/>
          <p:nvPr/>
        </p:nvSpPr>
        <p:spPr>
          <a:xfrm>
            <a:off x="971600" y="5374958"/>
            <a:ext cx="7128793" cy="615535"/>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en-IN" sz="1700">
                <a:solidFill>
                  <a:schemeClr val="dk1"/>
                </a:solidFill>
                <a:latin typeface="Century Gothic"/>
                <a:ea typeface="Century Gothic"/>
                <a:cs typeface="Century Gothic"/>
                <a:sym typeface="Century Gothic"/>
              </a:rPr>
              <a:t>SCHEMATIC DIAGRAM OF THE GAS DETECTOR</a:t>
            </a:r>
            <a:endParaRPr/>
          </a:p>
          <a:p>
            <a:pPr indent="0" lvl="0" marL="0" marR="0" rtl="0" algn="ctr">
              <a:spcBef>
                <a:spcPts val="0"/>
              </a:spcBef>
              <a:spcAft>
                <a:spcPts val="0"/>
              </a:spcAft>
              <a:buNone/>
            </a:pPr>
            <a:r>
              <a:rPr lang="en-IN" sz="1700">
                <a:solidFill>
                  <a:schemeClr val="dk1"/>
                </a:solidFill>
                <a:latin typeface="Century Gothic"/>
                <a:ea typeface="Century Gothic"/>
                <a:cs typeface="Century Gothic"/>
                <a:sym typeface="Century Gothic"/>
              </a:rPr>
              <a:t>(AS CONSTRUCTED ON A BREADBOARD)</a:t>
            </a:r>
            <a:endParaRPr sz="17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
          <p:cNvSpPr txBox="1"/>
          <p:nvPr/>
        </p:nvSpPr>
        <p:spPr>
          <a:xfrm>
            <a:off x="5292081" y="44628"/>
            <a:ext cx="2376264"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CODE (PART 1)</a:t>
            </a:r>
            <a:endParaRPr/>
          </a:p>
        </p:txBody>
      </p:sp>
      <p:sp>
        <p:nvSpPr>
          <p:cNvPr id="321" name="Google Shape;321;p5"/>
          <p:cNvSpPr txBox="1"/>
          <p:nvPr/>
        </p:nvSpPr>
        <p:spPr>
          <a:xfrm>
            <a:off x="683568" y="667155"/>
            <a:ext cx="7848873" cy="5786181"/>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#include "UbidotsMicroESP8266.h"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#include &lt;ESP8266WiFi.h&gt;                              </a:t>
            </a:r>
            <a:r>
              <a:rPr b="1" lang="en-IN" sz="1200">
                <a:solidFill>
                  <a:srgbClr val="B4490F"/>
                </a:solidFill>
                <a:latin typeface="Century Gothic"/>
                <a:ea typeface="Century Gothic"/>
                <a:cs typeface="Century Gothic"/>
                <a:sym typeface="Century Gothic"/>
              </a:rPr>
              <a:t>IoT platform header files</a:t>
            </a:r>
            <a:endParaRPr b="1" sz="1200">
              <a:solidFill>
                <a:srgbClr val="B4490F"/>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#include &lt;BlynkSimpleEsp8266.h&gt;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#define TOKEN "BBFF-EGEN31ho5xgqOylskN74F6m4pYFjbJ"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char auth[] = "8sl1lR6EMRsWVw-MZtJ-2e0lqytxcy2i";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#define WIFISSID "Girish's $10" 	                            </a:t>
            </a:r>
            <a:r>
              <a:rPr b="1" lang="en-IN" sz="1200">
                <a:solidFill>
                  <a:srgbClr val="B4490F"/>
                </a:solidFill>
                <a:latin typeface="Century Gothic"/>
                <a:ea typeface="Century Gothic"/>
                <a:cs typeface="Century Gothic"/>
                <a:sym typeface="Century Gothic"/>
              </a:rPr>
              <a:t>WiFi Credentials</a:t>
            </a:r>
            <a:endParaRPr b="1" sz="1200">
              <a:solidFill>
                <a:srgbClr val="B4490F"/>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#define PASSWORD "12345678"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Ubidots client(TOKEN);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unsigned long lastMillis = 0;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WidgetLED leds(V1);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WidgetLED ledd(V2); 	       </a:t>
            </a:r>
            <a:r>
              <a:rPr b="1" lang="en-IN" sz="1200">
                <a:solidFill>
                  <a:srgbClr val="B4490F"/>
                </a:solidFill>
                <a:latin typeface="Century Gothic"/>
                <a:ea typeface="Century Gothic"/>
                <a:cs typeface="Century Gothic"/>
                <a:sym typeface="Century Gothic"/>
              </a:rPr>
              <a:t>Virtual Led configuration for Blynk App</a:t>
            </a:r>
            <a:endParaRPr b="1" sz="1200">
              <a:solidFill>
                <a:srgbClr val="B4490F"/>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BlynkTimer timer;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int LDR = A0;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int ldr_data = 0;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int buzer= 4;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int flag=0;                      </a:t>
            </a:r>
            <a:r>
              <a:rPr b="1" lang="en-IN" sz="1200">
                <a:solidFill>
                  <a:srgbClr val="B4490F"/>
                </a:solidFill>
                <a:latin typeface="Century Gothic"/>
                <a:ea typeface="Century Gothic"/>
                <a:cs typeface="Century Gothic"/>
                <a:sym typeface="Century Gothic"/>
              </a:rPr>
              <a:t>Initialisation of variables and pin constants.</a:t>
            </a:r>
            <a:endParaRPr b="1" sz="1200">
              <a:solidFill>
                <a:srgbClr val="B4490F"/>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int sig=1;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int led=2 ;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void setup(){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Serial.begin(115200);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pinMode(LDR, INPUT);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pinMode(led, OUTPUT);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digitalWrite(led,LOW);                </a:t>
            </a:r>
            <a:r>
              <a:rPr b="1" lang="en-IN" sz="1200">
                <a:solidFill>
                  <a:srgbClr val="B4490F"/>
                </a:solidFill>
                <a:latin typeface="Century Gothic"/>
                <a:ea typeface="Century Gothic"/>
                <a:cs typeface="Century Gothic"/>
                <a:sym typeface="Century Gothic"/>
              </a:rPr>
              <a:t>Configuring pins and initialising them.</a:t>
            </a:r>
            <a:endParaRPr b="1" sz="1200">
              <a:solidFill>
                <a:srgbClr val="B4490F"/>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digitalWrite(buzer,LOW);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pinMode(buzer,OUTPUT);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delay(10);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Blynk.begin(auth, WIFISSID, PASSWORD);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timer.setInterval(10L, myTimerEvent);                         </a:t>
            </a:r>
            <a:r>
              <a:rPr b="1" lang="en-IN" sz="1200">
                <a:solidFill>
                  <a:srgbClr val="B4490F"/>
                </a:solidFill>
                <a:latin typeface="Century Gothic"/>
                <a:ea typeface="Century Gothic"/>
                <a:cs typeface="Century Gothic"/>
                <a:sym typeface="Century Gothic"/>
              </a:rPr>
              <a:t>Connection to Blynk Using WiFi</a:t>
            </a:r>
            <a:endParaRPr b="1" sz="1200">
              <a:solidFill>
                <a:srgbClr val="B4490F"/>
              </a:solidFill>
              <a:latin typeface="Century Gothic"/>
              <a:ea typeface="Century Gothic"/>
              <a:cs typeface="Century Gothic"/>
              <a:sym typeface="Century Gothic"/>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client.wifiConnection(WIFISSID, PASSWORD); </a:t>
            </a:r>
            <a:endParaRPr/>
          </a:p>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 </a:t>
            </a:r>
            <a:endParaRPr/>
          </a:p>
        </p:txBody>
      </p:sp>
      <p:pic>
        <p:nvPicPr>
          <p:cNvPr id="322" name="Google Shape;322;p5"/>
          <p:cNvPicPr preferRelativeResize="0"/>
          <p:nvPr/>
        </p:nvPicPr>
        <p:blipFill rotWithShape="1">
          <a:blip r:embed="rId3">
            <a:alphaModFix/>
          </a:blip>
          <a:srcRect b="0" l="0" r="0" t="0"/>
          <a:stretch/>
        </p:blipFill>
        <p:spPr>
          <a:xfrm>
            <a:off x="4139952" y="1628800"/>
            <a:ext cx="504056" cy="360040"/>
          </a:xfrm>
          <a:prstGeom prst="rect">
            <a:avLst/>
          </a:prstGeom>
          <a:noFill/>
          <a:ln>
            <a:noFill/>
          </a:ln>
        </p:spPr>
      </p:pic>
      <p:pic>
        <p:nvPicPr>
          <p:cNvPr id="323" name="Google Shape;323;p5"/>
          <p:cNvPicPr preferRelativeResize="0"/>
          <p:nvPr/>
        </p:nvPicPr>
        <p:blipFill rotWithShape="1">
          <a:blip r:embed="rId3">
            <a:alphaModFix/>
          </a:blip>
          <a:srcRect b="0" l="0" r="0" t="0"/>
          <a:stretch/>
        </p:blipFill>
        <p:spPr>
          <a:xfrm>
            <a:off x="3347864" y="764704"/>
            <a:ext cx="504056" cy="360040"/>
          </a:xfrm>
          <a:prstGeom prst="rect">
            <a:avLst/>
          </a:prstGeom>
          <a:noFill/>
          <a:ln>
            <a:noFill/>
          </a:ln>
        </p:spPr>
      </p:pic>
      <p:pic>
        <p:nvPicPr>
          <p:cNvPr id="324" name="Google Shape;324;p5"/>
          <p:cNvPicPr preferRelativeResize="0"/>
          <p:nvPr/>
        </p:nvPicPr>
        <p:blipFill rotWithShape="1">
          <a:blip r:embed="rId3">
            <a:alphaModFix/>
          </a:blip>
          <a:srcRect b="0" l="0" r="0" t="0"/>
          <a:stretch/>
        </p:blipFill>
        <p:spPr>
          <a:xfrm>
            <a:off x="2339752" y="2420888"/>
            <a:ext cx="504056" cy="360040"/>
          </a:xfrm>
          <a:prstGeom prst="rect">
            <a:avLst/>
          </a:prstGeom>
          <a:noFill/>
          <a:ln>
            <a:noFill/>
          </a:ln>
        </p:spPr>
      </p:pic>
      <p:pic>
        <p:nvPicPr>
          <p:cNvPr id="325" name="Google Shape;325;p5"/>
          <p:cNvPicPr preferRelativeResize="0"/>
          <p:nvPr/>
        </p:nvPicPr>
        <p:blipFill rotWithShape="1">
          <a:blip r:embed="rId4">
            <a:alphaModFix/>
          </a:blip>
          <a:srcRect b="0" l="0" r="0" t="0"/>
          <a:stretch/>
        </p:blipFill>
        <p:spPr>
          <a:xfrm>
            <a:off x="1835696" y="2996952"/>
            <a:ext cx="504056" cy="936104"/>
          </a:xfrm>
          <a:prstGeom prst="rect">
            <a:avLst/>
          </a:prstGeom>
          <a:noFill/>
          <a:ln>
            <a:noFill/>
          </a:ln>
        </p:spPr>
      </p:pic>
      <p:pic>
        <p:nvPicPr>
          <p:cNvPr id="326" name="Google Shape;326;p5"/>
          <p:cNvPicPr preferRelativeResize="0"/>
          <p:nvPr/>
        </p:nvPicPr>
        <p:blipFill rotWithShape="1">
          <a:blip r:embed="rId4">
            <a:alphaModFix/>
          </a:blip>
          <a:srcRect b="0" l="0" r="0" t="0"/>
          <a:stretch/>
        </p:blipFill>
        <p:spPr>
          <a:xfrm>
            <a:off x="2485154" y="4365104"/>
            <a:ext cx="504056" cy="936104"/>
          </a:xfrm>
          <a:prstGeom prst="rect">
            <a:avLst/>
          </a:prstGeom>
          <a:noFill/>
          <a:ln>
            <a:noFill/>
          </a:ln>
        </p:spPr>
      </p:pic>
      <p:pic>
        <p:nvPicPr>
          <p:cNvPr id="327" name="Google Shape;327;p5"/>
          <p:cNvPicPr preferRelativeResize="0"/>
          <p:nvPr/>
        </p:nvPicPr>
        <p:blipFill rotWithShape="1">
          <a:blip r:embed="rId5">
            <a:alphaModFix/>
          </a:blip>
          <a:srcRect b="0" l="0" r="0" t="0"/>
          <a:stretch/>
        </p:blipFill>
        <p:spPr>
          <a:xfrm>
            <a:off x="3868789" y="5517232"/>
            <a:ext cx="504056" cy="5040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
          <p:cNvSpPr txBox="1"/>
          <p:nvPr/>
        </p:nvSpPr>
        <p:spPr>
          <a:xfrm>
            <a:off x="5292081" y="44628"/>
            <a:ext cx="2376264"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CODE (PART 2)</a:t>
            </a:r>
            <a:endParaRPr/>
          </a:p>
        </p:txBody>
      </p:sp>
      <p:sp>
        <p:nvSpPr>
          <p:cNvPr id="333" name="Google Shape;333;p6"/>
          <p:cNvSpPr txBox="1"/>
          <p:nvPr/>
        </p:nvSpPr>
        <p:spPr>
          <a:xfrm>
            <a:off x="755576" y="723180"/>
            <a:ext cx="7848873" cy="6370957"/>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void loop(){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Blynk.run();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timer.run();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ldr_data = analogRead(LDR);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sig=digitalRead(16);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if(sig==0){ 26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Serial.println("Accessing the sensor and current sensor value is greater than normal value ");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Serial.print(ldr_data);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Serial.print("DANGER!!!");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digitalWrite(buzer,HIGH);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digitalWrite(led,HIGH);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if(flag==0)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Blynk.email("omigirish1999@gmail.com","Gas Leak Alert","A Gas leak is detected in your house.");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Blynk.notify("Gas Leak Detected");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Blynk.virtualWrite(V4, "Gas Leak Detected.");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leds.off();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ledd.on();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flag=1;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else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Serial.println("accessing the sensor and current sensor value is ");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Serial.print(ldr_data);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Serial.print("every thing is NORMAL!!!");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Blynk.virtualWrite(V4, "NO Gas Leaks Detected.");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digitalWrite(buzer,LOW);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digitalWrite(led,LOW);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flag=0;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leds.on();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ledd.off();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client.add("GasLeakage", ldr_data);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client.sendAll(true);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void myTimerEvent()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Blynk.virtualWrite(V5, ldr_data);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 </a:t>
            </a:r>
            <a:endParaRPr/>
          </a:p>
        </p:txBody>
      </p:sp>
      <p:sp>
        <p:nvSpPr>
          <p:cNvPr id="334" name="Google Shape;334;p6"/>
          <p:cNvSpPr txBox="1"/>
          <p:nvPr/>
        </p:nvSpPr>
        <p:spPr>
          <a:xfrm>
            <a:off x="5004048" y="5180999"/>
            <a:ext cx="36004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200">
                <a:solidFill>
                  <a:srgbClr val="B4490F"/>
                </a:solidFill>
                <a:latin typeface="Century Gothic"/>
                <a:ea typeface="Century Gothic"/>
                <a:cs typeface="Century Gothic"/>
                <a:sym typeface="Century Gothic"/>
              </a:rPr>
              <a:t>Virtual Write function is used to write values and data to Elements on the Blynk App UI.</a:t>
            </a:r>
            <a:endParaRPr/>
          </a:p>
          <a:p>
            <a:pPr indent="0" lvl="0" marL="0" marR="0" rtl="0" algn="ctr">
              <a:spcBef>
                <a:spcPts val="0"/>
              </a:spcBef>
              <a:spcAft>
                <a:spcPts val="0"/>
              </a:spcAft>
              <a:buNone/>
            </a:pPr>
            <a:r>
              <a:rPr b="1" lang="en-IN" sz="1200">
                <a:solidFill>
                  <a:srgbClr val="B4490F"/>
                </a:solidFill>
                <a:latin typeface="Century Gothic"/>
                <a:ea typeface="Century Gothic"/>
                <a:cs typeface="Century Gothic"/>
                <a:sym typeface="Century Gothic"/>
              </a:rPr>
              <a:t>Notify function sends out a push notification.</a:t>
            </a:r>
            <a:endParaRPr/>
          </a:p>
          <a:p>
            <a:pPr indent="0" lvl="0" marL="0" marR="0" rtl="0" algn="ctr">
              <a:spcBef>
                <a:spcPts val="0"/>
              </a:spcBef>
              <a:spcAft>
                <a:spcPts val="0"/>
              </a:spcAft>
              <a:buNone/>
            </a:pPr>
            <a:r>
              <a:rPr b="1" lang="en-IN" sz="1200">
                <a:solidFill>
                  <a:srgbClr val="B4490F"/>
                </a:solidFill>
                <a:latin typeface="Century Gothic"/>
                <a:ea typeface="Century Gothic"/>
                <a:cs typeface="Century Gothic"/>
                <a:sym typeface="Century Gothic"/>
              </a:rPr>
              <a:t>Email function sends an email.</a:t>
            </a:r>
            <a:endParaRPr/>
          </a:p>
          <a:p>
            <a:pPr indent="0" lvl="0" marL="0" marR="0" rtl="0" algn="ctr">
              <a:spcBef>
                <a:spcPts val="0"/>
              </a:spcBef>
              <a:spcAft>
                <a:spcPts val="0"/>
              </a:spcAft>
              <a:buNone/>
            </a:pPr>
            <a:r>
              <a:rPr b="1" lang="en-IN" sz="1200">
                <a:solidFill>
                  <a:srgbClr val="B4490F"/>
                </a:solidFill>
                <a:latin typeface="Century Gothic"/>
                <a:ea typeface="Century Gothic"/>
                <a:cs typeface="Century Gothic"/>
                <a:sym typeface="Century Gothic"/>
              </a:rPr>
              <a:t>The methods of client object are used to send data to Ubidots.</a:t>
            </a:r>
            <a:endParaRPr b="1" sz="1200">
              <a:solidFill>
                <a:srgbClr val="B4490F"/>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7"/>
          <p:cNvSpPr txBox="1"/>
          <p:nvPr/>
        </p:nvSpPr>
        <p:spPr>
          <a:xfrm>
            <a:off x="5292081" y="44628"/>
            <a:ext cx="2376264" cy="446258"/>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CONCLUSION</a:t>
            </a:r>
            <a:endParaRPr/>
          </a:p>
        </p:txBody>
      </p:sp>
      <p:sp>
        <p:nvSpPr>
          <p:cNvPr id="340" name="Google Shape;340;p7"/>
          <p:cNvSpPr txBox="1"/>
          <p:nvPr/>
        </p:nvSpPr>
        <p:spPr>
          <a:xfrm>
            <a:off x="755576" y="723180"/>
            <a:ext cx="7848873" cy="4708963"/>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1" lang="en-IN" sz="1800">
                <a:solidFill>
                  <a:srgbClr val="B4490F"/>
                </a:solidFill>
                <a:latin typeface="Arial"/>
                <a:ea typeface="Arial"/>
                <a:cs typeface="Arial"/>
                <a:sym typeface="Arial"/>
              </a:rPr>
              <a:t>CONCLUSION</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The project has proposed the idea of Gas Leakage Alert System that can support an email based electronic Alert System. A Gas Leak Alert System contains a connection between wireless communication, sensors, monitoring and sending email. Gas leak Alert System includes technologies and applications that can be used to provide efficiency and control of receiving mail easily. A alarm is a device that detects the presence of gas leak and atmospheric changes relating to smoke. The alarm operates to alert people to evacuate a location in which a gas accumulation is present after opening windows and turning of electric supply. When functioning properly, an alarm will sound to notify the people of an immediate fire emergency. This distinct sound exists to allow notifications to be heard. The alarm constructed by this work is reliable at low cost. In this project, an efficient approach for Gas Leak alert System was proposed and implemented.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IN" sz="1600">
                <a:solidFill>
                  <a:srgbClr val="B4490F"/>
                </a:solidFill>
                <a:latin typeface="Arial"/>
                <a:ea typeface="Arial"/>
                <a:cs typeface="Arial"/>
                <a:sym typeface="Arial"/>
              </a:rPr>
              <a:t>FUTURE</a:t>
            </a:r>
            <a:r>
              <a:rPr b="1" lang="en-IN" sz="1600">
                <a:solidFill>
                  <a:srgbClr val="B4490F"/>
                </a:solidFill>
                <a:latin typeface="Century Gothic"/>
                <a:ea typeface="Century Gothic"/>
                <a:cs typeface="Century Gothic"/>
                <a:sym typeface="Century Gothic"/>
              </a:rPr>
              <a:t> SCOPE</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There are a variety of enhancements that could be made to this system to achieve greater accuracy in sensing and detection. </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We can connect the device somehow to the main Gas supply of the building. Whenever a gas leak is detected the main Gas supply will be cut preventing any mishap.</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This sensor can be used in conjunction with a flame sensor to defend against fires.</a:t>
            </a:r>
            <a:endParaRPr/>
          </a:p>
          <a:p>
            <a:pPr indent="0" lvl="0" marL="0" marR="0" rtl="0" algn="l">
              <a:spcBef>
                <a:spcPts val="0"/>
              </a:spcBef>
              <a:spcAft>
                <a:spcPts val="0"/>
              </a:spcAft>
              <a:buNone/>
            </a:pPr>
            <a:r>
              <a:rPr lang="en-IN" sz="1400">
                <a:solidFill>
                  <a:schemeClr val="dk1"/>
                </a:solidFill>
                <a:latin typeface="Century Gothic"/>
                <a:ea typeface="Century Gothic"/>
                <a:cs typeface="Century Gothic"/>
                <a:sym typeface="Century Gothic"/>
              </a:rPr>
              <a:t>We can add a GSM  Module to reduce dependency on WiFi during emergencies.</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g65bf8807bc_0_0"/>
          <p:cNvSpPr txBox="1"/>
          <p:nvPr/>
        </p:nvSpPr>
        <p:spPr>
          <a:xfrm>
            <a:off x="5292081" y="44628"/>
            <a:ext cx="2376300" cy="446400"/>
          </a:xfrm>
          <a:prstGeom prst="rect">
            <a:avLst/>
          </a:prstGeom>
          <a:noFill/>
          <a:ln>
            <a:noFill/>
          </a:ln>
        </p:spPr>
        <p:txBody>
          <a:bodyPr anchorCtr="0" anchor="t" bIns="45700" lIns="91400" spcFirstLastPara="1" rIns="91400" wrap="square" tIns="45700">
            <a:noAutofit/>
          </a:bodyPr>
          <a:lstStyle/>
          <a:p>
            <a:pPr indent="0" lvl="0" marL="0" marR="0" rtl="0" algn="l">
              <a:spcBef>
                <a:spcPts val="0"/>
              </a:spcBef>
              <a:spcAft>
                <a:spcPts val="0"/>
              </a:spcAft>
              <a:buNone/>
            </a:pPr>
            <a:r>
              <a:rPr b="1" lang="en-IN" sz="2300">
                <a:solidFill>
                  <a:schemeClr val="lt1"/>
                </a:solidFill>
                <a:latin typeface="Century Gothic"/>
                <a:ea typeface="Century Gothic"/>
                <a:cs typeface="Century Gothic"/>
                <a:sym typeface="Century Gothic"/>
              </a:rPr>
              <a:t>Demo Video</a:t>
            </a:r>
            <a:endParaRPr b="1" sz="2300">
              <a:solidFill>
                <a:schemeClr val="lt1"/>
              </a:solidFill>
              <a:latin typeface="Century Gothic"/>
              <a:ea typeface="Century Gothic"/>
              <a:cs typeface="Century Gothic"/>
              <a:sym typeface="Century Gothic"/>
            </a:endParaRPr>
          </a:p>
        </p:txBody>
      </p:sp>
      <p:sp>
        <p:nvSpPr>
          <p:cNvPr id="346" name="Google Shape;346;g65bf8807bc_0_0"/>
          <p:cNvSpPr/>
          <p:nvPr/>
        </p:nvSpPr>
        <p:spPr>
          <a:xfrm>
            <a:off x="4644008" y="2276872"/>
            <a:ext cx="2308500" cy="1754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IN" sz="5400" cap="none">
                <a:solidFill>
                  <a:srgbClr val="FFFFFF"/>
                </a:solidFill>
                <a:latin typeface="Century Gothic"/>
                <a:ea typeface="Century Gothic"/>
                <a:cs typeface="Century Gothic"/>
                <a:sym typeface="Century Gothic"/>
              </a:rPr>
              <a:t>IOT </a:t>
            </a:r>
            <a:endParaRPr/>
          </a:p>
          <a:p>
            <a:pPr indent="0" lvl="0" marL="0" marR="0" rtl="0" algn="ctr">
              <a:spcBef>
                <a:spcPts val="0"/>
              </a:spcBef>
              <a:spcAft>
                <a:spcPts val="0"/>
              </a:spcAft>
              <a:buNone/>
            </a:pPr>
            <a:r>
              <a:rPr lang="en-IN" sz="5400">
                <a:solidFill>
                  <a:srgbClr val="FFFFFF"/>
                </a:solidFill>
                <a:latin typeface="Century Gothic"/>
                <a:ea typeface="Century Gothic"/>
                <a:cs typeface="Century Gothic"/>
                <a:sym typeface="Century Gothic"/>
              </a:rPr>
              <a:t>DEMO</a:t>
            </a:r>
            <a:endParaRPr b="0" sz="5400" cap="none">
              <a:solidFill>
                <a:srgbClr val="FFFFFF"/>
              </a:solidFill>
              <a:latin typeface="Century Gothic"/>
              <a:ea typeface="Century Gothic"/>
              <a:cs typeface="Century Gothic"/>
              <a:sym typeface="Century Gothic"/>
            </a:endParaRPr>
          </a:p>
        </p:txBody>
      </p:sp>
      <p:pic>
        <p:nvPicPr>
          <p:cNvPr descr="Related image" id="347" name="Google Shape;347;g65bf8807bc_0_0"/>
          <p:cNvPicPr preferRelativeResize="0"/>
          <p:nvPr/>
        </p:nvPicPr>
        <p:blipFill rotWithShape="1">
          <a:blip r:embed="rId3">
            <a:alphaModFix/>
          </a:blip>
          <a:srcRect b="0" l="0" r="0" t="0"/>
          <a:stretch/>
        </p:blipFill>
        <p:spPr>
          <a:xfrm>
            <a:off x="2590491" y="2239578"/>
            <a:ext cx="2053517" cy="2053518"/>
          </a:xfrm>
          <a:prstGeom prst="rect">
            <a:avLst/>
          </a:prstGeom>
          <a:noFill/>
          <a:ln>
            <a:noFill/>
          </a:ln>
        </p:spPr>
      </p:pic>
      <p:pic>
        <p:nvPicPr>
          <p:cNvPr id="348" name="Google Shape;348;g65bf8807bc_0_0" title="IOT.mp4">
            <a:hlinkClick r:id="rId4"/>
          </p:cNvPr>
          <p:cNvPicPr preferRelativeResize="0"/>
          <p:nvPr/>
        </p:nvPicPr>
        <p:blipFill>
          <a:blip r:embed="rId5">
            <a:alphaModFix/>
          </a:blip>
          <a:stretch>
            <a:fillRect/>
          </a:stretch>
        </p:blipFill>
        <p:spPr>
          <a:xfrm>
            <a:off x="780000" y="952225"/>
            <a:ext cx="7648150" cy="513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usti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2019-11-03T18:48:14Z</dcterms:created>
  <dc:creator>Girish Salunke</dc:creator>
</cp:coreProperties>
</file>