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0" r:id="rId5"/>
    <p:sldId id="270" r:id="rId6"/>
    <p:sldId id="271" r:id="rId7"/>
    <p:sldId id="288" r:id="rId8"/>
    <p:sldId id="289" r:id="rId9"/>
    <p:sldId id="29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6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4" r:id="rId33"/>
    <p:sldId id="28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0A5844-606B-1A05-C26A-CF3BB1838D60}" v="1710" dt="2024-12-11T20:28:27.780"/>
    <p1510:client id="{2D724A56-88CF-20A2-93A8-C344D600BC90}" v="7" dt="2024-12-13T09:23:16.302"/>
    <p1510:client id="{38B6347D-4425-8477-946A-79D7E973D07B}" v="2" dt="2024-12-11T22:50:16.032"/>
    <p1510:client id="{A3D98C81-BB65-660E-98AA-93CC3642EE2B}" v="26" dt="2024-12-11T22:52:51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Apurvbhai Tank" userId="S::tanko1@mcmaster.ca::63a71500-659c-4050-b7c6-8dc9f7e96d21" providerId="AD" clId="Web-{26367430-9CEE-0E2A-E0C0-23773DB3E068}"/>
    <pc:docChg chg="addSld modSld">
      <pc:chgData name="Om Apurvbhai Tank" userId="S::tanko1@mcmaster.ca::63a71500-659c-4050-b7c6-8dc9f7e96d21" providerId="AD" clId="Web-{26367430-9CEE-0E2A-E0C0-23773DB3E068}" dt="2024-12-10T23:50:02.269" v="764"/>
      <pc:docMkLst>
        <pc:docMk/>
      </pc:docMkLst>
      <pc:sldChg chg="modSp addAnim">
        <pc:chgData name="Om Apurvbhai Tank" userId="S::tanko1@mcmaster.ca::63a71500-659c-4050-b7c6-8dc9f7e96d21" providerId="AD" clId="Web-{26367430-9CEE-0E2A-E0C0-23773DB3E068}" dt="2024-12-10T22:32:35.812" v="30"/>
        <pc:sldMkLst>
          <pc:docMk/>
          <pc:sldMk cId="578566634" sldId="264"/>
        </pc:sldMkLst>
        <pc:spChg chg="mod">
          <ac:chgData name="Om Apurvbhai Tank" userId="S::tanko1@mcmaster.ca::63a71500-659c-4050-b7c6-8dc9f7e96d21" providerId="AD" clId="Web-{26367430-9CEE-0E2A-E0C0-23773DB3E068}" dt="2024-12-10T22:31:30.171" v="24" actId="1076"/>
          <ac:spMkLst>
            <pc:docMk/>
            <pc:sldMk cId="578566634" sldId="264"/>
            <ac:spMk id="2" creationId="{89713256-5F70-AC1C-9778-19AD9B6E815D}"/>
          </ac:spMkLst>
        </pc:spChg>
        <pc:spChg chg="mod">
          <ac:chgData name="Om Apurvbhai Tank" userId="S::tanko1@mcmaster.ca::63a71500-659c-4050-b7c6-8dc9f7e96d21" providerId="AD" clId="Web-{26367430-9CEE-0E2A-E0C0-23773DB3E068}" dt="2024-12-10T22:32:28.140" v="29" actId="1076"/>
          <ac:spMkLst>
            <pc:docMk/>
            <pc:sldMk cId="578566634" sldId="264"/>
            <ac:spMk id="10" creationId="{89D6908D-0155-90C5-788A-8BF0FB9ECEE2}"/>
          </ac:spMkLst>
        </pc:spChg>
      </pc:sldChg>
      <pc:sldChg chg="delSp modSp delAnim">
        <pc:chgData name="Om Apurvbhai Tank" userId="S::tanko1@mcmaster.ca::63a71500-659c-4050-b7c6-8dc9f7e96d21" providerId="AD" clId="Web-{26367430-9CEE-0E2A-E0C0-23773DB3E068}" dt="2024-12-10T22:50:12.136" v="348" actId="20577"/>
        <pc:sldMkLst>
          <pc:docMk/>
          <pc:sldMk cId="1294889903" sldId="265"/>
        </pc:sldMkLst>
        <pc:spChg chg="mod">
          <ac:chgData name="Om Apurvbhai Tank" userId="S::tanko1@mcmaster.ca::63a71500-659c-4050-b7c6-8dc9f7e96d21" providerId="AD" clId="Web-{26367430-9CEE-0E2A-E0C0-23773DB3E068}" dt="2024-12-10T22:40:20.551" v="99" actId="1076"/>
          <ac:spMkLst>
            <pc:docMk/>
            <pc:sldMk cId="1294889903" sldId="265"/>
            <ac:spMk id="2" creationId="{89713256-5F70-AC1C-9778-19AD9B6E815D}"/>
          </ac:spMkLst>
        </pc:spChg>
        <pc:spChg chg="mod">
          <ac:chgData name="Om Apurvbhai Tank" userId="S::tanko1@mcmaster.ca::63a71500-659c-4050-b7c6-8dc9f7e96d21" providerId="AD" clId="Web-{26367430-9CEE-0E2A-E0C0-23773DB3E068}" dt="2024-12-10T22:50:12.136" v="348" actId="20577"/>
          <ac:spMkLst>
            <pc:docMk/>
            <pc:sldMk cId="1294889903" sldId="265"/>
            <ac:spMk id="10" creationId="{89D6908D-0155-90C5-788A-8BF0FB9ECEE2}"/>
          </ac:spMkLst>
        </pc:spChg>
        <pc:picChg chg="del">
          <ac:chgData name="Om Apurvbhai Tank" userId="S::tanko1@mcmaster.ca::63a71500-659c-4050-b7c6-8dc9f7e96d21" providerId="AD" clId="Web-{26367430-9CEE-0E2A-E0C0-23773DB3E068}" dt="2024-12-10T22:34:51.563" v="59"/>
          <ac:picMkLst>
            <pc:docMk/>
            <pc:sldMk cId="1294889903" sldId="265"/>
            <ac:picMk id="9" creationId="{9BED87A6-DBDC-FF12-0574-C51B06EF4142}"/>
          </ac:picMkLst>
        </pc:picChg>
      </pc:sldChg>
      <pc:sldChg chg="addSp delSp modSp mod modClrScheme delAnim chgLayout">
        <pc:chgData name="Om Apurvbhai Tank" userId="S::tanko1@mcmaster.ca::63a71500-659c-4050-b7c6-8dc9f7e96d21" providerId="AD" clId="Web-{26367430-9CEE-0E2A-E0C0-23773DB3E068}" dt="2024-12-10T22:50:02.573" v="347" actId="20577"/>
        <pc:sldMkLst>
          <pc:docMk/>
          <pc:sldMk cId="1135821884" sldId="266"/>
        </pc:sldMkLst>
        <pc:spChg chg="mod ord">
          <ac:chgData name="Om Apurvbhai Tank" userId="S::tanko1@mcmaster.ca::63a71500-659c-4050-b7c6-8dc9f7e96d21" providerId="AD" clId="Web-{26367430-9CEE-0E2A-E0C0-23773DB3E068}" dt="2024-12-10T22:46:00.930" v="190"/>
          <ac:spMkLst>
            <pc:docMk/>
            <pc:sldMk cId="1135821884" sldId="266"/>
            <ac:spMk id="2" creationId="{89713256-5F70-AC1C-9778-19AD9B6E815D}"/>
          </ac:spMkLst>
        </pc:spChg>
        <pc:spChg chg="add del mod ord">
          <ac:chgData name="Om Apurvbhai Tank" userId="S::tanko1@mcmaster.ca::63a71500-659c-4050-b7c6-8dc9f7e96d21" providerId="AD" clId="Web-{26367430-9CEE-0E2A-E0C0-23773DB3E068}" dt="2024-12-10T22:46:05.930" v="191"/>
          <ac:spMkLst>
            <pc:docMk/>
            <pc:sldMk cId="1135821884" sldId="266"/>
            <ac:spMk id="3" creationId="{BD9D7C0F-9589-84B9-6776-9C9DCD2D9919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2:46:00.930" v="190"/>
          <ac:spMkLst>
            <pc:docMk/>
            <pc:sldMk cId="1135821884" sldId="266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2:46:00.930" v="190"/>
          <ac:spMkLst>
            <pc:docMk/>
            <pc:sldMk cId="1135821884" sldId="266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2:46:00.930" v="190"/>
          <ac:spMkLst>
            <pc:docMk/>
            <pc:sldMk cId="1135821884" sldId="266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2:50:02.573" v="347" actId="20577"/>
          <ac:spMkLst>
            <pc:docMk/>
            <pc:sldMk cId="1135821884" sldId="266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26367430-9CEE-0E2A-E0C0-23773DB3E068}" dt="2024-12-10T22:49:33.432" v="343" actId="1076"/>
          <ac:picMkLst>
            <pc:docMk/>
            <pc:sldMk cId="1135821884" sldId="266"/>
            <ac:picMk id="7" creationId="{A1B464E1-A670-4BE7-6E92-A4744570041A}"/>
          </ac:picMkLst>
        </pc:picChg>
        <pc:picChg chg="del">
          <ac:chgData name="Om Apurvbhai Tank" userId="S::tanko1@mcmaster.ca::63a71500-659c-4050-b7c6-8dc9f7e96d21" providerId="AD" clId="Web-{26367430-9CEE-0E2A-E0C0-23773DB3E068}" dt="2024-12-10T22:43:08.631" v="111"/>
          <ac:picMkLst>
            <pc:docMk/>
            <pc:sldMk cId="1135821884" sldId="266"/>
            <ac:picMk id="9" creationId="{9BED87A6-DBDC-FF12-0574-C51B06EF4142}"/>
          </ac:picMkLst>
        </pc:picChg>
      </pc:sldChg>
      <pc:sldChg chg="addSp delSp modSp mod modClrScheme addAnim delAnim chgLayout">
        <pc:chgData name="Om Apurvbhai Tank" userId="S::tanko1@mcmaster.ca::63a71500-659c-4050-b7c6-8dc9f7e96d21" providerId="AD" clId="Web-{26367430-9CEE-0E2A-E0C0-23773DB3E068}" dt="2024-12-10T23:07:34.585" v="574"/>
        <pc:sldMkLst>
          <pc:docMk/>
          <pc:sldMk cId="4038710732" sldId="267"/>
        </pc:sldMkLst>
        <pc:spChg chg="mod ord">
          <ac:chgData name="Om Apurvbhai Tank" userId="S::tanko1@mcmaster.ca::63a71500-659c-4050-b7c6-8dc9f7e96d21" providerId="AD" clId="Web-{26367430-9CEE-0E2A-E0C0-23773DB3E068}" dt="2024-12-10T23:07:17.694" v="572" actId="1076"/>
          <ac:spMkLst>
            <pc:docMk/>
            <pc:sldMk cId="4038710732" sldId="267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10" creationId="{89D6908D-0155-90C5-788A-8BF0FB9ECEE2}"/>
          </ac:spMkLst>
        </pc:spChg>
        <pc:spChg chg="add del 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12" creationId="{E2825C0F-A27A-3D86-4C13-FF5E9D3DA434}"/>
          </ac:spMkLst>
        </pc:spChg>
        <pc:spChg chg="add del 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13" creationId="{36500222-5035-512B-1AC6-02E071574421}"/>
          </ac:spMkLst>
        </pc:spChg>
        <pc:spChg chg="add del mod ord">
          <ac:chgData name="Om Apurvbhai Tank" userId="S::tanko1@mcmaster.ca::63a71500-659c-4050-b7c6-8dc9f7e96d21" providerId="AD" clId="Web-{26367430-9CEE-0E2A-E0C0-23773DB3E068}" dt="2024-12-10T23:07:07.772" v="571"/>
          <ac:spMkLst>
            <pc:docMk/>
            <pc:sldMk cId="4038710732" sldId="267"/>
            <ac:spMk id="14" creationId="{F2F20C36-8FFC-92C7-13C1-4FCF63EBB95C}"/>
          </ac:spMkLst>
        </pc:spChg>
        <pc:picChg chg="add del mod">
          <ac:chgData name="Om Apurvbhai Tank" userId="S::tanko1@mcmaster.ca::63a71500-659c-4050-b7c6-8dc9f7e96d21" providerId="AD" clId="Web-{26367430-9CEE-0E2A-E0C0-23773DB3E068}" dt="2024-12-10T23:02:25.394" v="515"/>
          <ac:picMkLst>
            <pc:docMk/>
            <pc:sldMk cId="4038710732" sldId="267"/>
            <ac:picMk id="3" creationId="{FA59F868-F0A1-86A6-CDEF-30BDAC235E0F}"/>
          </ac:picMkLst>
        </pc:picChg>
        <pc:picChg chg="add del mod">
          <ac:chgData name="Om Apurvbhai Tank" userId="S::tanko1@mcmaster.ca::63a71500-659c-4050-b7c6-8dc9f7e96d21" providerId="AD" clId="Web-{26367430-9CEE-0E2A-E0C0-23773DB3E068}" dt="2024-12-10T23:02:18.660" v="513"/>
          <ac:picMkLst>
            <pc:docMk/>
            <pc:sldMk cId="4038710732" sldId="267"/>
            <ac:picMk id="8" creationId="{9117E525-7285-9AFB-D286-88ADEC8E75DB}"/>
          </ac:picMkLst>
        </pc:picChg>
        <pc:picChg chg="del">
          <ac:chgData name="Om Apurvbhai Tank" userId="S::tanko1@mcmaster.ca::63a71500-659c-4050-b7c6-8dc9f7e96d21" providerId="AD" clId="Web-{26367430-9CEE-0E2A-E0C0-23773DB3E068}" dt="2024-12-10T22:52:55.997" v="390"/>
          <ac:picMkLst>
            <pc:docMk/>
            <pc:sldMk cId="4038710732" sldId="267"/>
            <ac:picMk id="9" creationId="{9BED87A6-DBDC-FF12-0574-C51B06EF4142}"/>
          </ac:picMkLst>
        </pc:picChg>
        <pc:picChg chg="add mod">
          <ac:chgData name="Om Apurvbhai Tank" userId="S::tanko1@mcmaster.ca::63a71500-659c-4050-b7c6-8dc9f7e96d21" providerId="AD" clId="Web-{26367430-9CEE-0E2A-E0C0-23773DB3E068}" dt="2024-12-10T23:07:25.054" v="573" actId="1076"/>
          <ac:picMkLst>
            <pc:docMk/>
            <pc:sldMk cId="4038710732" sldId="267"/>
            <ac:picMk id="11" creationId="{367BDBA3-F10A-8D52-D028-16D69D38B3A1}"/>
          </ac:picMkLst>
        </pc:picChg>
      </pc:sldChg>
      <pc:sldChg chg="addSp delSp modSp addAnim delAnim">
        <pc:chgData name="Om Apurvbhai Tank" userId="S::tanko1@mcmaster.ca::63a71500-659c-4050-b7c6-8dc9f7e96d21" providerId="AD" clId="Web-{26367430-9CEE-0E2A-E0C0-23773DB3E068}" dt="2024-12-10T23:24:21.158" v="647" actId="14100"/>
        <pc:sldMkLst>
          <pc:docMk/>
          <pc:sldMk cId="3313442509" sldId="268"/>
        </pc:sldMkLst>
        <pc:spChg chg="mod">
          <ac:chgData name="Om Apurvbhai Tank" userId="S::tanko1@mcmaster.ca::63a71500-659c-4050-b7c6-8dc9f7e96d21" providerId="AD" clId="Web-{26367430-9CEE-0E2A-E0C0-23773DB3E068}" dt="2024-12-10T23:11:26.603" v="631" actId="1076"/>
          <ac:spMkLst>
            <pc:docMk/>
            <pc:sldMk cId="3313442509" sldId="268"/>
            <ac:spMk id="2" creationId="{89713256-5F70-AC1C-9778-19AD9B6E815D}"/>
          </ac:spMkLst>
        </pc:spChg>
        <pc:spChg chg="mod">
          <ac:chgData name="Om Apurvbhai Tank" userId="S::tanko1@mcmaster.ca::63a71500-659c-4050-b7c6-8dc9f7e96d21" providerId="AD" clId="Web-{26367430-9CEE-0E2A-E0C0-23773DB3E068}" dt="2024-12-10T23:24:21.158" v="647" actId="14100"/>
          <ac:spMkLst>
            <pc:docMk/>
            <pc:sldMk cId="3313442509" sldId="268"/>
            <ac:spMk id="10" creationId="{89D6908D-0155-90C5-788A-8BF0FB9ECEE2}"/>
          </ac:spMkLst>
        </pc:spChg>
        <pc:picChg chg="add mod">
          <ac:chgData name="Om Apurvbhai Tank" userId="S::tanko1@mcmaster.ca::63a71500-659c-4050-b7c6-8dc9f7e96d21" providerId="AD" clId="Web-{26367430-9CEE-0E2A-E0C0-23773DB3E068}" dt="2024-12-10T23:10:51.368" v="613" actId="1076"/>
          <ac:picMkLst>
            <pc:docMk/>
            <pc:sldMk cId="3313442509" sldId="268"/>
            <ac:picMk id="3" creationId="{39AEFB3C-9D86-EAD1-91D9-2F8F019C2CE3}"/>
          </ac:picMkLst>
        </pc:picChg>
        <pc:picChg chg="del">
          <ac:chgData name="Om Apurvbhai Tank" userId="S::tanko1@mcmaster.ca::63a71500-659c-4050-b7c6-8dc9f7e96d21" providerId="AD" clId="Web-{26367430-9CEE-0E2A-E0C0-23773DB3E068}" dt="2024-12-10T23:10:22.618" v="611"/>
          <ac:picMkLst>
            <pc:docMk/>
            <pc:sldMk cId="3313442509" sldId="268"/>
            <ac:picMk id="9" creationId="{9BED87A6-DBDC-FF12-0574-C51B06EF4142}"/>
          </ac:picMkLst>
        </pc:picChg>
      </pc:sldChg>
      <pc:sldChg chg="addSp delSp modSp new mod modClrScheme chgLayout">
        <pc:chgData name="Om Apurvbhai Tank" userId="S::tanko1@mcmaster.ca::63a71500-659c-4050-b7c6-8dc9f7e96d21" providerId="AD" clId="Web-{26367430-9CEE-0E2A-E0C0-23773DB3E068}" dt="2024-12-10T23:08:23.585" v="595" actId="20577"/>
        <pc:sldMkLst>
          <pc:docMk/>
          <pc:sldMk cId="2876971749" sldId="269"/>
        </pc:sldMkLst>
        <pc:spChg chg="mod ord">
          <ac:chgData name="Om Apurvbhai Tank" userId="S::tanko1@mcmaster.ca::63a71500-659c-4050-b7c6-8dc9f7e96d21" providerId="AD" clId="Web-{26367430-9CEE-0E2A-E0C0-23773DB3E068}" dt="2024-12-10T23:08:23.585" v="595" actId="20577"/>
          <ac:spMkLst>
            <pc:docMk/>
            <pc:sldMk cId="2876971749" sldId="269"/>
            <ac:spMk id="2" creationId="{E285DFD3-33DC-9CB4-B25E-9F3E7DB3DE7C}"/>
          </ac:spMkLst>
        </pc:spChg>
        <pc:spChg chg="del">
          <ac:chgData name="Om Apurvbhai Tank" userId="S::tanko1@mcmaster.ca::63a71500-659c-4050-b7c6-8dc9f7e96d21" providerId="AD" clId="Web-{26367430-9CEE-0E2A-E0C0-23773DB3E068}" dt="2024-12-10T23:02:21.816" v="514"/>
          <ac:spMkLst>
            <pc:docMk/>
            <pc:sldMk cId="2876971749" sldId="269"/>
            <ac:spMk id="3" creationId="{71D29AAD-91E3-950A-A928-512756370B85}"/>
          </ac:spMkLst>
        </pc:spChg>
        <pc:spChg chg="del">
          <ac:chgData name="Om Apurvbhai Tank" userId="S::tanko1@mcmaster.ca::63a71500-659c-4050-b7c6-8dc9f7e96d21" providerId="AD" clId="Web-{26367430-9CEE-0E2A-E0C0-23773DB3E068}" dt="2024-12-10T23:02:37.394" v="518"/>
          <ac:spMkLst>
            <pc:docMk/>
            <pc:sldMk cId="2876971749" sldId="269"/>
            <ac:spMk id="4" creationId="{2D9C7D3C-D4E1-9930-EB0B-ABFB124E66CE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2:37.394" v="518"/>
          <ac:spMkLst>
            <pc:docMk/>
            <pc:sldMk cId="2876971749" sldId="269"/>
            <ac:spMk id="5" creationId="{D248182F-36FD-BD56-E37D-FD757C6EB106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7:58.960" v="582" actId="20577"/>
          <ac:spMkLst>
            <pc:docMk/>
            <pc:sldMk cId="2876971749" sldId="269"/>
            <ac:spMk id="6" creationId="{9EFD000A-AEAC-069D-05A2-5409F207164F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02:37.394" v="518"/>
          <ac:spMkLst>
            <pc:docMk/>
            <pc:sldMk cId="2876971749" sldId="269"/>
            <ac:spMk id="7" creationId="{F1BCBAFC-9398-91DB-411E-2A6172C80E7E}"/>
          </ac:spMkLst>
        </pc:spChg>
        <pc:picChg chg="add mod ord">
          <ac:chgData name="Om Apurvbhai Tank" userId="S::tanko1@mcmaster.ca::63a71500-659c-4050-b7c6-8dc9f7e96d21" providerId="AD" clId="Web-{26367430-9CEE-0E2A-E0C0-23773DB3E068}" dt="2024-12-10T23:03:12.707" v="525" actId="1076"/>
          <ac:picMkLst>
            <pc:docMk/>
            <pc:sldMk cId="2876971749" sldId="269"/>
            <ac:picMk id="8" creationId="{1027054F-915E-5090-F0F1-A430A09C0745}"/>
          </ac:picMkLst>
        </pc:picChg>
        <pc:picChg chg="add del mod">
          <ac:chgData name="Om Apurvbhai Tank" userId="S::tanko1@mcmaster.ca::63a71500-659c-4050-b7c6-8dc9f7e96d21" providerId="AD" clId="Web-{26367430-9CEE-0E2A-E0C0-23773DB3E068}" dt="2024-12-10T23:03:27.629" v="527"/>
          <ac:picMkLst>
            <pc:docMk/>
            <pc:sldMk cId="2876971749" sldId="269"/>
            <ac:picMk id="9" creationId="{15AD5819-5FF5-DBFF-B1AC-FE27EF3D4F29}"/>
          </ac:picMkLst>
        </pc:picChg>
      </pc:sldChg>
      <pc:sldChg chg="delSp modSp new mod modClrScheme chgLayout">
        <pc:chgData name="Om Apurvbhai Tank" userId="S::tanko1@mcmaster.ca::63a71500-659c-4050-b7c6-8dc9f7e96d21" providerId="AD" clId="Web-{26367430-9CEE-0E2A-E0C0-23773DB3E068}" dt="2024-12-10T23:47:49.018" v="722" actId="1076"/>
        <pc:sldMkLst>
          <pc:docMk/>
          <pc:sldMk cId="881482427" sldId="270"/>
        </pc:sldMkLst>
        <pc:spChg chg="mod ord">
          <ac:chgData name="Om Apurvbhai Tank" userId="S::tanko1@mcmaster.ca::63a71500-659c-4050-b7c6-8dc9f7e96d21" providerId="AD" clId="Web-{26367430-9CEE-0E2A-E0C0-23773DB3E068}" dt="2024-12-10T23:37:30.417" v="661" actId="20577"/>
          <ac:spMkLst>
            <pc:docMk/>
            <pc:sldMk cId="881482427" sldId="270"/>
            <ac:spMk id="2" creationId="{11701E5E-983B-D6BD-8AC6-2463F8DC7CF2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47:49.018" v="722" actId="1076"/>
          <ac:spMkLst>
            <pc:docMk/>
            <pc:sldMk cId="881482427" sldId="270"/>
            <ac:spMk id="3" creationId="{8C2ABD8B-0EEF-DE6C-2126-00B6AEB18F78}"/>
          </ac:spMkLst>
        </pc:spChg>
        <pc:spChg chg="del">
          <ac:chgData name="Om Apurvbhai Tank" userId="S::tanko1@mcmaster.ca::63a71500-659c-4050-b7c6-8dc9f7e96d21" providerId="AD" clId="Web-{26367430-9CEE-0E2A-E0C0-23773DB3E068}" dt="2024-12-10T23:12:53.979" v="644"/>
          <ac:spMkLst>
            <pc:docMk/>
            <pc:sldMk cId="881482427" sldId="270"/>
            <ac:spMk id="4" creationId="{56E55FEB-57AE-AD09-BB2B-017696D9CAA8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12:53.979" v="644"/>
          <ac:spMkLst>
            <pc:docMk/>
            <pc:sldMk cId="881482427" sldId="270"/>
            <ac:spMk id="5" creationId="{E01AA89F-A4B9-E354-1F33-10D628DF49F7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13:02.182" v="645" actId="20577"/>
          <ac:spMkLst>
            <pc:docMk/>
            <pc:sldMk cId="881482427" sldId="270"/>
            <ac:spMk id="6" creationId="{121A2FAB-FCFB-70D7-EC15-D74150E9501B}"/>
          </ac:spMkLst>
        </pc:spChg>
        <pc:spChg chg="mod ord">
          <ac:chgData name="Om Apurvbhai Tank" userId="S::tanko1@mcmaster.ca::63a71500-659c-4050-b7c6-8dc9f7e96d21" providerId="AD" clId="Web-{26367430-9CEE-0E2A-E0C0-23773DB3E068}" dt="2024-12-10T23:12:53.979" v="644"/>
          <ac:spMkLst>
            <pc:docMk/>
            <pc:sldMk cId="881482427" sldId="270"/>
            <ac:spMk id="7" creationId="{D5ED7BF5-4073-C289-794E-4C83700CC284}"/>
          </ac:spMkLst>
        </pc:spChg>
      </pc:sldChg>
      <pc:sldChg chg="addSp delSp modSp new">
        <pc:chgData name="Om Apurvbhai Tank" userId="S::tanko1@mcmaster.ca::63a71500-659c-4050-b7c6-8dc9f7e96d21" providerId="AD" clId="Web-{26367430-9CEE-0E2A-E0C0-23773DB3E068}" dt="2024-12-10T23:50:02.269" v="764"/>
        <pc:sldMkLst>
          <pc:docMk/>
          <pc:sldMk cId="3119772535" sldId="271"/>
        </pc:sldMkLst>
        <pc:spChg chg="mod">
          <ac:chgData name="Om Apurvbhai Tank" userId="S::tanko1@mcmaster.ca::63a71500-659c-4050-b7c6-8dc9f7e96d21" providerId="AD" clId="Web-{26367430-9CEE-0E2A-E0C0-23773DB3E068}" dt="2024-12-10T23:49:10.284" v="749" actId="20577"/>
          <ac:spMkLst>
            <pc:docMk/>
            <pc:sldMk cId="3119772535" sldId="271"/>
            <ac:spMk id="2" creationId="{B36E62FE-930E-0451-476F-583C0C49D486}"/>
          </ac:spMkLst>
        </pc:spChg>
        <pc:spChg chg="add del mod">
          <ac:chgData name="Om Apurvbhai Tank" userId="S::tanko1@mcmaster.ca::63a71500-659c-4050-b7c6-8dc9f7e96d21" providerId="AD" clId="Web-{26367430-9CEE-0E2A-E0C0-23773DB3E068}" dt="2024-12-10T23:50:02.269" v="764"/>
          <ac:spMkLst>
            <pc:docMk/>
            <pc:sldMk cId="3119772535" sldId="271"/>
            <ac:spMk id="3" creationId="{0B5384B7-2352-8CE4-DF8E-62CA0E4374BB}"/>
          </ac:spMkLst>
        </pc:spChg>
        <pc:graphicFrameChg chg="add del mod ord modGraphic">
          <ac:chgData name="Om Apurvbhai Tank" userId="S::tanko1@mcmaster.ca::63a71500-659c-4050-b7c6-8dc9f7e96d21" providerId="AD" clId="Web-{26367430-9CEE-0E2A-E0C0-23773DB3E068}" dt="2024-12-10T23:49:49.253" v="759"/>
          <ac:graphicFrameMkLst>
            <pc:docMk/>
            <pc:sldMk cId="3119772535" sldId="271"/>
            <ac:graphicFrameMk id="7" creationId="{44652855-0E02-940A-20DE-6BC72D9034F2}"/>
          </ac:graphicFrameMkLst>
        </pc:graphicFrameChg>
        <pc:graphicFrameChg chg="add mod ord modGraphic">
          <ac:chgData name="Om Apurvbhai Tank" userId="S::tanko1@mcmaster.ca::63a71500-659c-4050-b7c6-8dc9f7e96d21" providerId="AD" clId="Web-{26367430-9CEE-0E2A-E0C0-23773DB3E068}" dt="2024-12-10T23:50:02.269" v="764"/>
          <ac:graphicFrameMkLst>
            <pc:docMk/>
            <pc:sldMk cId="3119772535" sldId="271"/>
            <ac:graphicFrameMk id="8" creationId="{EFB909CB-7F16-E221-B780-F09D7245C429}"/>
          </ac:graphicFrameMkLst>
        </pc:graphicFrameChg>
      </pc:sldChg>
    </pc:docChg>
  </pc:docChgLst>
  <pc:docChgLst>
    <pc:chgData name="Om Apurvbhai Tank" userId="S::tanko1@mcmaster.ca::63a71500-659c-4050-b7c6-8dc9f7e96d21" providerId="AD" clId="Web-{2D724A56-88CF-20A2-93A8-C344D600BC90}"/>
    <pc:docChg chg="modSld">
      <pc:chgData name="Om Apurvbhai Tank" userId="S::tanko1@mcmaster.ca::63a71500-659c-4050-b7c6-8dc9f7e96d21" providerId="AD" clId="Web-{2D724A56-88CF-20A2-93A8-C344D600BC90}" dt="2024-12-13T09:23:16.302" v="5" actId="1076"/>
      <pc:docMkLst>
        <pc:docMk/>
      </pc:docMkLst>
      <pc:sldChg chg="addSp delSp modSp">
        <pc:chgData name="Om Apurvbhai Tank" userId="S::tanko1@mcmaster.ca::63a71500-659c-4050-b7c6-8dc9f7e96d21" providerId="AD" clId="Web-{2D724A56-88CF-20A2-93A8-C344D600BC90}" dt="2024-12-13T09:23:16.302" v="5" actId="1076"/>
        <pc:sldMkLst>
          <pc:docMk/>
          <pc:sldMk cId="8857011" sldId="286"/>
        </pc:sldMkLst>
        <pc:spChg chg="add del mod">
          <ac:chgData name="Om Apurvbhai Tank" userId="S::tanko1@mcmaster.ca::63a71500-659c-4050-b7c6-8dc9f7e96d21" providerId="AD" clId="Web-{2D724A56-88CF-20A2-93A8-C344D600BC90}" dt="2024-12-13T09:23:05.051" v="1"/>
          <ac:spMkLst>
            <pc:docMk/>
            <pc:sldMk cId="8857011" sldId="286"/>
            <ac:spMk id="7" creationId="{9AC879E7-1BD8-E1DF-5755-B36087A9D37F}"/>
          </ac:spMkLst>
        </pc:spChg>
        <pc:picChg chg="add mod ord">
          <ac:chgData name="Om Apurvbhai Tank" userId="S::tanko1@mcmaster.ca::63a71500-659c-4050-b7c6-8dc9f7e96d21" providerId="AD" clId="Web-{2D724A56-88CF-20A2-93A8-C344D600BC90}" dt="2024-12-13T09:23:16.302" v="5" actId="1076"/>
          <ac:picMkLst>
            <pc:docMk/>
            <pc:sldMk cId="8857011" sldId="286"/>
            <ac:picMk id="8" creationId="{C720605C-41A4-D10A-95C2-16C82C06475B}"/>
          </ac:picMkLst>
        </pc:picChg>
        <pc:picChg chg="del">
          <ac:chgData name="Om Apurvbhai Tank" userId="S::tanko1@mcmaster.ca::63a71500-659c-4050-b7c6-8dc9f7e96d21" providerId="AD" clId="Web-{2D724A56-88CF-20A2-93A8-C344D600BC90}" dt="2024-12-13T09:23:03.755" v="0"/>
          <ac:picMkLst>
            <pc:docMk/>
            <pc:sldMk cId="8857011" sldId="286"/>
            <ac:picMk id="9" creationId="{E6C202D3-FF04-6683-9F42-44BFE0D1E1A3}"/>
          </ac:picMkLst>
        </pc:picChg>
      </pc:sldChg>
    </pc:docChg>
  </pc:docChgLst>
  <pc:docChgLst>
    <pc:chgData name="Om Apurvbhai Tank" userId="S::tanko1@mcmaster.ca::63a71500-659c-4050-b7c6-8dc9f7e96d21" providerId="AD" clId="Web-{A3D98C81-BB65-660E-98AA-93CC3642EE2B}"/>
    <pc:docChg chg="modSld">
      <pc:chgData name="Om Apurvbhai Tank" userId="S::tanko1@mcmaster.ca::63a71500-659c-4050-b7c6-8dc9f7e96d21" providerId="AD" clId="Web-{A3D98C81-BB65-660E-98AA-93CC3642EE2B}" dt="2024-12-11T22:52:49.537" v="21"/>
      <pc:docMkLst>
        <pc:docMk/>
      </pc:docMkLst>
      <pc:sldChg chg="modSp">
        <pc:chgData name="Om Apurvbhai Tank" userId="S::tanko1@mcmaster.ca::63a71500-659c-4050-b7c6-8dc9f7e96d21" providerId="AD" clId="Web-{A3D98C81-BB65-660E-98AA-93CC3642EE2B}" dt="2024-12-11T22:52:49.537" v="21"/>
        <pc:sldMkLst>
          <pc:docMk/>
          <pc:sldMk cId="2806129700" sldId="284"/>
        </pc:sldMkLst>
        <pc:graphicFrameChg chg="mod modGraphic">
          <ac:chgData name="Om Apurvbhai Tank" userId="S::tanko1@mcmaster.ca::63a71500-659c-4050-b7c6-8dc9f7e96d21" providerId="AD" clId="Web-{A3D98C81-BB65-660E-98AA-93CC3642EE2B}" dt="2024-12-11T22:52:49.537" v="21"/>
          <ac:graphicFrameMkLst>
            <pc:docMk/>
            <pc:sldMk cId="2806129700" sldId="284"/>
            <ac:graphicFrameMk id="7" creationId="{878AC1C5-34F8-CAA7-83A1-54A7E49D2039}"/>
          </ac:graphicFrameMkLst>
        </pc:graphicFrameChg>
      </pc:sldChg>
    </pc:docChg>
  </pc:docChgLst>
  <pc:docChgLst>
    <pc:chgData name="Om Apurvbhai Tank" userId="S::tanko1@mcmaster.ca::63a71500-659c-4050-b7c6-8dc9f7e96d21" providerId="AD" clId="Web-{858F21D4-DFEF-5CD7-D3EC-82C429BE7DD1}"/>
    <pc:docChg chg="addSld delSld modSld addMainMaster delMainMaster">
      <pc:chgData name="Om Apurvbhai Tank" userId="S::tanko1@mcmaster.ca::63a71500-659c-4050-b7c6-8dc9f7e96d21" providerId="AD" clId="Web-{858F21D4-DFEF-5CD7-D3EC-82C429BE7DD1}" dt="2024-12-10T22:28:34.554" v="1409" actId="20577"/>
      <pc:docMkLst>
        <pc:docMk/>
      </pc:docMkLst>
      <pc:sldChg chg="modSp mod modClrScheme chgLayout">
        <pc:chgData name="Om Apurvbhai Tank" userId="S::tanko1@mcmaster.ca::63a71500-659c-4050-b7c6-8dc9f7e96d21" providerId="AD" clId="Web-{858F21D4-DFEF-5CD7-D3EC-82C429BE7DD1}" dt="2024-12-10T20:54:06.286" v="893"/>
        <pc:sldMkLst>
          <pc:docMk/>
          <pc:sldMk cId="109857222" sldId="256"/>
        </pc:sldMkLst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Om Apurvbhai Tank" userId="S::tanko1@mcmaster.ca::63a71500-659c-4050-b7c6-8dc9f7e96d21" providerId="AD" clId="Web-{858F21D4-DFEF-5CD7-D3EC-82C429BE7DD1}" dt="2024-12-10T20:54:06.286" v="893"/>
        <pc:sldMkLst>
          <pc:docMk/>
          <pc:sldMk cId="3940863115" sldId="257"/>
        </pc:sldMkLst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3940863115" sldId="257"/>
            <ac:spMk id="2" creationId="{DB6A19F0-5EAD-9F70-1BA9-A0BB0592FE3B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3940863115" sldId="257"/>
            <ac:spMk id="3" creationId="{E48D1B69-F231-CBC6-55E5-D49854EB9040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3940863115" sldId="257"/>
            <ac:spMk id="4" creationId="{5E85553D-ECB6-7489-4DA5-2F8366ABDCEA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3940863115" sldId="257"/>
            <ac:spMk id="5" creationId="{B5B52E05-2D19-DADC-2847-DF48E3C4DDB7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3940863115" sldId="257"/>
            <ac:spMk id="6" creationId="{B5E07552-D7DB-ED05-349D-3C990AE41C88}"/>
          </ac:spMkLst>
        </pc:spChg>
      </pc:sldChg>
      <pc:sldChg chg="modSp new mod modClrScheme chgLayout">
        <pc:chgData name="Om Apurvbhai Tank" userId="S::tanko1@mcmaster.ca::63a71500-659c-4050-b7c6-8dc9f7e96d21" providerId="AD" clId="Web-{858F21D4-DFEF-5CD7-D3EC-82C429BE7DD1}" dt="2024-12-10T20:54:06.286" v="893"/>
        <pc:sldMkLst>
          <pc:docMk/>
          <pc:sldMk cId="1478569846" sldId="258"/>
        </pc:sldMkLst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478569846" sldId="258"/>
            <ac:spMk id="2" creationId="{5213BE57-7DDD-5FE2-8CF6-5A60137B5F64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478569846" sldId="258"/>
            <ac:spMk id="3" creationId="{57A3E5F8-946C-636A-1711-E184EB394214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478569846" sldId="258"/>
            <ac:spMk id="4" creationId="{30813191-84DF-CE97-15C5-930926D68387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478569846" sldId="258"/>
            <ac:spMk id="5" creationId="{E609DA7D-D2EF-7B33-D613-795FA4679C0A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478569846" sldId="258"/>
            <ac:spMk id="6" creationId="{993A0144-D907-A5DB-12F2-4BAD11545C7E}"/>
          </ac:spMkLst>
        </pc:spChg>
      </pc:sldChg>
      <pc:sldChg chg="modSp new mod modClrScheme chgLayout">
        <pc:chgData name="Om Apurvbhai Tank" userId="S::tanko1@mcmaster.ca::63a71500-659c-4050-b7c6-8dc9f7e96d21" providerId="AD" clId="Web-{858F21D4-DFEF-5CD7-D3EC-82C429BE7DD1}" dt="2024-12-10T20:54:06.286" v="893"/>
        <pc:sldMkLst>
          <pc:docMk/>
          <pc:sldMk cId="1356935789" sldId="259"/>
        </pc:sldMkLst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356935789" sldId="259"/>
            <ac:spMk id="2" creationId="{D789749B-1D8D-9D90-53D1-8069B89257EA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356935789" sldId="259"/>
            <ac:spMk id="3" creationId="{3090F81B-89DE-0845-F58A-5DD120277C40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356935789" sldId="259"/>
            <ac:spMk id="4" creationId="{EB148640-1E95-BE35-CF13-735A7B0B5F9F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356935789" sldId="259"/>
            <ac:spMk id="5" creationId="{8700F196-D255-8231-CC10-B73C7318244C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1356935789" sldId="259"/>
            <ac:spMk id="6" creationId="{8D387516-372A-0385-A92E-872D6B4BF29B}"/>
          </ac:spMkLst>
        </pc:spChg>
      </pc:sldChg>
      <pc:sldChg chg="addSp delSp modSp new mod modClrScheme chgLayout">
        <pc:chgData name="Om Apurvbhai Tank" userId="S::tanko1@mcmaster.ca::63a71500-659c-4050-b7c6-8dc9f7e96d21" providerId="AD" clId="Web-{858F21D4-DFEF-5CD7-D3EC-82C429BE7DD1}" dt="2024-12-10T20:54:06.286" v="893"/>
        <pc:sldMkLst>
          <pc:docMk/>
          <pc:sldMk cId="2776843716" sldId="260"/>
        </pc:sldMkLst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2776843716" sldId="260"/>
            <ac:spMk id="2" creationId="{095E3CE2-1751-447A-18B0-7DD0E1590BC4}"/>
          </ac:spMkLst>
        </pc:spChg>
        <pc:spChg chg="del">
          <ac:chgData name="Om Apurvbhai Tank" userId="S::tanko1@mcmaster.ca::63a71500-659c-4050-b7c6-8dc9f7e96d21" providerId="AD" clId="Web-{858F21D4-DFEF-5CD7-D3EC-82C429BE7DD1}" dt="2024-12-10T20:13:39.350" v="174"/>
          <ac:spMkLst>
            <pc:docMk/>
            <pc:sldMk cId="2776843716" sldId="260"/>
            <ac:spMk id="3" creationId="{EFAA99ED-D967-A69C-D7D0-EDAE523FA9F1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2776843716" sldId="260"/>
            <ac:spMk id="4" creationId="{4F9125CE-467F-E010-B1DF-2050BB7F146F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2776843716" sldId="260"/>
            <ac:spMk id="5" creationId="{AF3BB123-3772-7172-F54C-1C9C408BC486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2776843716" sldId="260"/>
            <ac:spMk id="6" creationId="{55178287-A8E8-3D5E-68BC-9CE4FF35FE21}"/>
          </ac:spMkLst>
        </pc:spChg>
        <pc:spChg chg="add del mod">
          <ac:chgData name="Om Apurvbhai Tank" userId="S::tanko1@mcmaster.ca::63a71500-659c-4050-b7c6-8dc9f7e96d21" providerId="AD" clId="Web-{858F21D4-DFEF-5CD7-D3EC-82C429BE7DD1}" dt="2024-12-10T20:21:18.549" v="180"/>
          <ac:spMkLst>
            <pc:docMk/>
            <pc:sldMk cId="2776843716" sldId="260"/>
            <ac:spMk id="10" creationId="{EBAAD910-BCB1-3CE4-609B-484B625762D0}"/>
          </ac:spMkLst>
        </pc:spChg>
        <pc:graphicFrameChg chg="add del mod ord modGraphic">
          <ac:chgData name="Om Apurvbhai Tank" userId="S::tanko1@mcmaster.ca::63a71500-659c-4050-b7c6-8dc9f7e96d21" providerId="AD" clId="Web-{858F21D4-DFEF-5CD7-D3EC-82C429BE7DD1}" dt="2024-12-10T20:21:04.095" v="176"/>
          <ac:graphicFrameMkLst>
            <pc:docMk/>
            <pc:sldMk cId="2776843716" sldId="260"/>
            <ac:graphicFrameMk id="7" creationId="{196CE020-8011-2149-B810-C596B0EC5D1D}"/>
          </ac:graphicFrameMkLst>
        </pc:graphicFrameChg>
        <pc:graphicFrameChg chg="add del mod">
          <ac:chgData name="Om Apurvbhai Tank" userId="S::tanko1@mcmaster.ca::63a71500-659c-4050-b7c6-8dc9f7e96d21" providerId="AD" clId="Web-{858F21D4-DFEF-5CD7-D3EC-82C429BE7DD1}" dt="2024-12-10T20:21:12.736" v="179"/>
          <ac:graphicFrameMkLst>
            <pc:docMk/>
            <pc:sldMk cId="2776843716" sldId="260"/>
            <ac:graphicFrameMk id="8" creationId="{7D1DE7E7-DF6A-798B-0A2E-AC05B68E634E}"/>
          </ac:graphicFrameMkLst>
        </pc:graphicFrameChg>
        <pc:graphicFrameChg chg="add mod ord modGraphic">
          <ac:chgData name="Om Apurvbhai Tank" userId="S::tanko1@mcmaster.ca::63a71500-659c-4050-b7c6-8dc9f7e96d21" providerId="AD" clId="Web-{858F21D4-DFEF-5CD7-D3EC-82C429BE7DD1}" dt="2024-12-10T20:54:06.286" v="893"/>
          <ac:graphicFrameMkLst>
            <pc:docMk/>
            <pc:sldMk cId="2776843716" sldId="260"/>
            <ac:graphicFrameMk id="11" creationId="{5CAB3891-0090-FF48-CE5C-6011CE79A7C5}"/>
          </ac:graphicFrameMkLst>
        </pc:graphicFrameChg>
        <pc:picChg chg="add mod">
          <ac:chgData name="Om Apurvbhai Tank" userId="S::tanko1@mcmaster.ca::63a71500-659c-4050-b7c6-8dc9f7e96d21" providerId="AD" clId="Web-{858F21D4-DFEF-5CD7-D3EC-82C429BE7DD1}" dt="2024-12-10T20:33:39.380" v="667" actId="1076"/>
          <ac:picMkLst>
            <pc:docMk/>
            <pc:sldMk cId="2776843716" sldId="260"/>
            <ac:picMk id="12" creationId="{24CB068C-0026-B66B-1E07-2130078A6D55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9:42.311" v="752"/>
          <ac:picMkLst>
            <pc:docMk/>
            <pc:sldMk cId="2776843716" sldId="260"/>
            <ac:picMk id="13" creationId="{83A9AFE2-4CCF-EC48-AE62-38F11A638231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45.725" v="872" actId="1076"/>
          <ac:picMkLst>
            <pc:docMk/>
            <pc:sldMk cId="2776843716" sldId="260"/>
            <ac:picMk id="14" creationId="{F643BFAE-D706-C7C8-73CF-38CAAE6DE0E4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3:50.567" v="860" actId="1076"/>
          <ac:picMkLst>
            <pc:docMk/>
            <pc:sldMk cId="2776843716" sldId="260"/>
            <ac:picMk id="15" creationId="{7FBEF4AE-FE04-6940-99DA-D0A9708FD32E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02.099" v="862" actId="1076"/>
          <ac:picMkLst>
            <pc:docMk/>
            <pc:sldMk cId="2776843716" sldId="260"/>
            <ac:picMk id="16" creationId="{4EB21BA7-8E27-0125-3FB3-5EC3DB49BCCA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15.912" v="864" actId="1076"/>
          <ac:picMkLst>
            <pc:docMk/>
            <pc:sldMk cId="2776843716" sldId="260"/>
            <ac:picMk id="17" creationId="{AC3738A6-CD38-DC48-2A51-527714732723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36:09.243" v="710" actId="1076"/>
          <ac:picMkLst>
            <pc:docMk/>
            <pc:sldMk cId="2776843716" sldId="260"/>
            <ac:picMk id="18" creationId="{0C4308F9-360D-D24D-6196-55406F6663F8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9:38.077" v="749"/>
          <ac:picMkLst>
            <pc:docMk/>
            <pc:sldMk cId="2776843716" sldId="260"/>
            <ac:picMk id="19" creationId="{DD9A7363-4C70-2D8A-D300-C5EC0C16ADF1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9:39.920" v="750"/>
          <ac:picMkLst>
            <pc:docMk/>
            <pc:sldMk cId="2776843716" sldId="260"/>
            <ac:picMk id="20" creationId="{DCFAB726-00F5-BC45-4033-8E2E04437D8D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3:43.880" v="858" actId="1076"/>
          <ac:picMkLst>
            <pc:docMk/>
            <pc:sldMk cId="2776843716" sldId="260"/>
            <ac:picMk id="21" creationId="{7C783093-0E18-5A02-6F5A-0292E0B0B89A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9:41.327" v="751"/>
          <ac:picMkLst>
            <pc:docMk/>
            <pc:sldMk cId="2776843716" sldId="260"/>
            <ac:picMk id="22" creationId="{E4A08032-F980-A157-6E6D-FCA41D4567FC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9:37.499" v="748"/>
          <ac:picMkLst>
            <pc:docMk/>
            <pc:sldMk cId="2776843716" sldId="260"/>
            <ac:picMk id="23" creationId="{5365E4C2-B76C-2360-C150-FDE4A7E627D0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8:14.278" v="734"/>
          <ac:picMkLst>
            <pc:docMk/>
            <pc:sldMk cId="2776843716" sldId="260"/>
            <ac:picMk id="24" creationId="{1381B102-B469-0C91-B42E-14D763FAB476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8:30.044" v="740"/>
          <ac:picMkLst>
            <pc:docMk/>
            <pc:sldMk cId="2776843716" sldId="260"/>
            <ac:picMk id="25" creationId="{4485B846-E680-229F-15F0-EB00B5026904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8:12.793" v="733"/>
          <ac:picMkLst>
            <pc:docMk/>
            <pc:sldMk cId="2776843716" sldId="260"/>
            <ac:picMk id="26" creationId="{D7C763D5-E073-2812-1111-7DCF1044AD7D}"/>
          </ac:picMkLst>
        </pc:picChg>
        <pc:picChg chg="add del mod">
          <ac:chgData name="Om Apurvbhai Tank" userId="S::tanko1@mcmaster.ca::63a71500-659c-4050-b7c6-8dc9f7e96d21" providerId="AD" clId="Web-{858F21D4-DFEF-5CD7-D3EC-82C429BE7DD1}" dt="2024-12-10T20:38:01.105" v="729"/>
          <ac:picMkLst>
            <pc:docMk/>
            <pc:sldMk cId="2776843716" sldId="260"/>
            <ac:picMk id="27" creationId="{3B29F145-4C90-CD88-B59F-3ED1DA5190F7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38:27.919" v="739" actId="1076"/>
          <ac:picMkLst>
            <pc:docMk/>
            <pc:sldMk cId="2776843716" sldId="260"/>
            <ac:picMk id="28" creationId="{1448EE1C-D026-A514-A7B1-D1F6BC962D46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41.662" v="870" actId="1076"/>
          <ac:picMkLst>
            <pc:docMk/>
            <pc:sldMk cId="2776843716" sldId="260"/>
            <ac:picMk id="29" creationId="{03227CB1-A946-FDB8-F104-04D511636953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38.553" v="869" actId="1076"/>
          <ac:picMkLst>
            <pc:docMk/>
            <pc:sldMk cId="2776843716" sldId="260"/>
            <ac:picMk id="30" creationId="{A9A7ADB9-BDEC-8314-D9AA-0DE2D474DB0C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30.912" v="867" actId="1076"/>
          <ac:picMkLst>
            <pc:docMk/>
            <pc:sldMk cId="2776843716" sldId="260"/>
            <ac:picMk id="31" creationId="{A7D5461C-757E-929F-8C52-F0CAEDEA1722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5:33.539" v="876" actId="1076"/>
          <ac:picMkLst>
            <pc:docMk/>
            <pc:sldMk cId="2776843716" sldId="260"/>
            <ac:picMk id="32" creationId="{880D4021-A498-A3D7-2D98-C6E83D9E32D5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43.709" v="871" actId="1076"/>
          <ac:picMkLst>
            <pc:docMk/>
            <pc:sldMk cId="2776843716" sldId="260"/>
            <ac:picMk id="33" creationId="{B65FB9F9-2DD6-E872-6CB1-EAA7A4FF345F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39:59.077" v="757" actId="1076"/>
          <ac:picMkLst>
            <pc:docMk/>
            <pc:sldMk cId="2776843716" sldId="260"/>
            <ac:picMk id="34" creationId="{1A22D2DC-B31F-33EE-8D7C-BB8692797211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5:30.242" v="875" actId="1076"/>
          <ac:picMkLst>
            <pc:docMk/>
            <pc:sldMk cId="2776843716" sldId="260"/>
            <ac:picMk id="35" creationId="{A5F4E629-2145-6B33-9D15-511BF5BEDEE8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4:23.287" v="865" actId="1076"/>
          <ac:picMkLst>
            <pc:docMk/>
            <pc:sldMk cId="2776843716" sldId="260"/>
            <ac:picMk id="36" creationId="{9D81B2CC-07B8-4EA3-49AC-BF4B4B6575EF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6:49.181" v="880" actId="1076"/>
          <ac:picMkLst>
            <pc:docMk/>
            <pc:sldMk cId="2776843716" sldId="260"/>
            <ac:picMk id="37" creationId="{A3E9EFBF-24E5-5573-C69A-BBECFAE19325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0:46:46.056" v="879" actId="1076"/>
          <ac:picMkLst>
            <pc:docMk/>
            <pc:sldMk cId="2776843716" sldId="260"/>
            <ac:picMk id="38" creationId="{5E2EE625-8DE9-0FB7-82BE-FBA4F1FB4686}"/>
          </ac:picMkLst>
        </pc:picChg>
      </pc:sldChg>
      <pc:sldChg chg="modSp new mod modClrScheme chgLayout">
        <pc:chgData name="Om Apurvbhai Tank" userId="S::tanko1@mcmaster.ca::63a71500-659c-4050-b7c6-8dc9f7e96d21" providerId="AD" clId="Web-{858F21D4-DFEF-5CD7-D3EC-82C429BE7DD1}" dt="2024-12-10T21:58:07.164" v="1127" actId="20577"/>
        <pc:sldMkLst>
          <pc:docMk/>
          <pc:sldMk cId="853353279" sldId="261"/>
        </pc:sldMkLst>
        <pc:spChg chg="mod ord">
          <ac:chgData name="Om Apurvbhai Tank" userId="S::tanko1@mcmaster.ca::63a71500-659c-4050-b7c6-8dc9f7e96d21" providerId="AD" clId="Web-{858F21D4-DFEF-5CD7-D3EC-82C429BE7DD1}" dt="2024-12-10T21:13:49.847" v="930" actId="20577"/>
          <ac:spMkLst>
            <pc:docMk/>
            <pc:sldMk cId="853353279" sldId="261"/>
            <ac:spMk id="2" creationId="{9D0F264F-F652-949F-91A9-4DD6D11381EF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1:58:07.164" v="1127" actId="20577"/>
          <ac:spMkLst>
            <pc:docMk/>
            <pc:sldMk cId="853353279" sldId="261"/>
            <ac:spMk id="3" creationId="{894729D6-933F-A188-A78C-45B20D0042D0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853353279" sldId="261"/>
            <ac:spMk id="4" creationId="{A5E05A20-6A8C-DF7B-0434-6592CC6C6B9B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1:06:56.524" v="899" actId="20577"/>
          <ac:spMkLst>
            <pc:docMk/>
            <pc:sldMk cId="853353279" sldId="261"/>
            <ac:spMk id="5" creationId="{BC873000-ABAE-BF56-604E-FA0BF5025B92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0:54:06.286" v="893"/>
          <ac:spMkLst>
            <pc:docMk/>
            <pc:sldMk cId="853353279" sldId="261"/>
            <ac:spMk id="6" creationId="{B9EF8D41-A595-246E-9FBF-B71725EDFE79}"/>
          </ac:spMkLst>
        </pc:spChg>
      </pc:sldChg>
      <pc:sldChg chg="modSp new">
        <pc:chgData name="Om Apurvbhai Tank" userId="S::tanko1@mcmaster.ca::63a71500-659c-4050-b7c6-8dc9f7e96d21" providerId="AD" clId="Web-{858F21D4-DFEF-5CD7-D3EC-82C429BE7DD1}" dt="2024-12-10T22:21:50.904" v="1341" actId="20577"/>
        <pc:sldMkLst>
          <pc:docMk/>
          <pc:sldMk cId="506585008" sldId="262"/>
        </pc:sldMkLst>
        <pc:spChg chg="mod">
          <ac:chgData name="Om Apurvbhai Tank" userId="S::tanko1@mcmaster.ca::63a71500-659c-4050-b7c6-8dc9f7e96d21" providerId="AD" clId="Web-{858F21D4-DFEF-5CD7-D3EC-82C429BE7DD1}" dt="2024-12-10T21:28:59.214" v="1010" actId="20577"/>
          <ac:spMkLst>
            <pc:docMk/>
            <pc:sldMk cId="506585008" sldId="262"/>
            <ac:spMk id="2" creationId="{727270F4-702F-EC2F-FA68-C3E0653E5D68}"/>
          </ac:spMkLst>
        </pc:spChg>
        <pc:spChg chg="mod">
          <ac:chgData name="Om Apurvbhai Tank" userId="S::tanko1@mcmaster.ca::63a71500-659c-4050-b7c6-8dc9f7e96d21" providerId="AD" clId="Web-{858F21D4-DFEF-5CD7-D3EC-82C429BE7DD1}" dt="2024-12-10T21:48:53.713" v="1045" actId="14100"/>
          <ac:spMkLst>
            <pc:docMk/>
            <pc:sldMk cId="506585008" sldId="262"/>
            <ac:spMk id="3" creationId="{A8F53E2C-2E20-3176-3763-891A355C6556}"/>
          </ac:spMkLst>
        </pc:spChg>
        <pc:spChg chg="mod">
          <ac:chgData name="Om Apurvbhai Tank" userId="S::tanko1@mcmaster.ca::63a71500-659c-4050-b7c6-8dc9f7e96d21" providerId="AD" clId="Web-{858F21D4-DFEF-5CD7-D3EC-82C429BE7DD1}" dt="2024-12-10T22:21:50.904" v="1341" actId="20577"/>
          <ac:spMkLst>
            <pc:docMk/>
            <pc:sldMk cId="506585008" sldId="262"/>
            <ac:spMk id="5" creationId="{7D3B2FCD-3927-AE67-F66F-D0D680C6C6AB}"/>
          </ac:spMkLst>
        </pc:spChg>
      </pc:sldChg>
      <pc:sldChg chg="addSp delSp modSp new mod modClrScheme addAnim delAnim chgLayout">
        <pc:chgData name="Om Apurvbhai Tank" userId="S::tanko1@mcmaster.ca::63a71500-659c-4050-b7c6-8dc9f7e96d21" providerId="AD" clId="Web-{858F21D4-DFEF-5CD7-D3EC-82C429BE7DD1}" dt="2024-12-10T22:19:49.666" v="1320" actId="1076"/>
        <pc:sldMkLst>
          <pc:docMk/>
          <pc:sldMk cId="1958672715" sldId="263"/>
        </pc:sldMkLst>
        <pc:spChg chg="mod ord">
          <ac:chgData name="Om Apurvbhai Tank" userId="S::tanko1@mcmaster.ca::63a71500-659c-4050-b7c6-8dc9f7e96d21" providerId="AD" clId="Web-{858F21D4-DFEF-5CD7-D3EC-82C429BE7DD1}" dt="2024-12-10T22:16:05.379" v="1266"/>
          <ac:spMkLst>
            <pc:docMk/>
            <pc:sldMk cId="1958672715" sldId="263"/>
            <ac:spMk id="2" creationId="{89713256-5F70-AC1C-9778-19AD9B6E815D}"/>
          </ac:spMkLst>
        </pc:spChg>
        <pc:spChg chg="del mod ord">
          <ac:chgData name="Om Apurvbhai Tank" userId="S::tanko1@mcmaster.ca::63a71500-659c-4050-b7c6-8dc9f7e96d21" providerId="AD" clId="Web-{858F21D4-DFEF-5CD7-D3EC-82C429BE7DD1}" dt="2024-12-10T22:17:33.866" v="1302"/>
          <ac:spMkLst>
            <pc:docMk/>
            <pc:sldMk cId="1958672715" sldId="263"/>
            <ac:spMk id="3" creationId="{2F0A7C99-FADF-240D-CF67-CB17815BCB9E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2:16:05.379" v="1266"/>
          <ac:spMkLst>
            <pc:docMk/>
            <pc:sldMk cId="1958672715" sldId="263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2:16:05.379" v="1266"/>
          <ac:spMkLst>
            <pc:docMk/>
            <pc:sldMk cId="1958672715" sldId="263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858F21D4-DFEF-5CD7-D3EC-82C429BE7DD1}" dt="2024-12-10T22:16:05.379" v="1266"/>
          <ac:spMkLst>
            <pc:docMk/>
            <pc:sldMk cId="1958672715" sldId="263"/>
            <ac:spMk id="6" creationId="{6911429A-F5AC-8F47-4C08-48540F0A6126}"/>
          </ac:spMkLst>
        </pc:spChg>
        <pc:spChg chg="add del mod">
          <ac:chgData name="Om Apurvbhai Tank" userId="S::tanko1@mcmaster.ca::63a71500-659c-4050-b7c6-8dc9f7e96d21" providerId="AD" clId="Web-{858F21D4-DFEF-5CD7-D3EC-82C429BE7DD1}" dt="2024-12-10T22:07:15.600" v="1234"/>
          <ac:spMkLst>
            <pc:docMk/>
            <pc:sldMk cId="1958672715" sldId="263"/>
            <ac:spMk id="8" creationId="{51124E70-E96A-5445-C131-403600E88EAC}"/>
          </ac:spMkLst>
        </pc:spChg>
        <pc:spChg chg="add mod ord">
          <ac:chgData name="Om Apurvbhai Tank" userId="S::tanko1@mcmaster.ca::63a71500-659c-4050-b7c6-8dc9f7e96d21" providerId="AD" clId="Web-{858F21D4-DFEF-5CD7-D3EC-82C429BE7DD1}" dt="2024-12-10T22:18:17.086" v="1309" actId="1076"/>
          <ac:spMkLst>
            <pc:docMk/>
            <pc:sldMk cId="1958672715" sldId="263"/>
            <ac:spMk id="10" creationId="{89D6908D-0155-90C5-788A-8BF0FB9ECEE2}"/>
          </ac:spMkLst>
        </pc:spChg>
        <pc:picChg chg="add mod">
          <ac:chgData name="Om Apurvbhai Tank" userId="S::tanko1@mcmaster.ca::63a71500-659c-4050-b7c6-8dc9f7e96d21" providerId="AD" clId="Web-{858F21D4-DFEF-5CD7-D3EC-82C429BE7DD1}" dt="2024-12-10T22:18:06.476" v="1306" actId="1076"/>
          <ac:picMkLst>
            <pc:docMk/>
            <pc:sldMk cId="1958672715" sldId="263"/>
            <ac:picMk id="7" creationId="{A1B464E1-A670-4BE7-6E92-A4744570041A}"/>
          </ac:picMkLst>
        </pc:picChg>
        <pc:picChg chg="add mod">
          <ac:chgData name="Om Apurvbhai Tank" userId="S::tanko1@mcmaster.ca::63a71500-659c-4050-b7c6-8dc9f7e96d21" providerId="AD" clId="Web-{858F21D4-DFEF-5CD7-D3EC-82C429BE7DD1}" dt="2024-12-10T22:19:49.666" v="1320" actId="1076"/>
          <ac:picMkLst>
            <pc:docMk/>
            <pc:sldMk cId="1958672715" sldId="263"/>
            <ac:picMk id="9" creationId="{9BED87A6-DBDC-FF12-0574-C51B06EF4142}"/>
          </ac:picMkLst>
        </pc:picChg>
      </pc:sldChg>
      <pc:sldChg chg="addSp delSp modSp add replId delAnim">
        <pc:chgData name="Om Apurvbhai Tank" userId="S::tanko1@mcmaster.ca::63a71500-659c-4050-b7c6-8dc9f7e96d21" providerId="AD" clId="Web-{858F21D4-DFEF-5CD7-D3EC-82C429BE7DD1}" dt="2024-12-10T22:28:34.554" v="1409" actId="20577"/>
        <pc:sldMkLst>
          <pc:docMk/>
          <pc:sldMk cId="578566634" sldId="264"/>
        </pc:sldMkLst>
        <pc:spChg chg="mod">
          <ac:chgData name="Om Apurvbhai Tank" userId="S::tanko1@mcmaster.ca::63a71500-659c-4050-b7c6-8dc9f7e96d21" providerId="AD" clId="Web-{858F21D4-DFEF-5CD7-D3EC-82C429BE7DD1}" dt="2024-12-10T22:28:34.554" v="1409" actId="20577"/>
          <ac:spMkLst>
            <pc:docMk/>
            <pc:sldMk cId="578566634" sldId="264"/>
            <ac:spMk id="10" creationId="{89D6908D-0155-90C5-788A-8BF0FB9ECEE2}"/>
          </ac:spMkLst>
        </pc:spChg>
        <pc:picChg chg="add mod">
          <ac:chgData name="Om Apurvbhai Tank" userId="S::tanko1@mcmaster.ca::63a71500-659c-4050-b7c6-8dc9f7e96d21" providerId="AD" clId="Web-{858F21D4-DFEF-5CD7-D3EC-82C429BE7DD1}" dt="2024-12-10T22:27:24.537" v="1391" actId="1076"/>
          <ac:picMkLst>
            <pc:docMk/>
            <pc:sldMk cId="578566634" sldId="264"/>
            <ac:picMk id="3" creationId="{D57ED56E-B883-D71E-2DB3-6A4817E9F972}"/>
          </ac:picMkLst>
        </pc:picChg>
        <pc:picChg chg="del">
          <ac:chgData name="Om Apurvbhai Tank" userId="S::tanko1@mcmaster.ca::63a71500-659c-4050-b7c6-8dc9f7e96d21" providerId="AD" clId="Web-{858F21D4-DFEF-5CD7-D3EC-82C429BE7DD1}" dt="2024-12-10T22:20:45.105" v="1326"/>
          <ac:picMkLst>
            <pc:docMk/>
            <pc:sldMk cId="578566634" sldId="264"/>
            <ac:picMk id="9" creationId="{9BED87A6-DBDC-FF12-0574-C51B06EF4142}"/>
          </ac:picMkLst>
        </pc:picChg>
      </pc:sldChg>
      <pc:sldChg chg="add del replId">
        <pc:chgData name="Om Apurvbhai Tank" userId="S::tanko1@mcmaster.ca::63a71500-659c-4050-b7c6-8dc9f7e96d21" providerId="AD" clId="Web-{858F21D4-DFEF-5CD7-D3EC-82C429BE7DD1}" dt="2024-12-10T22:18:23.914" v="1310"/>
        <pc:sldMkLst>
          <pc:docMk/>
          <pc:sldMk cId="4127612322" sldId="264"/>
        </pc:sldMkLst>
      </pc:sldChg>
      <pc:sldChg chg="add replId">
        <pc:chgData name="Om Apurvbhai Tank" userId="S::tanko1@mcmaster.ca::63a71500-659c-4050-b7c6-8dc9f7e96d21" providerId="AD" clId="Web-{858F21D4-DFEF-5CD7-D3EC-82C429BE7DD1}" dt="2024-12-10T22:20:25.839" v="1322"/>
        <pc:sldMkLst>
          <pc:docMk/>
          <pc:sldMk cId="1294889903" sldId="265"/>
        </pc:sldMkLst>
      </pc:sldChg>
      <pc:sldChg chg="add del replId">
        <pc:chgData name="Om Apurvbhai Tank" userId="S::tanko1@mcmaster.ca::63a71500-659c-4050-b7c6-8dc9f7e96d21" providerId="AD" clId="Web-{858F21D4-DFEF-5CD7-D3EC-82C429BE7DD1}" dt="2024-12-10T22:18:23.914" v="1313"/>
        <pc:sldMkLst>
          <pc:docMk/>
          <pc:sldMk cId="2977324822" sldId="265"/>
        </pc:sldMkLst>
      </pc:sldChg>
      <pc:sldChg chg="add del replId">
        <pc:chgData name="Om Apurvbhai Tank" userId="S::tanko1@mcmaster.ca::63a71500-659c-4050-b7c6-8dc9f7e96d21" providerId="AD" clId="Web-{858F21D4-DFEF-5CD7-D3EC-82C429BE7DD1}" dt="2024-12-10T22:18:23.914" v="1312"/>
        <pc:sldMkLst>
          <pc:docMk/>
          <pc:sldMk cId="268918386" sldId="266"/>
        </pc:sldMkLst>
      </pc:sldChg>
      <pc:sldChg chg="add replId">
        <pc:chgData name="Om Apurvbhai Tank" userId="S::tanko1@mcmaster.ca::63a71500-659c-4050-b7c6-8dc9f7e96d21" providerId="AD" clId="Web-{858F21D4-DFEF-5CD7-D3EC-82C429BE7DD1}" dt="2024-12-10T22:20:30.402" v="1323"/>
        <pc:sldMkLst>
          <pc:docMk/>
          <pc:sldMk cId="1135821884" sldId="266"/>
        </pc:sldMkLst>
      </pc:sldChg>
      <pc:sldChg chg="add del replId">
        <pc:chgData name="Om Apurvbhai Tank" userId="S::tanko1@mcmaster.ca::63a71500-659c-4050-b7c6-8dc9f7e96d21" providerId="AD" clId="Web-{858F21D4-DFEF-5CD7-D3EC-82C429BE7DD1}" dt="2024-12-10T22:18:23.914" v="1311"/>
        <pc:sldMkLst>
          <pc:docMk/>
          <pc:sldMk cId="1765646505" sldId="267"/>
        </pc:sldMkLst>
      </pc:sldChg>
      <pc:sldChg chg="add replId">
        <pc:chgData name="Om Apurvbhai Tank" userId="S::tanko1@mcmaster.ca::63a71500-659c-4050-b7c6-8dc9f7e96d21" providerId="AD" clId="Web-{858F21D4-DFEF-5CD7-D3EC-82C429BE7DD1}" dt="2024-12-10T22:20:31.527" v="1324"/>
        <pc:sldMkLst>
          <pc:docMk/>
          <pc:sldMk cId="4038710732" sldId="267"/>
        </pc:sldMkLst>
      </pc:sldChg>
      <pc:sldChg chg="add replId">
        <pc:chgData name="Om Apurvbhai Tank" userId="S::tanko1@mcmaster.ca::63a71500-659c-4050-b7c6-8dc9f7e96d21" providerId="AD" clId="Web-{858F21D4-DFEF-5CD7-D3EC-82C429BE7DD1}" dt="2024-12-10T22:20:33.073" v="1325"/>
        <pc:sldMkLst>
          <pc:docMk/>
          <pc:sldMk cId="3313442509" sldId="268"/>
        </pc:sldMkLst>
      </pc:sldChg>
      <pc:sldMasterChg chg="del delSldLayout">
        <pc:chgData name="Om Apurvbhai Tank" userId="S::tanko1@mcmaster.ca::63a71500-659c-4050-b7c6-8dc9f7e96d21" providerId="AD" clId="Web-{858F21D4-DFEF-5CD7-D3EC-82C429BE7DD1}" dt="2024-12-10T07:55:47.260" v="0"/>
        <pc:sldMasterMkLst>
          <pc:docMk/>
          <pc:sldMasterMk cId="2460954070" sldId="2147483660"/>
        </pc:sldMasterMkLst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m Apurvbhai Tank" userId="S::tanko1@mcmaster.ca::63a71500-659c-4050-b7c6-8dc9f7e96d21" providerId="AD" clId="Web-{858F21D4-DFEF-5CD7-D3EC-82C429BE7DD1}" dt="2024-12-10T07:55:47.26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858F21D4-DFEF-5CD7-D3EC-82C429BE7DD1}" dt="2024-12-10T20:54:03.724" v="892"/>
        <pc:sldMasterMkLst>
          <pc:docMk/>
          <pc:sldMasterMk cId="2720462687" sldId="2147483672"/>
        </pc:sldMasterMkLst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3015104353" sldId="2147483673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2778929151" sldId="2147483674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550733046" sldId="2147483675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2704939328" sldId="2147483676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4018239676" sldId="2147483677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2295705180" sldId="2147483678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2992105260" sldId="2147483679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1516956819" sldId="2147483680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3876072441" sldId="2147483681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4015386220" sldId="2147483682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3.724" v="892"/>
          <pc:sldLayoutMkLst>
            <pc:docMk/>
            <pc:sldMasterMk cId="2720462687" sldId="2147483672"/>
            <pc:sldLayoutMk cId="2950169445" sldId="2147483683"/>
          </pc:sldLayoutMkLst>
        </pc:sldLayoutChg>
      </pc:sldMasterChg>
      <pc:sldMasterChg chg="add del addSldLayout delSldLayout modSldLayout">
        <pc:chgData name="Om Apurvbhai Tank" userId="S::tanko1@mcmaster.ca::63a71500-659c-4050-b7c6-8dc9f7e96d21" providerId="AD" clId="Web-{858F21D4-DFEF-5CD7-D3EC-82C429BE7DD1}" dt="2024-12-10T20:54:06.286" v="893"/>
        <pc:sldMasterMkLst>
          <pc:docMk/>
          <pc:sldMasterMk cId="243309040" sldId="2147483684"/>
        </pc:sldMasterMkLst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3777314459" sldId="2147483685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3764839684" sldId="2147483686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3780308338" sldId="2147483687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797873722" sldId="2147483688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2184957282" sldId="2147483689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2618475808" sldId="2147483690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1209039414" sldId="2147483691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4158666228" sldId="2147483692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3921455299" sldId="2147483693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642250627" sldId="2147483694"/>
          </pc:sldLayoutMkLst>
        </pc:sldLayoutChg>
        <pc:sldLayoutChg chg="add del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43309040" sldId="2147483684"/>
            <pc:sldLayoutMk cId="430840984" sldId="2147483695"/>
          </pc:sldLayoutMkLst>
        </pc:sldLayoutChg>
      </pc:sldMasterChg>
      <pc:sldMasterChg chg="add addSldLayout modSldLayout">
        <pc:chgData name="Om Apurvbhai Tank" userId="S::tanko1@mcmaster.ca::63a71500-659c-4050-b7c6-8dc9f7e96d21" providerId="AD" clId="Web-{858F21D4-DFEF-5CD7-D3EC-82C429BE7DD1}" dt="2024-12-10T20:54:06.286" v="893"/>
        <pc:sldMasterMkLst>
          <pc:docMk/>
          <pc:sldMasterMk cId="2280455322" sldId="2147483696"/>
        </pc:sldMasterMkLst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282153158" sldId="2147483697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61181851" sldId="2147483698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995626728" sldId="2147483699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3618529414" sldId="2147483700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1055412574" sldId="2147483701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1799751533" sldId="2147483702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1211646044" sldId="2147483703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819417111" sldId="2147483704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034377720" sldId="2147483705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167558791" sldId="2147483706"/>
          </pc:sldLayoutMkLst>
        </pc:sldLayoutChg>
        <pc:sldLayoutChg chg="add mod replId">
          <pc:chgData name="Om Apurvbhai Tank" userId="S::tanko1@mcmaster.ca::63a71500-659c-4050-b7c6-8dc9f7e96d21" providerId="AD" clId="Web-{858F21D4-DFEF-5CD7-D3EC-82C429BE7DD1}" dt="2024-12-10T20:54:06.286" v="893"/>
          <pc:sldLayoutMkLst>
            <pc:docMk/>
            <pc:sldMasterMk cId="2280455322" sldId="2147483696"/>
            <pc:sldLayoutMk cId="2898845385" sldId="2147483707"/>
          </pc:sldLayoutMkLst>
        </pc:sldLayoutChg>
      </pc:sldMasterChg>
    </pc:docChg>
  </pc:docChgLst>
  <pc:docChgLst>
    <pc:chgData name="Om Apurvbhai Tank" userId="S::tanko1@mcmaster.ca::63a71500-659c-4050-b7c6-8dc9f7e96d21" providerId="AD" clId="Web-{38B6347D-4425-8477-946A-79D7E973D07B}"/>
    <pc:docChg chg="modSld">
      <pc:chgData name="Om Apurvbhai Tank" userId="S::tanko1@mcmaster.ca::63a71500-659c-4050-b7c6-8dc9f7e96d21" providerId="AD" clId="Web-{38B6347D-4425-8477-946A-79D7E973D07B}" dt="2024-12-11T22:50:16.032" v="1"/>
      <pc:docMkLst>
        <pc:docMk/>
      </pc:docMkLst>
      <pc:sldChg chg="modSp">
        <pc:chgData name="Om Apurvbhai Tank" userId="S::tanko1@mcmaster.ca::63a71500-659c-4050-b7c6-8dc9f7e96d21" providerId="AD" clId="Web-{38B6347D-4425-8477-946A-79D7E973D07B}" dt="2024-12-11T22:50:16.032" v="1"/>
        <pc:sldMkLst>
          <pc:docMk/>
          <pc:sldMk cId="2806129700" sldId="284"/>
        </pc:sldMkLst>
        <pc:graphicFrameChg chg="mod modGraphic">
          <ac:chgData name="Om Apurvbhai Tank" userId="S::tanko1@mcmaster.ca::63a71500-659c-4050-b7c6-8dc9f7e96d21" providerId="AD" clId="Web-{38B6347D-4425-8477-946A-79D7E973D07B}" dt="2024-12-11T22:50:16.032" v="1"/>
          <ac:graphicFrameMkLst>
            <pc:docMk/>
            <pc:sldMk cId="2806129700" sldId="284"/>
            <ac:graphicFrameMk id="7" creationId="{878AC1C5-34F8-CAA7-83A1-54A7E49D2039}"/>
          </ac:graphicFrameMkLst>
        </pc:graphicFrameChg>
      </pc:sldChg>
    </pc:docChg>
  </pc:docChgLst>
  <pc:docChgLst>
    <pc:chgData name="Om Apurvbhai Tank" userId="S::tanko1@mcmaster.ca::63a71500-659c-4050-b7c6-8dc9f7e96d21" providerId="AD" clId="Web-{6E3F287C-C51D-E9D7-5CB8-F55920FCF720}"/>
    <pc:docChg chg="addSld modSld">
      <pc:chgData name="Om Apurvbhai Tank" userId="S::tanko1@mcmaster.ca::63a71500-659c-4050-b7c6-8dc9f7e96d21" providerId="AD" clId="Web-{6E3F287C-C51D-E9D7-5CB8-F55920FCF720}" dt="2024-12-11T00:49:04.459" v="977"/>
      <pc:docMkLst>
        <pc:docMk/>
      </pc:docMkLst>
      <pc:sldChg chg="modSp">
        <pc:chgData name="Om Apurvbhai Tank" userId="S::tanko1@mcmaster.ca::63a71500-659c-4050-b7c6-8dc9f7e96d21" providerId="AD" clId="Web-{6E3F287C-C51D-E9D7-5CB8-F55920FCF720}" dt="2024-12-10T23:58:32.540" v="1" actId="20577"/>
        <pc:sldMkLst>
          <pc:docMk/>
          <pc:sldMk cId="1478569846" sldId="258"/>
        </pc:sldMkLst>
        <pc:spChg chg="mod">
          <ac:chgData name="Om Apurvbhai Tank" userId="S::tanko1@mcmaster.ca::63a71500-659c-4050-b7c6-8dc9f7e96d21" providerId="AD" clId="Web-{6E3F287C-C51D-E9D7-5CB8-F55920FCF720}" dt="2024-12-10T23:58:32.540" v="1" actId="20577"/>
          <ac:spMkLst>
            <pc:docMk/>
            <pc:sldMk cId="1478569846" sldId="258"/>
            <ac:spMk id="3" creationId="{57A3E5F8-946C-636A-1711-E184EB394214}"/>
          </ac:spMkLst>
        </pc:spChg>
      </pc:sldChg>
      <pc:sldChg chg="modSp">
        <pc:chgData name="Om Apurvbhai Tank" userId="S::tanko1@mcmaster.ca::63a71500-659c-4050-b7c6-8dc9f7e96d21" providerId="AD" clId="Web-{6E3F287C-C51D-E9D7-5CB8-F55920FCF720}" dt="2024-12-11T00:05:21.425" v="779"/>
        <pc:sldMkLst>
          <pc:docMk/>
          <pc:sldMk cId="3119772535" sldId="271"/>
        </pc:sldMkLst>
        <pc:graphicFrameChg chg="mod modGraphic">
          <ac:chgData name="Om Apurvbhai Tank" userId="S::tanko1@mcmaster.ca::63a71500-659c-4050-b7c6-8dc9f7e96d21" providerId="AD" clId="Web-{6E3F287C-C51D-E9D7-5CB8-F55920FCF720}" dt="2024-12-11T00:05:21.425" v="779"/>
          <ac:graphicFrameMkLst>
            <pc:docMk/>
            <pc:sldMk cId="3119772535" sldId="271"/>
            <ac:graphicFrameMk id="8" creationId="{EFB909CB-7F16-E221-B780-F09D7245C429}"/>
          </ac:graphicFrameMkLst>
        </pc:graphicFrameChg>
      </pc:sldChg>
      <pc:sldChg chg="addSp delSp modSp new">
        <pc:chgData name="Om Apurvbhai Tank" userId="S::tanko1@mcmaster.ca::63a71500-659c-4050-b7c6-8dc9f7e96d21" providerId="AD" clId="Web-{6E3F287C-C51D-E9D7-5CB8-F55920FCF720}" dt="2024-12-11T00:48:21.646" v="976" actId="1076"/>
        <pc:sldMkLst>
          <pc:docMk/>
          <pc:sldMk cId="809339481" sldId="272"/>
        </pc:sldMkLst>
        <pc:spChg chg="mod">
          <ac:chgData name="Om Apurvbhai Tank" userId="S::tanko1@mcmaster.ca::63a71500-659c-4050-b7c6-8dc9f7e96d21" providerId="AD" clId="Web-{6E3F287C-C51D-E9D7-5CB8-F55920FCF720}" dt="2024-12-11T00:26:39.223" v="786" actId="20577"/>
          <ac:spMkLst>
            <pc:docMk/>
            <pc:sldMk cId="809339481" sldId="272"/>
            <ac:spMk id="2" creationId="{CAC3F4B6-C5DC-5582-7C20-926A69ACE7C6}"/>
          </ac:spMkLst>
        </pc:spChg>
        <pc:spChg chg="mod">
          <ac:chgData name="Om Apurvbhai Tank" userId="S::tanko1@mcmaster.ca::63a71500-659c-4050-b7c6-8dc9f7e96d21" providerId="AD" clId="Web-{6E3F287C-C51D-E9D7-5CB8-F55920FCF720}" dt="2024-12-11T00:35:57.002" v="946" actId="20577"/>
          <ac:spMkLst>
            <pc:docMk/>
            <pc:sldMk cId="809339481" sldId="272"/>
            <ac:spMk id="3" creationId="{00E1A77F-6A52-E889-839D-7F1619682CD9}"/>
          </ac:spMkLst>
        </pc:spChg>
        <pc:spChg chg="mod">
          <ac:chgData name="Om Apurvbhai Tank" userId="S::tanko1@mcmaster.ca::63a71500-659c-4050-b7c6-8dc9f7e96d21" providerId="AD" clId="Web-{6E3F287C-C51D-E9D7-5CB8-F55920FCF720}" dt="2024-12-11T00:34:39.610" v="900" actId="20577"/>
          <ac:spMkLst>
            <pc:docMk/>
            <pc:sldMk cId="809339481" sldId="272"/>
            <ac:spMk id="5" creationId="{AD0192A1-595C-11B9-DF68-527B5E8AFF24}"/>
          </ac:spMkLst>
        </pc:spChg>
        <pc:picChg chg="add mod">
          <ac:chgData name="Om Apurvbhai Tank" userId="S::tanko1@mcmaster.ca::63a71500-659c-4050-b7c6-8dc9f7e96d21" providerId="AD" clId="Web-{6E3F287C-C51D-E9D7-5CB8-F55920FCF720}" dt="2024-12-11T00:34:51.782" v="902" actId="1076"/>
          <ac:picMkLst>
            <pc:docMk/>
            <pc:sldMk cId="809339481" sldId="272"/>
            <ac:picMk id="7" creationId="{B66C6C6A-4600-8473-2403-92EFE32837BA}"/>
          </ac:picMkLst>
        </pc:picChg>
        <pc:picChg chg="add del mod">
          <ac:chgData name="Om Apurvbhai Tank" userId="S::tanko1@mcmaster.ca::63a71500-659c-4050-b7c6-8dc9f7e96d21" providerId="AD" clId="Web-{6E3F287C-C51D-E9D7-5CB8-F55920FCF720}" dt="2024-12-11T00:35:14.095" v="906"/>
          <ac:picMkLst>
            <pc:docMk/>
            <pc:sldMk cId="809339481" sldId="272"/>
            <ac:picMk id="8" creationId="{16BD59DC-F96F-A7C3-F292-B9DACF8C8944}"/>
          </ac:picMkLst>
        </pc:picChg>
        <pc:picChg chg="add mod">
          <ac:chgData name="Om Apurvbhai Tank" userId="S::tanko1@mcmaster.ca::63a71500-659c-4050-b7c6-8dc9f7e96d21" providerId="AD" clId="Web-{6E3F287C-C51D-E9D7-5CB8-F55920FCF720}" dt="2024-12-11T00:48:21.646" v="976" actId="1076"/>
          <ac:picMkLst>
            <pc:docMk/>
            <pc:sldMk cId="809339481" sldId="272"/>
            <ac:picMk id="9" creationId="{910A99DA-06AB-D884-5167-3FFF193A56F2}"/>
          </ac:picMkLst>
        </pc:picChg>
      </pc:sldChg>
      <pc:sldChg chg="addSp delSp modSp new">
        <pc:chgData name="Om Apurvbhai Tank" userId="S::tanko1@mcmaster.ca::63a71500-659c-4050-b7c6-8dc9f7e96d21" providerId="AD" clId="Web-{6E3F287C-C51D-E9D7-5CB8-F55920FCF720}" dt="2024-12-11T00:36:35.316" v="974" actId="20577"/>
        <pc:sldMkLst>
          <pc:docMk/>
          <pc:sldMk cId="480167515" sldId="273"/>
        </pc:sldMkLst>
        <pc:spChg chg="add del mod">
          <ac:chgData name="Om Apurvbhai Tank" userId="S::tanko1@mcmaster.ca::63a71500-659c-4050-b7c6-8dc9f7e96d21" providerId="AD" clId="Web-{6E3F287C-C51D-E9D7-5CB8-F55920FCF720}" dt="2024-12-11T00:36:35.316" v="974" actId="20577"/>
          <ac:spMkLst>
            <pc:docMk/>
            <pc:sldMk cId="480167515" sldId="273"/>
            <ac:spMk id="3" creationId="{42881654-4F54-059D-C55F-CBD33EDB8BF5}"/>
          </ac:spMkLst>
        </pc:spChg>
        <pc:picChg chg="add del mod ord">
          <ac:chgData name="Om Apurvbhai Tank" userId="S::tanko1@mcmaster.ca::63a71500-659c-4050-b7c6-8dc9f7e96d21" providerId="AD" clId="Web-{6E3F287C-C51D-E9D7-5CB8-F55920FCF720}" dt="2024-12-11T00:35:28.642" v="911"/>
          <ac:picMkLst>
            <pc:docMk/>
            <pc:sldMk cId="480167515" sldId="273"/>
            <ac:picMk id="7" creationId="{90E13276-A391-1DF8-8649-482E3E114A81}"/>
          </ac:picMkLst>
        </pc:picChg>
        <pc:picChg chg="add mod">
          <ac:chgData name="Om Apurvbhai Tank" userId="S::tanko1@mcmaster.ca::63a71500-659c-4050-b7c6-8dc9f7e96d21" providerId="AD" clId="Web-{6E3F287C-C51D-E9D7-5CB8-F55920FCF720}" dt="2024-12-11T00:36:04.737" v="949" actId="1076"/>
          <ac:picMkLst>
            <pc:docMk/>
            <pc:sldMk cId="480167515" sldId="273"/>
            <ac:picMk id="8" creationId="{DFEE7F95-FECC-3765-7ECE-D47E3EA8021F}"/>
          </ac:picMkLst>
        </pc:picChg>
      </pc:sldChg>
      <pc:sldChg chg="new">
        <pc:chgData name="Om Apurvbhai Tank" userId="S::tanko1@mcmaster.ca::63a71500-659c-4050-b7c6-8dc9f7e96d21" providerId="AD" clId="Web-{6E3F287C-C51D-E9D7-5CB8-F55920FCF720}" dt="2024-12-11T00:49:04.459" v="977"/>
        <pc:sldMkLst>
          <pc:docMk/>
          <pc:sldMk cId="2688871710" sldId="274"/>
        </pc:sldMkLst>
      </pc:sldChg>
    </pc:docChg>
  </pc:docChgLst>
  <pc:docChgLst>
    <pc:chgData name="Om Apurvbhai Tank" userId="S::tanko1@mcmaster.ca::63a71500-659c-4050-b7c6-8dc9f7e96d21" providerId="AD" clId="Web-{5CFA5C31-835F-9C22-41B6-06CE1127B16D}"/>
    <pc:docChg chg="mod addSld delSld modSld sldOrd addMainMaster delMainMaster modMainMaster setSldSz">
      <pc:chgData name="Om Apurvbhai Tank" userId="S::tanko1@mcmaster.ca::63a71500-659c-4050-b7c6-8dc9f7e96d21" providerId="AD" clId="Web-{5CFA5C31-835F-9C22-41B6-06CE1127B16D}" dt="2024-12-11T02:38:19.528" v="691" actId="20577"/>
      <pc:docMkLst>
        <pc:docMk/>
      </pc:docMkLst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109857222" sldId="256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3940863115" sldId="257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940863115" sldId="257"/>
            <ac:spMk id="2" creationId="{DB6A19F0-5EAD-9F70-1BA9-A0BB0592FE3B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940863115" sldId="257"/>
            <ac:spMk id="3" creationId="{E48D1B69-F231-CBC6-55E5-D49854EB9040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940863115" sldId="257"/>
            <ac:spMk id="4" creationId="{5E85553D-ECB6-7489-4DA5-2F8366ABDCEA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940863115" sldId="257"/>
            <ac:spMk id="5" creationId="{B5B52E05-2D19-DADC-2847-DF48E3C4DDB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940863115" sldId="257"/>
            <ac:spMk id="6" creationId="{B5E07552-D7DB-ED05-349D-3C990AE41C88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1478569846" sldId="258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478569846" sldId="258"/>
            <ac:spMk id="2" creationId="{5213BE57-7DDD-5FE2-8CF6-5A60137B5F6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478569846" sldId="258"/>
            <ac:spMk id="3" creationId="{57A3E5F8-946C-636A-1711-E184EB39421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478569846" sldId="258"/>
            <ac:spMk id="4" creationId="{30813191-84DF-CE97-15C5-930926D683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478569846" sldId="258"/>
            <ac:spMk id="5" creationId="{E609DA7D-D2EF-7B33-D613-795FA4679C0A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478569846" sldId="258"/>
            <ac:spMk id="6" creationId="{993A0144-D907-A5DB-12F2-4BAD11545C7E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1356935789" sldId="259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356935789" sldId="259"/>
            <ac:spMk id="2" creationId="{D789749B-1D8D-9D90-53D1-8069B89257EA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356935789" sldId="259"/>
            <ac:spMk id="3" creationId="{3090F81B-89DE-0845-F58A-5DD120277C40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356935789" sldId="259"/>
            <ac:spMk id="4" creationId="{EB148640-1E95-BE35-CF13-735A7B0B5F9F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356935789" sldId="259"/>
            <ac:spMk id="5" creationId="{8700F196-D255-8231-CC10-B73C7318244C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356935789" sldId="259"/>
            <ac:spMk id="6" creationId="{8D387516-372A-0385-A92E-872D6B4BF29B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2776843716" sldId="260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776843716" sldId="260"/>
            <ac:spMk id="2" creationId="{095E3CE2-1751-447A-18B0-7DD0E1590BC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776843716" sldId="260"/>
            <ac:spMk id="4" creationId="{4F9125CE-467F-E010-B1DF-2050BB7F146F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776843716" sldId="260"/>
            <ac:spMk id="5" creationId="{AF3BB123-3772-7172-F54C-1C9C408BC48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776843716" sldId="260"/>
            <ac:spMk id="6" creationId="{55178287-A8E8-3D5E-68BC-9CE4FF35FE21}"/>
          </ac:spMkLst>
        </pc:spChg>
        <pc:graphicFrameChg chg="mod ord">
          <ac:chgData name="Om Apurvbhai Tank" userId="S::tanko1@mcmaster.ca::63a71500-659c-4050-b7c6-8dc9f7e96d21" providerId="AD" clId="Web-{5CFA5C31-835F-9C22-41B6-06CE1127B16D}" dt="2024-12-11T01:12:23.562" v="274"/>
          <ac:graphicFrameMkLst>
            <pc:docMk/>
            <pc:sldMk cId="2776843716" sldId="260"/>
            <ac:graphicFrameMk id="11" creationId="{5CAB3891-0090-FF48-CE5C-6011CE79A7C5}"/>
          </ac:graphicFrameMkLst>
        </pc:graphicFrame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12" creationId="{24CB068C-0026-B66B-1E07-2130078A6D55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14" creationId="{F643BFAE-D706-C7C8-73CF-38CAAE6DE0E4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15" creationId="{7FBEF4AE-FE04-6940-99DA-D0A9708FD32E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16" creationId="{4EB21BA7-8E27-0125-3FB3-5EC3DB49BCCA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21" creationId="{7C783093-0E18-5A02-6F5A-0292E0B0B89A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32" creationId="{880D4021-A498-A3D7-2D98-C6E83D9E32D5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33" creationId="{B65FB9F9-2DD6-E872-6CB1-EAA7A4FF345F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34" creationId="{1A22D2DC-B31F-33EE-8D7C-BB8692797211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35" creationId="{A5F4E629-2145-6B33-9D15-511BF5BEDEE8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12:22.109" v="273"/>
          <ac:picMkLst>
            <pc:docMk/>
            <pc:sldMk cId="2776843716" sldId="260"/>
            <ac:picMk id="38" creationId="{5E2EE625-8DE9-0FB7-82BE-FBA4F1FB4686}"/>
          </ac:picMkLst>
        </pc:picChg>
      </pc:sldChg>
      <pc:sldChg chg="modSp mod ord modClrScheme chgLayout">
        <pc:chgData name="Om Apurvbhai Tank" userId="S::tanko1@mcmaster.ca::63a71500-659c-4050-b7c6-8dc9f7e96d21" providerId="AD" clId="Web-{5CFA5C31-835F-9C22-41B6-06CE1127B16D}" dt="2024-12-11T02:20:03.543" v="590" actId="20577"/>
        <pc:sldMkLst>
          <pc:docMk/>
          <pc:sldMk cId="853353279" sldId="261"/>
        </pc:sldMkLst>
        <pc:spChg chg="mod ord">
          <ac:chgData name="Om Apurvbhai Tank" userId="S::tanko1@mcmaster.ca::63a71500-659c-4050-b7c6-8dc9f7e96d21" providerId="AD" clId="Web-{5CFA5C31-835F-9C22-41B6-06CE1127B16D}" dt="2024-12-11T02:20:03.543" v="590" actId="20577"/>
          <ac:spMkLst>
            <pc:docMk/>
            <pc:sldMk cId="853353279" sldId="261"/>
            <ac:spMk id="2" creationId="{9D0F264F-F652-949F-91A9-4DD6D11381EF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53353279" sldId="261"/>
            <ac:spMk id="3" creationId="{894729D6-933F-A188-A78C-45B20D0042D0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53353279" sldId="261"/>
            <ac:spMk id="4" creationId="{A5E05A20-6A8C-DF7B-0434-6592CC6C6B9B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53353279" sldId="261"/>
            <ac:spMk id="5" creationId="{BC873000-ABAE-BF56-604E-FA0BF5025B92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53353279" sldId="261"/>
            <ac:spMk id="6" creationId="{B9EF8D41-A595-246E-9FBF-B71725EDFE79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12:23.562" v="274"/>
        <pc:sldMkLst>
          <pc:docMk/>
          <pc:sldMk cId="506585008" sldId="262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06585008" sldId="262"/>
            <ac:spMk id="2" creationId="{727270F4-702F-EC2F-FA68-C3E0653E5D68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06585008" sldId="262"/>
            <ac:spMk id="3" creationId="{A8F53E2C-2E20-3176-3763-891A355C655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06585008" sldId="262"/>
            <ac:spMk id="4" creationId="{0F866BBB-341E-91B6-CCE2-EC657F3D1B0A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06585008" sldId="262"/>
            <ac:spMk id="5" creationId="{7D3B2FCD-3927-AE67-F66F-D0D680C6C6AB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06585008" sldId="262"/>
            <ac:spMk id="6" creationId="{A9272AE0-9615-E84E-5E9F-BEB28BB4C506}"/>
          </ac:spMkLst>
        </pc:spChg>
      </pc:sldChg>
      <pc:sldChg chg="modSp mod modClrScheme chgLayout">
        <pc:chgData name="Om Apurvbhai Tank" userId="S::tanko1@mcmaster.ca::63a71500-659c-4050-b7c6-8dc9f7e96d21" providerId="AD" clId="Web-{5CFA5C31-835F-9C22-41B6-06CE1127B16D}" dt="2024-12-11T01:28:16.347" v="354" actId="20577"/>
        <pc:sldMkLst>
          <pc:docMk/>
          <pc:sldMk cId="1958672715" sldId="263"/>
        </pc:sldMkLst>
        <pc:spChg chg="mod ord">
          <ac:chgData name="Om Apurvbhai Tank" userId="S::tanko1@mcmaster.ca::63a71500-659c-4050-b7c6-8dc9f7e96d21" providerId="AD" clId="Web-{5CFA5C31-835F-9C22-41B6-06CE1127B16D}" dt="2024-12-11T01:26:41.424" v="331" actId="1076"/>
          <ac:spMkLst>
            <pc:docMk/>
            <pc:sldMk cId="1958672715" sldId="263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958672715" sldId="263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958672715" sldId="263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958672715" sldId="263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28:16.347" v="354" actId="20577"/>
          <ac:spMkLst>
            <pc:docMk/>
            <pc:sldMk cId="1958672715" sldId="263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27:45.956" v="347" actId="14100"/>
          <ac:picMkLst>
            <pc:docMk/>
            <pc:sldMk cId="1958672715" sldId="263"/>
            <ac:picMk id="7" creationId="{A1B464E1-A670-4BE7-6E92-A4744570041A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27:52.597" v="350" actId="1076"/>
          <ac:picMkLst>
            <pc:docMk/>
            <pc:sldMk cId="1958672715" sldId="263"/>
            <ac:picMk id="9" creationId="{9BED87A6-DBDC-FF12-0574-C51B06EF4142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27:40.003" v="346" actId="1076"/>
        <pc:sldMkLst>
          <pc:docMk/>
          <pc:sldMk cId="578566634" sldId="264"/>
        </pc:sldMkLst>
        <pc:spChg chg="mod ord">
          <ac:chgData name="Om Apurvbhai Tank" userId="S::tanko1@mcmaster.ca::63a71500-659c-4050-b7c6-8dc9f7e96d21" providerId="AD" clId="Web-{5CFA5C31-835F-9C22-41B6-06CE1127B16D}" dt="2024-12-11T01:26:52.080" v="333" actId="14100"/>
          <ac:spMkLst>
            <pc:docMk/>
            <pc:sldMk cId="578566634" sldId="264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78566634" sldId="264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78566634" sldId="264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578566634" sldId="264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27:24.940" v="340" actId="20577"/>
          <ac:spMkLst>
            <pc:docMk/>
            <pc:sldMk cId="578566634" sldId="264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27:37.643" v="345" actId="1076"/>
          <ac:picMkLst>
            <pc:docMk/>
            <pc:sldMk cId="578566634" sldId="264"/>
            <ac:picMk id="3" creationId="{D57ED56E-B883-D71E-2DB3-6A4817E9F972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27:40.003" v="346" actId="1076"/>
          <ac:picMkLst>
            <pc:docMk/>
            <pc:sldMk cId="578566634" sldId="264"/>
            <ac:picMk id="7" creationId="{A1B464E1-A670-4BE7-6E92-A4744570041A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0:41.271" v="365" actId="1076"/>
        <pc:sldMkLst>
          <pc:docMk/>
          <pc:sldMk cId="1294889903" sldId="265"/>
        </pc:sldMkLst>
        <pc:spChg chg="mod ord">
          <ac:chgData name="Om Apurvbhai Tank" userId="S::tanko1@mcmaster.ca::63a71500-659c-4050-b7c6-8dc9f7e96d21" providerId="AD" clId="Web-{5CFA5C31-835F-9C22-41B6-06CE1127B16D}" dt="2024-12-11T01:29:12.457" v="356" actId="1076"/>
          <ac:spMkLst>
            <pc:docMk/>
            <pc:sldMk cId="1294889903" sldId="265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294889903" sldId="265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294889903" sldId="265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294889903" sldId="265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0:33.989" v="363" actId="14100"/>
          <ac:spMkLst>
            <pc:docMk/>
            <pc:sldMk cId="1294889903" sldId="265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0:41.271" v="365" actId="1076"/>
          <ac:picMkLst>
            <pc:docMk/>
            <pc:sldMk cId="1294889903" sldId="265"/>
            <ac:picMk id="7" creationId="{A1B464E1-A670-4BE7-6E92-A4744570041A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1:22.521" v="377" actId="1076"/>
        <pc:sldMkLst>
          <pc:docMk/>
          <pc:sldMk cId="1135821884" sldId="266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135821884" sldId="266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135821884" sldId="266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135821884" sldId="266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1135821884" sldId="266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1:22.521" v="377" actId="1076"/>
          <ac:spMkLst>
            <pc:docMk/>
            <pc:sldMk cId="1135821884" sldId="266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1:10.131" v="374" actId="1076"/>
          <ac:picMkLst>
            <pc:docMk/>
            <pc:sldMk cId="1135821884" sldId="266"/>
            <ac:picMk id="7" creationId="{A1B464E1-A670-4BE7-6E92-A4744570041A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6:15.901" v="437" actId="1076"/>
        <pc:sldMkLst>
          <pc:docMk/>
          <pc:sldMk cId="4038710732" sldId="267"/>
        </pc:sldMkLst>
        <pc:spChg chg="mod ord">
          <ac:chgData name="Om Apurvbhai Tank" userId="S::tanko1@mcmaster.ca::63a71500-659c-4050-b7c6-8dc9f7e96d21" providerId="AD" clId="Web-{5CFA5C31-835F-9C22-41B6-06CE1127B16D}" dt="2024-12-11T01:34:45.024" v="418" actId="1076"/>
          <ac:spMkLst>
            <pc:docMk/>
            <pc:sldMk cId="4038710732" sldId="267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038710732" sldId="267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038710732" sldId="267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038710732" sldId="267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5:34.056" v="430" actId="14100"/>
          <ac:spMkLst>
            <pc:docMk/>
            <pc:sldMk cId="4038710732" sldId="267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6:15.901" v="437" actId="1076"/>
          <ac:picMkLst>
            <pc:docMk/>
            <pc:sldMk cId="4038710732" sldId="267"/>
            <ac:picMk id="7" creationId="{A1B464E1-A670-4BE7-6E92-A4744570041A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36:10.166" v="436" actId="1076"/>
          <ac:picMkLst>
            <pc:docMk/>
            <pc:sldMk cId="4038710732" sldId="267"/>
            <ac:picMk id="11" creationId="{367BDBA3-F10A-8D52-D028-16D69D38B3A1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7:44.808" v="454" actId="1076"/>
        <pc:sldMkLst>
          <pc:docMk/>
          <pc:sldMk cId="3313442509" sldId="268"/>
        </pc:sldMkLst>
        <pc:spChg chg="mod ord">
          <ac:chgData name="Om Apurvbhai Tank" userId="S::tanko1@mcmaster.ca::63a71500-659c-4050-b7c6-8dc9f7e96d21" providerId="AD" clId="Web-{5CFA5C31-835F-9C22-41B6-06CE1127B16D}" dt="2024-12-11T01:36:36.292" v="440" actId="1076"/>
          <ac:spMkLst>
            <pc:docMk/>
            <pc:sldMk cId="3313442509" sldId="268"/>
            <ac:spMk id="2" creationId="{89713256-5F70-AC1C-9778-19AD9B6E815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313442509" sldId="268"/>
            <ac:spMk id="4" creationId="{2BF7B2D5-E8EF-8902-175F-08DB5D94FC8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313442509" sldId="268"/>
            <ac:spMk id="5" creationId="{747B36F3-D577-D74B-D33B-D36F0CBD2DC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313442509" sldId="268"/>
            <ac:spMk id="6" creationId="{6911429A-F5AC-8F47-4C08-48540F0A612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7:27.183" v="449" actId="14100"/>
          <ac:spMkLst>
            <pc:docMk/>
            <pc:sldMk cId="3313442509" sldId="268"/>
            <ac:spMk id="10" creationId="{89D6908D-0155-90C5-788A-8BF0FB9ECEE2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7:38.136" v="451" actId="1076"/>
          <ac:picMkLst>
            <pc:docMk/>
            <pc:sldMk cId="3313442509" sldId="268"/>
            <ac:picMk id="3" creationId="{39AEFB3C-9D86-EAD1-91D9-2F8F019C2CE3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37:44.808" v="454" actId="1076"/>
          <ac:picMkLst>
            <pc:docMk/>
            <pc:sldMk cId="3313442509" sldId="268"/>
            <ac:picMk id="7" creationId="{A1B464E1-A670-4BE7-6E92-A4744570041A}"/>
          </ac:picMkLst>
        </pc:picChg>
      </pc:sldChg>
      <pc:sldChg chg="modSp mod ord modClrScheme chgLayout">
        <pc:chgData name="Om Apurvbhai Tank" userId="S::tanko1@mcmaster.ca::63a71500-659c-4050-b7c6-8dc9f7e96d21" providerId="AD" clId="Web-{5CFA5C31-835F-9C22-41B6-06CE1127B16D}" dt="2024-12-11T01:36:29.198" v="438"/>
        <pc:sldMkLst>
          <pc:docMk/>
          <pc:sldMk cId="2876971749" sldId="269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876971749" sldId="269"/>
            <ac:spMk id="2" creationId="{E285DFD3-33DC-9CB4-B25E-9F3E7DB3DE7C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876971749" sldId="269"/>
            <ac:spMk id="5" creationId="{D248182F-36FD-BD56-E37D-FD757C6EB10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876971749" sldId="269"/>
            <ac:spMk id="6" creationId="{9EFD000A-AEAC-069D-05A2-5409F207164F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876971749" sldId="269"/>
            <ac:spMk id="7" creationId="{F1BCBAFC-9398-91DB-411E-2A6172C80E7E}"/>
          </ac:spMkLst>
        </pc:spChg>
        <pc:picChg chg="mod ord">
          <ac:chgData name="Om Apurvbhai Tank" userId="S::tanko1@mcmaster.ca::63a71500-659c-4050-b7c6-8dc9f7e96d21" providerId="AD" clId="Web-{5CFA5C31-835F-9C22-41B6-06CE1127B16D}" dt="2024-12-11T01:34:22.852" v="415" actId="1076"/>
          <ac:picMkLst>
            <pc:docMk/>
            <pc:sldMk cId="2876971749" sldId="269"/>
            <ac:picMk id="8" creationId="{1027054F-915E-5090-F0F1-A430A09C0745}"/>
          </ac:picMkLst>
        </pc:picChg>
      </pc:sldChg>
      <pc:sldChg chg="modSp mod ord modClrScheme chgLayout">
        <pc:chgData name="Om Apurvbhai Tank" userId="S::tanko1@mcmaster.ca::63a71500-659c-4050-b7c6-8dc9f7e96d21" providerId="AD" clId="Web-{5CFA5C31-835F-9C22-41B6-06CE1127B16D}" dt="2024-12-11T01:38:24.809" v="456"/>
        <pc:sldMkLst>
          <pc:docMk/>
          <pc:sldMk cId="881482427" sldId="270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81482427" sldId="270"/>
            <ac:spMk id="2" creationId="{11701E5E-983B-D6BD-8AC6-2463F8DC7CF2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4:06.461" v="413" actId="20577"/>
          <ac:spMkLst>
            <pc:docMk/>
            <pc:sldMk cId="881482427" sldId="270"/>
            <ac:spMk id="3" creationId="{8C2ABD8B-0EEF-DE6C-2126-00B6AEB18F78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81482427" sldId="270"/>
            <ac:spMk id="5" creationId="{E01AA89F-A4B9-E354-1F33-10D628DF49F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81482427" sldId="270"/>
            <ac:spMk id="6" creationId="{121A2FAB-FCFB-70D7-EC15-D74150E9501B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81482427" sldId="270"/>
            <ac:spMk id="7" creationId="{D5ED7BF5-4073-C289-794E-4C83700CC284}"/>
          </ac:spMkLst>
        </pc:spChg>
      </pc:sldChg>
      <pc:sldChg chg="modSp mod ord modClrScheme chgLayout">
        <pc:chgData name="Om Apurvbhai Tank" userId="S::tanko1@mcmaster.ca::63a71500-659c-4050-b7c6-8dc9f7e96d21" providerId="AD" clId="Web-{5CFA5C31-835F-9C22-41B6-06CE1127B16D}" dt="2024-12-11T01:38:24.809" v="455"/>
        <pc:sldMkLst>
          <pc:docMk/>
          <pc:sldMk cId="3119772535" sldId="271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119772535" sldId="271"/>
            <ac:spMk id="2" creationId="{B36E62FE-930E-0451-476F-583C0C49D48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119772535" sldId="271"/>
            <ac:spMk id="4" creationId="{B34DB53A-BDA3-D224-9813-B35F7530D52C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119772535" sldId="271"/>
            <ac:spMk id="5" creationId="{D36CB9A7-09F7-6B38-AB2A-307FB5FBE6F3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3119772535" sldId="271"/>
            <ac:spMk id="6" creationId="{6EBCFF58-2FFB-A67A-77BA-F0644D830254}"/>
          </ac:spMkLst>
        </pc:spChg>
        <pc:graphicFrameChg chg="mod ord modGraphic">
          <ac:chgData name="Om Apurvbhai Tank" userId="S::tanko1@mcmaster.ca::63a71500-659c-4050-b7c6-8dc9f7e96d21" providerId="AD" clId="Web-{5CFA5C31-835F-9C22-41B6-06CE1127B16D}" dt="2024-12-11T01:32:37.288" v="392" actId="1076"/>
          <ac:graphicFrameMkLst>
            <pc:docMk/>
            <pc:sldMk cId="3119772535" sldId="271"/>
            <ac:graphicFrameMk id="8" creationId="{EFB909CB-7F16-E221-B780-F09D7245C429}"/>
          </ac:graphicFrameMkLst>
        </pc:graphicFrame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1:53.553" v="380" actId="14100"/>
        <pc:sldMkLst>
          <pc:docMk/>
          <pc:sldMk cId="809339481" sldId="272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09339481" sldId="272"/>
            <ac:spMk id="2" creationId="{CAC3F4B6-C5DC-5582-7C20-926A69ACE7C6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09339481" sldId="272"/>
            <ac:spMk id="3" creationId="{00E1A77F-6A52-E889-839D-7F1619682CD9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09339481" sldId="272"/>
            <ac:spMk id="4" creationId="{EA34657B-B32B-6E2B-EC0E-2A1A1AF96C22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09339481" sldId="272"/>
            <ac:spMk id="5" creationId="{AD0192A1-595C-11B9-DF68-527B5E8AFF2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809339481" sldId="272"/>
            <ac:spMk id="6" creationId="{FDC38B50-3662-2B53-A400-FF29D0BCBF71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1:53.553" v="380" actId="14100"/>
          <ac:picMkLst>
            <pc:docMk/>
            <pc:sldMk cId="809339481" sldId="272"/>
            <ac:picMk id="7" creationId="{B66C6C6A-4600-8473-2403-92EFE32837BA}"/>
          </ac:picMkLst>
        </pc:picChg>
        <pc:picChg chg="mod">
          <ac:chgData name="Om Apurvbhai Tank" userId="S::tanko1@mcmaster.ca::63a71500-659c-4050-b7c6-8dc9f7e96d21" providerId="AD" clId="Web-{5CFA5C31-835F-9C22-41B6-06CE1127B16D}" dt="2024-12-11T01:31:49.256" v="379" actId="14100"/>
          <ac:picMkLst>
            <pc:docMk/>
            <pc:sldMk cId="809339481" sldId="272"/>
            <ac:picMk id="9" creationId="{910A99DA-06AB-D884-5167-3FFF193A56F2}"/>
          </ac:picMkLst>
        </pc:picChg>
      </pc:sldChg>
      <pc:sldChg chg="modSp mod modClrScheme chgLayout">
        <pc:chgData name="Om Apurvbhai Tank" userId="S::tanko1@mcmaster.ca::63a71500-659c-4050-b7c6-8dc9f7e96d21" providerId="AD" clId="Web-{5CFA5C31-835F-9C22-41B6-06CE1127B16D}" dt="2024-12-11T01:39:30.075" v="458" actId="20577"/>
        <pc:sldMkLst>
          <pc:docMk/>
          <pc:sldMk cId="480167515" sldId="273"/>
        </pc:sldMkLst>
        <pc:spChg chg="mod ord">
          <ac:chgData name="Om Apurvbhai Tank" userId="S::tanko1@mcmaster.ca::63a71500-659c-4050-b7c6-8dc9f7e96d21" providerId="AD" clId="Web-{5CFA5C31-835F-9C22-41B6-06CE1127B16D}" dt="2024-12-11T01:39:30.075" v="458" actId="20577"/>
          <ac:spMkLst>
            <pc:docMk/>
            <pc:sldMk cId="480167515" sldId="273"/>
            <ac:spMk id="2" creationId="{5DA90495-F585-A231-8C35-C7CC303175E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33:19.570" v="402" actId="1076"/>
          <ac:spMkLst>
            <pc:docMk/>
            <pc:sldMk cId="480167515" sldId="273"/>
            <ac:spMk id="3" creationId="{42881654-4F54-059D-C55F-CBD33EDB8BF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80167515" sldId="273"/>
            <ac:spMk id="4" creationId="{63AEDAD4-E60C-9281-B326-46C5F62EC17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80167515" sldId="273"/>
            <ac:spMk id="5" creationId="{0CBA1D20-DD34-C2CD-E54E-622E204A7CF9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80167515" sldId="273"/>
            <ac:spMk id="6" creationId="{59AFE0ED-53B7-61EE-4EF9-6F76EA515E07}"/>
          </ac:spMkLst>
        </pc:spChg>
        <pc:picChg chg="mod">
          <ac:chgData name="Om Apurvbhai Tank" userId="S::tanko1@mcmaster.ca::63a71500-659c-4050-b7c6-8dc9f7e96d21" providerId="AD" clId="Web-{5CFA5C31-835F-9C22-41B6-06CE1127B16D}" dt="2024-12-11T01:33:22.851" v="403" actId="1076"/>
          <ac:picMkLst>
            <pc:docMk/>
            <pc:sldMk cId="480167515" sldId="273"/>
            <ac:picMk id="8" creationId="{DFEE7F95-FECC-3765-7ECE-D47E3EA8021F}"/>
          </ac:picMkLst>
        </pc:picChg>
      </pc:sldChg>
      <pc:sldChg chg="addSp modSp mod modClrScheme chgLayout">
        <pc:chgData name="Om Apurvbhai Tank" userId="S::tanko1@mcmaster.ca::63a71500-659c-4050-b7c6-8dc9f7e96d21" providerId="AD" clId="Web-{5CFA5C31-835F-9C22-41B6-06CE1127B16D}" dt="2024-12-11T01:40:06.045" v="468" actId="1076"/>
        <pc:sldMkLst>
          <pc:docMk/>
          <pc:sldMk cId="2688871710" sldId="274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688871710" sldId="274"/>
            <ac:spMk id="2" creationId="{8224D766-5FA1-9719-7527-5516EE087A4F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40:03.966" v="467" actId="1076"/>
          <ac:spMkLst>
            <pc:docMk/>
            <pc:sldMk cId="2688871710" sldId="274"/>
            <ac:spMk id="3" creationId="{02563FE1-FAEA-31E0-44BD-8BA351DD6B29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688871710" sldId="274"/>
            <ac:spMk id="4" creationId="{4EB44508-2424-6F39-8178-58563474DBEA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688871710" sldId="274"/>
            <ac:spMk id="5" creationId="{B362BE04-588B-7D82-5D15-36394A4847A4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2688871710" sldId="274"/>
            <ac:spMk id="6" creationId="{CEA134DC-E8C3-48BB-2C40-D64D1DFA3748}"/>
          </ac:spMkLst>
        </pc:spChg>
        <pc:picChg chg="add mod">
          <ac:chgData name="Om Apurvbhai Tank" userId="S::tanko1@mcmaster.ca::63a71500-659c-4050-b7c6-8dc9f7e96d21" providerId="AD" clId="Web-{5CFA5C31-835F-9C22-41B6-06CE1127B16D}" dt="2024-12-11T01:40:06.045" v="468" actId="1076"/>
          <ac:picMkLst>
            <pc:docMk/>
            <pc:sldMk cId="2688871710" sldId="274"/>
            <ac:picMk id="7" creationId="{92B87712-60E6-8FD6-7E13-9457485EF9AF}"/>
          </ac:picMkLst>
        </pc:picChg>
      </pc:sldChg>
      <pc:sldChg chg="addSp delSp modSp new mod modClrScheme chgLayout">
        <pc:chgData name="Om Apurvbhai Tank" userId="S::tanko1@mcmaster.ca::63a71500-659c-4050-b7c6-8dc9f7e96d21" providerId="AD" clId="Web-{5CFA5C31-835F-9C22-41B6-06CE1127B16D}" dt="2024-12-11T01:13:49.736" v="294" actId="1076"/>
        <pc:sldMkLst>
          <pc:docMk/>
          <pc:sldMk cId="4277697210" sldId="275"/>
        </pc:sldMkLst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277697210" sldId="275"/>
            <ac:spMk id="2" creationId="{5FABA5AD-8337-D767-8CF3-94148C8B2087}"/>
          </ac:spMkLst>
        </pc:spChg>
        <pc:spChg chg="del">
          <ac:chgData name="Om Apurvbhai Tank" userId="S::tanko1@mcmaster.ca::63a71500-659c-4050-b7c6-8dc9f7e96d21" providerId="AD" clId="Web-{5CFA5C31-835F-9C22-41B6-06CE1127B16D}" dt="2024-12-11T01:08:20.621" v="234"/>
          <ac:spMkLst>
            <pc:docMk/>
            <pc:sldMk cId="4277697210" sldId="275"/>
            <ac:spMk id="3" creationId="{C7D4218D-5E18-5122-67E6-74B60875B5E8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277697210" sldId="275"/>
            <ac:spMk id="4" creationId="{CE6CCF57-5EF4-A97B-A18F-D12455907EF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277697210" sldId="275"/>
            <ac:spMk id="5" creationId="{67A75160-F5E0-90FA-D22C-E95553256EC9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23.562" v="274"/>
          <ac:spMkLst>
            <pc:docMk/>
            <pc:sldMk cId="4277697210" sldId="275"/>
            <ac:spMk id="6" creationId="{159A1B19-4C79-33C1-E385-8C88DC24F3AC}"/>
          </ac:spMkLst>
        </pc:spChg>
        <pc:picChg chg="add mod ord">
          <ac:chgData name="Om Apurvbhai Tank" userId="S::tanko1@mcmaster.ca::63a71500-659c-4050-b7c6-8dc9f7e96d21" providerId="AD" clId="Web-{5CFA5C31-835F-9C22-41B6-06CE1127B16D}" dt="2024-12-11T01:13:49.736" v="294" actId="1076"/>
          <ac:picMkLst>
            <pc:docMk/>
            <pc:sldMk cId="4277697210" sldId="275"/>
            <ac:picMk id="7" creationId="{67E3E767-D6CD-F36D-554D-D354F9B95DC3}"/>
          </ac:picMkLst>
        </pc:picChg>
      </pc:sldChg>
      <pc:sldChg chg="addSp delSp modSp new mod modClrScheme chgLayout">
        <pc:chgData name="Om Apurvbhai Tank" userId="S::tanko1@mcmaster.ca::63a71500-659c-4050-b7c6-8dc9f7e96d21" providerId="AD" clId="Web-{5CFA5C31-835F-9C22-41B6-06CE1127B16D}" dt="2024-12-11T01:13:32.204" v="292" actId="20577"/>
        <pc:sldMkLst>
          <pc:docMk/>
          <pc:sldMk cId="3702588793" sldId="276"/>
        </pc:sldMkLst>
        <pc:spChg chg="mod ord">
          <ac:chgData name="Om Apurvbhai Tank" userId="S::tanko1@mcmaster.ca::63a71500-659c-4050-b7c6-8dc9f7e96d21" providerId="AD" clId="Web-{5CFA5C31-835F-9C22-41B6-06CE1127B16D}" dt="2024-12-11T01:12:53.703" v="276" actId="1076"/>
          <ac:spMkLst>
            <pc:docMk/>
            <pc:sldMk cId="3702588793" sldId="276"/>
            <ac:spMk id="2" creationId="{F6C85A85-65D3-0294-E978-16A268BFE54B}"/>
          </ac:spMkLst>
        </pc:spChg>
        <pc:spChg chg="del">
          <ac:chgData name="Om Apurvbhai Tank" userId="S::tanko1@mcmaster.ca::63a71500-659c-4050-b7c6-8dc9f7e96d21" providerId="AD" clId="Web-{5CFA5C31-835F-9C22-41B6-06CE1127B16D}" dt="2024-12-11T01:09:10.732" v="245"/>
          <ac:spMkLst>
            <pc:docMk/>
            <pc:sldMk cId="3702588793" sldId="276"/>
            <ac:spMk id="3" creationId="{68147B64-E960-8450-D38F-08FBFD283965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46.782" v="275"/>
          <ac:spMkLst>
            <pc:docMk/>
            <pc:sldMk cId="3702588793" sldId="276"/>
            <ac:spMk id="4" creationId="{273A1E6B-817D-0347-1FF3-AF698213DF0D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3:32.204" v="292" actId="20577"/>
          <ac:spMkLst>
            <pc:docMk/>
            <pc:sldMk cId="3702588793" sldId="276"/>
            <ac:spMk id="5" creationId="{D4F0217F-88C5-DC61-F1A2-4621215DF929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12:46.782" v="275"/>
          <ac:spMkLst>
            <pc:docMk/>
            <pc:sldMk cId="3702588793" sldId="276"/>
            <ac:spMk id="6" creationId="{F18DF110-75EE-75A1-0B7B-4D84712635B9}"/>
          </ac:spMkLst>
        </pc:spChg>
        <pc:spChg chg="add del mod ord">
          <ac:chgData name="Om Apurvbhai Tank" userId="S::tanko1@mcmaster.ca::63a71500-659c-4050-b7c6-8dc9f7e96d21" providerId="AD" clId="Web-{5CFA5C31-835F-9C22-41B6-06CE1127B16D}" dt="2024-12-11T01:10:47.233" v="257"/>
          <ac:spMkLst>
            <pc:docMk/>
            <pc:sldMk cId="3702588793" sldId="276"/>
            <ac:spMk id="9" creationId="{4895DDA6-E392-0F09-0CC9-38BDDBBC7A04}"/>
          </ac:spMkLst>
        </pc:spChg>
        <pc:picChg chg="add mod ord">
          <ac:chgData name="Om Apurvbhai Tank" userId="S::tanko1@mcmaster.ca::63a71500-659c-4050-b7c6-8dc9f7e96d21" providerId="AD" clId="Web-{5CFA5C31-835F-9C22-41B6-06CE1127B16D}" dt="2024-12-11T01:13:11.344" v="284" actId="14100"/>
          <ac:picMkLst>
            <pc:docMk/>
            <pc:sldMk cId="3702588793" sldId="276"/>
            <ac:picMk id="7" creationId="{263C9971-84A3-285F-8299-A6FD60615E2C}"/>
          </ac:picMkLst>
        </pc:picChg>
        <pc:picChg chg="add mod">
          <ac:chgData name="Om Apurvbhai Tank" userId="S::tanko1@mcmaster.ca::63a71500-659c-4050-b7c6-8dc9f7e96d21" providerId="AD" clId="Web-{5CFA5C31-835F-9C22-41B6-06CE1127B16D}" dt="2024-12-11T01:13:06.313" v="282" actId="1076"/>
          <ac:picMkLst>
            <pc:docMk/>
            <pc:sldMk cId="3702588793" sldId="276"/>
            <ac:picMk id="8" creationId="{C993AC72-6C2A-55EA-BA61-50D10A46885B}"/>
          </ac:picMkLst>
        </pc:picChg>
      </pc:sldChg>
      <pc:sldChg chg="modSp new del">
        <pc:chgData name="Om Apurvbhai Tank" userId="S::tanko1@mcmaster.ca::63a71500-659c-4050-b7c6-8dc9f7e96d21" providerId="AD" clId="Web-{5CFA5C31-835F-9C22-41B6-06CE1127B16D}" dt="2024-12-11T01:25:57.595" v="328"/>
        <pc:sldMkLst>
          <pc:docMk/>
          <pc:sldMk cId="650692526" sldId="277"/>
        </pc:sldMkLst>
        <pc:spChg chg="mod">
          <ac:chgData name="Om Apurvbhai Tank" userId="S::tanko1@mcmaster.ca::63a71500-659c-4050-b7c6-8dc9f7e96d21" providerId="AD" clId="Web-{5CFA5C31-835F-9C22-41B6-06CE1127B16D}" dt="2024-12-11T01:25:55.235" v="327" actId="20577"/>
          <ac:spMkLst>
            <pc:docMk/>
            <pc:sldMk cId="650692526" sldId="277"/>
            <ac:spMk id="3" creationId="{6A3F48B6-E559-A828-BBFF-A392E43C92C2}"/>
          </ac:spMkLst>
        </pc:spChg>
      </pc:sldChg>
      <pc:sldChg chg="addSp modSp new mod modClrScheme chgLayout">
        <pc:chgData name="Om Apurvbhai Tank" userId="S::tanko1@mcmaster.ca::63a71500-659c-4050-b7c6-8dc9f7e96d21" providerId="AD" clId="Web-{5CFA5C31-835F-9C22-41B6-06CE1127B16D}" dt="2024-12-11T01:25:46.313" v="322" actId="20577"/>
        <pc:sldMkLst>
          <pc:docMk/>
          <pc:sldMk cId="301220197" sldId="278"/>
        </pc:sldMkLst>
        <pc:spChg chg="mod ord">
          <ac:chgData name="Om Apurvbhai Tank" userId="S::tanko1@mcmaster.ca::63a71500-659c-4050-b7c6-8dc9f7e96d21" providerId="AD" clId="Web-{5CFA5C31-835F-9C22-41B6-06CE1127B16D}" dt="2024-12-11T01:23:13.171" v="297"/>
          <ac:spMkLst>
            <pc:docMk/>
            <pc:sldMk cId="301220197" sldId="278"/>
            <ac:spMk id="2" creationId="{F25E9CAF-6E94-91D4-EB0B-C9983FB8D2E7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23:13.171" v="297"/>
          <ac:spMkLst>
            <pc:docMk/>
            <pc:sldMk cId="301220197" sldId="278"/>
            <ac:spMk id="3" creationId="{976B2DE9-E14D-E337-678A-7B5EF649164E}"/>
          </ac:spMkLst>
        </pc:spChg>
        <pc:spChg chg="mod ord">
          <ac:chgData name="Om Apurvbhai Tank" userId="S::tanko1@mcmaster.ca::63a71500-659c-4050-b7c6-8dc9f7e96d21" providerId="AD" clId="Web-{5CFA5C31-835F-9C22-41B6-06CE1127B16D}" dt="2024-12-11T01:23:13.171" v="297"/>
          <ac:spMkLst>
            <pc:docMk/>
            <pc:sldMk cId="301220197" sldId="278"/>
            <ac:spMk id="4" creationId="{6C73880C-15D0-7B2B-A638-C3F44A5182C0}"/>
          </ac:spMkLst>
        </pc:spChg>
        <pc:spChg chg="add mod ord">
          <ac:chgData name="Om Apurvbhai Tank" userId="S::tanko1@mcmaster.ca::63a71500-659c-4050-b7c6-8dc9f7e96d21" providerId="AD" clId="Web-{5CFA5C31-835F-9C22-41B6-06CE1127B16D}" dt="2024-12-11T01:23:24.999" v="310" actId="20577"/>
          <ac:spMkLst>
            <pc:docMk/>
            <pc:sldMk cId="301220197" sldId="278"/>
            <ac:spMk id="5" creationId="{9BABED44-68FB-8D96-D40C-52BD7C2AA559}"/>
          </ac:spMkLst>
        </pc:spChg>
        <pc:spChg chg="add mod ord">
          <ac:chgData name="Om Apurvbhai Tank" userId="S::tanko1@mcmaster.ca::63a71500-659c-4050-b7c6-8dc9f7e96d21" providerId="AD" clId="Web-{5CFA5C31-835F-9C22-41B6-06CE1127B16D}" dt="2024-12-11T01:25:46.313" v="322" actId="20577"/>
          <ac:spMkLst>
            <pc:docMk/>
            <pc:sldMk cId="301220197" sldId="278"/>
            <ac:spMk id="6" creationId="{CDABA1E9-F47A-F243-E915-A0C13A398370}"/>
          </ac:spMkLst>
        </pc:spChg>
      </pc:sldChg>
      <pc:sldChg chg="modSp new">
        <pc:chgData name="Om Apurvbhai Tank" userId="S::tanko1@mcmaster.ca::63a71500-659c-4050-b7c6-8dc9f7e96d21" providerId="AD" clId="Web-{5CFA5C31-835F-9C22-41B6-06CE1127B16D}" dt="2024-12-11T02:20:11.418" v="592" actId="20577"/>
        <pc:sldMkLst>
          <pc:docMk/>
          <pc:sldMk cId="3257798359" sldId="279"/>
        </pc:sldMkLst>
        <pc:spChg chg="mod">
          <ac:chgData name="Om Apurvbhai Tank" userId="S::tanko1@mcmaster.ca::63a71500-659c-4050-b7c6-8dc9f7e96d21" providerId="AD" clId="Web-{5CFA5C31-835F-9C22-41B6-06CE1127B16D}" dt="2024-12-11T02:20:11.418" v="592" actId="20577"/>
          <ac:spMkLst>
            <pc:docMk/>
            <pc:sldMk cId="3257798359" sldId="279"/>
            <ac:spMk id="2" creationId="{E02A57CC-DC07-56E0-0553-6D63F61E5FA8}"/>
          </ac:spMkLst>
        </pc:spChg>
        <pc:spChg chg="mod">
          <ac:chgData name="Om Apurvbhai Tank" userId="S::tanko1@mcmaster.ca::63a71500-659c-4050-b7c6-8dc9f7e96d21" providerId="AD" clId="Web-{5CFA5C31-835F-9C22-41B6-06CE1127B16D}" dt="2024-12-11T02:19:53.792" v="587" actId="20577"/>
          <ac:spMkLst>
            <pc:docMk/>
            <pc:sldMk cId="3257798359" sldId="279"/>
            <ac:spMk id="3" creationId="{31BCF3D8-20E8-EF11-3655-C56AC06D0C10}"/>
          </ac:spMkLst>
        </pc:spChg>
        <pc:spChg chg="mod">
          <ac:chgData name="Om Apurvbhai Tank" userId="S::tanko1@mcmaster.ca::63a71500-659c-4050-b7c6-8dc9f7e96d21" providerId="AD" clId="Web-{5CFA5C31-835F-9C22-41B6-06CE1127B16D}" dt="2024-12-11T01:45:11.362" v="508" actId="20577"/>
          <ac:spMkLst>
            <pc:docMk/>
            <pc:sldMk cId="3257798359" sldId="279"/>
            <ac:spMk id="5" creationId="{885B623A-3CD9-098A-413A-12AE75940BEC}"/>
          </ac:spMkLst>
        </pc:spChg>
      </pc:sldChg>
      <pc:sldChg chg="addSp modSp new">
        <pc:chgData name="Om Apurvbhai Tank" userId="S::tanko1@mcmaster.ca::63a71500-659c-4050-b7c6-8dc9f7e96d21" providerId="AD" clId="Web-{5CFA5C31-835F-9C22-41B6-06CE1127B16D}" dt="2024-12-11T02:22:31.498" v="617" actId="1076"/>
        <pc:sldMkLst>
          <pc:docMk/>
          <pc:sldMk cId="714492302" sldId="280"/>
        </pc:sldMkLst>
        <pc:spChg chg="mod">
          <ac:chgData name="Om Apurvbhai Tank" userId="S::tanko1@mcmaster.ca::63a71500-659c-4050-b7c6-8dc9f7e96d21" providerId="AD" clId="Web-{5CFA5C31-835F-9C22-41B6-06CE1127B16D}" dt="2024-12-11T02:20:24.996" v="599" actId="20577"/>
          <ac:spMkLst>
            <pc:docMk/>
            <pc:sldMk cId="714492302" sldId="280"/>
            <ac:spMk id="2" creationId="{40515D11-2263-B3EA-5B0F-C0ED6F88B6A2}"/>
          </ac:spMkLst>
        </pc:spChg>
        <pc:spChg chg="mod">
          <ac:chgData name="Om Apurvbhai Tank" userId="S::tanko1@mcmaster.ca::63a71500-659c-4050-b7c6-8dc9f7e96d21" providerId="AD" clId="Web-{5CFA5C31-835F-9C22-41B6-06CE1127B16D}" dt="2024-12-11T02:22:25.357" v="616" actId="20577"/>
          <ac:spMkLst>
            <pc:docMk/>
            <pc:sldMk cId="714492302" sldId="280"/>
            <ac:spMk id="3" creationId="{49E30D74-F4D2-B48F-722C-1023709CDA9F}"/>
          </ac:spMkLst>
        </pc:spChg>
        <pc:spChg chg="mod">
          <ac:chgData name="Om Apurvbhai Tank" userId="S::tanko1@mcmaster.ca::63a71500-659c-4050-b7c6-8dc9f7e96d21" providerId="AD" clId="Web-{5CFA5C31-835F-9C22-41B6-06CE1127B16D}" dt="2024-12-11T02:22:05.169" v="610" actId="20577"/>
          <ac:spMkLst>
            <pc:docMk/>
            <pc:sldMk cId="714492302" sldId="280"/>
            <ac:spMk id="5" creationId="{47A6A701-76FC-BBE5-F02C-A93B4C511621}"/>
          </ac:spMkLst>
        </pc:spChg>
        <pc:picChg chg="add mod">
          <ac:chgData name="Om Apurvbhai Tank" userId="S::tanko1@mcmaster.ca::63a71500-659c-4050-b7c6-8dc9f7e96d21" providerId="AD" clId="Web-{5CFA5C31-835F-9C22-41B6-06CE1127B16D}" dt="2024-12-11T02:22:31.498" v="617" actId="1076"/>
          <ac:picMkLst>
            <pc:docMk/>
            <pc:sldMk cId="714492302" sldId="280"/>
            <ac:picMk id="7" creationId="{85AA8B8B-9C52-D0D3-16AE-2A1BD8FF7E3B}"/>
          </ac:picMkLst>
        </pc:picChg>
      </pc:sldChg>
      <pc:sldChg chg="addSp modSp new">
        <pc:chgData name="Om Apurvbhai Tank" userId="S::tanko1@mcmaster.ca::63a71500-659c-4050-b7c6-8dc9f7e96d21" providerId="AD" clId="Web-{5CFA5C31-835F-9C22-41B6-06CE1127B16D}" dt="2024-12-11T02:36:24.011" v="678" actId="20577"/>
        <pc:sldMkLst>
          <pc:docMk/>
          <pc:sldMk cId="429149931" sldId="281"/>
        </pc:sldMkLst>
        <pc:spChg chg="mod">
          <ac:chgData name="Om Apurvbhai Tank" userId="S::tanko1@mcmaster.ca::63a71500-659c-4050-b7c6-8dc9f7e96d21" providerId="AD" clId="Web-{5CFA5C31-835F-9C22-41B6-06CE1127B16D}" dt="2024-12-11T02:22:50.014" v="628" actId="20577"/>
          <ac:spMkLst>
            <pc:docMk/>
            <pc:sldMk cId="429149931" sldId="281"/>
            <ac:spMk id="2" creationId="{CCD28DF3-19B6-6173-2F32-5CFC6AB329D7}"/>
          </ac:spMkLst>
        </pc:spChg>
        <pc:spChg chg="mod">
          <ac:chgData name="Om Apurvbhai Tank" userId="S::tanko1@mcmaster.ca::63a71500-659c-4050-b7c6-8dc9f7e96d21" providerId="AD" clId="Web-{5CFA5C31-835F-9C22-41B6-06CE1127B16D}" dt="2024-12-11T02:36:24.011" v="678" actId="20577"/>
          <ac:spMkLst>
            <pc:docMk/>
            <pc:sldMk cId="429149931" sldId="281"/>
            <ac:spMk id="3" creationId="{359927A6-8ECC-D0F2-DEDB-466DF3CFAD6E}"/>
          </ac:spMkLst>
        </pc:spChg>
        <pc:picChg chg="add mod">
          <ac:chgData name="Om Apurvbhai Tank" userId="S::tanko1@mcmaster.ca::63a71500-659c-4050-b7c6-8dc9f7e96d21" providerId="AD" clId="Web-{5CFA5C31-835F-9C22-41B6-06CE1127B16D}" dt="2024-12-11T02:32:20.224" v="638" actId="1076"/>
          <ac:picMkLst>
            <pc:docMk/>
            <pc:sldMk cId="429149931" sldId="281"/>
            <ac:picMk id="7" creationId="{91A42B66-A46C-E065-E6B6-8B2810A566FC}"/>
          </ac:picMkLst>
        </pc:picChg>
      </pc:sldChg>
      <pc:sldChg chg="modSp new">
        <pc:chgData name="Om Apurvbhai Tank" userId="S::tanko1@mcmaster.ca::63a71500-659c-4050-b7c6-8dc9f7e96d21" providerId="AD" clId="Web-{5CFA5C31-835F-9C22-41B6-06CE1127B16D}" dt="2024-12-11T02:38:19.528" v="691" actId="20577"/>
        <pc:sldMkLst>
          <pc:docMk/>
          <pc:sldMk cId="2308905729" sldId="282"/>
        </pc:sldMkLst>
        <pc:spChg chg="mod">
          <ac:chgData name="Om Apurvbhai Tank" userId="S::tanko1@mcmaster.ca::63a71500-659c-4050-b7c6-8dc9f7e96d21" providerId="AD" clId="Web-{5CFA5C31-835F-9C22-41B6-06CE1127B16D}" dt="2024-12-11T02:38:19.528" v="691" actId="20577"/>
          <ac:spMkLst>
            <pc:docMk/>
            <pc:sldMk cId="2308905729" sldId="282"/>
            <ac:spMk id="3" creationId="{E0CAD03B-5252-1870-DC20-2EF0119BF5CC}"/>
          </ac:spMkLst>
        </pc:spChg>
      </pc:sldChg>
      <pc:sldMasterChg chg="modSp del delSldLayout modSldLayout">
        <pc:chgData name="Om Apurvbhai Tank" userId="S::tanko1@mcmaster.ca::63a71500-659c-4050-b7c6-8dc9f7e96d21" providerId="AD" clId="Web-{5CFA5C31-835F-9C22-41B6-06CE1127B16D}" dt="2024-12-11T01:12:10.015" v="272"/>
        <pc:sldMasterMkLst>
          <pc:docMk/>
          <pc:sldMasterMk cId="2280455322" sldId="2147483696"/>
        </pc:sldMasterMkLst>
        <pc:spChg chg="mod">
          <ac:chgData name="Om Apurvbhai Tank" userId="S::tanko1@mcmaster.ca::63a71500-659c-4050-b7c6-8dc9f7e96d21" providerId="AD" clId="Web-{5CFA5C31-835F-9C22-41B6-06CE1127B16D}" dt="2024-12-11T01:12:07.984" v="271"/>
          <ac:spMkLst>
            <pc:docMk/>
            <pc:sldMasterMk cId="2280455322" sldId="2147483696"/>
            <ac:spMk id="2" creationId="{BB325BDE-35A4-4AAD-960B-C1415864ADD9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07.984" v="271"/>
          <ac:spMkLst>
            <pc:docMk/>
            <pc:sldMasterMk cId="2280455322" sldId="2147483696"/>
            <ac:spMk id="3" creationId="{BE459C78-0CC4-4552-93DD-49B4194D005D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07.984" v="271"/>
          <ac:spMkLst>
            <pc:docMk/>
            <pc:sldMasterMk cId="2280455322" sldId="2147483696"/>
            <ac:spMk id="4" creationId="{06744A3C-9C54-46A6-B3EF-5B36362423EB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07.984" v="271"/>
          <ac:spMkLst>
            <pc:docMk/>
            <pc:sldMasterMk cId="2280455322" sldId="2147483696"/>
            <ac:spMk id="5" creationId="{07D5A696-7B4B-4181-A961-7D66556D507F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07.984" v="271"/>
          <ac:spMkLst>
            <pc:docMk/>
            <pc:sldMasterMk cId="2280455322" sldId="2147483696"/>
            <ac:spMk id="6" creationId="{23038CB5-8F4A-401D-A3A9-B27DC15B7A81}"/>
          </ac:spMkLst>
        </pc:sp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282153158" sldId="2147483697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2" creationId="{E0EB8136-4330-4480-80D9-0F6FD970617C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3" creationId="{566E5739-DD96-45FB-B609-3E3447A52FED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4" creationId="{1B9FF558-51F9-42A2-9944-DBE23DA8B22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6" creationId="{C3D10ADE-E9DA-4E57-BF57-1CCB65219839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8" creationId="{8D06CE56-3881-4ADA-8CEF-D18B02C242A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282153158" sldId="2147483697"/>
              <ac:spMk id="10" creationId="{79F3C543-62EC-4433-9C93-A2CD8764E9B4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61181851" sldId="2147483698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2" creationId="{48D358CF-0758-490A-A084-C46443B9ABE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3" creationId="{21671183-B3CE-4F45-92FB-98290CA0E2C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4" creationId="{3D7DED67-27EC-4D43-A21C-093C1DB0481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6" creationId="{093C5AD3-D79A-4D46-B25B-822FE025251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8" creationId="{2D6FBB9D-1CAA-4D05-AB33-BABDFE17B84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10" creationId="{04727B71-B4B6-4823-80A1-68C40B47511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61181851" sldId="2147483698"/>
              <ac:spMk id="12" creationId="{79A6DB05-9FB5-4B07-8675-74C23D4FD89D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995626728" sldId="2147483699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995626728" sldId="2147483699"/>
              <ac:spMk id="2" creationId="{B8E44900-E8BF-4B12-8BCB-41076E2B68C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995626728" sldId="2147483699"/>
              <ac:spMk id="3" creationId="{917741F9-B00F-4463-A257-6B66DABD9B4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995626728" sldId="2147483699"/>
              <ac:spMk id="8" creationId="{85AEDC5C-2E87-49C6-AB07-A95E5F39ED8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995626728" sldId="2147483699"/>
              <ac:spMk id="10" creationId="{A57D88DE-E462-4C8A-BF99-609390DFB781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3618529414" sldId="2147483700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2" creationId="{17A078AE-0BC3-48F9-87EC-2DB0CCE7E2A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3" creationId="{292A20DF-0829-4336-B59F-FF9D7AA9D8B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4" creationId="{7935D01C-CF67-4DF6-B96C-FFC9D5BF847B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5" creationId="{29BBD797-6031-4F82-8726-EAB757027FF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7" creationId="{4F78BC14-5BB1-405F-A6F3-C07230F085C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9" creationId="{2076262E-36A0-40C6-ADE6-90CD9FB9B9E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11" creationId="{42677A9B-4D1D-4D80-912C-24570140A650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3618529414" sldId="2147483700"/>
              <ac:spMk id="13" creationId="{03DC8C98-510F-48C9-82B2-9E4F760A68DF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1055412574" sldId="2147483701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2" creationId="{0F8F91F8-0767-40B5-A3AA-72931FC192E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3" creationId="{AAAE0554-8BEE-4BF6-9519-51B8475D35E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4" creationId="{FD4A358D-C930-48E0-B372-06A826B74C4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5" creationId="{83B6615E-4966-4150-83B6-C47591B3638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6" creationId="{BD409F6B-C17B-4B4F-9F35-5068BDC4E2FD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7" creationId="{C8BC356D-052B-4A9B-8B2F-6665FD325AB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9" creationId="{D279E50C-1E40-4B48-871B-E392428D20A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11" creationId="{6B671BDE-E45C-41A1-9B98-4A607D70385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13" creationId="{299500CE-917A-4D03-A7DF-71D8EBBC153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055412574" sldId="2147483701"/>
              <ac:spMk id="15" creationId="{C3D0D377-28B0-417D-886B-9483AF064975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1799751533" sldId="2147483702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799751533" sldId="2147483702"/>
              <ac:spMk id="2" creationId="{779454F2-0EE5-4888-AF4C-82F825E6226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799751533" sldId="2147483702"/>
              <ac:spMk id="7" creationId="{8C0689C4-0DB3-408B-A956-40326B4AE4C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1799751533" sldId="2147483702"/>
              <ac:spMk id="9" creationId="{56E1D10E-1C30-41BF-8C3B-C460C9B5597B}"/>
            </ac:spMkLst>
          </pc:spChg>
        </pc:sldLayoutChg>
        <pc:sldLayoutChg chg="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1211646044" sldId="2147483703"/>
          </pc:sldLayoutMkLst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819417111" sldId="2147483704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2" creationId="{47F7751B-CD8F-4F5B-A903-1DCE5D1E830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3" creationId="{EFA55C8A-A0BB-441D-976F-EB56D4382DB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4" creationId="{37DE6A51-A2E5-4BFA-B571-9FDFE1BBFB4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5" creationId="{3D92778A-DD4C-4651-9C53-8B0C44CD880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9" creationId="{1FA417FE-CD1A-486F-A4AC-E4000A2FB18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19417111" sldId="2147483704"/>
              <ac:spMk id="11" creationId="{1318F0F5-812B-472C-9408-B80F2553F5E0}"/>
            </ac:spMkLst>
          </pc:spChg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034377720" sldId="2147483705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2" creationId="{A0C04DCC-0E3E-4F05-9FAC-9FA6CA4B2BA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3" creationId="{EBA29649-B19F-499E-8E9A-3577EAC8F03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4" creationId="{1BC9EF2E-A8CD-41A1-B11A-0D8842797A9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5" creationId="{B44257B5-0DE0-401F-9171-E8687A97DBA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9" creationId="{168B77B5-211C-456E-B79F-306CC361934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034377720" sldId="2147483705"/>
              <ac:spMk id="11" creationId="{3B63C338-194D-4F23-ABEC-60A7EA96F302}"/>
            </ac:spMkLst>
          </pc:spChg>
        </pc:sldLayoutChg>
        <pc:sldLayoutChg chg="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167558791" sldId="2147483706"/>
          </pc:sldLayoutMkLst>
        </pc:sldLayoutChg>
        <pc:sldLayoutChg chg="modSp del">
          <pc:chgData name="Om Apurvbhai Tank" userId="S::tanko1@mcmaster.ca::63a71500-659c-4050-b7c6-8dc9f7e96d21" providerId="AD" clId="Web-{5CFA5C31-835F-9C22-41B6-06CE1127B16D}" dt="2024-12-11T01:12:10.015" v="272"/>
          <pc:sldLayoutMkLst>
            <pc:docMk/>
            <pc:sldMasterMk cId="2280455322" sldId="2147483696"/>
            <pc:sldLayoutMk cId="2898845385" sldId="2147483707"/>
          </pc:sldLayoutMkLst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98845385" sldId="2147483707"/>
              <ac:spMk id="2" creationId="{B543C89D-929E-4CD1-BCCC-72A14C0335D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07.984" v="271"/>
            <ac:spMkLst>
              <pc:docMk/>
              <pc:sldMasterMk cId="2280455322" sldId="2147483696"/>
              <pc:sldLayoutMk cId="2898845385" sldId="2147483707"/>
              <ac:spMk id="3" creationId="{FED450EA-A577-4B76-A12F-650BEB20FD8D}"/>
            </ac:spMkLst>
          </pc:spChg>
        </pc:sldLayoutChg>
      </pc:sldMasterChg>
      <pc:sldMasterChg chg="modSp add del addSldLayout delSldLayout modSldLayout">
        <pc:chgData name="Om Apurvbhai Tank" userId="S::tanko1@mcmaster.ca::63a71500-659c-4050-b7c6-8dc9f7e96d21" providerId="AD" clId="Web-{5CFA5C31-835F-9C22-41B6-06CE1127B16D}" dt="2024-12-11T01:12:23.562" v="274"/>
        <pc:sldMasterMkLst>
          <pc:docMk/>
          <pc:sldMasterMk cId="2783238289" sldId="2147483708"/>
        </pc:sldMasterMkLst>
        <pc:spChg chg="mod">
          <ac:chgData name="Om Apurvbhai Tank" userId="S::tanko1@mcmaster.ca::63a71500-659c-4050-b7c6-8dc9f7e96d21" providerId="AD" clId="Web-{5CFA5C31-835F-9C22-41B6-06CE1127B16D}" dt="2024-12-11T01:12:22.109" v="273"/>
          <ac:spMkLst>
            <pc:docMk/>
            <pc:sldMasterMk cId="2783238289" sldId="2147483708"/>
            <ac:spMk id="2" creationId="{BB325BDE-35A4-4AAD-960B-C1415864ADD9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22.109" v="273"/>
          <ac:spMkLst>
            <pc:docMk/>
            <pc:sldMasterMk cId="2783238289" sldId="2147483708"/>
            <ac:spMk id="3" creationId="{BE459C78-0CC4-4552-93DD-49B4194D005D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22.109" v="273"/>
          <ac:spMkLst>
            <pc:docMk/>
            <pc:sldMasterMk cId="2783238289" sldId="2147483708"/>
            <ac:spMk id="4" creationId="{06744A3C-9C54-46A6-B3EF-5B36362423EB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22.109" v="273"/>
          <ac:spMkLst>
            <pc:docMk/>
            <pc:sldMasterMk cId="2783238289" sldId="2147483708"/>
            <ac:spMk id="5" creationId="{07D5A696-7B4B-4181-A961-7D66556D507F}"/>
          </ac:spMkLst>
        </pc:spChg>
        <pc:spChg chg="mod">
          <ac:chgData name="Om Apurvbhai Tank" userId="S::tanko1@mcmaster.ca::63a71500-659c-4050-b7c6-8dc9f7e96d21" providerId="AD" clId="Web-{5CFA5C31-835F-9C22-41B6-06CE1127B16D}" dt="2024-12-11T01:12:22.109" v="273"/>
          <ac:spMkLst>
            <pc:docMk/>
            <pc:sldMasterMk cId="2783238289" sldId="2147483708"/>
            <ac:spMk id="6" creationId="{23038CB5-8F4A-401D-A3A9-B27DC15B7A81}"/>
          </ac:spMkLst>
        </pc:sp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3535401346" sldId="2147483709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2" creationId="{E0EB8136-4330-4480-80D9-0F6FD970617C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3" creationId="{566E5739-DD96-45FB-B609-3E3447A52FED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4" creationId="{1B9FF558-51F9-42A2-9944-DBE23DA8B22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6" creationId="{C3D10ADE-E9DA-4E57-BF57-1CCB65219839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8" creationId="{8D06CE56-3881-4ADA-8CEF-D18B02C242A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535401346" sldId="2147483709"/>
              <ac:spMk id="10" creationId="{79F3C543-62EC-4433-9C93-A2CD8764E9B4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1561025266" sldId="2147483710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2" creationId="{48D358CF-0758-490A-A084-C46443B9ABE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3" creationId="{21671183-B3CE-4F45-92FB-98290CA0E2C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4" creationId="{3D7DED67-27EC-4D43-A21C-093C1DB0481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6" creationId="{093C5AD3-D79A-4D46-B25B-822FE025251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8" creationId="{2D6FBB9D-1CAA-4D05-AB33-BABDFE17B84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10" creationId="{04727B71-B4B6-4823-80A1-68C40B47511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561025266" sldId="2147483710"/>
              <ac:spMk id="12" creationId="{79A6DB05-9FB5-4B07-8675-74C23D4FD89D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2579103781" sldId="2147483711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2579103781" sldId="2147483711"/>
              <ac:spMk id="2" creationId="{B8E44900-E8BF-4B12-8BCB-41076E2B68C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2579103781" sldId="2147483711"/>
              <ac:spMk id="3" creationId="{917741F9-B00F-4463-A257-6B66DABD9B4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2579103781" sldId="2147483711"/>
              <ac:spMk id="8" creationId="{85AEDC5C-2E87-49C6-AB07-A95E5F39ED8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2579103781" sldId="2147483711"/>
              <ac:spMk id="10" creationId="{A57D88DE-E462-4C8A-BF99-609390DFB781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1281451017" sldId="2147483712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2" creationId="{17A078AE-0BC3-48F9-87EC-2DB0CCE7E2A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3" creationId="{292A20DF-0829-4336-B59F-FF9D7AA9D8B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4" creationId="{7935D01C-CF67-4DF6-B96C-FFC9D5BF847B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5" creationId="{29BBD797-6031-4F82-8726-EAB757027FF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7" creationId="{4F78BC14-5BB1-405F-A6F3-C07230F085C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9" creationId="{2076262E-36A0-40C6-ADE6-90CD9FB9B9E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11" creationId="{42677A9B-4D1D-4D80-912C-24570140A650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1281451017" sldId="2147483712"/>
              <ac:spMk id="13" creationId="{03DC8C98-510F-48C9-82B2-9E4F760A68DF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3941166162" sldId="2147483713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2" creationId="{0F8F91F8-0767-40B5-A3AA-72931FC192EA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3" creationId="{AAAE0554-8BEE-4BF6-9519-51B8475D35E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4" creationId="{FD4A358D-C930-48E0-B372-06A826B74C4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5" creationId="{83B6615E-4966-4150-83B6-C47591B3638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6" creationId="{BD409F6B-C17B-4B4F-9F35-5068BDC4E2FD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7" creationId="{C8BC356D-052B-4A9B-8B2F-6665FD325AB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9" creationId="{D279E50C-1E40-4B48-871B-E392428D20A3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11" creationId="{6B671BDE-E45C-41A1-9B98-4A607D70385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13" creationId="{299500CE-917A-4D03-A7DF-71D8EBBC153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3941166162" sldId="2147483713"/>
              <ac:spMk id="15" creationId="{C3D0D377-28B0-417D-886B-9483AF064975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908108198" sldId="2147483714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908108198" sldId="2147483714"/>
              <ac:spMk id="2" creationId="{779454F2-0EE5-4888-AF4C-82F825E6226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908108198" sldId="2147483714"/>
              <ac:spMk id="7" creationId="{8C0689C4-0DB3-408B-A956-40326B4AE4C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908108198" sldId="2147483714"/>
              <ac:spMk id="9" creationId="{56E1D10E-1C30-41BF-8C3B-C460C9B5597B}"/>
            </ac:spMkLst>
          </pc:spChg>
        </pc:sldLayoutChg>
        <pc:sldLayoutChg chg="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4122042974" sldId="2147483715"/>
          </pc:sldLayoutMkLst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853937657" sldId="2147483716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2" creationId="{47F7751B-CD8F-4F5B-A903-1DCE5D1E830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3" creationId="{EFA55C8A-A0BB-441D-976F-EB56D4382DB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4" creationId="{37DE6A51-A2E5-4BFA-B571-9FDFE1BBFB44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5" creationId="{3D92778A-DD4C-4651-9C53-8B0C44CD8805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9" creationId="{1FA417FE-CD1A-486F-A4AC-E4000A2FB18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853937657" sldId="2147483716"/>
              <ac:spMk id="11" creationId="{1318F0F5-812B-472C-9408-B80F2553F5E0}"/>
            </ac:spMkLst>
          </pc:spChg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449235605" sldId="2147483717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2" creationId="{A0C04DCC-0E3E-4F05-9FAC-9FA6CA4B2BAE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3" creationId="{EBA29649-B19F-499E-8E9A-3577EAC8F031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4" creationId="{1BC9EF2E-A8CD-41A1-B11A-0D8842797A98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5" creationId="{B44257B5-0DE0-401F-9171-E8687A97DBA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9" creationId="{168B77B5-211C-456E-B79F-306CC3619347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449235605" sldId="2147483717"/>
              <ac:spMk id="11" creationId="{3B63C338-194D-4F23-ABEC-60A7EA96F302}"/>
            </ac:spMkLst>
          </pc:spChg>
        </pc:sldLayoutChg>
        <pc:sldLayoutChg chg="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3881204877" sldId="2147483718"/>
          </pc:sldLayoutMkLst>
        </pc:sldLayoutChg>
        <pc:sldLayoutChg chg="modSp add del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2783238289" sldId="2147483708"/>
            <pc:sldLayoutMk cId="592966435" sldId="2147483719"/>
          </pc:sldLayoutMkLst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592966435" sldId="2147483719"/>
              <ac:spMk id="2" creationId="{B543C89D-929E-4CD1-BCCC-72A14C0335D6}"/>
            </ac:spMkLst>
          </pc:spChg>
          <pc:spChg chg="mod">
            <ac:chgData name="Om Apurvbhai Tank" userId="S::tanko1@mcmaster.ca::63a71500-659c-4050-b7c6-8dc9f7e96d21" providerId="AD" clId="Web-{5CFA5C31-835F-9C22-41B6-06CE1127B16D}" dt="2024-12-11T01:12:22.109" v="273"/>
            <ac:spMkLst>
              <pc:docMk/>
              <pc:sldMasterMk cId="2783238289" sldId="2147483708"/>
              <pc:sldLayoutMk cId="592966435" sldId="2147483719"/>
              <ac:spMk id="3" creationId="{FED450EA-A577-4B76-A12F-650BEB20FD8D}"/>
            </ac:spMkLst>
          </pc:spChg>
        </pc:sldLayoutChg>
      </pc:sldMasterChg>
      <pc:sldMasterChg chg="add addSldLayout modSldLayout">
        <pc:chgData name="Om Apurvbhai Tank" userId="S::tanko1@mcmaster.ca::63a71500-659c-4050-b7c6-8dc9f7e96d21" providerId="AD" clId="Web-{5CFA5C31-835F-9C22-41B6-06CE1127B16D}" dt="2024-12-11T01:12:23.562" v="274"/>
        <pc:sldMasterMkLst>
          <pc:docMk/>
          <pc:sldMasterMk cId="3542029657" sldId="2147483720"/>
        </pc:sldMasterMkLst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3191805980" sldId="2147483721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71435113" sldId="2147483722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464022003" sldId="2147483723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3373353652" sldId="2147483724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2218660336" sldId="2147483725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2251095217" sldId="2147483726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2942332877" sldId="2147483727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941237782" sldId="2147483728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4239181161" sldId="2147483729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2755088228" sldId="2147483730"/>
          </pc:sldLayoutMkLst>
        </pc:sldLayoutChg>
        <pc:sldLayoutChg chg="add mod replId">
          <pc:chgData name="Om Apurvbhai Tank" userId="S::tanko1@mcmaster.ca::63a71500-659c-4050-b7c6-8dc9f7e96d21" providerId="AD" clId="Web-{5CFA5C31-835F-9C22-41B6-06CE1127B16D}" dt="2024-12-11T01:12:23.562" v="274"/>
          <pc:sldLayoutMkLst>
            <pc:docMk/>
            <pc:sldMasterMk cId="3542029657" sldId="2147483720"/>
            <pc:sldLayoutMk cId="4164230005" sldId="2147483731"/>
          </pc:sldLayoutMkLst>
        </pc:sldLayoutChg>
      </pc:sldMasterChg>
    </pc:docChg>
  </pc:docChgLst>
  <pc:docChgLst>
    <pc:chgData name="Om Apurvbhai Tank" userId="S::tanko1@mcmaster.ca::63a71500-659c-4050-b7c6-8dc9f7e96d21" providerId="AD" clId="Web-{220A5844-606B-1A05-C26A-CF3BB1838D60}"/>
    <pc:docChg chg="addSld delSld modSld sldOrd">
      <pc:chgData name="Om Apurvbhai Tank" userId="S::tanko1@mcmaster.ca::63a71500-659c-4050-b7c6-8dc9f7e96d21" providerId="AD" clId="Web-{220A5844-606B-1A05-C26A-CF3BB1838D60}" dt="2024-12-11T20:28:27.780" v="1665" actId="1076"/>
      <pc:docMkLst>
        <pc:docMk/>
      </pc:docMkLst>
      <pc:sldChg chg="modSp">
        <pc:chgData name="Om Apurvbhai Tank" userId="S::tanko1@mcmaster.ca::63a71500-659c-4050-b7c6-8dc9f7e96d21" providerId="AD" clId="Web-{220A5844-606B-1A05-C26A-CF3BB1838D60}" dt="2024-12-11T20:28:27.780" v="1665" actId="1076"/>
        <pc:sldMkLst>
          <pc:docMk/>
          <pc:sldMk cId="3940863115" sldId="257"/>
        </pc:sldMkLst>
        <pc:spChg chg="mod">
          <ac:chgData name="Om Apurvbhai Tank" userId="S::tanko1@mcmaster.ca::63a71500-659c-4050-b7c6-8dc9f7e96d21" providerId="AD" clId="Web-{220A5844-606B-1A05-C26A-CF3BB1838D60}" dt="2024-12-11T20:28:27.780" v="1665" actId="1076"/>
          <ac:spMkLst>
            <pc:docMk/>
            <pc:sldMk cId="3940863115" sldId="257"/>
            <ac:spMk id="3" creationId="{E48D1B69-F231-CBC6-55E5-D49854EB9040}"/>
          </ac:spMkLst>
        </pc:spChg>
      </pc:sldChg>
      <pc:sldChg chg="modSp">
        <pc:chgData name="Om Apurvbhai Tank" userId="S::tanko1@mcmaster.ca::63a71500-659c-4050-b7c6-8dc9f7e96d21" providerId="AD" clId="Web-{220A5844-606B-1A05-C26A-CF3BB1838D60}" dt="2024-12-11T20:28:04.014" v="1659" actId="20577"/>
        <pc:sldMkLst>
          <pc:docMk/>
          <pc:sldMk cId="1478569846" sldId="258"/>
        </pc:sldMkLst>
        <pc:spChg chg="mod">
          <ac:chgData name="Om Apurvbhai Tank" userId="S::tanko1@mcmaster.ca::63a71500-659c-4050-b7c6-8dc9f7e96d21" providerId="AD" clId="Web-{220A5844-606B-1A05-C26A-CF3BB1838D60}" dt="2024-12-11T20:28:04.014" v="1659" actId="20577"/>
          <ac:spMkLst>
            <pc:docMk/>
            <pc:sldMk cId="1478569846" sldId="258"/>
            <ac:spMk id="3" creationId="{57A3E5F8-946C-636A-1711-E184EB394214}"/>
          </ac:spMkLst>
        </pc:spChg>
      </pc:sldChg>
      <pc:sldChg chg="del">
        <pc:chgData name="Om Apurvbhai Tank" userId="S::tanko1@mcmaster.ca::63a71500-659c-4050-b7c6-8dc9f7e96d21" providerId="AD" clId="Web-{220A5844-606B-1A05-C26A-CF3BB1838D60}" dt="2024-12-11T19:01:21.885" v="1462"/>
        <pc:sldMkLst>
          <pc:docMk/>
          <pc:sldMk cId="1356935789" sldId="259"/>
        </pc:sldMkLst>
      </pc:sldChg>
      <pc:sldChg chg="modSp">
        <pc:chgData name="Om Apurvbhai Tank" userId="S::tanko1@mcmaster.ca::63a71500-659c-4050-b7c6-8dc9f7e96d21" providerId="AD" clId="Web-{220A5844-606B-1A05-C26A-CF3BB1838D60}" dt="2024-12-11T16:52:57.917" v="932"/>
        <pc:sldMkLst>
          <pc:docMk/>
          <pc:sldMk cId="2776843716" sldId="260"/>
        </pc:sldMkLst>
        <pc:graphicFrameChg chg="mod modGraphic">
          <ac:chgData name="Om Apurvbhai Tank" userId="S::tanko1@mcmaster.ca::63a71500-659c-4050-b7c6-8dc9f7e96d21" providerId="AD" clId="Web-{220A5844-606B-1A05-C26A-CF3BB1838D60}" dt="2024-12-11T16:52:57.917" v="932"/>
          <ac:graphicFrameMkLst>
            <pc:docMk/>
            <pc:sldMk cId="2776843716" sldId="260"/>
            <ac:graphicFrameMk id="11" creationId="{5CAB3891-0090-FF48-CE5C-6011CE79A7C5}"/>
          </ac:graphicFrameMkLst>
        </pc:graphicFrameChg>
      </pc:sldChg>
      <pc:sldChg chg="modSp">
        <pc:chgData name="Om Apurvbhai Tank" userId="S::tanko1@mcmaster.ca::63a71500-659c-4050-b7c6-8dc9f7e96d21" providerId="AD" clId="Web-{220A5844-606B-1A05-C26A-CF3BB1838D60}" dt="2024-12-11T18:52:54.519" v="1461" actId="14100"/>
        <pc:sldMkLst>
          <pc:docMk/>
          <pc:sldMk cId="853353279" sldId="261"/>
        </pc:sldMkLst>
        <pc:spChg chg="mod">
          <ac:chgData name="Om Apurvbhai Tank" userId="S::tanko1@mcmaster.ca::63a71500-659c-4050-b7c6-8dc9f7e96d21" providerId="AD" clId="Web-{220A5844-606B-1A05-C26A-CF3BB1838D60}" dt="2024-12-11T18:52:29.128" v="1456" actId="20577"/>
          <ac:spMkLst>
            <pc:docMk/>
            <pc:sldMk cId="853353279" sldId="261"/>
            <ac:spMk id="2" creationId="{9D0F264F-F652-949F-91A9-4DD6D11381EF}"/>
          </ac:spMkLst>
        </pc:spChg>
        <pc:spChg chg="mod">
          <ac:chgData name="Om Apurvbhai Tank" userId="S::tanko1@mcmaster.ca::63a71500-659c-4050-b7c6-8dc9f7e96d21" providerId="AD" clId="Web-{220A5844-606B-1A05-C26A-CF3BB1838D60}" dt="2024-12-11T18:52:54.519" v="1461" actId="14100"/>
          <ac:spMkLst>
            <pc:docMk/>
            <pc:sldMk cId="853353279" sldId="261"/>
            <ac:spMk id="3" creationId="{894729D6-933F-A188-A78C-45B20D0042D0}"/>
          </ac:spMkLst>
        </pc:spChg>
      </pc:sldChg>
      <pc:sldChg chg="modSp">
        <pc:chgData name="Om Apurvbhai Tank" userId="S::tanko1@mcmaster.ca::63a71500-659c-4050-b7c6-8dc9f7e96d21" providerId="AD" clId="Web-{220A5844-606B-1A05-C26A-CF3BB1838D60}" dt="2024-12-11T17:42:52.182" v="1246" actId="14100"/>
        <pc:sldMkLst>
          <pc:docMk/>
          <pc:sldMk cId="506585008" sldId="262"/>
        </pc:sldMkLst>
        <pc:spChg chg="mod">
          <ac:chgData name="Om Apurvbhai Tank" userId="S::tanko1@mcmaster.ca::63a71500-659c-4050-b7c6-8dc9f7e96d21" providerId="AD" clId="Web-{220A5844-606B-1A05-C26A-CF3BB1838D60}" dt="2024-12-11T17:42:52.182" v="1246" actId="14100"/>
          <ac:spMkLst>
            <pc:docMk/>
            <pc:sldMk cId="506585008" sldId="262"/>
            <ac:spMk id="3" creationId="{A8F53E2C-2E20-3176-3763-891A355C6556}"/>
          </ac:spMkLst>
        </pc:spChg>
      </pc:sldChg>
      <pc:sldChg chg="modSp">
        <pc:chgData name="Om Apurvbhai Tank" userId="S::tanko1@mcmaster.ca::63a71500-659c-4050-b7c6-8dc9f7e96d21" providerId="AD" clId="Web-{220A5844-606B-1A05-C26A-CF3BB1838D60}" dt="2024-12-11T19:13:55.049" v="1468" actId="1076"/>
        <pc:sldMkLst>
          <pc:docMk/>
          <pc:sldMk cId="1294889903" sldId="265"/>
        </pc:sldMkLst>
        <pc:spChg chg="mod">
          <ac:chgData name="Om Apurvbhai Tank" userId="S::tanko1@mcmaster.ca::63a71500-659c-4050-b7c6-8dc9f7e96d21" providerId="AD" clId="Web-{220A5844-606B-1A05-C26A-CF3BB1838D60}" dt="2024-12-11T19:13:55.049" v="1468" actId="1076"/>
          <ac:spMkLst>
            <pc:docMk/>
            <pc:sldMk cId="1294889903" sldId="265"/>
            <ac:spMk id="2" creationId="{89713256-5F70-AC1C-9778-19AD9B6E815D}"/>
          </ac:spMkLst>
        </pc:spChg>
        <pc:spChg chg="mod">
          <ac:chgData name="Om Apurvbhai Tank" userId="S::tanko1@mcmaster.ca::63a71500-659c-4050-b7c6-8dc9f7e96d21" providerId="AD" clId="Web-{220A5844-606B-1A05-C26A-CF3BB1838D60}" dt="2024-12-11T19:13:49.534" v="1467" actId="1076"/>
          <ac:spMkLst>
            <pc:docMk/>
            <pc:sldMk cId="1294889903" sldId="265"/>
            <ac:spMk id="10" creationId="{89D6908D-0155-90C5-788A-8BF0FB9ECEE2}"/>
          </ac:spMkLst>
        </pc:spChg>
      </pc:sldChg>
      <pc:sldChg chg="modSp">
        <pc:chgData name="Om Apurvbhai Tank" userId="S::tanko1@mcmaster.ca::63a71500-659c-4050-b7c6-8dc9f7e96d21" providerId="AD" clId="Web-{220A5844-606B-1A05-C26A-CF3BB1838D60}" dt="2024-12-11T17:02:55.289" v="934" actId="20577"/>
        <pc:sldMkLst>
          <pc:docMk/>
          <pc:sldMk cId="3119772535" sldId="271"/>
        </pc:sldMkLst>
        <pc:spChg chg="mod">
          <ac:chgData name="Om Apurvbhai Tank" userId="S::tanko1@mcmaster.ca::63a71500-659c-4050-b7c6-8dc9f7e96d21" providerId="AD" clId="Web-{220A5844-606B-1A05-C26A-CF3BB1838D60}" dt="2024-12-11T17:02:55.289" v="934" actId="20577"/>
          <ac:spMkLst>
            <pc:docMk/>
            <pc:sldMk cId="3119772535" sldId="271"/>
            <ac:spMk id="5" creationId="{D36CB9A7-09F7-6B38-AB2A-307FB5FBE6F3}"/>
          </ac:spMkLst>
        </pc:spChg>
      </pc:sldChg>
      <pc:sldChg chg="modSp">
        <pc:chgData name="Om Apurvbhai Tank" userId="S::tanko1@mcmaster.ca::63a71500-659c-4050-b7c6-8dc9f7e96d21" providerId="AD" clId="Web-{220A5844-606B-1A05-C26A-CF3BB1838D60}" dt="2024-12-11T06:09:54.394" v="317" actId="20577"/>
        <pc:sldMkLst>
          <pc:docMk/>
          <pc:sldMk cId="4277697210" sldId="275"/>
        </pc:sldMkLst>
        <pc:spChg chg="mod">
          <ac:chgData name="Om Apurvbhai Tank" userId="S::tanko1@mcmaster.ca::63a71500-659c-4050-b7c6-8dc9f7e96d21" providerId="AD" clId="Web-{220A5844-606B-1A05-C26A-CF3BB1838D60}" dt="2024-12-11T06:09:54.394" v="317" actId="20577"/>
          <ac:spMkLst>
            <pc:docMk/>
            <pc:sldMk cId="4277697210" sldId="275"/>
            <ac:spMk id="5" creationId="{67A75160-F5E0-90FA-D22C-E95553256EC9}"/>
          </ac:spMkLst>
        </pc:spChg>
      </pc:sldChg>
      <pc:sldChg chg="addSp delSp modSp">
        <pc:chgData name="Om Apurvbhai Tank" userId="S::tanko1@mcmaster.ca::63a71500-659c-4050-b7c6-8dc9f7e96d21" providerId="AD" clId="Web-{220A5844-606B-1A05-C26A-CF3BB1838D60}" dt="2024-12-11T18:51:35.628" v="1455"/>
        <pc:sldMkLst>
          <pc:docMk/>
          <pc:sldMk cId="301220197" sldId="278"/>
        </pc:sldMkLst>
        <pc:spChg chg="mod">
          <ac:chgData name="Om Apurvbhai Tank" userId="S::tanko1@mcmaster.ca::63a71500-659c-4050-b7c6-8dc9f7e96d21" providerId="AD" clId="Web-{220A5844-606B-1A05-C26A-CF3BB1838D60}" dt="2024-12-11T07:04:41.757" v="723" actId="20577"/>
          <ac:spMkLst>
            <pc:docMk/>
            <pc:sldMk cId="301220197" sldId="278"/>
            <ac:spMk id="3" creationId="{976B2DE9-E14D-E337-678A-7B5EF649164E}"/>
          </ac:spMkLst>
        </pc:spChg>
        <pc:spChg chg="del mod">
          <ac:chgData name="Om Apurvbhai Tank" userId="S::tanko1@mcmaster.ca::63a71500-659c-4050-b7c6-8dc9f7e96d21" providerId="AD" clId="Web-{220A5844-606B-1A05-C26A-CF3BB1838D60}" dt="2024-12-11T07:05:08.118" v="727"/>
          <ac:spMkLst>
            <pc:docMk/>
            <pc:sldMk cId="301220197" sldId="278"/>
            <ac:spMk id="6" creationId="{CDABA1E9-F47A-F243-E915-A0C13A398370}"/>
          </ac:spMkLst>
        </pc:spChg>
        <pc:graphicFrameChg chg="add mod modGraphic">
          <ac:chgData name="Om Apurvbhai Tank" userId="S::tanko1@mcmaster.ca::63a71500-659c-4050-b7c6-8dc9f7e96d21" providerId="AD" clId="Web-{220A5844-606B-1A05-C26A-CF3BB1838D60}" dt="2024-12-11T18:51:35.628" v="1455"/>
          <ac:graphicFrameMkLst>
            <pc:docMk/>
            <pc:sldMk cId="301220197" sldId="278"/>
            <ac:graphicFrameMk id="8" creationId="{9DFFDCB1-E069-0D17-2563-FB99F5CA2DF7}"/>
          </ac:graphicFrameMkLst>
        </pc:graphicFrameChg>
      </pc:sldChg>
      <pc:sldChg chg="modSp">
        <pc:chgData name="Om Apurvbhai Tank" userId="S::tanko1@mcmaster.ca::63a71500-659c-4050-b7c6-8dc9f7e96d21" providerId="AD" clId="Web-{220A5844-606B-1A05-C26A-CF3BB1838D60}" dt="2024-12-11T03:59:26.532" v="39" actId="1076"/>
        <pc:sldMkLst>
          <pc:docMk/>
          <pc:sldMk cId="429149931" sldId="281"/>
        </pc:sldMkLst>
        <pc:spChg chg="mod">
          <ac:chgData name="Om Apurvbhai Tank" userId="S::tanko1@mcmaster.ca::63a71500-659c-4050-b7c6-8dc9f7e96d21" providerId="AD" clId="Web-{220A5844-606B-1A05-C26A-CF3BB1838D60}" dt="2024-12-11T03:47:36.697" v="23" actId="20577"/>
          <ac:spMkLst>
            <pc:docMk/>
            <pc:sldMk cId="429149931" sldId="281"/>
            <ac:spMk id="5" creationId="{9977FC07-DBC5-1F78-9F8A-339034F90DC3}"/>
          </ac:spMkLst>
        </pc:spChg>
        <pc:picChg chg="mod">
          <ac:chgData name="Om Apurvbhai Tank" userId="S::tanko1@mcmaster.ca::63a71500-659c-4050-b7c6-8dc9f7e96d21" providerId="AD" clId="Web-{220A5844-606B-1A05-C26A-CF3BB1838D60}" dt="2024-12-11T03:59:26.532" v="39" actId="1076"/>
          <ac:picMkLst>
            <pc:docMk/>
            <pc:sldMk cId="429149931" sldId="281"/>
            <ac:picMk id="7" creationId="{91A42B66-A46C-E065-E6B6-8B2810A566FC}"/>
          </ac:picMkLst>
        </pc:picChg>
      </pc:sldChg>
      <pc:sldChg chg="addSp modSp">
        <pc:chgData name="Om Apurvbhai Tank" userId="S::tanko1@mcmaster.ca::63a71500-659c-4050-b7c6-8dc9f7e96d21" providerId="AD" clId="Web-{220A5844-606B-1A05-C26A-CF3BB1838D60}" dt="2024-12-11T06:28:17.454" v="449" actId="1076"/>
        <pc:sldMkLst>
          <pc:docMk/>
          <pc:sldMk cId="2308905729" sldId="282"/>
        </pc:sldMkLst>
        <pc:spChg chg="mod">
          <ac:chgData name="Om Apurvbhai Tank" userId="S::tanko1@mcmaster.ca::63a71500-659c-4050-b7c6-8dc9f7e96d21" providerId="AD" clId="Web-{220A5844-606B-1A05-C26A-CF3BB1838D60}" dt="2024-12-11T03:47:58.025" v="34" actId="20577"/>
          <ac:spMkLst>
            <pc:docMk/>
            <pc:sldMk cId="2308905729" sldId="282"/>
            <ac:spMk id="2" creationId="{3C6C37D5-61F2-A917-F18A-F78C457BBA26}"/>
          </ac:spMkLst>
        </pc:spChg>
        <pc:spChg chg="mod">
          <ac:chgData name="Om Apurvbhai Tank" userId="S::tanko1@mcmaster.ca::63a71500-659c-4050-b7c6-8dc9f7e96d21" providerId="AD" clId="Web-{220A5844-606B-1A05-C26A-CF3BB1838D60}" dt="2024-12-11T06:15:00.585" v="388" actId="14100"/>
          <ac:spMkLst>
            <pc:docMk/>
            <pc:sldMk cId="2308905729" sldId="282"/>
            <ac:spMk id="3" creationId="{E0CAD03B-5252-1870-DC20-2EF0119BF5CC}"/>
          </ac:spMkLst>
        </pc:spChg>
        <pc:spChg chg="mod">
          <ac:chgData name="Om Apurvbhai Tank" userId="S::tanko1@mcmaster.ca::63a71500-659c-4050-b7c6-8dc9f7e96d21" providerId="AD" clId="Web-{220A5844-606B-1A05-C26A-CF3BB1838D60}" dt="2024-12-11T02:43:03.898" v="16" actId="20577"/>
          <ac:spMkLst>
            <pc:docMk/>
            <pc:sldMk cId="2308905729" sldId="282"/>
            <ac:spMk id="5" creationId="{F4A5C56B-382B-920B-2587-65E00C9FC326}"/>
          </ac:spMkLst>
        </pc:spChg>
        <pc:spChg chg="add mod">
          <ac:chgData name="Om Apurvbhai Tank" userId="S::tanko1@mcmaster.ca::63a71500-659c-4050-b7c6-8dc9f7e96d21" providerId="AD" clId="Web-{220A5844-606B-1A05-C26A-CF3BB1838D60}" dt="2024-12-11T06:18:51.416" v="448" actId="20577"/>
          <ac:spMkLst>
            <pc:docMk/>
            <pc:sldMk cId="2308905729" sldId="282"/>
            <ac:spMk id="9" creationId="{73F3E3A7-FB10-FFD7-66D0-DE0CDD205B4C}"/>
          </ac:spMkLst>
        </pc:spChg>
        <pc:picChg chg="add mod">
          <ac:chgData name="Om Apurvbhai Tank" userId="S::tanko1@mcmaster.ca::63a71500-659c-4050-b7c6-8dc9f7e96d21" providerId="AD" clId="Web-{220A5844-606B-1A05-C26A-CF3BB1838D60}" dt="2024-12-11T06:28:17.454" v="449" actId="1076"/>
          <ac:picMkLst>
            <pc:docMk/>
            <pc:sldMk cId="2308905729" sldId="282"/>
            <ac:picMk id="7" creationId="{4290C68A-8874-16BD-3532-BA9CF45C5E95}"/>
          </ac:picMkLst>
        </pc:picChg>
      </pc:sldChg>
      <pc:sldChg chg="addSp modSp new">
        <pc:chgData name="Om Apurvbhai Tank" userId="S::tanko1@mcmaster.ca::63a71500-659c-4050-b7c6-8dc9f7e96d21" providerId="AD" clId="Web-{220A5844-606B-1A05-C26A-CF3BB1838D60}" dt="2024-12-11T19:43:18.976" v="1644" actId="20577"/>
        <pc:sldMkLst>
          <pc:docMk/>
          <pc:sldMk cId="348584112" sldId="283"/>
        </pc:sldMkLst>
        <pc:spChg chg="mod">
          <ac:chgData name="Om Apurvbhai Tank" userId="S::tanko1@mcmaster.ca::63a71500-659c-4050-b7c6-8dc9f7e96d21" providerId="AD" clId="Web-{220A5844-606B-1A05-C26A-CF3BB1838D60}" dt="2024-12-11T03:59:40.861" v="48" actId="20577"/>
          <ac:spMkLst>
            <pc:docMk/>
            <pc:sldMk cId="348584112" sldId="283"/>
            <ac:spMk id="2" creationId="{1977CFC7-85F7-29B1-BD20-0B10F9ED2FBB}"/>
          </ac:spMkLst>
        </pc:spChg>
        <pc:spChg chg="mod">
          <ac:chgData name="Om Apurvbhai Tank" userId="S::tanko1@mcmaster.ca::63a71500-659c-4050-b7c6-8dc9f7e96d21" providerId="AD" clId="Web-{220A5844-606B-1A05-C26A-CF3BB1838D60}" dt="2024-12-11T19:43:18.976" v="1644" actId="20577"/>
          <ac:spMkLst>
            <pc:docMk/>
            <pc:sldMk cId="348584112" sldId="283"/>
            <ac:spMk id="3" creationId="{659517E4-C93D-85DA-3772-692ABFB16153}"/>
          </ac:spMkLst>
        </pc:spChg>
        <pc:spChg chg="mod">
          <ac:chgData name="Om Apurvbhai Tank" userId="S::tanko1@mcmaster.ca::63a71500-659c-4050-b7c6-8dc9f7e96d21" providerId="AD" clId="Web-{220A5844-606B-1A05-C26A-CF3BB1838D60}" dt="2024-12-11T04:02:05.112" v="58" actId="20577"/>
          <ac:spMkLst>
            <pc:docMk/>
            <pc:sldMk cId="348584112" sldId="283"/>
            <ac:spMk id="5" creationId="{4F1D10FC-E147-1930-DDEC-2D1D8F532617}"/>
          </ac:spMkLst>
        </pc:spChg>
        <pc:picChg chg="add mod">
          <ac:chgData name="Om Apurvbhai Tank" userId="S::tanko1@mcmaster.ca::63a71500-659c-4050-b7c6-8dc9f7e96d21" providerId="AD" clId="Web-{220A5844-606B-1A05-C26A-CF3BB1838D60}" dt="2024-12-11T04:02:11.346" v="59" actId="1076"/>
          <ac:picMkLst>
            <pc:docMk/>
            <pc:sldMk cId="348584112" sldId="283"/>
            <ac:picMk id="7" creationId="{E99FC9A1-2A2E-F6A9-56BF-D9D5596C6729}"/>
          </ac:picMkLst>
        </pc:picChg>
      </pc:sldChg>
      <pc:sldChg chg="addSp delSp modSp new ord">
        <pc:chgData name="Om Apurvbhai Tank" userId="S::tanko1@mcmaster.ca::63a71500-659c-4050-b7c6-8dc9f7e96d21" providerId="AD" clId="Web-{220A5844-606B-1A05-C26A-CF3BB1838D60}" dt="2024-12-11T07:04:16.319" v="718" actId="20577"/>
        <pc:sldMkLst>
          <pc:docMk/>
          <pc:sldMk cId="2806129700" sldId="284"/>
        </pc:sldMkLst>
        <pc:spChg chg="mod">
          <ac:chgData name="Om Apurvbhai Tank" userId="S::tanko1@mcmaster.ca::63a71500-659c-4050-b7c6-8dc9f7e96d21" providerId="AD" clId="Web-{220A5844-606B-1A05-C26A-CF3BB1838D60}" dt="2024-12-11T06:51:29.862" v="461" actId="20577"/>
          <ac:spMkLst>
            <pc:docMk/>
            <pc:sldMk cId="2806129700" sldId="284"/>
            <ac:spMk id="2" creationId="{BCB3749B-6CEC-1623-9C6F-1CAA17D5358C}"/>
          </ac:spMkLst>
        </pc:spChg>
        <pc:spChg chg="del mod">
          <ac:chgData name="Om Apurvbhai Tank" userId="S::tanko1@mcmaster.ca::63a71500-659c-4050-b7c6-8dc9f7e96d21" providerId="AD" clId="Web-{220A5844-606B-1A05-C26A-CF3BB1838D60}" dt="2024-12-11T07:04:04.366" v="710"/>
          <ac:spMkLst>
            <pc:docMk/>
            <pc:sldMk cId="2806129700" sldId="284"/>
            <ac:spMk id="3" creationId="{BC5426DB-6108-C279-78AE-9D3F3B22BD40}"/>
          </ac:spMkLst>
        </pc:spChg>
        <pc:spChg chg="mod">
          <ac:chgData name="Om Apurvbhai Tank" userId="S::tanko1@mcmaster.ca::63a71500-659c-4050-b7c6-8dc9f7e96d21" providerId="AD" clId="Web-{220A5844-606B-1A05-C26A-CF3BB1838D60}" dt="2024-12-11T07:04:16.319" v="718" actId="20577"/>
          <ac:spMkLst>
            <pc:docMk/>
            <pc:sldMk cId="2806129700" sldId="284"/>
            <ac:spMk id="5" creationId="{93709670-D169-3638-957C-F14471CEE539}"/>
          </ac:spMkLst>
        </pc:spChg>
        <pc:graphicFrameChg chg="add mod modGraphic">
          <ac:chgData name="Om Apurvbhai Tank" userId="S::tanko1@mcmaster.ca::63a71500-659c-4050-b7c6-8dc9f7e96d21" providerId="AD" clId="Web-{220A5844-606B-1A05-C26A-CF3BB1838D60}" dt="2024-12-11T07:04:10.475" v="712"/>
          <ac:graphicFrameMkLst>
            <pc:docMk/>
            <pc:sldMk cId="2806129700" sldId="284"/>
            <ac:graphicFrameMk id="7" creationId="{878AC1C5-34F8-CAA7-83A1-54A7E49D2039}"/>
          </ac:graphicFrameMkLst>
        </pc:graphicFrameChg>
      </pc:sldChg>
      <pc:sldChg chg="modSp add replId">
        <pc:chgData name="Om Apurvbhai Tank" userId="S::tanko1@mcmaster.ca::63a71500-659c-4050-b7c6-8dc9f7e96d21" providerId="AD" clId="Web-{220A5844-606B-1A05-C26A-CF3BB1838D60}" dt="2024-12-11T19:43:31.835" v="1651" actId="20577"/>
        <pc:sldMkLst>
          <pc:docMk/>
          <pc:sldMk cId="1387470018" sldId="285"/>
        </pc:sldMkLst>
        <pc:spChg chg="mod">
          <ac:chgData name="Om Apurvbhai Tank" userId="S::tanko1@mcmaster.ca::63a71500-659c-4050-b7c6-8dc9f7e96d21" providerId="AD" clId="Web-{220A5844-606B-1A05-C26A-CF3BB1838D60}" dt="2024-12-11T05:26:41.605" v="276" actId="20577"/>
          <ac:spMkLst>
            <pc:docMk/>
            <pc:sldMk cId="1387470018" sldId="285"/>
            <ac:spMk id="2" creationId="{1977CFC7-85F7-29B1-BD20-0B10F9ED2FBB}"/>
          </ac:spMkLst>
        </pc:spChg>
        <pc:spChg chg="mod">
          <ac:chgData name="Om Apurvbhai Tank" userId="S::tanko1@mcmaster.ca::63a71500-659c-4050-b7c6-8dc9f7e96d21" providerId="AD" clId="Web-{220A5844-606B-1A05-C26A-CF3BB1838D60}" dt="2024-12-11T19:43:31.835" v="1651" actId="20577"/>
          <ac:spMkLst>
            <pc:docMk/>
            <pc:sldMk cId="1387470018" sldId="285"/>
            <ac:spMk id="3" creationId="{659517E4-C93D-85DA-3772-692ABFB16153}"/>
          </ac:spMkLst>
        </pc:spChg>
      </pc:sldChg>
      <pc:sldChg chg="addSp delSp modSp add ord replId">
        <pc:chgData name="Om Apurvbhai Tank" userId="S::tanko1@mcmaster.ca::63a71500-659c-4050-b7c6-8dc9f7e96d21" providerId="AD" clId="Web-{220A5844-606B-1A05-C26A-CF3BB1838D60}" dt="2024-12-11T06:31:41.862" v="451" actId="1076"/>
        <pc:sldMkLst>
          <pc:docMk/>
          <pc:sldMk cId="8857011" sldId="286"/>
        </pc:sldMkLst>
        <pc:spChg chg="mod">
          <ac:chgData name="Om Apurvbhai Tank" userId="S::tanko1@mcmaster.ca::63a71500-659c-4050-b7c6-8dc9f7e96d21" providerId="AD" clId="Web-{220A5844-606B-1A05-C26A-CF3BB1838D60}" dt="2024-12-11T06:10:14.551" v="324" actId="20577"/>
          <ac:spMkLst>
            <pc:docMk/>
            <pc:sldMk cId="8857011" sldId="286"/>
            <ac:spMk id="2" creationId="{5FABA5AD-8337-D767-8CF3-94148C8B2087}"/>
          </ac:spMkLst>
        </pc:spChg>
        <pc:spChg chg="add del mod">
          <ac:chgData name="Om Apurvbhai Tank" userId="S::tanko1@mcmaster.ca::63a71500-659c-4050-b7c6-8dc9f7e96d21" providerId="AD" clId="Web-{220A5844-606B-1A05-C26A-CF3BB1838D60}" dt="2024-12-11T06:10:08.754" v="322"/>
          <ac:spMkLst>
            <pc:docMk/>
            <pc:sldMk cId="8857011" sldId="286"/>
            <ac:spMk id="8" creationId="{C44EB0D9-C3AE-A189-9CEC-6891239271FA}"/>
          </ac:spMkLst>
        </pc:spChg>
        <pc:picChg chg="del">
          <ac:chgData name="Om Apurvbhai Tank" userId="S::tanko1@mcmaster.ca::63a71500-659c-4050-b7c6-8dc9f7e96d21" providerId="AD" clId="Web-{220A5844-606B-1A05-C26A-CF3BB1838D60}" dt="2024-12-11T06:10:07.457" v="321"/>
          <ac:picMkLst>
            <pc:docMk/>
            <pc:sldMk cId="8857011" sldId="286"/>
            <ac:picMk id="7" creationId="{67E3E767-D6CD-F36D-554D-D354F9B95DC3}"/>
          </ac:picMkLst>
        </pc:picChg>
        <pc:picChg chg="add mod ord">
          <ac:chgData name="Om Apurvbhai Tank" userId="S::tanko1@mcmaster.ca::63a71500-659c-4050-b7c6-8dc9f7e96d21" providerId="AD" clId="Web-{220A5844-606B-1A05-C26A-CF3BB1838D60}" dt="2024-12-11T06:31:41.862" v="451" actId="1076"/>
          <ac:picMkLst>
            <pc:docMk/>
            <pc:sldMk cId="8857011" sldId="286"/>
            <ac:picMk id="9" creationId="{E6C202D3-FF04-6683-9F42-44BFE0D1E1A3}"/>
          </ac:picMkLst>
        </pc:picChg>
      </pc:sldChg>
      <pc:sldChg chg="delSp modSp new mod modClrScheme chgLayout">
        <pc:chgData name="Om Apurvbhai Tank" userId="S::tanko1@mcmaster.ca::63a71500-659c-4050-b7c6-8dc9f7e96d21" providerId="AD" clId="Web-{220A5844-606B-1A05-C26A-CF3BB1838D60}" dt="2024-12-11T16:01:15.942" v="772" actId="20577"/>
        <pc:sldMkLst>
          <pc:docMk/>
          <pc:sldMk cId="2696001615" sldId="287"/>
        </pc:sldMkLst>
        <pc:spChg chg="mod ord">
          <ac:chgData name="Om Apurvbhai Tank" userId="S::tanko1@mcmaster.ca::63a71500-659c-4050-b7c6-8dc9f7e96d21" providerId="AD" clId="Web-{220A5844-606B-1A05-C26A-CF3BB1838D60}" dt="2024-12-11T16:01:08.817" v="766" actId="20577"/>
          <ac:spMkLst>
            <pc:docMk/>
            <pc:sldMk cId="2696001615" sldId="287"/>
            <ac:spMk id="2" creationId="{A1041D55-2D56-B561-DE5F-F3E8F1E5CC19}"/>
          </ac:spMkLst>
        </pc:spChg>
        <pc:spChg chg="del mod ord">
          <ac:chgData name="Om Apurvbhai Tank" userId="S::tanko1@mcmaster.ca::63a71500-659c-4050-b7c6-8dc9f7e96d21" providerId="AD" clId="Web-{220A5844-606B-1A05-C26A-CF3BB1838D60}" dt="2024-12-11T16:01:10.630" v="767"/>
          <ac:spMkLst>
            <pc:docMk/>
            <pc:sldMk cId="2696001615" sldId="287"/>
            <ac:spMk id="3" creationId="{156C8FD9-2BBC-054A-2798-FB5D90CEE45E}"/>
          </ac:spMkLst>
        </pc:spChg>
        <pc:spChg chg="mod ord">
          <ac:chgData name="Om Apurvbhai Tank" userId="S::tanko1@mcmaster.ca::63a71500-659c-4050-b7c6-8dc9f7e96d21" providerId="AD" clId="Web-{220A5844-606B-1A05-C26A-CF3BB1838D60}" dt="2024-12-11T16:00:40.583" v="760"/>
          <ac:spMkLst>
            <pc:docMk/>
            <pc:sldMk cId="2696001615" sldId="287"/>
            <ac:spMk id="4" creationId="{BEEDA044-A69D-2C2D-AEB0-681CD3D8D31D}"/>
          </ac:spMkLst>
        </pc:spChg>
        <pc:spChg chg="mod ord">
          <ac:chgData name="Om Apurvbhai Tank" userId="S::tanko1@mcmaster.ca::63a71500-659c-4050-b7c6-8dc9f7e96d21" providerId="AD" clId="Web-{220A5844-606B-1A05-C26A-CF3BB1838D60}" dt="2024-12-11T16:01:15.942" v="772" actId="20577"/>
          <ac:spMkLst>
            <pc:docMk/>
            <pc:sldMk cId="2696001615" sldId="287"/>
            <ac:spMk id="5" creationId="{33092F48-41A3-3066-7978-F3B1C6146D64}"/>
          </ac:spMkLst>
        </pc:spChg>
        <pc:spChg chg="mod ord">
          <ac:chgData name="Om Apurvbhai Tank" userId="S::tanko1@mcmaster.ca::63a71500-659c-4050-b7c6-8dc9f7e96d21" providerId="AD" clId="Web-{220A5844-606B-1A05-C26A-CF3BB1838D60}" dt="2024-12-11T16:00:40.583" v="760"/>
          <ac:spMkLst>
            <pc:docMk/>
            <pc:sldMk cId="2696001615" sldId="287"/>
            <ac:spMk id="6" creationId="{85A8BE13-30DB-3566-BE19-7B6A488124DC}"/>
          </ac:spMkLst>
        </pc:spChg>
      </pc:sldChg>
      <pc:sldChg chg="modSp new">
        <pc:chgData name="Om Apurvbhai Tank" userId="S::tanko1@mcmaster.ca::63a71500-659c-4050-b7c6-8dc9f7e96d21" providerId="AD" clId="Web-{220A5844-606B-1A05-C26A-CF3BB1838D60}" dt="2024-12-11T17:38:16.051" v="1218" actId="20577"/>
        <pc:sldMkLst>
          <pc:docMk/>
          <pc:sldMk cId="2302079718" sldId="288"/>
        </pc:sldMkLst>
        <pc:spChg chg="mod">
          <ac:chgData name="Om Apurvbhai Tank" userId="S::tanko1@mcmaster.ca::63a71500-659c-4050-b7c6-8dc9f7e96d21" providerId="AD" clId="Web-{220A5844-606B-1A05-C26A-CF3BB1838D60}" dt="2024-12-11T17:03:21.383" v="948" actId="20577"/>
          <ac:spMkLst>
            <pc:docMk/>
            <pc:sldMk cId="2302079718" sldId="288"/>
            <ac:spMk id="2" creationId="{864C9AB0-3BF8-36D1-27DA-FEDCD818CC97}"/>
          </ac:spMkLst>
        </pc:spChg>
        <pc:spChg chg="mod">
          <ac:chgData name="Om Apurvbhai Tank" userId="S::tanko1@mcmaster.ca::63a71500-659c-4050-b7c6-8dc9f7e96d21" providerId="AD" clId="Web-{220A5844-606B-1A05-C26A-CF3BB1838D60}" dt="2024-12-11T17:38:16.051" v="1218" actId="20577"/>
          <ac:spMkLst>
            <pc:docMk/>
            <pc:sldMk cId="2302079718" sldId="288"/>
            <ac:spMk id="3" creationId="{03A8CA0D-6B1B-2166-91B3-2B96C7E956DC}"/>
          </ac:spMkLst>
        </pc:spChg>
        <pc:spChg chg="mod">
          <ac:chgData name="Om Apurvbhai Tank" userId="S::tanko1@mcmaster.ca::63a71500-659c-4050-b7c6-8dc9f7e96d21" providerId="AD" clId="Web-{220A5844-606B-1A05-C26A-CF3BB1838D60}" dt="2024-12-11T17:03:14.492" v="937" actId="20577"/>
          <ac:spMkLst>
            <pc:docMk/>
            <pc:sldMk cId="2302079718" sldId="288"/>
            <ac:spMk id="5" creationId="{2D655AC0-26D6-2CC3-6192-7C6DB78D6B26}"/>
          </ac:spMkLst>
        </pc:spChg>
      </pc:sldChg>
      <pc:sldChg chg="addSp delSp modSp new addAnim delAnim modAnim">
        <pc:chgData name="Om Apurvbhai Tank" userId="S::tanko1@mcmaster.ca::63a71500-659c-4050-b7c6-8dc9f7e96d21" providerId="AD" clId="Web-{220A5844-606B-1A05-C26A-CF3BB1838D60}" dt="2024-12-11T17:43:56.402" v="1252"/>
        <pc:sldMkLst>
          <pc:docMk/>
          <pc:sldMk cId="2181191505" sldId="289"/>
        </pc:sldMkLst>
        <pc:spChg chg="mod">
          <ac:chgData name="Om Apurvbhai Tank" userId="S::tanko1@mcmaster.ca::63a71500-659c-4050-b7c6-8dc9f7e96d21" providerId="AD" clId="Web-{220A5844-606B-1A05-C26A-CF3BB1838D60}" dt="2024-12-11T17:37:18.675" v="1206" actId="20577"/>
          <ac:spMkLst>
            <pc:docMk/>
            <pc:sldMk cId="2181191505" sldId="289"/>
            <ac:spMk id="2" creationId="{EF6C8CF1-2A28-D3FC-0D14-01E64862E951}"/>
          </ac:spMkLst>
        </pc:spChg>
        <pc:spChg chg="del">
          <ac:chgData name="Om Apurvbhai Tank" userId="S::tanko1@mcmaster.ca::63a71500-659c-4050-b7c6-8dc9f7e96d21" providerId="AD" clId="Web-{220A5844-606B-1A05-C26A-CF3BB1838D60}" dt="2024-12-11T17:36:57.831" v="1198"/>
          <ac:spMkLst>
            <pc:docMk/>
            <pc:sldMk cId="2181191505" sldId="289"/>
            <ac:spMk id="3" creationId="{6EC7DD45-7A44-7817-1EC6-9B49F7B9E38D}"/>
          </ac:spMkLst>
        </pc:spChg>
        <pc:spChg chg="mod">
          <ac:chgData name="Om Apurvbhai Tank" userId="S::tanko1@mcmaster.ca::63a71500-659c-4050-b7c6-8dc9f7e96d21" providerId="AD" clId="Web-{220A5844-606B-1A05-C26A-CF3BB1838D60}" dt="2024-12-11T17:37:08.222" v="1205" actId="20577"/>
          <ac:spMkLst>
            <pc:docMk/>
            <pc:sldMk cId="2181191505" sldId="289"/>
            <ac:spMk id="5" creationId="{6BB5D074-CCCD-1A3E-27CF-5D19D043D403}"/>
          </ac:spMkLst>
        </pc:spChg>
        <pc:picChg chg="add mod ord">
          <ac:chgData name="Om Apurvbhai Tank" userId="S::tanko1@mcmaster.ca::63a71500-659c-4050-b7c6-8dc9f7e96d21" providerId="AD" clId="Web-{220A5844-606B-1A05-C26A-CF3BB1838D60}" dt="2024-12-11T17:40:45.632" v="1236" actId="1076"/>
          <ac:picMkLst>
            <pc:docMk/>
            <pc:sldMk cId="2181191505" sldId="289"/>
            <ac:picMk id="7" creationId="{0A14DC14-0E86-5C7D-EC8D-1D546B9018F7}"/>
          </ac:picMkLst>
        </pc:picChg>
        <pc:picChg chg="add mod">
          <ac:chgData name="Om Apurvbhai Tank" userId="S::tanko1@mcmaster.ca::63a71500-659c-4050-b7c6-8dc9f7e96d21" providerId="AD" clId="Web-{220A5844-606B-1A05-C26A-CF3BB1838D60}" dt="2024-12-11T17:40:36.789" v="1235" actId="1076"/>
          <ac:picMkLst>
            <pc:docMk/>
            <pc:sldMk cId="2181191505" sldId="289"/>
            <ac:picMk id="8" creationId="{8D976D19-5981-6DBC-AA99-B1E80D80A40F}"/>
          </ac:picMkLst>
        </pc:picChg>
        <pc:picChg chg="add mod">
          <ac:chgData name="Om Apurvbhai Tank" userId="S::tanko1@mcmaster.ca::63a71500-659c-4050-b7c6-8dc9f7e96d21" providerId="AD" clId="Web-{220A5844-606B-1A05-C26A-CF3BB1838D60}" dt="2024-12-11T17:40:33.663" v="1234" actId="1076"/>
          <ac:picMkLst>
            <pc:docMk/>
            <pc:sldMk cId="2181191505" sldId="289"/>
            <ac:picMk id="9" creationId="{192C6F97-D20B-B979-720F-A8CE8017AC41}"/>
          </ac:picMkLst>
        </pc:picChg>
      </pc:sldChg>
      <pc:sldChg chg="addSp modSp new">
        <pc:chgData name="Om Apurvbhai Tank" userId="S::tanko1@mcmaster.ca::63a71500-659c-4050-b7c6-8dc9f7e96d21" providerId="AD" clId="Web-{220A5844-606B-1A05-C26A-CF3BB1838D60}" dt="2024-12-11T17:53:14.335" v="1431" actId="1076"/>
        <pc:sldMkLst>
          <pc:docMk/>
          <pc:sldMk cId="4099354715" sldId="290"/>
        </pc:sldMkLst>
        <pc:spChg chg="mod">
          <ac:chgData name="Om Apurvbhai Tank" userId="S::tanko1@mcmaster.ca::63a71500-659c-4050-b7c6-8dc9f7e96d21" providerId="AD" clId="Web-{220A5844-606B-1A05-C26A-CF3BB1838D60}" dt="2024-12-11T17:47:25.609" v="1262" actId="20577"/>
          <ac:spMkLst>
            <pc:docMk/>
            <pc:sldMk cId="4099354715" sldId="290"/>
            <ac:spMk id="2" creationId="{A69817DA-2F3D-1D06-1435-E36831795233}"/>
          </ac:spMkLst>
        </pc:spChg>
        <pc:spChg chg="mod">
          <ac:chgData name="Om Apurvbhai Tank" userId="S::tanko1@mcmaster.ca::63a71500-659c-4050-b7c6-8dc9f7e96d21" providerId="AD" clId="Web-{220A5844-606B-1A05-C26A-CF3BB1838D60}" dt="2024-12-11T17:53:13.523" v="1430" actId="20577"/>
          <ac:spMkLst>
            <pc:docMk/>
            <pc:sldMk cId="4099354715" sldId="290"/>
            <ac:spMk id="3" creationId="{888675B5-9B61-69F5-7394-5D2FA47C25AD}"/>
          </ac:spMkLst>
        </pc:spChg>
        <pc:picChg chg="add mod">
          <ac:chgData name="Om Apurvbhai Tank" userId="S::tanko1@mcmaster.ca::63a71500-659c-4050-b7c6-8dc9f7e96d21" providerId="AD" clId="Web-{220A5844-606B-1A05-C26A-CF3BB1838D60}" dt="2024-12-11T17:53:14.335" v="1431" actId="1076"/>
          <ac:picMkLst>
            <pc:docMk/>
            <pc:sldMk cId="4099354715" sldId="290"/>
            <ac:picMk id="7" creationId="{1846115C-F4CC-C401-1A83-3562C5EFDF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180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8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3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3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6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9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32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3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>
                <a:latin typeface="Calibri Light"/>
                <a:ea typeface="Calibri Light"/>
                <a:cs typeface="Calibri Light"/>
              </a:rPr>
              <a:t>Ray Framework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68580" tIns="34290" rIns="68580" bIns="34290" rtlCol="0" anchor="t">
            <a:normAutofit/>
          </a:bodyPr>
          <a:lstStyle/>
          <a:p>
            <a:r>
              <a:rPr lang="en-US" sz="1800">
                <a:latin typeface="Calibri"/>
                <a:ea typeface="Calibri"/>
                <a:cs typeface="Calibri"/>
              </a:rPr>
              <a:t>ECE – 718                                                                                                                   Om Tank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70F4-702F-EC2F-FA68-C3E0653E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Tune: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53E2C-2E20-3176-3763-891A355C6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41" y="2352741"/>
            <a:ext cx="9980388" cy="352184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Ray Tune is a tuning library for experiment execution and hyperparameter tuning at any scale.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It supports distributed hyperparameter optimization, making it ideal for large-scale machine learning workflows.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Ray Tune automates the process of finding the best set of hyperparameters for a model by managing the execution of multiple trials in parallel.</a:t>
            </a:r>
          </a:p>
          <a:p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It works with any Python-based machine learning framework (e.g.,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PyTorch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TensorFlow,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XGBoost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, Scikit-learn).</a:t>
            </a:r>
            <a:endParaRPr lang="en-US" sz="2000">
              <a:solidFill>
                <a:srgbClr val="000000"/>
              </a:solidFill>
            </a:endParaRPr>
          </a:p>
          <a:p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66BBB-341E-91B6-CCE2-EC657F3D1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6188-D25A-46A9-BFA9-8933F0192A01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B2FCD-3927-AE67-F66F-D0D680C6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72AE0-9615-E84E-5E9F-BEB28BB4C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8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818" y="1552273"/>
            <a:ext cx="3099816" cy="1709928"/>
          </a:xfrm>
        </p:spPr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2926" y="2783507"/>
            <a:ext cx="3672490" cy="2971282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342900" indent="-342900">
              <a:buAutoNum type="arabicPeriod"/>
            </a:pPr>
            <a:r>
              <a:rPr lang="en-US" sz="2000" b="1">
                <a:latin typeface="Arial"/>
                <a:cs typeface="Arial"/>
              </a:rPr>
              <a:t>Search Spaces: </a:t>
            </a:r>
            <a:endParaRPr lang="en-US" sz="2000"/>
          </a:p>
          <a:p>
            <a:r>
              <a:rPr lang="en-US" sz="2000">
                <a:latin typeface="Arial"/>
                <a:cs typeface="Arial"/>
              </a:rPr>
              <a:t>Defines the valid values for hyperparameters and specify how these values are sampled.</a:t>
            </a:r>
          </a:p>
          <a:p>
            <a:r>
              <a:rPr lang="en-US" sz="2000">
                <a:latin typeface="Arial"/>
                <a:cs typeface="Arial"/>
              </a:rPr>
              <a:t>Tune offers various functions and APIs to define search spaces and sampling methods</a:t>
            </a:r>
            <a:endParaRPr lang="en-US" sz="2000"/>
          </a:p>
          <a:p>
            <a:pPr marL="385445" indent="-385445">
              <a:buAutoNum type="arabicPeriod"/>
            </a:pPr>
            <a:endParaRPr lang="en-US" sz="2000">
              <a:latin typeface="Arial"/>
              <a:cs typeface="Arial"/>
            </a:endParaRP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11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934" y="1358772"/>
            <a:ext cx="5760982" cy="2068077"/>
          </a:xfrm>
          <a:prstGeom prst="rect">
            <a:avLst/>
          </a:prstGeom>
        </p:spPr>
      </p:pic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BED87A6-DBDC-FF12-0574-C51B06EF4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10" y="3674036"/>
            <a:ext cx="5851716" cy="208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7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704" y="1214233"/>
            <a:ext cx="2994896" cy="1282446"/>
          </a:xfrm>
        </p:spPr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0126" y="2382713"/>
            <a:ext cx="3724671" cy="3443751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b="1">
                <a:latin typeface="Arial"/>
                <a:cs typeface="Arial"/>
              </a:rPr>
              <a:t>2. Trainable: 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Trainable is an objective function that you can pass into Tune run to optimize.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Here,</a:t>
            </a:r>
            <a:r>
              <a:rPr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 </a:t>
            </a:r>
            <a:r>
              <a:rPr lang="en-US">
                <a:latin typeface="Arial"/>
                <a:cs typeface="Arial"/>
              </a:rPr>
              <a:t>config</a:t>
            </a:r>
            <a:r>
              <a:rPr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 argument in the function is a dictionary populated automatically by Ray Tune and corresponds to hyperparameters selected for the trials from the </a:t>
            </a:r>
            <a:r>
              <a:rPr lang="en-US">
                <a:latin typeface="Arial"/>
                <a:ea typeface="+mn-lt"/>
                <a:cs typeface="Arial"/>
              </a:rPr>
              <a:t>search space</a:t>
            </a:r>
            <a:r>
              <a:rPr lang="en-US">
                <a:solidFill>
                  <a:srgbClr val="000000"/>
                </a:solidFill>
                <a:latin typeface="Arial"/>
                <a:ea typeface="+mn-lt"/>
                <a:cs typeface="Arial"/>
              </a:rPr>
              <a:t>.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85445" indent="-385445">
              <a:buAutoNum type="arabicPeriod"/>
            </a:pPr>
            <a:endParaRPr lang="en-US">
              <a:latin typeface="Arial"/>
              <a:cs typeface="Arial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107" y="1503290"/>
            <a:ext cx="6076292" cy="2265146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57ED56E-B883-D71E-2DB3-6A4817E9F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758" y="4149370"/>
            <a:ext cx="6067506" cy="167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617" y="1860018"/>
            <a:ext cx="3507275" cy="1243033"/>
          </a:xfrm>
        </p:spPr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70672" y="3770773"/>
            <a:ext cx="6636208" cy="1820908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000" b="1">
                <a:latin typeface="Avenir Next LT Pro"/>
                <a:cs typeface="Arial"/>
              </a:rPr>
              <a:t>3. Search Algorithms: </a:t>
            </a:r>
            <a:endParaRPr lang="en-US" sz="2000">
              <a:latin typeface="Avenir Next LT Pro"/>
            </a:endParaRPr>
          </a:p>
          <a:p>
            <a:pPr>
              <a:lnSpc>
                <a:spcPct val="90000"/>
              </a:lnSpc>
            </a:pPr>
            <a:r>
              <a:rPr lang="en-US" sz="2000">
                <a:latin typeface="Avenir Next LT Pro"/>
                <a:cs typeface="Arial"/>
              </a:rPr>
              <a:t>Defines how hyperparameters are sampled for each trial. (Default: Random search algorithm)</a:t>
            </a:r>
            <a:endParaRPr lang="en-US" sz="2000">
              <a:latin typeface="Avenir Next LT Pro"/>
            </a:endParaRPr>
          </a:p>
          <a:p>
            <a:r>
              <a:rPr lang="en-US" sz="2000">
                <a:latin typeface="Avenir Next LT Pro"/>
                <a:cs typeface="Arial"/>
              </a:rPr>
              <a:t>Ray Tune supports Grid Search, Bayesian Optimization, Population-based Training (PBT)</a:t>
            </a:r>
            <a:endParaRPr lang="en-US" sz="2000">
              <a:latin typeface="Avenir Next LT Pro"/>
            </a:endParaRPr>
          </a:p>
          <a:p>
            <a:pPr marL="385445" indent="-385445">
              <a:buAutoNum type="arabicPeriod"/>
            </a:pPr>
            <a:endParaRPr lang="en-US" sz="2000">
              <a:latin typeface="Avenir Next LT Pro"/>
              <a:cs typeface="Arial"/>
            </a:endParaRP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13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624" y="1253668"/>
            <a:ext cx="5774120" cy="217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89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186" y="2357759"/>
            <a:ext cx="5825095" cy="3821665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0" indent="0">
              <a:buNone/>
            </a:pPr>
            <a:r>
              <a:rPr lang="en-US" sz="1800" b="1"/>
              <a:t>4. Schedulers (Optional):</a:t>
            </a:r>
            <a:endParaRPr lang="en-US" sz="1800"/>
          </a:p>
          <a:p>
            <a:r>
              <a:rPr lang="en-US" sz="1800"/>
              <a:t>Controls when to stop, pause, or prioritize trials based on their performance.</a:t>
            </a:r>
          </a:p>
          <a:p>
            <a:r>
              <a:rPr lang="en-US" sz="1800"/>
              <a:t>Example: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 err="1">
                <a:ea typeface="+mn-lt"/>
                <a:cs typeface="+mn-lt"/>
              </a:rPr>
              <a:t>FIFOScheduler</a:t>
            </a:r>
            <a:r>
              <a:rPr lang="en-US" sz="1800" b="1">
                <a:ea typeface="+mn-lt"/>
                <a:cs typeface="+mn-lt"/>
              </a:rPr>
              <a:t> </a:t>
            </a:r>
            <a:r>
              <a:rPr lang="en-US" sz="1800">
                <a:ea typeface="+mn-lt"/>
                <a:cs typeface="+mn-lt"/>
              </a:rPr>
              <a:t>– First In First Out</a:t>
            </a:r>
            <a:endParaRPr lang="en-US" sz="1800">
              <a:ea typeface="+mn-lt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ASHA (Asynchronous Successive Halving Algorithm)</a:t>
            </a:r>
            <a:r>
              <a:rPr lang="en-US" sz="1800"/>
              <a:t> - Automatically stops poorly performing trials to save resources.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Median Stopping Rule</a:t>
            </a:r>
            <a:r>
              <a:rPr lang="en-US" sz="1800"/>
              <a:t> – Stops trials if performance is worse than the median. </a:t>
            </a:r>
          </a:p>
          <a:p>
            <a:pPr marL="385445" indent="-385445">
              <a:buAutoNum type="arabicPeriod"/>
            </a:pPr>
            <a:endParaRPr lang="en-US" sz="1800">
              <a:latin typeface="Avenir Next LT Pro"/>
              <a:cs typeface="Arial"/>
            </a:endParaRPr>
          </a:p>
          <a:p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806" y="3193000"/>
            <a:ext cx="5734707" cy="21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2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605" y="1220041"/>
            <a:ext cx="3375896" cy="1282446"/>
          </a:xfrm>
        </p:spPr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72755" y="2819637"/>
            <a:ext cx="7045653" cy="3266886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000" b="1">
                <a:latin typeface="Avenir Next LT Pro"/>
                <a:cs typeface="Arial"/>
              </a:rPr>
              <a:t>5. Trials: </a:t>
            </a:r>
            <a:endParaRPr lang="en-US" sz="2000">
              <a:latin typeface="Avenir Next LT Pro"/>
            </a:endParaRPr>
          </a:p>
          <a:p>
            <a:r>
              <a:rPr lang="en-US" sz="2000">
                <a:latin typeface="Avenir Next LT Pro"/>
                <a:cs typeface="Arial"/>
              </a:rPr>
              <a:t>A single</a:t>
            </a:r>
            <a:r>
              <a:rPr lang="en-US" sz="2000">
                <a:latin typeface="Avenir Next LT Pro"/>
                <a:ea typeface="+mn-lt"/>
                <a:cs typeface="Arial"/>
              </a:rPr>
              <a:t> instance of training &amp; testing with a unique set of hyperparameters</a:t>
            </a:r>
            <a:endParaRPr lang="en-US" sz="2000">
              <a:latin typeface="Avenir Next LT Pro"/>
              <a:cs typeface="Arial"/>
            </a:endParaRPr>
          </a:p>
          <a:p>
            <a:r>
              <a:rPr lang="en-US" sz="2000">
                <a:ea typeface="+mn-lt"/>
                <a:cs typeface="+mn-lt"/>
              </a:rPr>
              <a:t>Executes trials in parallel using specified search algorithm and scheduler and evaluates its results, and reports metrics.</a:t>
            </a:r>
          </a:p>
          <a:p>
            <a:r>
              <a:rPr lang="en-US" sz="2000" err="1"/>
              <a:t>Tuner.fit</a:t>
            </a:r>
            <a:r>
              <a:rPr lang="en-US" sz="2000"/>
              <a:t>() - use to execute, manage and generate the trials. </a:t>
            </a:r>
          </a:p>
          <a:p>
            <a:r>
              <a:rPr lang="en-US" sz="2000"/>
              <a:t>We can get hyperparameter configuration, trial ID and resource specification and even schedulers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15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658" y="596771"/>
            <a:ext cx="5669016" cy="2028664"/>
          </a:xfrm>
          <a:prstGeom prst="rect">
            <a:avLst/>
          </a:prstGeom>
        </p:spPr>
      </p:pic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67BDBA3-F10A-8D52-D028-16D69D38B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10" y="3077066"/>
            <a:ext cx="4704613" cy="27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71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3256-5F70-AC1C-9778-19AD9B6E8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299" y="1174989"/>
            <a:ext cx="3302522" cy="1311200"/>
          </a:xfrm>
        </p:spPr>
        <p:txBody>
          <a:bodyPr/>
          <a:lstStyle/>
          <a:p>
            <a:r>
              <a:rPr lang="en-US"/>
              <a:t>Components of Ray Tune: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D6908D-0155-90C5-788A-8BF0FB9EC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0008" y="2376914"/>
            <a:ext cx="3854252" cy="3399133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b="1">
                <a:latin typeface="Avenir Next LT Pro"/>
                <a:cs typeface="Arial"/>
              </a:rPr>
              <a:t>6. Analysis: </a:t>
            </a:r>
            <a:endParaRPr lang="en-US">
              <a:latin typeface="Avenir Next LT Pro"/>
            </a:endParaRPr>
          </a:p>
          <a:p>
            <a:r>
              <a:rPr lang="en-US">
                <a:ea typeface="+mn-lt"/>
                <a:cs typeface="+mn-lt"/>
              </a:rPr>
              <a:t>Aggregates results from all trials to identify the best hyperparameter configuration.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Provides tools to analyze and visualize tuning outcomes.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Metrics such as the best hyperparameters and their performance are available for further evaluation.</a:t>
            </a:r>
            <a:endParaRPr lang="en-US"/>
          </a:p>
          <a:p>
            <a:endParaRPr lang="en-US">
              <a:latin typeface="Avenir Next LT Pro"/>
              <a:cs typeface="Arial"/>
            </a:endParaRPr>
          </a:p>
          <a:p>
            <a:endParaRPr lang="en-US">
              <a:latin typeface="Avenir Next LT Pro"/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B2D5-E8EF-8902-175F-08DB5D94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1D05-DB70-4E9A-A0B1-A3340C4372C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B36F3-D577-D74B-D33B-D36F0CBD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1429A-F5AC-8F47-4C08-48540F0A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16</a:t>
            </a:fld>
            <a:endParaRPr lang="en-US"/>
          </a:p>
        </p:txBody>
      </p:sp>
      <p:pic>
        <p:nvPicPr>
          <p:cNvPr id="7" name="Picture 6" descr="A diagram of a process&#10;&#10;Description automatically generated">
            <a:extLst>
              <a:ext uri="{FF2B5EF4-FFF2-40B4-BE49-F238E27FC236}">
                <a16:creationId xmlns:a16="http://schemas.microsoft.com/office/drawing/2014/main" id="{A1B464E1-A670-4BE7-6E92-A47445700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688" y="1354558"/>
            <a:ext cx="5816012" cy="2259197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9AEFB3C-9D86-EAD1-91D9-2F8F019C2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30" y="4082517"/>
            <a:ext cx="7073975" cy="145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44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FD3-33DC-9CB4-B25E-9F3E7DB3D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Tune Dashboard: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27054F-915E-5090-F0F1-A430A09C0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594" y="2585911"/>
            <a:ext cx="10520115" cy="246360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182F-36FD-BD56-E37D-FD757C6E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9306C-DCB1-4504-BB77-4BDD68A0C91D}" type="datetime1"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D000A-AEAC-069D-05A2-5409F2071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CBAFC-9398-91DB-411E-2A6172C8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71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64F-F652-949F-91A9-4DD6D113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Example-1: (XGBoost library)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29D6-933F-A188-A78C-45B20D004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035" y="2356335"/>
            <a:ext cx="10167293" cy="3496687"/>
          </a:xfrm>
        </p:spPr>
        <p:txBody>
          <a:bodyPr vert="horz" lIns="68580" tIns="34290" rIns="68580" bIns="34290" rtlCol="0" anchor="t">
            <a:noAutofit/>
          </a:bodyPr>
          <a:lstStyle/>
          <a:p>
            <a:pPr algn="just"/>
            <a:r>
              <a:rPr lang="en-US" sz="2000" err="1">
                <a:ea typeface="+mn-lt"/>
                <a:cs typeface="+mn-lt"/>
              </a:rPr>
              <a:t>XGBoost</a:t>
            </a:r>
            <a:r>
              <a:rPr lang="en-US" sz="2000">
                <a:ea typeface="+mn-lt"/>
                <a:cs typeface="+mn-lt"/>
              </a:rPr>
              <a:t> (Xtreme Gradient Boosting) is distributed gradient boosting library.</a:t>
            </a:r>
          </a:p>
          <a:p>
            <a:pPr algn="just"/>
            <a:r>
              <a:rPr lang="en-US" sz="2000">
                <a:ea typeface="+mn-lt"/>
                <a:cs typeface="+mn-lt"/>
              </a:rPr>
              <a:t>It implements machine learning algorithms under the Gradient Boosting framework.</a:t>
            </a:r>
          </a:p>
          <a:p>
            <a:pPr algn="just"/>
            <a:r>
              <a:rPr lang="en-US" sz="2000"/>
              <a:t>Ray provides an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interface to run </a:t>
            </a:r>
            <a:r>
              <a:rPr lang="en-US" sz="2000" err="1">
                <a:solidFill>
                  <a:srgbClr val="000000"/>
                </a:solidFill>
                <a:ea typeface="+mn-lt"/>
                <a:cs typeface="+mn-lt"/>
              </a:rPr>
              <a:t>XGBoost</a:t>
            </a:r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 training and prediction jobs on Ray cluster.</a:t>
            </a:r>
          </a:p>
          <a:p>
            <a:pPr algn="just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It integrates well with hyperparameter optimization library Ray Tune and implements advanced fault tolerance handling mechanisms. </a:t>
            </a:r>
          </a:p>
          <a:p>
            <a:pPr algn="just"/>
            <a:r>
              <a:rPr lang="en-US" sz="2000">
                <a:solidFill>
                  <a:srgbClr val="000000"/>
                </a:solidFill>
                <a:ea typeface="+mn-lt"/>
                <a:cs typeface="+mn-lt"/>
              </a:rPr>
              <a:t>With Ray you can scale your training jobs to hundreds of nodes just by adding new nodes to a cluster.</a:t>
            </a:r>
          </a:p>
          <a:p>
            <a:pPr algn="just"/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05A20-6A8C-DF7B-0434-6592CC6C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CB7FA-FF05-431B-B3B5-6CEC4467F990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3000-ABAE-BF56-604E-FA0BF5025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F8D41-A595-246E-9FBF-B71725ED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5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F4B6-C5DC-5582-7C20-926A69AC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A77F-6A52-E889-839D-7F161968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0922" y="2456975"/>
            <a:ext cx="8434822" cy="277063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1800"/>
              <a:t>Import the libraries and install ray if not install earlier.</a:t>
            </a:r>
            <a:endParaRPr lang="en-US"/>
          </a:p>
          <a:p>
            <a:endParaRPr lang="en-US" sz="1800"/>
          </a:p>
          <a:p>
            <a:endParaRPr lang="en-US" sz="1800"/>
          </a:p>
          <a:p>
            <a:endParaRPr lang="en-US" sz="1800">
              <a:ea typeface="+mn-lt"/>
              <a:cs typeface="+mn-lt"/>
            </a:endParaRPr>
          </a:p>
          <a:p>
            <a:r>
              <a:rPr lang="en-US" sz="1800">
                <a:ea typeface="+mn-lt"/>
                <a:cs typeface="+mn-lt"/>
              </a:rPr>
              <a:t>Reads a CSV file into a </a:t>
            </a:r>
            <a:r>
              <a:rPr lang="en-US" sz="1800" b="1">
                <a:ea typeface="+mn-lt"/>
                <a:cs typeface="+mn-lt"/>
              </a:rPr>
              <a:t>Ray Dataset</a:t>
            </a:r>
            <a:r>
              <a:rPr lang="en-US" sz="1800">
                <a:ea typeface="+mn-lt"/>
                <a:cs typeface="+mn-lt"/>
              </a:rPr>
              <a:t> for distributed processing.</a:t>
            </a:r>
            <a:endParaRPr lang="en-US" sz="1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657B-B32B-6E2B-EC0E-2A1A1AF9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2D15-71BA-4D2A-A8C6-5E2744E5C9A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92A1-595C-11B9-DF68-527B5E8A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38B50-3662-2B53-A400-FF29D0BCB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19</a:t>
            </a:fld>
            <a:endParaRPr lang="en-US"/>
          </a:p>
        </p:txBody>
      </p:sp>
      <p:pic>
        <p:nvPicPr>
          <p:cNvPr id="7" name="Picture 6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B66C6C6A-4600-8473-2403-92EFE3283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21" y="4569025"/>
            <a:ext cx="7738076" cy="867102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10A99DA-06AB-D884-5167-3FFF193A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357" y="2842732"/>
            <a:ext cx="4157909" cy="99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19F0-5EAD-9F70-1BA9-A0BB0592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1B69-F231-CBC6-55E5-D49854EB9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876" y="2436774"/>
            <a:ext cx="9325722" cy="2997075"/>
          </a:xfrm>
        </p:spPr>
        <p:txBody>
          <a:bodyPr vert="horz" lIns="68580" tIns="34290" rIns="68580" bIns="34290" rtlCol="0" anchor="t">
            <a:noAutofit/>
          </a:bodyPr>
          <a:lstStyle/>
          <a:p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Open-source and Distributed computing framework which is majorly built for the Python data science community.</a:t>
            </a:r>
          </a:p>
          <a:p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Simplifies scaling compute-intensive Python workloads, making it easier to structure and run machine learning &amp; deep learning programs at bigger scale.</a:t>
            </a:r>
          </a:p>
          <a:p>
            <a:r>
              <a:rPr lang="en-US" sz="2000">
                <a:solidFill>
                  <a:srgbClr val="000000"/>
                </a:solidFill>
                <a:latin typeface="Avenir Next LT Pro"/>
                <a:ea typeface="Calibri"/>
                <a:cs typeface="Calibri"/>
              </a:rPr>
              <a:t>Run and tested locally on a cluster practically without any changes.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553D-ECB6-7489-4DA5-2F8366AB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A7A45-3357-49FB-89B2-27CB42329A3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2E05-2D19-DADC-2847-DF48E3C4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7552-D7DB-ED05-349D-3C990AE4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0495-F585-A231-8C35-C7CC3031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of Training model: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1654-4F54-059D-C55F-CBD33EDB8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507" y="2278932"/>
            <a:ext cx="10568991" cy="2770632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200"/>
              <a:t>Define the trainable object and manage distributed training of </a:t>
            </a:r>
            <a:r>
              <a:rPr lang="en-US" sz="2200" err="1"/>
              <a:t>XGBoost</a:t>
            </a:r>
            <a:r>
              <a:rPr lang="en-US" sz="2200"/>
              <a:t> model. </a:t>
            </a:r>
          </a:p>
          <a:p>
            <a:r>
              <a:rPr lang="en-US" sz="2200" err="1"/>
              <a:t>ScalingConfig</a:t>
            </a:r>
            <a:r>
              <a:rPr lang="en-US" sz="2200"/>
              <a:t> configures the resource allocation of CPUs/GPUs for training.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EDAD4-E60C-9281-B326-46C5F62E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CFDC-7B89-49F1-957F-BA3D6AD580ED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A1D20-DD34-C2CD-E54E-622E204A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E0ED-53B7-61EE-4EF9-6F76EA51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20</a:t>
            </a:fld>
            <a:endParaRPr lang="en-US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DFEE7F95-FECC-3765-7ECE-D47E3EA8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66" y="3422983"/>
            <a:ext cx="5963553" cy="27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67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4D766-5FA1-9719-7527-5516EE087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Implementation: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63FE1-FAEA-31E0-44BD-8BA351DD6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826" y="2292256"/>
            <a:ext cx="10391752" cy="2964726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000"/>
              <a:t>Defines the hyperparameter search space (</a:t>
            </a:r>
            <a:r>
              <a:rPr lang="en-US" sz="2000" err="1"/>
              <a:t>max_depth</a:t>
            </a:r>
            <a:r>
              <a:rPr lang="en-US" sz="2000"/>
              <a:t>: Maximum depth of decision trees)</a:t>
            </a:r>
          </a:p>
          <a:p>
            <a:r>
              <a:rPr lang="en-US" sz="2000"/>
              <a:t>Initialize tuner with </a:t>
            </a:r>
            <a:r>
              <a:rPr lang="en-US" sz="2000" err="1"/>
              <a:t>XGBoost</a:t>
            </a:r>
            <a:r>
              <a:rPr lang="en-US" sz="2000"/>
              <a:t> model (trainer), search space (</a:t>
            </a:r>
            <a:r>
              <a:rPr lang="en-US" sz="2000" err="1"/>
              <a:t>param_space</a:t>
            </a:r>
            <a:r>
              <a:rPr lang="en-US" sz="2000"/>
              <a:t>) and number of trials (</a:t>
            </a:r>
            <a:r>
              <a:rPr lang="en-US" sz="2000" err="1"/>
              <a:t>num_samples</a:t>
            </a:r>
            <a:r>
              <a:rPr lang="en-US" sz="2000"/>
              <a:t>) and optimization criteria (minimum training </a:t>
            </a:r>
            <a:r>
              <a:rPr lang="en-US" sz="2000" err="1"/>
              <a:t>logloss</a:t>
            </a:r>
            <a:r>
              <a:rPr lang="en-US" sz="2000"/>
              <a:t>).</a:t>
            </a:r>
          </a:p>
          <a:p>
            <a:endParaRPr lang="en-US" sz="20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44508-2424-6F39-8178-58563474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6498-89F7-4F24-A649-EC6796DBBA1C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2BE04-588B-7D82-5D15-36394A48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134DC-E8C3-48BB-2C40-D64D1DFA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21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2B87712-60E6-8FD6-7E13-9457485EF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65" y="4045963"/>
            <a:ext cx="7628620" cy="208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71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A5AD-8337-D767-8CF3-94148C8B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E3E767-D6CD-F36D-554D-D354F9B95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03" y="2580080"/>
            <a:ext cx="8781803" cy="291013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CF57-5EF4-A97B-A18F-D1245590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69F-2571-406F-A400-702910F45B56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5160-F5E0-90FA-D22C-E9555325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1B19-4C79-33C1-E385-8C88DC2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1E6B-817D-0347-1FF3-AF698213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BF3FB-EC65-4F47-80BF-B5712E00A6F5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0217F-88C5-DC61-F1A2-4621215D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DF110-75EE-75A1-0B7B-4D8471263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85A85-65D3-0294-E978-16A268BFE5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9509" y="463161"/>
            <a:ext cx="2374900" cy="542925"/>
          </a:xfrm>
        </p:spPr>
        <p:txBody>
          <a:bodyPr>
            <a:normAutofit/>
          </a:bodyPr>
          <a:lstStyle/>
          <a:p>
            <a:r>
              <a:rPr lang="en-US" sz="3000"/>
              <a:t>Results: (2)</a:t>
            </a:r>
          </a:p>
        </p:txBody>
      </p:sp>
      <p:pic>
        <p:nvPicPr>
          <p:cNvPr id="7" name="Content Placeholder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63C9971-84A3-285F-8299-A6FD60615E2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769674" y="4848735"/>
            <a:ext cx="8395118" cy="1250619"/>
          </a:xfrm>
        </p:spPr>
      </p:pic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93AC72-6C2A-55EA-BA61-50D10A468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431" y="1178301"/>
            <a:ext cx="8401274" cy="358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887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ABED44-68FB-8D96-D40C-52BD7C2AA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(3)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E9CAF-6E94-91D4-EB0B-C9983FB8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29BA3-D0BD-437F-9DC5-5089CCF86462}" type="datetime1"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6B2DE9-E14D-E337-678A-7B5EF649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880C-15D0-7B2B-A638-C3F44A51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DFFDCB1-E069-0D17-2563-FB99F5CA2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001843"/>
              </p:ext>
            </p:extLst>
          </p:nvPr>
        </p:nvGraphicFramePr>
        <p:xfrm>
          <a:off x="1602828" y="3231930"/>
          <a:ext cx="8983202" cy="218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1601">
                  <a:extLst>
                    <a:ext uri="{9D8B030D-6E8A-4147-A177-3AD203B41FA5}">
                      <a16:colId xmlns:a16="http://schemas.microsoft.com/office/drawing/2014/main" val="3173794428"/>
                    </a:ext>
                  </a:extLst>
                </a:gridCol>
                <a:gridCol w="4491601">
                  <a:extLst>
                    <a:ext uri="{9D8B030D-6E8A-4147-A177-3AD203B41FA5}">
                      <a16:colId xmlns:a16="http://schemas.microsoft.com/office/drawing/2014/main" val="397720793"/>
                    </a:ext>
                  </a:extLst>
                </a:gridCol>
              </a:tblGrid>
              <a:tr h="8922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Execution Time with Ray: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Execution Time without Ray: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08124"/>
                  </a:ext>
                </a:extLst>
              </a:tr>
              <a:tr h="128878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Approx. 2.5 minutes with hyperparameters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Approx. 2 minutes without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2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57CC-DC07-56E0-0553-6D63F61E5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69" y="548640"/>
            <a:ext cx="11188919" cy="1165199"/>
          </a:xfrm>
        </p:spPr>
        <p:txBody>
          <a:bodyPr/>
          <a:lstStyle/>
          <a:p>
            <a:r>
              <a:rPr lang="en-US" sz="3600">
                <a:ea typeface="+mj-lt"/>
                <a:cs typeface="+mj-lt"/>
              </a:rPr>
              <a:t>Example-2: (CNN using TensorFlow)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F3D8-20E8-EF11-3655-C56AC06D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97" y="2247987"/>
            <a:ext cx="11188919" cy="3924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 </a:t>
            </a:r>
            <a:r>
              <a:rPr lang="en-US" sz="2200" b="1">
                <a:ea typeface="+mn-lt"/>
                <a:cs typeface="+mn-lt"/>
              </a:rPr>
              <a:t>Convolutional Neural Network (CNN)</a:t>
            </a:r>
            <a:r>
              <a:rPr lang="en-US" sz="2200">
                <a:ea typeface="+mn-lt"/>
                <a:cs typeface="+mn-lt"/>
              </a:rPr>
              <a:t> is a Deep Learning algorithm that can take in an input image, assign importance (learnable weights and biases) to various aspects/objects in the image, and be able to differentiate one from the other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It extracts patterns from images (like edges, textures) using convolutional layers.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Used CIFAR-10 which is a standard dataset in computer vision containing 60,000 color images of 32x32 pixels, divided into 10 classes (e.g., airplane, bird, truck).</a:t>
            </a:r>
          </a:p>
          <a:p>
            <a:r>
              <a:rPr lang="en-US" sz="2200"/>
              <a:t>Implemented Ray Tune for </a:t>
            </a:r>
            <a:r>
              <a:rPr lang="en-US" sz="2200">
                <a:ea typeface="+mn-lt"/>
                <a:cs typeface="+mn-lt"/>
              </a:rPr>
              <a:t>hyperparameter </a:t>
            </a:r>
            <a:r>
              <a:rPr lang="en-US" sz="2200"/>
              <a:t>tuning and optimize using Population-Based Training (PBT).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3EC26-90F5-13E3-F29F-D5F5D2CF9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F53F1-8C57-4002-833C-609C5CFC446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623A-3CD9-098A-413A-12AE75940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7EE41-143D-FA89-AE41-4176323D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9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15D11-2263-B3EA-5B0F-C0ED6F88B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30D74-F4D2-B48F-722C-1023709CD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334250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latin typeface="Avenir Next LT Pro"/>
                <a:cs typeface="Arial"/>
              </a:rPr>
              <a:t>Import the libraries and install ray if not install earlier.</a:t>
            </a:r>
          </a:p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5AC43-E6EC-BE12-A421-AA5966FE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49115-EBF1-4925-A64D-65386D3B2DF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A701-76FC-BBE5-F02C-A93B4C51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B1E3A-C132-9215-289D-07DC0315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26</a:t>
            </a:fld>
            <a:endParaRPr lang="en-US"/>
          </a:p>
        </p:txBody>
      </p:sp>
      <p:pic>
        <p:nvPicPr>
          <p:cNvPr id="7" name="Picture 6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85AA8B8B-9C52-D0D3-16AE-2A1BD8FF7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059" y="2918727"/>
            <a:ext cx="58674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92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8DF3-19B6-6173-2F32-5CFC6AB3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27A6-8ECC-D0F2-DEDB-466DF3CFA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00" y="2241542"/>
            <a:ext cx="11127196" cy="39306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Define the search space for tuning the hyperparameter.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930F0-5166-AC89-5E72-C4380437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1EDB-921B-4811-AFEF-A1FE3F8D05DA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7FC07-DBC5-1F78-9F8A-339034F9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C0DCB-E750-0025-4E95-8757F4C7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27</a:t>
            </a:fld>
            <a:endParaRPr lang="en-US"/>
          </a:p>
        </p:txBody>
      </p:sp>
      <p:pic>
        <p:nvPicPr>
          <p:cNvPr id="7" name="Picture 6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91A42B66-A46C-E065-E6B6-8B2810A56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129" y="2988074"/>
            <a:ext cx="7266137" cy="162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9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C37D5-61F2-A917-F18A-F78C457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03B-5252-1870-DC20-2EF0119B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01" y="2438652"/>
            <a:ext cx="6176676" cy="21833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/>
              <a:t>Population-Based Training (PBT)</a:t>
            </a:r>
            <a:r>
              <a:rPr lang="en-US" sz="2000"/>
              <a:t>: </a:t>
            </a:r>
            <a:r>
              <a:rPr lang="en-US" sz="2000">
                <a:ea typeface="+mn-lt"/>
                <a:cs typeface="+mn-lt"/>
              </a:rPr>
              <a:t>Optimizes hyperparameters through a trial population and continuously refines them over time.</a:t>
            </a:r>
          </a:p>
          <a:p>
            <a:r>
              <a:rPr lang="en-US" sz="2000"/>
              <a:t>PBT starts with a population of trials, each with a unique set of initial hyperparameters sampled from a pre-defined search space.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18187-332D-4B59-A6B2-1A2C6AEE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4E296-42A6-46CE-869F-8D9F0C08569E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5C56B-382B-920B-2587-65E00C9F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4E6B0-FF66-1B23-310F-73105A97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28</a:t>
            </a:fld>
            <a:endParaRPr lang="en-US"/>
          </a:p>
        </p:txBody>
      </p:sp>
      <p:pic>
        <p:nvPicPr>
          <p:cNvPr id="7" name="Picture 6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4290C68A-8874-16BD-3532-BA9CF45C5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32" y="2135744"/>
            <a:ext cx="5438532" cy="219072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F3E3A7-FB10-FFD7-66D0-DE0CDD205B4C}"/>
              </a:ext>
            </a:extLst>
          </p:cNvPr>
          <p:cNvSpPr txBox="1">
            <a:spLocks/>
          </p:cNvSpPr>
          <p:nvPr/>
        </p:nvSpPr>
        <p:spPr>
          <a:xfrm>
            <a:off x="583646" y="4469776"/>
            <a:ext cx="11366157" cy="16972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ea typeface="+mn-lt"/>
                <a:cs typeface="+mn-lt"/>
              </a:rPr>
              <a:t>At regular intervals (</a:t>
            </a:r>
            <a:r>
              <a:rPr lang="en-US" sz="2000" err="1">
                <a:ea typeface="+mn-lt"/>
                <a:cs typeface="+mn-lt"/>
              </a:rPr>
              <a:t>perturbation_interval</a:t>
            </a:r>
            <a:r>
              <a:rPr lang="en-US" sz="2000">
                <a:ea typeface="+mn-lt"/>
                <a:cs typeface="+mn-lt"/>
              </a:rPr>
              <a:t>), PBT identify poorly performing trials based on their performance metrics (e.g., accuracy) and replace their model weights and hyperparameters with those of better-performing trials in the population.</a:t>
            </a:r>
          </a:p>
          <a:p>
            <a:r>
              <a:rPr lang="en-US" sz="2000"/>
              <a:t>PBT repeats cycle as following: </a:t>
            </a:r>
            <a:r>
              <a:rPr lang="en-US" sz="2000" b="1"/>
              <a:t>Train --&gt; Evaluate --&gt; Exploit --&gt; Explore</a:t>
            </a:r>
          </a:p>
        </p:txBody>
      </p:sp>
    </p:spTree>
    <p:extLst>
      <p:ext uri="{BB962C8B-B14F-4D97-AF65-F5344CB8AC3E}">
        <p14:creationId xmlns:p14="http://schemas.microsoft.com/office/powerpoint/2010/main" val="2308905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CFC7-85F7-29B1-BD20-0B10F9ED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17E4-C93D-85DA-3772-692ABFB1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50" y="2097024"/>
            <a:ext cx="5832612" cy="421969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err="1"/>
              <a:t>tune.with_resources</a:t>
            </a:r>
            <a:r>
              <a:rPr lang="en-US" sz="2000" b="1"/>
              <a:t>:</a:t>
            </a:r>
            <a:r>
              <a:rPr lang="en-US" sz="2000"/>
              <a:t> Defines the 2 CPUs &amp; 1 GPUs resources for Cifar10Model during training.</a:t>
            </a:r>
          </a:p>
          <a:p>
            <a:pPr algn="just"/>
            <a:r>
              <a:rPr lang="en-US" sz="2000"/>
              <a:t>Here, we have defined the custom model to execute in the trial (Cifar10Model).</a:t>
            </a:r>
          </a:p>
          <a:p>
            <a:pPr algn="just"/>
            <a:r>
              <a:rPr lang="en-US" sz="2000" b="1" err="1"/>
              <a:t>RunConfig</a:t>
            </a:r>
            <a:r>
              <a:rPr lang="en-US" sz="2000" b="1"/>
              <a:t>(): </a:t>
            </a:r>
            <a:r>
              <a:rPr lang="en-US" sz="2000"/>
              <a:t>Configures the runtime environment for tuning job like stopping criteria like accuracy and training iterations (how many times we can update the hyperparameters).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7139-B102-93A5-14F3-64875F9E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7C1-37E2-4F81-84C5-2711A419398F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10FC-E147-1930-DDEC-2D1D8F5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A97A-82AB-C15C-8688-8DC9C11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29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9FC9A1-2A2E-F6A9-56BF-D9D5596C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837" y="2103547"/>
            <a:ext cx="4295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BE57-7DDD-5FE2-8CF6-5A60137B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(2):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3E5F8-946C-636A-1711-E184EB394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362" y="2249124"/>
            <a:ext cx="10534907" cy="3856122"/>
          </a:xfrm>
        </p:spPr>
        <p:txBody>
          <a:bodyPr vert="horz" lIns="68580" tIns="34290" rIns="68580" bIns="34290" rtlCol="0" anchor="t">
            <a:noAutofit/>
          </a:bodyPr>
          <a:lstStyle/>
          <a:p>
            <a:pPr marL="257175" indent="-257175" algn="just"/>
            <a:r>
              <a:rPr lang="en-US" sz="2000">
                <a:latin typeface="Avenir Next LT Pro"/>
              </a:rPr>
              <a:t>Ray Core APIs:</a:t>
            </a:r>
          </a:p>
          <a:p>
            <a:pPr marL="514350" algn="just"/>
            <a:r>
              <a:rPr lang="en-US" sz="2000" b="1" err="1">
                <a:latin typeface="Avenir Next LT Pro"/>
              </a:rPr>
              <a:t>ray.init</a:t>
            </a:r>
            <a:r>
              <a:rPr lang="en-US" sz="2000" b="1">
                <a:latin typeface="Avenir Next LT Pro"/>
              </a:rPr>
              <a:t>():</a:t>
            </a:r>
            <a:r>
              <a:rPr lang="en-US" sz="2000">
                <a:latin typeface="Avenir Next LT Pro"/>
              </a:rPr>
              <a:t> Initializes your Ray cluster.</a:t>
            </a:r>
          </a:p>
          <a:p>
            <a:pPr marL="514350" algn="just"/>
            <a:r>
              <a:rPr lang="en-US" sz="2000" b="1">
                <a:latin typeface="Avenir Next LT Pro"/>
              </a:rPr>
              <a:t>@ray.remote:</a:t>
            </a:r>
            <a:r>
              <a:rPr lang="en-US" sz="2000">
                <a:latin typeface="Avenir Next LT Pro"/>
              </a:rPr>
              <a:t> Turns functions into tasks and classes into actors.</a:t>
            </a:r>
          </a:p>
          <a:p>
            <a:pPr lvl="1" algn="just"/>
            <a:r>
              <a:rPr lang="en-US" sz="2000" b="1" err="1">
                <a:latin typeface="Avenir Next LT Pro"/>
              </a:rPr>
              <a:t>ray.put</a:t>
            </a:r>
            <a:r>
              <a:rPr lang="en-US" sz="2000" b="1">
                <a:latin typeface="Avenir Next LT Pro"/>
              </a:rPr>
              <a:t>():</a:t>
            </a:r>
            <a:r>
              <a:rPr lang="en-US" sz="2000">
                <a:latin typeface="Avenir Next LT Pro"/>
              </a:rPr>
              <a:t> Puts values into Ray’s object store.</a:t>
            </a:r>
          </a:p>
          <a:p>
            <a:pPr lvl="1" algn="just"/>
            <a:r>
              <a:rPr lang="en-US" sz="2000" b="1" err="1">
                <a:latin typeface="Avenir Next LT Pro"/>
              </a:rPr>
              <a:t>ray.get</a:t>
            </a:r>
            <a:r>
              <a:rPr lang="en-US" sz="2000" b="1">
                <a:latin typeface="Avenir Next LT Pro"/>
              </a:rPr>
              <a:t>():</a:t>
            </a:r>
            <a:r>
              <a:rPr lang="en-US" sz="2000">
                <a:latin typeface="Avenir Next LT Pro"/>
              </a:rPr>
              <a:t> Gets values from the object store. Returns the values you’ve put there or that were computed by a task or actor.</a:t>
            </a:r>
          </a:p>
          <a:p>
            <a:pPr lvl="1" algn="just"/>
            <a:r>
              <a:rPr lang="en-US" sz="2000" b="1">
                <a:latin typeface="Avenir Next LT Pro"/>
              </a:rPr>
              <a:t>.remote():</a:t>
            </a:r>
            <a:r>
              <a:rPr lang="en-US" sz="2000">
                <a:latin typeface="Avenir Next LT Pro"/>
              </a:rPr>
              <a:t> Runs actor methods or tasks on your Ray cluster and is used to instantiate actors.</a:t>
            </a:r>
          </a:p>
          <a:p>
            <a:pPr lvl="1" algn="just"/>
            <a:r>
              <a:rPr lang="en-US" sz="2000" b="1" err="1">
                <a:latin typeface="Avenir Next LT Pro"/>
              </a:rPr>
              <a:t>ray.wait</a:t>
            </a:r>
            <a:r>
              <a:rPr lang="en-US" sz="2000" b="1">
                <a:latin typeface="Avenir Next LT Pro"/>
              </a:rPr>
              <a:t>():</a:t>
            </a:r>
            <a:r>
              <a:rPr lang="en-US" sz="2000">
                <a:latin typeface="Avenir Next LT Pro"/>
              </a:rPr>
              <a:t> Returns two lists of object references, one with finished tasks we’re waiting for and one with unfinished tasks.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13191-84DF-CE97-15C5-930926D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94356-45E4-4C76-9149-DA826A776C85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DA7D-D2EF-7B33-D613-795FA467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0144-D907-A5DB-12F2-4BAD11545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9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CFC7-85F7-29B1-BD20-0B10F9ED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Implementation: (5)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17E4-C93D-85DA-3772-692ABFB16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50" y="2097024"/>
            <a:ext cx="5832612" cy="421969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000" b="1" err="1"/>
              <a:t>CheckpointConfig</a:t>
            </a:r>
            <a:r>
              <a:rPr lang="en-US" sz="2000" b="1"/>
              <a:t> </a:t>
            </a:r>
            <a:r>
              <a:rPr lang="en-US" sz="2000"/>
              <a:t>used to save the state of model after every 20 iterations and specify the metrics to compare checkpoints.</a:t>
            </a:r>
          </a:p>
          <a:p>
            <a:pPr algn="just"/>
            <a:r>
              <a:rPr lang="en-US" sz="2000" err="1"/>
              <a:t>num_to_keep</a:t>
            </a:r>
            <a:r>
              <a:rPr lang="en-US" sz="2000"/>
              <a:t> limits the number of most recent checkpoints retained for trial.</a:t>
            </a:r>
          </a:p>
          <a:p>
            <a:pPr algn="just"/>
            <a:r>
              <a:rPr lang="en-US" sz="2200" b="1" err="1"/>
              <a:t>TuneConfig</a:t>
            </a:r>
            <a:r>
              <a:rPr lang="en-US" sz="2200" b="1"/>
              <a:t>():</a:t>
            </a:r>
            <a:r>
              <a:rPr lang="en-US" sz="2200"/>
              <a:t> Defines how Ray manages and optimizes the tuning trials like number of trials, optimization criteria (mean accuracy, mode) and reuses resources across trials.</a:t>
            </a:r>
            <a:endParaRPr lang="en-US" sz="220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67139-B102-93A5-14F3-64875F9E3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577C1-37E2-4F81-84C5-2711A419398F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D10FC-E147-1930-DDEC-2D1D8F53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6A97A-82AB-C15C-8688-8DC9C11F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30</a:t>
            </a:fld>
            <a:endParaRPr lang="en-US"/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E99FC9A1-2A2E-F6A9-56BF-D9D5596C6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837" y="2103547"/>
            <a:ext cx="4295775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4700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BA5AD-8337-D767-8CF3-94148C8B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(1)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CCF57-5EF4-A97B-A18F-D1245590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5769F-2571-406F-A400-702910F45B56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75160-F5E0-90FA-D22C-E9555325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1B19-4C79-33C1-E385-8C88DC24F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31</a:t>
            </a:fld>
            <a:endParaRPr lang="en-US"/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C720605C-41A4-D10A-95C2-16C82C064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787" y="2176100"/>
            <a:ext cx="7494406" cy="4067987"/>
          </a:xfrm>
        </p:spPr>
      </p:pic>
    </p:spTree>
    <p:extLst>
      <p:ext uri="{BB962C8B-B14F-4D97-AF65-F5344CB8AC3E}">
        <p14:creationId xmlns:p14="http://schemas.microsoft.com/office/powerpoint/2010/main" val="8857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749B-6CEC-1623-9C6F-1CAA17D5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Results: (2)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C0D4-AEE0-F68F-F4DC-F0ED6E3F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5E20-6B06-42F0-BE4F-69EAF264DF56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09670-D169-3638-957C-F14471CE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06A2-BDD2-ACA2-EED8-5843E6EF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32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78AC1C5-34F8-CAA7-83A1-54A7E49D2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49362"/>
              </p:ext>
            </p:extLst>
          </p:nvPr>
        </p:nvGraphicFramePr>
        <p:xfrm>
          <a:off x="1840302" y="3119886"/>
          <a:ext cx="8221186" cy="2181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0593">
                  <a:extLst>
                    <a:ext uri="{9D8B030D-6E8A-4147-A177-3AD203B41FA5}">
                      <a16:colId xmlns:a16="http://schemas.microsoft.com/office/drawing/2014/main" val="3173794428"/>
                    </a:ext>
                  </a:extLst>
                </a:gridCol>
                <a:gridCol w="4110593">
                  <a:extLst>
                    <a:ext uri="{9D8B030D-6E8A-4147-A177-3AD203B41FA5}">
                      <a16:colId xmlns:a16="http://schemas.microsoft.com/office/drawing/2014/main" val="397720793"/>
                    </a:ext>
                  </a:extLst>
                </a:gridCol>
              </a:tblGrid>
              <a:tr h="89223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Execution Time with Ray: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400" b="1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Execution Time without Ray:</a:t>
                      </a:r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008124"/>
                  </a:ext>
                </a:extLst>
              </a:tr>
              <a:tr h="1288787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Approx. 27 minutes with hyperparameters tuning for 400 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tx1"/>
                          </a:solidFill>
                        </a:rPr>
                        <a:t>Approx. 40 minutes for 25 epochs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2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129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1D55-2D56-B561-DE5F-F3E8F1E5C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DA044-A69D-2C2D-AEB0-681CD3D8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11597-354E-4772-BDE0-064D63B94F5B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92F48-41A3-3066-7978-F3B1C614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8BE13-30DB-3566-BE19-7B6A4881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0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E3CE2-1751-447A-18B0-7DD0E159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Comparison between different frameworks: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5CAB3891-0090-FF48-CE5C-6011CE79A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794631"/>
              </p:ext>
            </p:extLst>
          </p:nvPr>
        </p:nvGraphicFramePr>
        <p:xfrm>
          <a:off x="2361011" y="2715816"/>
          <a:ext cx="7625951" cy="2979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4355">
                  <a:extLst>
                    <a:ext uri="{9D8B030D-6E8A-4147-A177-3AD203B41FA5}">
                      <a16:colId xmlns:a16="http://schemas.microsoft.com/office/drawing/2014/main" val="4227850229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3691275491"/>
                    </a:ext>
                  </a:extLst>
                </a:gridCol>
                <a:gridCol w="1074022">
                  <a:extLst>
                    <a:ext uri="{9D8B030D-6E8A-4147-A177-3AD203B41FA5}">
                      <a16:colId xmlns:a16="http://schemas.microsoft.com/office/drawing/2014/main" val="3197825625"/>
                    </a:ext>
                  </a:extLst>
                </a:gridCol>
                <a:gridCol w="1033988">
                  <a:extLst>
                    <a:ext uri="{9D8B030D-6E8A-4147-A177-3AD203B41FA5}">
                      <a16:colId xmlns:a16="http://schemas.microsoft.com/office/drawing/2014/main" val="348544948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Dask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solidFill>
                            <a:schemeClr val="tx1"/>
                          </a:solidFill>
                        </a:rPr>
                        <a:t>PyTorch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55759000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>
                          <a:solidFill>
                            <a:srgbClr val="000000"/>
                          </a:solidFill>
                        </a:rPr>
                        <a:t>Support end-to-end workflows including training, tuning and deployment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56730763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/>
                        <a:t>Native actor-based programming for stateful computations (Hold data &amp; communication between tasks)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970637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Heterogenous CPUs/GPUs workload support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845214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Fault Tolerance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0481749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Scalability &amp; Dynamic Workload Management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60536940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/>
                        <a:t>In-built libraries for performing Machine learning operations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867307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125CE-467F-E010-B1DF-2050BB7F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C84A1-D0EF-4751-B3A5-9DFC427FE365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B123-3772-7172-F54C-1C9C408B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78287-A8E8-3D5E-68BC-9CE4FF35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24CB068C-0026-B66B-1E07-2130078A6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1" y="3086099"/>
            <a:ext cx="326831" cy="308396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643BFAE-D706-C7C8-73CF-38CAAE6DE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0" y="3776212"/>
            <a:ext cx="304222" cy="243698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7FBEF4AE-FE04-6940-99DA-D0A9708FD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0" y="5264269"/>
            <a:ext cx="303178" cy="286830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4EB21BA7-8E27-0125-3FB3-5EC3DB49B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0" y="4584939"/>
            <a:ext cx="291351" cy="276047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AC3738A6-CD38-DC48-2A51-527714732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0" y="4908431"/>
            <a:ext cx="303178" cy="286830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0C4308F9-360D-D24D-6196-55406F6663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110" y="4304580"/>
            <a:ext cx="303178" cy="28683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C783093-0E18-5A02-6F5A-0292E0B0B8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8" y="4304580"/>
            <a:ext cx="211350" cy="243699"/>
          </a:xfrm>
          <a:prstGeom prst="rect">
            <a:avLst/>
          </a:prstGeom>
        </p:spPr>
      </p:pic>
      <p:pic>
        <p:nvPicPr>
          <p:cNvPr id="28" name="Graphic 27" descr="Close with solid fill">
            <a:extLst>
              <a:ext uri="{FF2B5EF4-FFF2-40B4-BE49-F238E27FC236}">
                <a16:creationId xmlns:a16="http://schemas.microsoft.com/office/drawing/2014/main" id="{1448EE1C-D026-A514-A7B1-D1F6BC962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7" y="3150797"/>
            <a:ext cx="211350" cy="243699"/>
          </a:xfrm>
          <a:prstGeom prst="rect">
            <a:avLst/>
          </a:prstGeom>
        </p:spPr>
      </p:pic>
      <p:pic>
        <p:nvPicPr>
          <p:cNvPr id="29" name="Graphic 28" descr="Close with solid fill">
            <a:extLst>
              <a:ext uri="{FF2B5EF4-FFF2-40B4-BE49-F238E27FC236}">
                <a16:creationId xmlns:a16="http://schemas.microsoft.com/office/drawing/2014/main" id="{03227CB1-A946-FDB8-F104-04D5116369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7" y="3776211"/>
            <a:ext cx="211350" cy="243699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A9A7ADB9-BDEC-8314-D9AA-0DE2D474D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7" y="4584938"/>
            <a:ext cx="211350" cy="243699"/>
          </a:xfrm>
          <a:prstGeom prst="rect">
            <a:avLst/>
          </a:prstGeom>
        </p:spPr>
      </p:pic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A7D5461C-757E-929F-8C52-F0CAEDEA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7" y="5264268"/>
            <a:ext cx="211350" cy="243699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880D4021-A498-A3D7-2D98-C6E83D9E3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22277" y="4908429"/>
            <a:ext cx="211350" cy="243699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B65FB9F9-2DD6-E872-6CB1-EAA7A4FF3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0239" y="3776211"/>
            <a:ext cx="211350" cy="243699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1A22D2DC-B31F-33EE-8D7C-BB8692797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0240" y="3150797"/>
            <a:ext cx="211350" cy="243699"/>
          </a:xfrm>
          <a:prstGeom prst="rect">
            <a:avLst/>
          </a:prstGeom>
        </p:spPr>
      </p:pic>
      <p:pic>
        <p:nvPicPr>
          <p:cNvPr id="35" name="Graphic 34" descr="Close with solid fill">
            <a:extLst>
              <a:ext uri="{FF2B5EF4-FFF2-40B4-BE49-F238E27FC236}">
                <a16:creationId xmlns:a16="http://schemas.microsoft.com/office/drawing/2014/main" id="{A5F4E629-2145-6B33-9D15-511BF5BED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0240" y="4908428"/>
            <a:ext cx="211350" cy="243699"/>
          </a:xfrm>
          <a:prstGeom prst="rect">
            <a:avLst/>
          </a:prstGeom>
        </p:spPr>
      </p:pic>
      <p:pic>
        <p:nvPicPr>
          <p:cNvPr id="36" name="Graphic 35" descr="Close with solid fill">
            <a:extLst>
              <a:ext uri="{FF2B5EF4-FFF2-40B4-BE49-F238E27FC236}">
                <a16:creationId xmlns:a16="http://schemas.microsoft.com/office/drawing/2014/main" id="{9D81B2CC-07B8-4EA3-49AC-BF4B4B6575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0240" y="5264268"/>
            <a:ext cx="211350" cy="243699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A3E9EFBF-24E5-5573-C69A-BBECFAE19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977" y="4584938"/>
            <a:ext cx="304222" cy="243698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5E2EE625-8DE9-0FB7-82BE-FBA4F1FB4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43977" y="4304580"/>
            <a:ext cx="304222" cy="24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43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01E5E-983B-D6BD-8AC6-2463F8DC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Ray Datasets: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BD8B-0EEF-DE6C-2126-00B6AEB18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932" y="2329687"/>
            <a:ext cx="11081370" cy="3808528"/>
          </a:xfr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z="2200"/>
              <a:t>Ray Data is a scalable data processing library for ML workloads, particularly suited for the data preprocessing and batch inference.</a:t>
            </a:r>
          </a:p>
          <a:p>
            <a:r>
              <a:rPr lang="en-US" sz="2200"/>
              <a:t>It is designed to handle large datasets efficiently across a distributed cluster, making it ideal for machine learning and preprocessing tasks.</a:t>
            </a:r>
          </a:p>
          <a:p>
            <a:r>
              <a:rPr lang="en-US" sz="2200"/>
              <a:t>Simplifies data preprocessing tasks such as filtering, grouping, and transformations with an intuitive API.</a:t>
            </a:r>
          </a:p>
          <a:p>
            <a:r>
              <a:rPr lang="en-US" sz="2200"/>
              <a:t>Automatically recovers from node failures and reschedules tasks across the cluster.</a:t>
            </a:r>
          </a:p>
          <a:p>
            <a:r>
              <a:rPr lang="en-US" sz="2200"/>
              <a:t>Supports multiple file formats like CSV, Parquet, JSON, and more.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AA89F-A4B9-E354-1F33-10D628DF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A335-DEEF-4818-9842-58B336935BA6}" type="datetime1"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A2FAB-FCFB-70D7-EC15-D74150E95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D7BF5-4073-C289-794E-4C83700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62FE-930E-0451-476F-583C0C49D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Ray Dataset &amp; Pandas: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FB909CB-7F16-E221-B780-F09D7245C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163241"/>
              </p:ext>
            </p:extLst>
          </p:nvPr>
        </p:nvGraphicFramePr>
        <p:xfrm>
          <a:off x="1234965" y="2286000"/>
          <a:ext cx="9726764" cy="378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584">
                  <a:extLst>
                    <a:ext uri="{9D8B030D-6E8A-4147-A177-3AD203B41FA5}">
                      <a16:colId xmlns:a16="http://schemas.microsoft.com/office/drawing/2014/main" val="2881599800"/>
                    </a:ext>
                  </a:extLst>
                </a:gridCol>
                <a:gridCol w="3494689">
                  <a:extLst>
                    <a:ext uri="{9D8B030D-6E8A-4147-A177-3AD203B41FA5}">
                      <a16:colId xmlns:a16="http://schemas.microsoft.com/office/drawing/2014/main" val="3032325936"/>
                    </a:ext>
                  </a:extLst>
                </a:gridCol>
                <a:gridCol w="3985491">
                  <a:extLst>
                    <a:ext uri="{9D8B030D-6E8A-4147-A177-3AD203B41FA5}">
                      <a16:colId xmlns:a16="http://schemas.microsoft.com/office/drawing/2014/main" val="3279649209"/>
                    </a:ext>
                  </a:extLst>
                </a:gridCol>
              </a:tblGrid>
              <a:tr h="457422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Pandas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Ray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87158231"/>
                  </a:ext>
                </a:extLst>
              </a:tr>
              <a:tr h="80395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Single node &amp; limited by memory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Distributed and can handle large memory datasets.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65999235"/>
                  </a:ext>
                </a:extLst>
              </a:tr>
              <a:tr h="45742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Failure Recovery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No in-built failure recovery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Resilient to node failures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4703555"/>
                  </a:ext>
                </a:extLst>
              </a:tr>
              <a:tr h="457422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Ease of Use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User-friendly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User-friendly like Pandas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918419791"/>
                  </a:ext>
                </a:extLst>
              </a:tr>
              <a:tr h="80395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Performance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Excellent for small datasets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Optimized for complex workloads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46083355"/>
                  </a:ext>
                </a:extLst>
              </a:tr>
              <a:tr h="803954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Integration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Minimal integration with ML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tx1"/>
                          </a:solidFill>
                          <a:latin typeface="Avenir Next LT Pro"/>
                        </a:rPr>
                        <a:t>Seamless integration with Ray Train and ML frameworks</a:t>
                      </a:r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6005657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B53A-BDA3-D224-9813-B35F7530D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F950D-56D2-4E79-B906-F69D7F57A618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CB9A7-09F7-6B38-AB2A-307FB5FB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FF58-2FFB-A67A-77BA-F0644D83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2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C9AB0-3BF8-36D1-27DA-FEDCD818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Train: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CA0D-6B1B-2166-91B3-2B96C7E9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9" y="2147345"/>
            <a:ext cx="11260807" cy="402485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>
                <a:ea typeface="+mn-lt"/>
                <a:cs typeface="+mn-lt"/>
              </a:rPr>
              <a:t>Ray Train is a distributed training library that simplifies scaling machine learning (ML) training workloads across multiple devices (CPUs, GPUs, or nodes in a cluster). </a:t>
            </a:r>
          </a:p>
          <a:p>
            <a:r>
              <a:rPr lang="en-US" sz="2200"/>
              <a:t>Ray Train have two main components: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/>
              <a:t>Training Function (Trainers):</a:t>
            </a:r>
            <a:r>
              <a:rPr lang="en-US" sz="2200"/>
              <a:t> </a:t>
            </a:r>
            <a:r>
              <a:rPr lang="en-US" sz="2200">
                <a:ea typeface="+mn-lt"/>
                <a:cs typeface="+mn-lt"/>
              </a:rPr>
              <a:t>Trainers are wrapper classes around third-party training frameworks like </a:t>
            </a:r>
            <a:r>
              <a:rPr lang="en-US" sz="2200" err="1">
                <a:ea typeface="+mn-lt"/>
                <a:cs typeface="+mn-lt"/>
              </a:rPr>
              <a:t>XGBoost</a:t>
            </a:r>
            <a:r>
              <a:rPr lang="en-US" sz="2200">
                <a:ea typeface="+mn-lt"/>
                <a:cs typeface="+mn-lt"/>
              </a:rPr>
              <a:t>, </a:t>
            </a:r>
            <a:r>
              <a:rPr lang="en-US" sz="2200" err="1">
                <a:ea typeface="+mn-lt"/>
                <a:cs typeface="+mn-lt"/>
              </a:rPr>
              <a:t>Pytorch</a:t>
            </a:r>
            <a:r>
              <a:rPr lang="en-US" sz="2200">
                <a:ea typeface="+mn-lt"/>
                <a:cs typeface="+mn-lt"/>
              </a:rPr>
              <a:t>, and TensorFlow providing integration with core Ray actors (for distribution), Ray Tune, and Ray Datasets.</a:t>
            </a:r>
            <a:endParaRPr lang="en-US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b="1"/>
              <a:t>Scaling Configuration:</a:t>
            </a:r>
            <a:r>
              <a:rPr lang="en-US" sz="2200"/>
              <a:t> </a:t>
            </a:r>
            <a:r>
              <a:rPr lang="en-US" sz="2200">
                <a:ea typeface="+mn-lt"/>
                <a:cs typeface="+mn-lt"/>
              </a:rPr>
              <a:t>Mechanism for defining the scale of training job. Two parameters </a:t>
            </a:r>
            <a:r>
              <a:rPr lang="en-US" sz="2200" i="1" err="1">
                <a:ea typeface="+mn-lt"/>
                <a:cs typeface="+mn-lt"/>
              </a:rPr>
              <a:t>num_workers</a:t>
            </a:r>
            <a:r>
              <a:rPr lang="en-US" sz="2200">
                <a:ea typeface="+mn-lt"/>
                <a:cs typeface="+mn-lt"/>
              </a:rPr>
              <a:t> and </a:t>
            </a:r>
            <a:r>
              <a:rPr lang="en-US" sz="2200" i="1" err="1">
                <a:ea typeface="+mn-lt"/>
                <a:cs typeface="+mn-lt"/>
              </a:rPr>
              <a:t>use_gpu</a:t>
            </a:r>
            <a:r>
              <a:rPr lang="en-US" sz="2200">
                <a:ea typeface="+mn-lt"/>
                <a:cs typeface="+mn-lt"/>
              </a:rPr>
              <a:t> for workload resources.</a:t>
            </a:r>
            <a:endParaRPr lang="en-US" sz="2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A9A10-D225-494D-CEB3-CE343BB9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B9B09-BED7-42A6-81F5-9A4087132C49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55AC0-26D6-2CC3-6192-7C6DB78D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A900-06D9-43A6-ABA8-A6857090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C8CF1-2A28-D3FC-0D14-01E64862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Train: (2)</a:t>
            </a: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14DC14-0E86-5C7D-EC8D-1D546B9018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5068" y="4283687"/>
            <a:ext cx="7524750" cy="20669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88836-D084-CCCC-43FE-D7CCDEDF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1142-68FE-49BA-8CF2-AB604AA9FDC3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5D074-CCCD-1A3E-27CF-5D19D04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718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DC223-3406-E6CF-2A06-1290975B5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  <p:pic>
        <p:nvPicPr>
          <p:cNvPr id="8" name="Picture 7" descr="A diagram of training function&#10;&#10;Description automatically generated">
            <a:extLst>
              <a:ext uri="{FF2B5EF4-FFF2-40B4-BE49-F238E27FC236}">
                <a16:creationId xmlns:a16="http://schemas.microsoft.com/office/drawing/2014/main" id="{8D976D19-5981-6DBC-AA99-B1E80D80A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962" y="1621643"/>
            <a:ext cx="6096000" cy="3614714"/>
          </a:xfrm>
          <a:prstGeom prst="rect">
            <a:avLst/>
          </a:prstGeom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92C6F97-D20B-B979-720F-A8CE8017A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44" y="1730854"/>
            <a:ext cx="46863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17DA-2F3D-1D06-1435-E3683179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Train: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75B5-9B61-69F5-7394-5D2FA47C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Define a generic Trainer(). </a:t>
            </a:r>
          </a:p>
          <a:p>
            <a:r>
              <a:rPr lang="en-US"/>
              <a:t>Here, </a:t>
            </a:r>
            <a:r>
              <a:rPr lang="en-US" err="1"/>
              <a:t>train_loop_per_worker</a:t>
            </a:r>
            <a:r>
              <a:rPr lang="en-US"/>
              <a:t> is custom training model function which we have created.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F5F87-682A-2A6B-8E66-2AB25B14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9A5BD-ADCD-46BB-990F-27F50B95A727}" type="datetime1"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C505-50C9-CC31-165B-3B103035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38AE-FB0C-4509-20F3-1581D140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/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1846115C-F4CC-C401-1A83-3562C5EF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32" y="4693489"/>
            <a:ext cx="711517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5471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AccentBoxVTI</vt:lpstr>
      <vt:lpstr>Ray Framework </vt:lpstr>
      <vt:lpstr>Recap:</vt:lpstr>
      <vt:lpstr>Recap (2):</vt:lpstr>
      <vt:lpstr>Comparison between different frameworks:</vt:lpstr>
      <vt:lpstr>Ray Datasets:</vt:lpstr>
      <vt:lpstr>Comparison Ray Dataset &amp; Pandas:</vt:lpstr>
      <vt:lpstr>Ray Train:</vt:lpstr>
      <vt:lpstr>Ray Train: (2)</vt:lpstr>
      <vt:lpstr>Ray Train: (3)</vt:lpstr>
      <vt:lpstr>Ray Tune:</vt:lpstr>
      <vt:lpstr>Components of Ray Tune:</vt:lpstr>
      <vt:lpstr>Components of Ray Tune:</vt:lpstr>
      <vt:lpstr>Components of Ray Tune:</vt:lpstr>
      <vt:lpstr>Components of Ray Tune:</vt:lpstr>
      <vt:lpstr>Components of Ray Tune:</vt:lpstr>
      <vt:lpstr>Components of Ray Tune:</vt:lpstr>
      <vt:lpstr>Ray Tune Dashboard:</vt:lpstr>
      <vt:lpstr>Example-1: (XGBoost library)</vt:lpstr>
      <vt:lpstr>Implementation:</vt:lpstr>
      <vt:lpstr>Implementation of Training model: (2)</vt:lpstr>
      <vt:lpstr>Implementation: (3)</vt:lpstr>
      <vt:lpstr>Results:</vt:lpstr>
      <vt:lpstr>Results: (2)</vt:lpstr>
      <vt:lpstr>Results: (3)</vt:lpstr>
      <vt:lpstr>Example-2: (CNN using TensorFlow)</vt:lpstr>
      <vt:lpstr>Implementation:</vt:lpstr>
      <vt:lpstr>Implementation: (2)</vt:lpstr>
      <vt:lpstr>Implementation: (3)</vt:lpstr>
      <vt:lpstr>Implementation: (4)</vt:lpstr>
      <vt:lpstr>Implementation: (5)</vt:lpstr>
      <vt:lpstr>Results: (1)</vt:lpstr>
      <vt:lpstr>Results: (2)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2024-12-10T07:55:19Z</dcterms:created>
  <dcterms:modified xsi:type="dcterms:W3CDTF">2024-12-13T09:23:19Z</dcterms:modified>
</cp:coreProperties>
</file>