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57" r:id="rId9"/>
    <p:sldId id="264" r:id="rId10"/>
    <p:sldId id="266" r:id="rId11"/>
    <p:sldId id="269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FCC9F-7060-7B09-F156-49CB40FFBDE4}" v="4" dt="2024-11-18T23:40:32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Apurvbhai Tank" userId="S::tanko1@mcmaster.ca::63a71500-659c-4050-b7c6-8dc9f7e96d21" providerId="AD" clId="Web-{9866FFDE-9AB8-EC74-3EF2-35A4A72E3DD3}"/>
    <pc:docChg chg="modSld">
      <pc:chgData name="Om Apurvbhai Tank" userId="S::tanko1@mcmaster.ca::63a71500-659c-4050-b7c6-8dc9f7e96d21" providerId="AD" clId="Web-{9866FFDE-9AB8-EC74-3EF2-35A4A72E3DD3}" dt="2024-11-11T22:50:24.628" v="155" actId="14100"/>
      <pc:docMkLst>
        <pc:docMk/>
      </pc:docMkLst>
      <pc:sldChg chg="addSp delSp modSp mod setBg">
        <pc:chgData name="Om Apurvbhai Tank" userId="S::tanko1@mcmaster.ca::63a71500-659c-4050-b7c6-8dc9f7e96d21" providerId="AD" clId="Web-{9866FFDE-9AB8-EC74-3EF2-35A4A72E3DD3}" dt="2024-11-11T22:50:24.628" v="155" actId="14100"/>
        <pc:sldMkLst>
          <pc:docMk/>
          <pc:sldMk cId="265473470" sldId="258"/>
        </pc:sldMkLst>
        <pc:spChg chg="mod">
          <ac:chgData name="Om Apurvbhai Tank" userId="S::tanko1@mcmaster.ca::63a71500-659c-4050-b7c6-8dc9f7e96d21" providerId="AD" clId="Web-{9866FFDE-9AB8-EC74-3EF2-35A4A72E3DD3}" dt="2024-11-11T22:49:11.939" v="152"/>
          <ac:spMkLst>
            <pc:docMk/>
            <pc:sldMk cId="265473470" sldId="258"/>
            <ac:spMk id="2" creationId="{E9E786EE-D2FE-E5C8-E45F-7E76D62BF0D8}"/>
          </ac:spMkLst>
        </pc:spChg>
        <pc:spChg chg="del mod">
          <ac:chgData name="Om Apurvbhai Tank" userId="S::tanko1@mcmaster.ca::63a71500-659c-4050-b7c6-8dc9f7e96d21" providerId="AD" clId="Web-{9866FFDE-9AB8-EC74-3EF2-35A4A72E3DD3}" dt="2024-11-11T22:49:11.939" v="152"/>
          <ac:spMkLst>
            <pc:docMk/>
            <pc:sldMk cId="265473470" sldId="258"/>
            <ac:spMk id="3" creationId="{6070BB8D-FBA4-C176-E88F-2A160C25E753}"/>
          </ac:spMkLst>
        </pc:spChg>
        <pc:spChg chg="add">
          <ac:chgData name="Om Apurvbhai Tank" userId="S::tanko1@mcmaster.ca::63a71500-659c-4050-b7c6-8dc9f7e96d21" providerId="AD" clId="Web-{9866FFDE-9AB8-EC74-3EF2-35A4A72E3DD3}" dt="2024-11-11T22:49:11.939" v="152"/>
          <ac:spMkLst>
            <pc:docMk/>
            <pc:sldMk cId="265473470" sldId="258"/>
            <ac:spMk id="9" creationId="{BACC6370-2D7E-4714-9D71-7542949D7D5D}"/>
          </ac:spMkLst>
        </pc:spChg>
        <pc:spChg chg="add">
          <ac:chgData name="Om Apurvbhai Tank" userId="S::tanko1@mcmaster.ca::63a71500-659c-4050-b7c6-8dc9f7e96d21" providerId="AD" clId="Web-{9866FFDE-9AB8-EC74-3EF2-35A4A72E3DD3}" dt="2024-11-11T22:49:11.939" v="152"/>
          <ac:spMkLst>
            <pc:docMk/>
            <pc:sldMk cId="265473470" sldId="258"/>
            <ac:spMk id="11" creationId="{F68B3F68-107C-434F-AA38-110D5EA91B85}"/>
          </ac:spMkLst>
        </pc:spChg>
        <pc:spChg chg="add">
          <ac:chgData name="Om Apurvbhai Tank" userId="S::tanko1@mcmaster.ca::63a71500-659c-4050-b7c6-8dc9f7e96d21" providerId="AD" clId="Web-{9866FFDE-9AB8-EC74-3EF2-35A4A72E3DD3}" dt="2024-11-11T22:49:11.939" v="152"/>
          <ac:spMkLst>
            <pc:docMk/>
            <pc:sldMk cId="265473470" sldId="258"/>
            <ac:spMk id="13" creationId="{AAD0DBB9-1A4B-4391-81D4-CB19F9AB918A}"/>
          </ac:spMkLst>
        </pc:spChg>
        <pc:spChg chg="add">
          <ac:chgData name="Om Apurvbhai Tank" userId="S::tanko1@mcmaster.ca::63a71500-659c-4050-b7c6-8dc9f7e96d21" providerId="AD" clId="Web-{9866FFDE-9AB8-EC74-3EF2-35A4A72E3DD3}" dt="2024-11-11T22:49:11.939" v="152"/>
          <ac:spMkLst>
            <pc:docMk/>
            <pc:sldMk cId="265473470" sldId="258"/>
            <ac:spMk id="15" creationId="{063BBA22-50EA-4C4D-BE05-F1CE4E63AA56}"/>
          </ac:spMkLst>
        </pc:spChg>
        <pc:graphicFrameChg chg="add mod">
          <ac:chgData name="Om Apurvbhai Tank" userId="S::tanko1@mcmaster.ca::63a71500-659c-4050-b7c6-8dc9f7e96d21" providerId="AD" clId="Web-{9866FFDE-9AB8-EC74-3EF2-35A4A72E3DD3}" dt="2024-11-11T22:50:24.628" v="155" actId="14100"/>
          <ac:graphicFrameMkLst>
            <pc:docMk/>
            <pc:sldMk cId="265473470" sldId="258"/>
            <ac:graphicFrameMk id="5" creationId="{9A9343FC-207E-F080-67BF-2638006CEEA5}"/>
          </ac:graphicFrameMkLst>
        </pc:graphicFrameChg>
      </pc:sldChg>
      <pc:sldChg chg="addSp delSp modSp mod setBg">
        <pc:chgData name="Om Apurvbhai Tank" userId="S::tanko1@mcmaster.ca::63a71500-659c-4050-b7c6-8dc9f7e96d21" providerId="AD" clId="Web-{9866FFDE-9AB8-EC74-3EF2-35A4A72E3DD3}" dt="2024-11-11T22:43:44.683" v="138" actId="20577"/>
        <pc:sldMkLst>
          <pc:docMk/>
          <pc:sldMk cId="2920837557" sldId="259"/>
        </pc:sldMkLst>
        <pc:spChg chg="mod">
          <ac:chgData name="Om Apurvbhai Tank" userId="S::tanko1@mcmaster.ca::63a71500-659c-4050-b7c6-8dc9f7e96d21" providerId="AD" clId="Web-{9866FFDE-9AB8-EC74-3EF2-35A4A72E3DD3}" dt="2024-11-11T22:43:44.683" v="138" actId="20577"/>
          <ac:spMkLst>
            <pc:docMk/>
            <pc:sldMk cId="2920837557" sldId="259"/>
            <ac:spMk id="2" creationId="{F887B365-8597-C601-7A23-E5C9645EAE25}"/>
          </ac:spMkLst>
        </pc:spChg>
        <pc:spChg chg="del mod">
          <ac:chgData name="Om Apurvbhai Tank" userId="S::tanko1@mcmaster.ca::63a71500-659c-4050-b7c6-8dc9f7e96d21" providerId="AD" clId="Web-{9866FFDE-9AB8-EC74-3EF2-35A4A72E3DD3}" dt="2024-11-11T22:43:03.807" v="126"/>
          <ac:spMkLst>
            <pc:docMk/>
            <pc:sldMk cId="2920837557" sldId="259"/>
            <ac:spMk id="3" creationId="{A4EE6C8B-F04A-AE4C-6BD9-E0DFEFE6EC07}"/>
          </ac:spMkLst>
        </pc:spChg>
        <pc:spChg chg="add">
          <ac:chgData name="Om Apurvbhai Tank" userId="S::tanko1@mcmaster.ca::63a71500-659c-4050-b7c6-8dc9f7e96d21" providerId="AD" clId="Web-{9866FFDE-9AB8-EC74-3EF2-35A4A72E3DD3}" dt="2024-11-11T22:43:03.807" v="126"/>
          <ac:spMkLst>
            <pc:docMk/>
            <pc:sldMk cId="2920837557" sldId="259"/>
            <ac:spMk id="9" creationId="{BACC6370-2D7E-4714-9D71-7542949D7D5D}"/>
          </ac:spMkLst>
        </pc:spChg>
        <pc:spChg chg="add">
          <ac:chgData name="Om Apurvbhai Tank" userId="S::tanko1@mcmaster.ca::63a71500-659c-4050-b7c6-8dc9f7e96d21" providerId="AD" clId="Web-{9866FFDE-9AB8-EC74-3EF2-35A4A72E3DD3}" dt="2024-11-11T22:43:03.807" v="126"/>
          <ac:spMkLst>
            <pc:docMk/>
            <pc:sldMk cId="2920837557" sldId="259"/>
            <ac:spMk id="11" creationId="{F68B3F68-107C-434F-AA38-110D5EA91B85}"/>
          </ac:spMkLst>
        </pc:spChg>
        <pc:spChg chg="add">
          <ac:chgData name="Om Apurvbhai Tank" userId="S::tanko1@mcmaster.ca::63a71500-659c-4050-b7c6-8dc9f7e96d21" providerId="AD" clId="Web-{9866FFDE-9AB8-EC74-3EF2-35A4A72E3DD3}" dt="2024-11-11T22:43:03.807" v="126"/>
          <ac:spMkLst>
            <pc:docMk/>
            <pc:sldMk cId="2920837557" sldId="259"/>
            <ac:spMk id="13" creationId="{AAD0DBB9-1A4B-4391-81D4-CB19F9AB918A}"/>
          </ac:spMkLst>
        </pc:spChg>
        <pc:spChg chg="add">
          <ac:chgData name="Om Apurvbhai Tank" userId="S::tanko1@mcmaster.ca::63a71500-659c-4050-b7c6-8dc9f7e96d21" providerId="AD" clId="Web-{9866FFDE-9AB8-EC74-3EF2-35A4A72E3DD3}" dt="2024-11-11T22:43:03.807" v="126"/>
          <ac:spMkLst>
            <pc:docMk/>
            <pc:sldMk cId="2920837557" sldId="259"/>
            <ac:spMk id="15" creationId="{063BBA22-50EA-4C4D-BE05-F1CE4E63AA56}"/>
          </ac:spMkLst>
        </pc:spChg>
        <pc:graphicFrameChg chg="add">
          <ac:chgData name="Om Apurvbhai Tank" userId="S::tanko1@mcmaster.ca::63a71500-659c-4050-b7c6-8dc9f7e96d21" providerId="AD" clId="Web-{9866FFDE-9AB8-EC74-3EF2-35A4A72E3DD3}" dt="2024-11-11T22:43:03.807" v="126"/>
          <ac:graphicFrameMkLst>
            <pc:docMk/>
            <pc:sldMk cId="2920837557" sldId="259"/>
            <ac:graphicFrameMk id="5" creationId="{38704760-3433-EC21-576D-C3D34DD2C5B2}"/>
          </ac:graphicFrameMkLst>
        </pc:graphicFrameChg>
      </pc:sldChg>
      <pc:sldChg chg="addSp delSp modSp mod setBg">
        <pc:chgData name="Om Apurvbhai Tank" userId="S::tanko1@mcmaster.ca::63a71500-659c-4050-b7c6-8dc9f7e96d21" providerId="AD" clId="Web-{9866FFDE-9AB8-EC74-3EF2-35A4A72E3DD3}" dt="2024-11-11T22:44:26.012" v="141"/>
        <pc:sldMkLst>
          <pc:docMk/>
          <pc:sldMk cId="136281468" sldId="260"/>
        </pc:sldMkLst>
        <pc:spChg chg="mo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2" creationId="{C12EB188-CBB1-43AA-BAEC-DB836C431A9C}"/>
          </ac:spMkLst>
        </pc:spChg>
        <pc:spChg chg="mo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3" creationId="{640407BB-F19A-0897-54E1-41DD4413AC5D}"/>
          </ac:spMkLst>
        </pc:spChg>
        <pc:spChg chg="add del">
          <ac:chgData name="Om Apurvbhai Tank" userId="S::tanko1@mcmaster.ca::63a71500-659c-4050-b7c6-8dc9f7e96d21" providerId="AD" clId="Web-{9866FFDE-9AB8-EC74-3EF2-35A4A72E3DD3}" dt="2024-11-11T22:44:25.996" v="140"/>
          <ac:spMkLst>
            <pc:docMk/>
            <pc:sldMk cId="136281468" sldId="260"/>
            <ac:spMk id="8" creationId="{1B15ED52-F352-441B-82BF-E0EA34836D08}"/>
          </ac:spMkLst>
        </pc:spChg>
        <pc:spChg chg="add del">
          <ac:chgData name="Om Apurvbhai Tank" userId="S::tanko1@mcmaster.ca::63a71500-659c-4050-b7c6-8dc9f7e96d21" providerId="AD" clId="Web-{9866FFDE-9AB8-EC74-3EF2-35A4A72E3DD3}" dt="2024-11-11T22:44:25.996" v="140"/>
          <ac:spMkLst>
            <pc:docMk/>
            <pc:sldMk cId="136281468" sldId="260"/>
            <ac:spMk id="10" creationId="{3B2E3793-BFE6-45A2-9B7B-E18844431C99}"/>
          </ac:spMkLst>
        </pc:spChg>
        <pc:spChg chg="add del">
          <ac:chgData name="Om Apurvbhai Tank" userId="S::tanko1@mcmaster.ca::63a71500-659c-4050-b7c6-8dc9f7e96d21" providerId="AD" clId="Web-{9866FFDE-9AB8-EC74-3EF2-35A4A72E3DD3}" dt="2024-11-11T22:44:25.996" v="140"/>
          <ac:spMkLst>
            <pc:docMk/>
            <pc:sldMk cId="136281468" sldId="260"/>
            <ac:spMk id="12" creationId="{BC4C4868-CB8F-4AF9-9CDB-8108F2C19B67}"/>
          </ac:spMkLst>
        </pc:spChg>
        <pc:spChg chg="add del">
          <ac:chgData name="Om Apurvbhai Tank" userId="S::tanko1@mcmaster.ca::63a71500-659c-4050-b7c6-8dc9f7e96d21" providerId="AD" clId="Web-{9866FFDE-9AB8-EC74-3EF2-35A4A72E3DD3}" dt="2024-11-11T22:44:25.996" v="140"/>
          <ac:spMkLst>
            <pc:docMk/>
            <pc:sldMk cId="136281468" sldId="260"/>
            <ac:spMk id="14" creationId="{375E0459-6403-40CD-989D-56A4407CA12E}"/>
          </ac:spMkLst>
        </pc:spChg>
        <pc:spChg chg="add del">
          <ac:chgData name="Om Apurvbhai Tank" userId="S::tanko1@mcmaster.ca::63a71500-659c-4050-b7c6-8dc9f7e96d21" providerId="AD" clId="Web-{9866FFDE-9AB8-EC74-3EF2-35A4A72E3DD3}" dt="2024-11-11T22:44:25.996" v="140"/>
          <ac:spMkLst>
            <pc:docMk/>
            <pc:sldMk cId="136281468" sldId="260"/>
            <ac:spMk id="16" creationId="{53E5B1A8-3AC9-4BD1-9BBC-78CA94F2D1BA}"/>
          </ac:spMkLst>
        </pc:spChg>
        <pc:spChg chg="ad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18" creationId="{A09989E4-EFDC-4A90-A633-E0525FB4139E}"/>
          </ac:spMkLst>
        </pc:spChg>
        <pc:spChg chg="ad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19" creationId="{DEE2AD96-B495-4E06-9291-B71706F728CB}"/>
          </ac:spMkLst>
        </pc:spChg>
        <pc:spChg chg="ad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20" creationId="{53CF6D67-C5A8-4ADD-9E8E-1E38CA1D3166}"/>
          </ac:spMkLst>
        </pc:spChg>
        <pc:spChg chg="ad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21" creationId="{86909FA0-B515-4681-B7A8-FA281D133B94}"/>
          </ac:spMkLst>
        </pc:spChg>
        <pc:spChg chg="ad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22" creationId="{21C9FE86-FCC3-4A31-AA1C-C882262B7FE7}"/>
          </ac:spMkLst>
        </pc:spChg>
        <pc:spChg chg="add">
          <ac:chgData name="Om Apurvbhai Tank" userId="S::tanko1@mcmaster.ca::63a71500-659c-4050-b7c6-8dc9f7e96d21" providerId="AD" clId="Web-{9866FFDE-9AB8-EC74-3EF2-35A4A72E3DD3}" dt="2024-11-11T22:44:26.012" v="141"/>
          <ac:spMkLst>
            <pc:docMk/>
            <pc:sldMk cId="136281468" sldId="260"/>
            <ac:spMk id="23" creationId="{7D96243B-ECED-4B71-8E06-AE9A285EAD20}"/>
          </ac:spMkLst>
        </pc:spChg>
      </pc:sldChg>
      <pc:sldChg chg="modSp">
        <pc:chgData name="Om Apurvbhai Tank" userId="S::tanko1@mcmaster.ca::63a71500-659c-4050-b7c6-8dc9f7e96d21" providerId="AD" clId="Web-{9866FFDE-9AB8-EC74-3EF2-35A4A72E3DD3}" dt="2024-11-11T22:45:59.841" v="151" actId="20577"/>
        <pc:sldMkLst>
          <pc:docMk/>
          <pc:sldMk cId="686217772" sldId="261"/>
        </pc:sldMkLst>
        <pc:spChg chg="mod">
          <ac:chgData name="Om Apurvbhai Tank" userId="S::tanko1@mcmaster.ca::63a71500-659c-4050-b7c6-8dc9f7e96d21" providerId="AD" clId="Web-{9866FFDE-9AB8-EC74-3EF2-35A4A72E3DD3}" dt="2024-11-11T22:45:59.841" v="151" actId="20577"/>
          <ac:spMkLst>
            <pc:docMk/>
            <pc:sldMk cId="686217772" sldId="261"/>
            <ac:spMk id="3" creationId="{9BCDF0AB-B0A0-8505-B3C1-B0F283A7861C}"/>
          </ac:spMkLst>
        </pc:spChg>
      </pc:sldChg>
      <pc:sldChg chg="modSp">
        <pc:chgData name="Om Apurvbhai Tank" userId="S::tanko1@mcmaster.ca::63a71500-659c-4050-b7c6-8dc9f7e96d21" providerId="AD" clId="Web-{9866FFDE-9AB8-EC74-3EF2-35A4A72E3DD3}" dt="2024-11-11T22:08:04.815" v="21" actId="20577"/>
        <pc:sldMkLst>
          <pc:docMk/>
          <pc:sldMk cId="3046527304" sldId="265"/>
        </pc:sldMkLst>
        <pc:spChg chg="mod">
          <ac:chgData name="Om Apurvbhai Tank" userId="S::tanko1@mcmaster.ca::63a71500-659c-4050-b7c6-8dc9f7e96d21" providerId="AD" clId="Web-{9866FFDE-9AB8-EC74-3EF2-35A4A72E3DD3}" dt="2024-11-11T22:08:04.815" v="21" actId="20577"/>
          <ac:spMkLst>
            <pc:docMk/>
            <pc:sldMk cId="3046527304" sldId="265"/>
            <ac:spMk id="3" creationId="{5759E49D-08B2-DD60-5E17-10343491AA9A}"/>
          </ac:spMkLst>
        </pc:spChg>
      </pc:sldChg>
    </pc:docChg>
  </pc:docChgLst>
  <pc:docChgLst>
    <pc:chgData name="Om Apurvbhai Tank" userId="S::tanko1@mcmaster.ca::63a71500-659c-4050-b7c6-8dc9f7e96d21" providerId="AD" clId="Web-{EC762230-B8F1-626F-801C-6F30F0FB28EC}"/>
    <pc:docChg chg="addSld modSld sldOrd">
      <pc:chgData name="Om Apurvbhai Tank" userId="S::tanko1@mcmaster.ca::63a71500-659c-4050-b7c6-8dc9f7e96d21" providerId="AD" clId="Web-{EC762230-B8F1-626F-801C-6F30F0FB28EC}" dt="2024-11-06T07:16:55.941" v="416" actId="1076"/>
      <pc:docMkLst>
        <pc:docMk/>
      </pc:docMkLst>
      <pc:sldChg chg="addSp delSp modSp">
        <pc:chgData name="Om Apurvbhai Tank" userId="S::tanko1@mcmaster.ca::63a71500-659c-4050-b7c6-8dc9f7e96d21" providerId="AD" clId="Web-{EC762230-B8F1-626F-801C-6F30F0FB28EC}" dt="2024-11-06T05:33:30.254" v="54" actId="20577"/>
        <pc:sldMkLst>
          <pc:docMk/>
          <pc:sldMk cId="3223433461" sldId="256"/>
        </pc:sldMkLst>
        <pc:spChg chg="mod">
          <ac:chgData name="Om Apurvbhai Tank" userId="S::tanko1@mcmaster.ca::63a71500-659c-4050-b7c6-8dc9f7e96d21" providerId="AD" clId="Web-{EC762230-B8F1-626F-801C-6F30F0FB28EC}" dt="2024-11-06T05:33:30.254" v="54" actId="20577"/>
          <ac:spMkLst>
            <pc:docMk/>
            <pc:sldMk cId="3223433461" sldId="256"/>
            <ac:spMk id="2" creationId="{344861E4-AF31-76AE-9757-290B54E1CD19}"/>
          </ac:spMkLst>
        </pc:spChg>
        <pc:spChg chg="mod">
          <ac:chgData name="Om Apurvbhai Tank" userId="S::tanko1@mcmaster.ca::63a71500-659c-4050-b7c6-8dc9f7e96d21" providerId="AD" clId="Web-{EC762230-B8F1-626F-801C-6F30F0FB28EC}" dt="2024-11-06T05:33:18.582" v="50" actId="20577"/>
          <ac:spMkLst>
            <pc:docMk/>
            <pc:sldMk cId="3223433461" sldId="256"/>
            <ac:spMk id="3" creationId="{2DC06927-5222-8EDA-CF19-F4EAFB03B852}"/>
          </ac:spMkLst>
        </pc:spChg>
        <pc:spChg chg="add del mod">
          <ac:chgData name="Om Apurvbhai Tank" userId="S::tanko1@mcmaster.ca::63a71500-659c-4050-b7c6-8dc9f7e96d21" providerId="AD" clId="Web-{EC762230-B8F1-626F-801C-6F30F0FB28EC}" dt="2024-11-06T05:33:08.988" v="48" actId="20577"/>
          <ac:spMkLst>
            <pc:docMk/>
            <pc:sldMk cId="3223433461" sldId="256"/>
            <ac:spMk id="5" creationId="{46412346-F5EB-BD53-C40B-28E3CCEA5049}"/>
          </ac:spMkLst>
        </pc:spChg>
        <pc:spChg chg="add del">
          <ac:chgData name="Om Apurvbhai Tank" userId="S::tanko1@mcmaster.ca::63a71500-659c-4050-b7c6-8dc9f7e96d21" providerId="AD" clId="Web-{EC762230-B8F1-626F-801C-6F30F0FB28EC}" dt="2024-11-06T05:32:43.332" v="39"/>
          <ac:spMkLst>
            <pc:docMk/>
            <pc:sldMk cId="3223433461" sldId="256"/>
            <ac:spMk id="7" creationId="{CA76E98B-1481-99A7-61A2-842D7FBA822B}"/>
          </ac:spMkLst>
        </pc:spChg>
      </pc:sldChg>
      <pc:sldChg chg="modSp new">
        <pc:chgData name="Om Apurvbhai Tank" userId="S::tanko1@mcmaster.ca::63a71500-659c-4050-b7c6-8dc9f7e96d21" providerId="AD" clId="Web-{EC762230-B8F1-626F-801C-6F30F0FB28EC}" dt="2024-11-06T06:54:03.359" v="214" actId="20577"/>
        <pc:sldMkLst>
          <pc:docMk/>
          <pc:sldMk cId="265473470" sldId="258"/>
        </pc:sldMkLst>
        <pc:spChg chg="mod">
          <ac:chgData name="Om Apurvbhai Tank" userId="S::tanko1@mcmaster.ca::63a71500-659c-4050-b7c6-8dc9f7e96d21" providerId="AD" clId="Web-{EC762230-B8F1-626F-801C-6F30F0FB28EC}" dt="2024-11-06T05:34:15.128" v="70" actId="20577"/>
          <ac:spMkLst>
            <pc:docMk/>
            <pc:sldMk cId="265473470" sldId="258"/>
            <ac:spMk id="2" creationId="{E9E786EE-D2FE-E5C8-E45F-7E76D62BF0D8}"/>
          </ac:spMkLst>
        </pc:spChg>
        <pc:spChg chg="mod">
          <ac:chgData name="Om Apurvbhai Tank" userId="S::tanko1@mcmaster.ca::63a71500-659c-4050-b7c6-8dc9f7e96d21" providerId="AD" clId="Web-{EC762230-B8F1-626F-801C-6F30F0FB28EC}" dt="2024-11-06T06:54:03.359" v="214" actId="20577"/>
          <ac:spMkLst>
            <pc:docMk/>
            <pc:sldMk cId="265473470" sldId="258"/>
            <ac:spMk id="3" creationId="{6070BB8D-FBA4-C176-E88F-2A160C25E753}"/>
          </ac:spMkLst>
        </pc:spChg>
      </pc:sldChg>
      <pc:sldChg chg="modSp new">
        <pc:chgData name="Om Apurvbhai Tank" userId="S::tanko1@mcmaster.ca::63a71500-659c-4050-b7c6-8dc9f7e96d21" providerId="AD" clId="Web-{EC762230-B8F1-626F-801C-6F30F0FB28EC}" dt="2024-11-06T07:07:40.226" v="352" actId="20577"/>
        <pc:sldMkLst>
          <pc:docMk/>
          <pc:sldMk cId="2920837557" sldId="259"/>
        </pc:sldMkLst>
        <pc:spChg chg="mod">
          <ac:chgData name="Om Apurvbhai Tank" userId="S::tanko1@mcmaster.ca::63a71500-659c-4050-b7c6-8dc9f7e96d21" providerId="AD" clId="Web-{EC762230-B8F1-626F-801C-6F30F0FB28EC}" dt="2024-11-06T06:54:51.764" v="218" actId="20577"/>
          <ac:spMkLst>
            <pc:docMk/>
            <pc:sldMk cId="2920837557" sldId="259"/>
            <ac:spMk id="2" creationId="{F887B365-8597-C601-7A23-E5C9645EAE25}"/>
          </ac:spMkLst>
        </pc:spChg>
        <pc:spChg chg="mod">
          <ac:chgData name="Om Apurvbhai Tank" userId="S::tanko1@mcmaster.ca::63a71500-659c-4050-b7c6-8dc9f7e96d21" providerId="AD" clId="Web-{EC762230-B8F1-626F-801C-6F30F0FB28EC}" dt="2024-11-06T07:07:40.226" v="352" actId="20577"/>
          <ac:spMkLst>
            <pc:docMk/>
            <pc:sldMk cId="2920837557" sldId="259"/>
            <ac:spMk id="3" creationId="{A4EE6C8B-F04A-AE4C-6BD9-E0DFEFE6EC07}"/>
          </ac:spMkLst>
        </pc:spChg>
      </pc:sldChg>
      <pc:sldChg chg="modSp new ord">
        <pc:chgData name="Om Apurvbhai Tank" userId="S::tanko1@mcmaster.ca::63a71500-659c-4050-b7c6-8dc9f7e96d21" providerId="AD" clId="Web-{EC762230-B8F1-626F-801C-6F30F0FB28EC}" dt="2024-11-06T07:09:04.040" v="387" actId="20577"/>
        <pc:sldMkLst>
          <pc:docMk/>
          <pc:sldMk cId="136281468" sldId="260"/>
        </pc:sldMkLst>
        <pc:spChg chg="mod">
          <ac:chgData name="Om Apurvbhai Tank" userId="S::tanko1@mcmaster.ca::63a71500-659c-4050-b7c6-8dc9f7e96d21" providerId="AD" clId="Web-{EC762230-B8F1-626F-801C-6F30F0FB28EC}" dt="2024-11-06T07:02:47.025" v="312" actId="20577"/>
          <ac:spMkLst>
            <pc:docMk/>
            <pc:sldMk cId="136281468" sldId="260"/>
            <ac:spMk id="2" creationId="{C12EB188-CBB1-43AA-BAEC-DB836C431A9C}"/>
          </ac:spMkLst>
        </pc:spChg>
        <pc:spChg chg="mod">
          <ac:chgData name="Om Apurvbhai Tank" userId="S::tanko1@mcmaster.ca::63a71500-659c-4050-b7c6-8dc9f7e96d21" providerId="AD" clId="Web-{EC762230-B8F1-626F-801C-6F30F0FB28EC}" dt="2024-11-06T07:09:04.040" v="387" actId="20577"/>
          <ac:spMkLst>
            <pc:docMk/>
            <pc:sldMk cId="136281468" sldId="260"/>
            <ac:spMk id="3" creationId="{640407BB-F19A-0897-54E1-41DD4413AC5D}"/>
          </ac:spMkLst>
        </pc:spChg>
      </pc:sldChg>
      <pc:sldChg chg="addSp delSp modSp new mod setBg">
        <pc:chgData name="Om Apurvbhai Tank" userId="S::tanko1@mcmaster.ca::63a71500-659c-4050-b7c6-8dc9f7e96d21" providerId="AD" clId="Web-{EC762230-B8F1-626F-801C-6F30F0FB28EC}" dt="2024-11-06T07:16:55.941" v="416" actId="1076"/>
        <pc:sldMkLst>
          <pc:docMk/>
          <pc:sldMk cId="1059600023" sldId="261"/>
        </pc:sldMkLst>
        <pc:spChg chg="mo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2" creationId="{9F7E119C-D01F-A456-E9CB-A317F659FE4E}"/>
          </ac:spMkLst>
        </pc:spChg>
        <pc:spChg chg="mod">
          <ac:chgData name="Om Apurvbhai Tank" userId="S::tanko1@mcmaster.ca::63a71500-659c-4050-b7c6-8dc9f7e96d21" providerId="AD" clId="Web-{EC762230-B8F1-626F-801C-6F30F0FB28EC}" dt="2024-11-06T07:16:55.941" v="416" actId="1076"/>
          <ac:spMkLst>
            <pc:docMk/>
            <pc:sldMk cId="1059600023" sldId="261"/>
            <ac:spMk id="3" creationId="{30B72BF5-F94A-FE8B-6DB5-E8881CAF2C90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8" creationId="{5A0118C5-4F8D-4CF4-BADD-53FEACC6C42A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10" creationId="{4E0A5C5C-2A95-428E-9F6A-0D29EBD57C9F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12" creationId="{1056F38F-7C4E-461D-8709-7D0024AE1F79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14" creationId="{C7278469-3C3C-49CE-AEEE-E176A4900B78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20" creationId="{4C6598AB-1C17-4D54-951C-A082D94ACB7A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22" creationId="{C83B66D7-137D-4AC1-B172-53D60F08BEB5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24" creationId="{F6B92503-6984-4D15-8B98-8718709B785D}"/>
          </ac:spMkLst>
        </pc:spChg>
        <pc:spChg chg="add">
          <ac:chgData name="Om Apurvbhai Tank" userId="S::tanko1@mcmaster.ca::63a71500-659c-4050-b7c6-8dc9f7e96d21" providerId="AD" clId="Web-{EC762230-B8F1-626F-801C-6F30F0FB28EC}" dt="2024-11-06T07:16:31.769" v="414"/>
          <ac:spMkLst>
            <pc:docMk/>
            <pc:sldMk cId="1059600023" sldId="261"/>
            <ac:spMk id="26" creationId="{08DDF938-524E-4C18-A47D-C00627832366}"/>
          </ac:spMkLst>
        </pc:spChg>
        <pc:grpChg chg="add">
          <ac:chgData name="Om Apurvbhai Tank" userId="S::tanko1@mcmaster.ca::63a71500-659c-4050-b7c6-8dc9f7e96d21" providerId="AD" clId="Web-{EC762230-B8F1-626F-801C-6F30F0FB28EC}" dt="2024-11-06T07:16:31.769" v="414"/>
          <ac:grpSpMkLst>
            <pc:docMk/>
            <pc:sldMk cId="1059600023" sldId="261"/>
            <ac:grpSpMk id="16" creationId="{93DC754C-7E09-422D-A8BB-AF632E90DFA2}"/>
          </ac:grpSpMkLst>
        </pc:grpChg>
        <pc:grpChg chg="add">
          <ac:chgData name="Om Apurvbhai Tank" userId="S::tanko1@mcmaster.ca::63a71500-659c-4050-b7c6-8dc9f7e96d21" providerId="AD" clId="Web-{EC762230-B8F1-626F-801C-6F30F0FB28EC}" dt="2024-11-06T07:16:31.769" v="414"/>
          <ac:grpSpMkLst>
            <pc:docMk/>
            <pc:sldMk cId="1059600023" sldId="261"/>
            <ac:grpSpMk id="28" creationId="{3773FAF5-C452-4455-9411-D6AF5EBD4CA9}"/>
          </ac:grpSpMkLst>
        </pc:grpChg>
        <pc:graphicFrameChg chg="add del mod modGraphic">
          <ac:chgData name="Om Apurvbhai Tank" userId="S::tanko1@mcmaster.ca::63a71500-659c-4050-b7c6-8dc9f7e96d21" providerId="AD" clId="Web-{EC762230-B8F1-626F-801C-6F30F0FB28EC}" dt="2024-11-06T07:15:27.033" v="412"/>
          <ac:graphicFrameMkLst>
            <pc:docMk/>
            <pc:sldMk cId="1059600023" sldId="261"/>
            <ac:graphicFrameMk id="4" creationId="{12F7EAD5-C518-8FE7-FCE2-17BDDFF4CE4A}"/>
          </ac:graphicFrameMkLst>
        </pc:graphicFrameChg>
      </pc:sldChg>
    </pc:docChg>
  </pc:docChgLst>
  <pc:docChgLst>
    <pc:chgData name="Om Apurvbhai Tank" userId="S::tanko1@mcmaster.ca::63a71500-659c-4050-b7c6-8dc9f7e96d21" providerId="AD" clId="Web-{6251FD7B-86B7-3D24-50B7-222F2A76253F}"/>
    <pc:docChg chg="addSld modSld">
      <pc:chgData name="Om Apurvbhai Tank" userId="S::tanko1@mcmaster.ca::63a71500-659c-4050-b7c6-8dc9f7e96d21" providerId="AD" clId="Web-{6251FD7B-86B7-3D24-50B7-222F2A76253F}" dt="2024-11-13T16:36:51.594" v="438" actId="20577"/>
      <pc:docMkLst>
        <pc:docMk/>
      </pc:docMkLst>
      <pc:sldChg chg="modSp">
        <pc:chgData name="Om Apurvbhai Tank" userId="S::tanko1@mcmaster.ca::63a71500-659c-4050-b7c6-8dc9f7e96d21" providerId="AD" clId="Web-{6251FD7B-86B7-3D24-50B7-222F2A76253F}" dt="2024-11-13T16:21:15.038" v="413" actId="20577"/>
        <pc:sldMkLst>
          <pc:docMk/>
          <pc:sldMk cId="3223433461" sldId="256"/>
        </pc:sldMkLst>
        <pc:spChg chg="mod">
          <ac:chgData name="Om Apurvbhai Tank" userId="S::tanko1@mcmaster.ca::63a71500-659c-4050-b7c6-8dc9f7e96d21" providerId="AD" clId="Web-{6251FD7B-86B7-3D24-50B7-222F2A76253F}" dt="2024-11-13T16:21:15.038" v="413" actId="20577"/>
          <ac:spMkLst>
            <pc:docMk/>
            <pc:sldMk cId="3223433461" sldId="256"/>
            <ac:spMk id="2" creationId="{344861E4-AF31-76AE-9757-290B54E1CD19}"/>
          </ac:spMkLst>
        </pc:spChg>
      </pc:sldChg>
      <pc:sldChg chg="modSp">
        <pc:chgData name="Om Apurvbhai Tank" userId="S::tanko1@mcmaster.ca::63a71500-659c-4050-b7c6-8dc9f7e96d21" providerId="AD" clId="Web-{6251FD7B-86B7-3D24-50B7-222F2A76253F}" dt="2024-11-13T16:22:17.444" v="430" actId="20577"/>
        <pc:sldMkLst>
          <pc:docMk/>
          <pc:sldMk cId="265473470" sldId="258"/>
        </pc:sldMkLst>
        <pc:graphicFrameChg chg="modGraphic">
          <ac:chgData name="Om Apurvbhai Tank" userId="S::tanko1@mcmaster.ca::63a71500-659c-4050-b7c6-8dc9f7e96d21" providerId="AD" clId="Web-{6251FD7B-86B7-3D24-50B7-222F2A76253F}" dt="2024-11-13T16:22:17.444" v="430" actId="20577"/>
          <ac:graphicFrameMkLst>
            <pc:docMk/>
            <pc:sldMk cId="265473470" sldId="258"/>
            <ac:graphicFrameMk id="5" creationId="{9A9343FC-207E-F080-67BF-2638006CEEA5}"/>
          </ac:graphicFrameMkLst>
        </pc:graphicFrameChg>
      </pc:sldChg>
      <pc:sldChg chg="modSp">
        <pc:chgData name="Om Apurvbhai Tank" userId="S::tanko1@mcmaster.ca::63a71500-659c-4050-b7c6-8dc9f7e96d21" providerId="AD" clId="Web-{6251FD7B-86B7-3D24-50B7-222F2A76253F}" dt="2024-11-13T16:36:51.594" v="438" actId="20577"/>
        <pc:sldMkLst>
          <pc:docMk/>
          <pc:sldMk cId="136281468" sldId="260"/>
        </pc:sldMkLst>
        <pc:spChg chg="mod">
          <ac:chgData name="Om Apurvbhai Tank" userId="S::tanko1@mcmaster.ca::63a71500-659c-4050-b7c6-8dc9f7e96d21" providerId="AD" clId="Web-{6251FD7B-86B7-3D24-50B7-222F2A76253F}" dt="2024-11-13T16:36:51.594" v="438" actId="20577"/>
          <ac:spMkLst>
            <pc:docMk/>
            <pc:sldMk cId="136281468" sldId="260"/>
            <ac:spMk id="3" creationId="{640407BB-F19A-0897-54E1-41DD4413AC5D}"/>
          </ac:spMkLst>
        </pc:spChg>
      </pc:sldChg>
      <pc:sldChg chg="modSp">
        <pc:chgData name="Om Apurvbhai Tank" userId="S::tanko1@mcmaster.ca::63a71500-659c-4050-b7c6-8dc9f7e96d21" providerId="AD" clId="Web-{6251FD7B-86B7-3D24-50B7-222F2A76253F}" dt="2024-11-13T04:01:42.325" v="38" actId="20577"/>
        <pc:sldMkLst>
          <pc:docMk/>
          <pc:sldMk cId="3046527304" sldId="265"/>
        </pc:sldMkLst>
        <pc:spChg chg="mod">
          <ac:chgData name="Om Apurvbhai Tank" userId="S::tanko1@mcmaster.ca::63a71500-659c-4050-b7c6-8dc9f7e96d21" providerId="AD" clId="Web-{6251FD7B-86B7-3D24-50B7-222F2A76253F}" dt="2024-11-13T04:01:42.325" v="38" actId="20577"/>
          <ac:spMkLst>
            <pc:docMk/>
            <pc:sldMk cId="3046527304" sldId="265"/>
            <ac:spMk id="3" creationId="{5759E49D-08B2-DD60-5E17-10343491AA9A}"/>
          </ac:spMkLst>
        </pc:spChg>
      </pc:sldChg>
      <pc:sldChg chg="addSp delSp modSp new mod setBg">
        <pc:chgData name="Om Apurvbhai Tank" userId="S::tanko1@mcmaster.ca::63a71500-659c-4050-b7c6-8dc9f7e96d21" providerId="AD" clId="Web-{6251FD7B-86B7-3D24-50B7-222F2A76253F}" dt="2024-11-13T04:32:18.351" v="339" actId="14100"/>
        <pc:sldMkLst>
          <pc:docMk/>
          <pc:sldMk cId="2670142273" sldId="266"/>
        </pc:sldMkLst>
        <pc:spChg chg="mod">
          <ac:chgData name="Om Apurvbhai Tank" userId="S::tanko1@mcmaster.ca::63a71500-659c-4050-b7c6-8dc9f7e96d21" providerId="AD" clId="Web-{6251FD7B-86B7-3D24-50B7-222F2A76253F}" dt="2024-11-13T04:28:52.035" v="317" actId="20577"/>
          <ac:spMkLst>
            <pc:docMk/>
            <pc:sldMk cId="2670142273" sldId="266"/>
            <ac:spMk id="2" creationId="{89336C57-3E72-4C9B-6A52-81F2759EC92C}"/>
          </ac:spMkLst>
        </pc:spChg>
        <pc:spChg chg="add del mo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3" creationId="{DD0420DD-ADCE-3A26-A5D3-A2D4A446DDAD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9" creationId="{C4285719-470E-454C-AF62-8323075F1F5B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11" creationId="{CD9FE4EF-C4D8-49A0-B2FF-81D8DB7D8A24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13" creationId="{4300840D-0A0B-4512-BACA-B439D5B9C57C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15" creationId="{D2B78728-A580-49A7-84F9-6EF6F583ADE0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17" creationId="{38FAA1A1-D861-433F-88FA-1E9D6FD31D11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19" creationId="{8D71EDA1-87BF-4D5D-AB79-F346FD19278A}"/>
          </ac:spMkLst>
        </pc:spChg>
        <pc:spChg chg="add mod">
          <ac:chgData name="Om Apurvbhai Tank" userId="S::tanko1@mcmaster.ca::63a71500-659c-4050-b7c6-8dc9f7e96d21" providerId="AD" clId="Web-{6251FD7B-86B7-3D24-50B7-222F2A76253F}" dt="2024-11-13T04:31:45.491" v="335" actId="14100"/>
          <ac:spMkLst>
            <pc:docMk/>
            <pc:sldMk cId="2670142273" sldId="266"/>
            <ac:spMk id="23" creationId="{DD0420DD-ADCE-3A26-A5D3-A2D4A446DDAD}"/>
          </ac:spMkLst>
        </pc:spChg>
        <pc:spChg chg="ad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24" creationId="{C4285719-470E-454C-AF62-8323075F1F5B}"/>
          </ac:spMkLst>
        </pc:spChg>
        <pc:spChg chg="ad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26" creationId="{CD9FE4EF-C4D8-49A0-B2FF-81D8DB7D8A24}"/>
          </ac:spMkLst>
        </pc:spChg>
        <pc:spChg chg="ad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28" creationId="{4300840D-0A0B-4512-BACA-B439D5B9C57C}"/>
          </ac:spMkLst>
        </pc:spChg>
        <pc:spChg chg="ad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30" creationId="{D2B78728-A580-49A7-84F9-6EF6F583ADE0}"/>
          </ac:spMkLst>
        </pc:spChg>
        <pc:spChg chg="ad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32" creationId="{38FAA1A1-D861-433F-88FA-1E9D6FD31D11}"/>
          </ac:spMkLst>
        </pc:spChg>
        <pc:spChg chg="add">
          <ac:chgData name="Om Apurvbhai Tank" userId="S::tanko1@mcmaster.ca::63a71500-659c-4050-b7c6-8dc9f7e96d21" providerId="AD" clId="Web-{6251FD7B-86B7-3D24-50B7-222F2A76253F}" dt="2024-11-13T04:26:03.314" v="224"/>
          <ac:spMkLst>
            <pc:docMk/>
            <pc:sldMk cId="2670142273" sldId="266"/>
            <ac:spMk id="34" creationId="{8D71EDA1-87BF-4D5D-AB79-F346FD19278A}"/>
          </ac:spMkLst>
        </pc:spChg>
        <pc:graphicFrameChg chg="add del">
          <ac:chgData name="Om Apurvbhai Tank" userId="S::tanko1@mcmaster.ca::63a71500-659c-4050-b7c6-8dc9f7e96d21" providerId="AD" clId="Web-{6251FD7B-86B7-3D24-50B7-222F2A76253F}" dt="2024-11-13T04:26:03.299" v="223"/>
          <ac:graphicFrameMkLst>
            <pc:docMk/>
            <pc:sldMk cId="2670142273" sldId="266"/>
            <ac:graphicFrameMk id="21" creationId="{B0EFCFB4-BF50-F369-E182-34FADD6B57FB}"/>
          </ac:graphicFrameMkLst>
        </pc:graphicFrameChg>
        <pc:picChg chg="add mod modCrop">
          <ac:chgData name="Om Apurvbhai Tank" userId="S::tanko1@mcmaster.ca::63a71500-659c-4050-b7c6-8dc9f7e96d21" providerId="AD" clId="Web-{6251FD7B-86B7-3D24-50B7-222F2A76253F}" dt="2024-11-13T04:32:18.351" v="339" actId="14100"/>
          <ac:picMkLst>
            <pc:docMk/>
            <pc:sldMk cId="2670142273" sldId="266"/>
            <ac:picMk id="4" creationId="{0100AB9A-FC1C-323C-4383-864CAAFCC6CE}"/>
          </ac:picMkLst>
        </pc:picChg>
        <pc:picChg chg="add del mod">
          <ac:chgData name="Om Apurvbhai Tank" userId="S::tanko1@mcmaster.ca::63a71500-659c-4050-b7c6-8dc9f7e96d21" providerId="AD" clId="Web-{6251FD7B-86B7-3D24-50B7-222F2A76253F}" dt="2024-11-13T04:30:41.709" v="319"/>
          <ac:picMkLst>
            <pc:docMk/>
            <pc:sldMk cId="2670142273" sldId="266"/>
            <ac:picMk id="22" creationId="{EBCFC331-7B86-CE9C-63B0-005E8EFC95CC}"/>
          </ac:picMkLst>
        </pc:picChg>
      </pc:sldChg>
      <pc:sldChg chg="addSp delSp modSp new mod setBg">
        <pc:chgData name="Om Apurvbhai Tank" userId="S::tanko1@mcmaster.ca::63a71500-659c-4050-b7c6-8dc9f7e96d21" providerId="AD" clId="Web-{6251FD7B-86B7-3D24-50B7-222F2A76253F}" dt="2024-11-13T05:12:09.081" v="377" actId="1076"/>
        <pc:sldMkLst>
          <pc:docMk/>
          <pc:sldMk cId="1936870915" sldId="267"/>
        </pc:sldMkLst>
        <pc:spChg chg="mod">
          <ac:chgData name="Om Apurvbhai Tank" userId="S::tanko1@mcmaster.ca::63a71500-659c-4050-b7c6-8dc9f7e96d21" providerId="AD" clId="Web-{6251FD7B-86B7-3D24-50B7-222F2A76253F}" dt="2024-11-13T05:12:09.081" v="377" actId="1076"/>
          <ac:spMkLst>
            <pc:docMk/>
            <pc:sldMk cId="1936870915" sldId="267"/>
            <ac:spMk id="2" creationId="{AC6501E4-CFD4-C640-6C31-15A4DF8EBE1A}"/>
          </ac:spMkLst>
        </pc:spChg>
        <pc:spChg chg="del">
          <ac:chgData name="Om Apurvbhai Tank" userId="S::tanko1@mcmaster.ca::63a71500-659c-4050-b7c6-8dc9f7e96d21" providerId="AD" clId="Web-{6251FD7B-86B7-3D24-50B7-222F2A76253F}" dt="2024-11-13T04:02:10.622" v="47"/>
          <ac:spMkLst>
            <pc:docMk/>
            <pc:sldMk cId="1936870915" sldId="267"/>
            <ac:spMk id="3" creationId="{7C64F767-0170-A0A8-9679-D074293AE9D8}"/>
          </ac:spMkLst>
        </pc:spChg>
        <pc:spChg chg="add">
          <ac:chgData name="Om Apurvbhai Tank" userId="S::tanko1@mcmaster.ca::63a71500-659c-4050-b7c6-8dc9f7e96d21" providerId="AD" clId="Web-{6251FD7B-86B7-3D24-50B7-222F2A76253F}" dt="2024-11-13T04:02:10.622" v="47"/>
          <ac:spMkLst>
            <pc:docMk/>
            <pc:sldMk cId="1936870915" sldId="267"/>
            <ac:spMk id="10" creationId="{A3363022-C969-41E9-8EB2-E4C94908C1FA}"/>
          </ac:spMkLst>
        </pc:spChg>
        <pc:spChg chg="add">
          <ac:chgData name="Om Apurvbhai Tank" userId="S::tanko1@mcmaster.ca::63a71500-659c-4050-b7c6-8dc9f7e96d21" providerId="AD" clId="Web-{6251FD7B-86B7-3D24-50B7-222F2A76253F}" dt="2024-11-13T04:02:10.622" v="47"/>
          <ac:spMkLst>
            <pc:docMk/>
            <pc:sldMk cId="1936870915" sldId="267"/>
            <ac:spMk id="12" creationId="{8D1AD6B3-BE88-4CEB-BA17-790657CC4729}"/>
          </ac:spMkLst>
        </pc:spChg>
        <pc:grpChg chg="add">
          <ac:chgData name="Om Apurvbhai Tank" userId="S::tanko1@mcmaster.ca::63a71500-659c-4050-b7c6-8dc9f7e96d21" providerId="AD" clId="Web-{6251FD7B-86B7-3D24-50B7-222F2A76253F}" dt="2024-11-13T04:02:10.622" v="47"/>
          <ac:grpSpMkLst>
            <pc:docMk/>
            <pc:sldMk cId="1936870915" sldId="267"/>
            <ac:grpSpMk id="14" creationId="{89D1390B-7E13-4B4F-9CB2-391063412E54}"/>
          </ac:grpSpMkLst>
        </pc:grpChg>
        <pc:picChg chg="add">
          <ac:chgData name="Om Apurvbhai Tank" userId="S::tanko1@mcmaster.ca::63a71500-659c-4050-b7c6-8dc9f7e96d21" providerId="AD" clId="Web-{6251FD7B-86B7-3D24-50B7-222F2A76253F}" dt="2024-11-13T04:02:10.622" v="47"/>
          <ac:picMkLst>
            <pc:docMk/>
            <pc:sldMk cId="1936870915" sldId="267"/>
            <ac:picMk id="7" creationId="{4D29DF1B-6875-ADE2-016A-6CE46A628079}"/>
          </ac:picMkLst>
        </pc:picChg>
      </pc:sldChg>
      <pc:sldChg chg="addSp delSp modSp new mod setBg">
        <pc:chgData name="Om Apurvbhai Tank" userId="S::tanko1@mcmaster.ca::63a71500-659c-4050-b7c6-8dc9f7e96d21" providerId="AD" clId="Web-{6251FD7B-86B7-3D24-50B7-222F2A76253F}" dt="2024-11-13T05:15:49.895" v="410" actId="20577"/>
        <pc:sldMkLst>
          <pc:docMk/>
          <pc:sldMk cId="1580468365" sldId="268"/>
        </pc:sldMkLst>
        <pc:spChg chg="del mod">
          <ac:chgData name="Om Apurvbhai Tank" userId="S::tanko1@mcmaster.ca::63a71500-659c-4050-b7c6-8dc9f7e96d21" providerId="AD" clId="Web-{6251FD7B-86B7-3D24-50B7-222F2A76253F}" dt="2024-11-13T05:14:29.910" v="399"/>
          <ac:spMkLst>
            <pc:docMk/>
            <pc:sldMk cId="1580468365" sldId="268"/>
            <ac:spMk id="2" creationId="{66FEF623-1339-C9E6-D82B-3378404E669B}"/>
          </ac:spMkLst>
        </pc:spChg>
        <pc:spChg chg="mod ord">
          <ac:chgData name="Om Apurvbhai Tank" userId="S::tanko1@mcmaster.ca::63a71500-659c-4050-b7c6-8dc9f7e96d21" providerId="AD" clId="Web-{6251FD7B-86B7-3D24-50B7-222F2A76253F}" dt="2024-11-13T05:15:49.895" v="410" actId="20577"/>
          <ac:spMkLst>
            <pc:docMk/>
            <pc:sldMk cId="1580468365" sldId="268"/>
            <ac:spMk id="3" creationId="{BBB1BD44-C679-F3A7-C90A-7FFAA0A829ED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5:14:16.316" v="397"/>
          <ac:spMkLst>
            <pc:docMk/>
            <pc:sldMk cId="1580468365" sldId="268"/>
            <ac:spMk id="9" creationId="{B6FACB3C-9069-4791-BC5C-0DB7CD19B853}"/>
          </ac:spMkLst>
        </pc:spChg>
        <pc:spChg chg="add del">
          <ac:chgData name="Om Apurvbhai Tank" userId="S::tanko1@mcmaster.ca::63a71500-659c-4050-b7c6-8dc9f7e96d21" providerId="AD" clId="Web-{6251FD7B-86B7-3D24-50B7-222F2A76253F}" dt="2024-11-13T05:14:16.316" v="397"/>
          <ac:spMkLst>
            <pc:docMk/>
            <pc:sldMk cId="1580468365" sldId="268"/>
            <ac:spMk id="11" creationId="{71F2038E-D777-4B76-81DD-DD13EE91B9DD}"/>
          </ac:spMkLst>
        </pc:spChg>
        <pc:spChg chg="add">
          <ac:chgData name="Om Apurvbhai Tank" userId="S::tanko1@mcmaster.ca::63a71500-659c-4050-b7c6-8dc9f7e96d21" providerId="AD" clId="Web-{6251FD7B-86B7-3D24-50B7-222F2A76253F}" dt="2024-11-13T05:14:16.332" v="398"/>
          <ac:spMkLst>
            <pc:docMk/>
            <pc:sldMk cId="1580468365" sldId="268"/>
            <ac:spMk id="19" creationId="{3346177D-ADC4-4968-B747-5CFCD390B5B9}"/>
          </ac:spMkLst>
        </pc:spChg>
        <pc:spChg chg="add">
          <ac:chgData name="Om Apurvbhai Tank" userId="S::tanko1@mcmaster.ca::63a71500-659c-4050-b7c6-8dc9f7e96d21" providerId="AD" clId="Web-{6251FD7B-86B7-3D24-50B7-222F2A76253F}" dt="2024-11-13T05:14:16.332" v="398"/>
          <ac:spMkLst>
            <pc:docMk/>
            <pc:sldMk cId="1580468365" sldId="268"/>
            <ac:spMk id="20" creationId="{0844A943-BF79-4FEA-ABB1-3BD54D236606}"/>
          </ac:spMkLst>
        </pc:spChg>
        <pc:spChg chg="add">
          <ac:chgData name="Om Apurvbhai Tank" userId="S::tanko1@mcmaster.ca::63a71500-659c-4050-b7c6-8dc9f7e96d21" providerId="AD" clId="Web-{6251FD7B-86B7-3D24-50B7-222F2A76253F}" dt="2024-11-13T05:14:16.332" v="398"/>
          <ac:spMkLst>
            <pc:docMk/>
            <pc:sldMk cId="1580468365" sldId="268"/>
            <ac:spMk id="21" creationId="{6437CC72-F4A8-4DC3-AFAB-D22C482C8100}"/>
          </ac:spMkLst>
        </pc:spChg>
        <pc:grpChg chg="add del">
          <ac:chgData name="Om Apurvbhai Tank" userId="S::tanko1@mcmaster.ca::63a71500-659c-4050-b7c6-8dc9f7e96d21" providerId="AD" clId="Web-{6251FD7B-86B7-3D24-50B7-222F2A76253F}" dt="2024-11-13T05:14:16.316" v="397"/>
          <ac:grpSpMkLst>
            <pc:docMk/>
            <pc:sldMk cId="1580468365" sldId="268"/>
            <ac:grpSpMk id="13" creationId="{DD354807-230F-4402-B1B9-F733A8F1F190}"/>
          </ac:grpSpMkLst>
        </pc:grpChg>
        <pc:picChg chg="add mod">
          <ac:chgData name="Om Apurvbhai Tank" userId="S::tanko1@mcmaster.ca::63a71500-659c-4050-b7c6-8dc9f7e96d21" providerId="AD" clId="Web-{6251FD7B-86B7-3D24-50B7-222F2A76253F}" dt="2024-11-13T05:15:24.942" v="408" actId="1076"/>
          <ac:picMkLst>
            <pc:docMk/>
            <pc:sldMk cId="1580468365" sldId="268"/>
            <ac:picMk id="4" creationId="{799AC3A4-D4C7-B53B-1019-DE2C12CEA462}"/>
          </ac:picMkLst>
        </pc:picChg>
      </pc:sldChg>
    </pc:docChg>
  </pc:docChgLst>
  <pc:docChgLst>
    <pc:chgData name="Om Apurvbhai Tank" userId="S::tanko1@mcmaster.ca::63a71500-659c-4050-b7c6-8dc9f7e96d21" providerId="AD" clId="Web-{0428CDA1-76EF-8C1C-E28D-9AD41D2CF00D}"/>
    <pc:docChg chg="addSld delSld modSld sldOrd addMainMaster delMainMaster">
      <pc:chgData name="Om Apurvbhai Tank" userId="S::tanko1@mcmaster.ca::63a71500-659c-4050-b7c6-8dc9f7e96d21" providerId="AD" clId="Web-{0428CDA1-76EF-8C1C-E28D-9AD41D2CF00D}" dt="2024-11-06T08:28:26.500" v="133" actId="1076"/>
      <pc:docMkLst>
        <pc:docMk/>
      </pc:docMkLst>
      <pc:sldChg chg="modSp mod modClrScheme chgLayout">
        <pc:chgData name="Om Apurvbhai Tank" userId="S::tanko1@mcmaster.ca::63a71500-659c-4050-b7c6-8dc9f7e96d21" providerId="AD" clId="Web-{0428CDA1-76EF-8C1C-E28D-9AD41D2CF00D}" dt="2024-11-06T07:23:09.075" v="4"/>
        <pc:sldMkLst>
          <pc:docMk/>
          <pc:sldMk cId="3223433461" sldId="256"/>
        </pc:sldMkLst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3223433461" sldId="256"/>
            <ac:spMk id="2" creationId="{344861E4-AF31-76AE-9757-290B54E1CD19}"/>
          </ac:spMkLst>
        </pc:spChg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3223433461" sldId="256"/>
            <ac:spMk id="3" creationId="{2DC06927-5222-8EDA-CF19-F4EAFB03B852}"/>
          </ac:spMkLst>
        </pc:spChg>
      </pc:sldChg>
      <pc:sldChg chg="addSp delSp modSp mod setBg modClrScheme chgLayout">
        <pc:chgData name="Om Apurvbhai Tank" userId="S::tanko1@mcmaster.ca::63a71500-659c-4050-b7c6-8dc9f7e96d21" providerId="AD" clId="Web-{0428CDA1-76EF-8C1C-E28D-9AD41D2CF00D}" dt="2024-11-06T07:33:08.682" v="40"/>
        <pc:sldMkLst>
          <pc:docMk/>
          <pc:sldMk cId="234620376" sldId="257"/>
        </pc:sldMkLst>
        <pc:spChg chg="mod ord">
          <ac:chgData name="Om Apurvbhai Tank" userId="S::tanko1@mcmaster.ca::63a71500-659c-4050-b7c6-8dc9f7e96d21" providerId="AD" clId="Web-{0428CDA1-76EF-8C1C-E28D-9AD41D2CF00D}" dt="2024-11-06T07:33:08.682" v="40"/>
          <ac:spMkLst>
            <pc:docMk/>
            <pc:sldMk cId="234620376" sldId="257"/>
            <ac:spMk id="2" creationId="{50095F61-83DA-3661-D325-0221068BCFAC}"/>
          </ac:spMkLst>
        </pc:spChg>
        <pc:spChg chg="del mod ord">
          <ac:chgData name="Om Apurvbhai Tank" userId="S::tanko1@mcmaster.ca::63a71500-659c-4050-b7c6-8dc9f7e96d21" providerId="AD" clId="Web-{0428CDA1-76EF-8C1C-E28D-9AD41D2CF00D}" dt="2024-11-06T07:32:00.698" v="37"/>
          <ac:spMkLst>
            <pc:docMk/>
            <pc:sldMk cId="234620376" sldId="257"/>
            <ac:spMk id="3" creationId="{2024EFC1-D0B1-DCCD-4F94-6283611849A3}"/>
          </ac:spMkLst>
        </pc:spChg>
        <pc:spChg chg="add del">
          <ac:chgData name="Om Apurvbhai Tank" userId="S::tanko1@mcmaster.ca::63a71500-659c-4050-b7c6-8dc9f7e96d21" providerId="AD" clId="Web-{0428CDA1-76EF-8C1C-E28D-9AD41D2CF00D}" dt="2024-11-06T07:33:08.682" v="39"/>
          <ac:spMkLst>
            <pc:docMk/>
            <pc:sldMk cId="234620376" sldId="257"/>
            <ac:spMk id="9" creationId="{6753252F-4873-4F63-801D-CC719279A7D5}"/>
          </ac:spMkLst>
        </pc:spChg>
        <pc:spChg chg="add del">
          <ac:chgData name="Om Apurvbhai Tank" userId="S::tanko1@mcmaster.ca::63a71500-659c-4050-b7c6-8dc9f7e96d21" providerId="AD" clId="Web-{0428CDA1-76EF-8C1C-E28D-9AD41D2CF00D}" dt="2024-11-06T07:33:08.682" v="39"/>
          <ac:spMkLst>
            <pc:docMk/>
            <pc:sldMk cId="234620376" sldId="257"/>
            <ac:spMk id="11" creationId="{047C8CCB-F95D-4249-92DD-651249D3535A}"/>
          </ac:spMkLst>
        </pc:spChg>
        <pc:spChg chg="add">
          <ac:chgData name="Om Apurvbhai Tank" userId="S::tanko1@mcmaster.ca::63a71500-659c-4050-b7c6-8dc9f7e96d21" providerId="AD" clId="Web-{0428CDA1-76EF-8C1C-E28D-9AD41D2CF00D}" dt="2024-11-06T07:33:08.682" v="40"/>
          <ac:spMkLst>
            <pc:docMk/>
            <pc:sldMk cId="234620376" sldId="257"/>
            <ac:spMk id="13" creationId="{D07DD2DE-F619-49DD-B5E7-03A290FF4ED1}"/>
          </ac:spMkLst>
        </pc:spChg>
        <pc:spChg chg="add">
          <ac:chgData name="Om Apurvbhai Tank" userId="S::tanko1@mcmaster.ca::63a71500-659c-4050-b7c6-8dc9f7e96d21" providerId="AD" clId="Web-{0428CDA1-76EF-8C1C-E28D-9AD41D2CF00D}" dt="2024-11-06T07:33:08.682" v="40"/>
          <ac:spMkLst>
            <pc:docMk/>
            <pc:sldMk cId="234620376" sldId="257"/>
            <ac:spMk id="14" creationId="{A8384FB5-9ADC-4DDC-881B-597D56F5B15D}"/>
          </ac:spMkLst>
        </pc:spChg>
        <pc:spChg chg="add">
          <ac:chgData name="Om Apurvbhai Tank" userId="S::tanko1@mcmaster.ca::63a71500-659c-4050-b7c6-8dc9f7e96d21" providerId="AD" clId="Web-{0428CDA1-76EF-8C1C-E28D-9AD41D2CF00D}" dt="2024-11-06T07:33:08.682" v="40"/>
          <ac:spMkLst>
            <pc:docMk/>
            <pc:sldMk cId="234620376" sldId="257"/>
            <ac:spMk id="15" creationId="{85149191-5F60-4A28-AAFF-039F96B0F3EC}"/>
          </ac:spMkLst>
        </pc:spChg>
        <pc:spChg chg="add">
          <ac:chgData name="Om Apurvbhai Tank" userId="S::tanko1@mcmaster.ca::63a71500-659c-4050-b7c6-8dc9f7e96d21" providerId="AD" clId="Web-{0428CDA1-76EF-8C1C-E28D-9AD41D2CF00D}" dt="2024-11-06T07:33:08.682" v="40"/>
          <ac:spMkLst>
            <pc:docMk/>
            <pc:sldMk cId="234620376" sldId="257"/>
            <ac:spMk id="16" creationId="{91E5A9A7-95C6-4F4F-B00E-C82E07FE62EF}"/>
          </ac:spMkLst>
        </pc:spChg>
        <pc:spChg chg="add">
          <ac:chgData name="Om Apurvbhai Tank" userId="S::tanko1@mcmaster.ca::63a71500-659c-4050-b7c6-8dc9f7e96d21" providerId="AD" clId="Web-{0428CDA1-76EF-8C1C-E28D-9AD41D2CF00D}" dt="2024-11-06T07:33:08.682" v="40"/>
          <ac:spMkLst>
            <pc:docMk/>
            <pc:sldMk cId="234620376" sldId="257"/>
            <ac:spMk id="17" creationId="{F8260ED5-17F7-4158-B241-D51DD4CF1B7E}"/>
          </ac:spMkLst>
        </pc:spChg>
        <pc:picChg chg="add mod ord">
          <ac:chgData name="Om Apurvbhai Tank" userId="S::tanko1@mcmaster.ca::63a71500-659c-4050-b7c6-8dc9f7e96d21" providerId="AD" clId="Web-{0428CDA1-76EF-8C1C-E28D-9AD41D2CF00D}" dt="2024-11-06T07:33:08.682" v="40"/>
          <ac:picMkLst>
            <pc:docMk/>
            <pc:sldMk cId="234620376" sldId="257"/>
            <ac:picMk id="4" creationId="{3FD7B9B7-FBEC-7C67-38E9-FE9859738547}"/>
          </ac:picMkLst>
        </pc:picChg>
      </pc:sldChg>
      <pc:sldChg chg="modSp mod modClrScheme chgLayout">
        <pc:chgData name="Om Apurvbhai Tank" userId="S::tanko1@mcmaster.ca::63a71500-659c-4050-b7c6-8dc9f7e96d21" providerId="AD" clId="Web-{0428CDA1-76EF-8C1C-E28D-9AD41D2CF00D}" dt="2024-11-06T07:23:09.075" v="4"/>
        <pc:sldMkLst>
          <pc:docMk/>
          <pc:sldMk cId="265473470" sldId="258"/>
        </pc:sldMkLst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265473470" sldId="258"/>
            <ac:spMk id="2" creationId="{E9E786EE-D2FE-E5C8-E45F-7E76D62BF0D8}"/>
          </ac:spMkLst>
        </pc:spChg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265473470" sldId="258"/>
            <ac:spMk id="3" creationId="{6070BB8D-FBA4-C176-E88F-2A160C25E753}"/>
          </ac:spMkLst>
        </pc:spChg>
      </pc:sldChg>
      <pc:sldChg chg="modSp mod modClrScheme chgLayout">
        <pc:chgData name="Om Apurvbhai Tank" userId="S::tanko1@mcmaster.ca::63a71500-659c-4050-b7c6-8dc9f7e96d21" providerId="AD" clId="Web-{0428CDA1-76EF-8C1C-E28D-9AD41D2CF00D}" dt="2024-11-06T07:23:09.075" v="4"/>
        <pc:sldMkLst>
          <pc:docMk/>
          <pc:sldMk cId="2920837557" sldId="259"/>
        </pc:sldMkLst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2920837557" sldId="259"/>
            <ac:spMk id="2" creationId="{F887B365-8597-C601-7A23-E5C9645EAE25}"/>
          </ac:spMkLst>
        </pc:spChg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2920837557" sldId="259"/>
            <ac:spMk id="3" creationId="{A4EE6C8B-F04A-AE4C-6BD9-E0DFEFE6EC07}"/>
          </ac:spMkLst>
        </pc:spChg>
      </pc:sldChg>
      <pc:sldChg chg="modSp mod modClrScheme chgLayout">
        <pc:chgData name="Om Apurvbhai Tank" userId="S::tanko1@mcmaster.ca::63a71500-659c-4050-b7c6-8dc9f7e96d21" providerId="AD" clId="Web-{0428CDA1-76EF-8C1C-E28D-9AD41D2CF00D}" dt="2024-11-06T07:23:09.075" v="4"/>
        <pc:sldMkLst>
          <pc:docMk/>
          <pc:sldMk cId="136281468" sldId="260"/>
        </pc:sldMkLst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136281468" sldId="260"/>
            <ac:spMk id="2" creationId="{C12EB188-CBB1-43AA-BAEC-DB836C431A9C}"/>
          </ac:spMkLst>
        </pc:spChg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136281468" sldId="260"/>
            <ac:spMk id="3" creationId="{640407BB-F19A-0897-54E1-41DD4413AC5D}"/>
          </ac:spMkLst>
        </pc:spChg>
      </pc:sldChg>
      <pc:sldChg chg="modSp new">
        <pc:chgData name="Om Apurvbhai Tank" userId="S::tanko1@mcmaster.ca::63a71500-659c-4050-b7c6-8dc9f7e96d21" providerId="AD" clId="Web-{0428CDA1-76EF-8C1C-E28D-9AD41D2CF00D}" dt="2024-11-06T07:24:00.418" v="24" actId="20577"/>
        <pc:sldMkLst>
          <pc:docMk/>
          <pc:sldMk cId="686217772" sldId="261"/>
        </pc:sldMkLst>
        <pc:spChg chg="mod">
          <ac:chgData name="Om Apurvbhai Tank" userId="S::tanko1@mcmaster.ca::63a71500-659c-4050-b7c6-8dc9f7e96d21" providerId="AD" clId="Web-{0428CDA1-76EF-8C1C-E28D-9AD41D2CF00D}" dt="2024-11-06T07:23:56.075" v="22" actId="20577"/>
          <ac:spMkLst>
            <pc:docMk/>
            <pc:sldMk cId="686217772" sldId="261"/>
            <ac:spMk id="2" creationId="{77680C44-2BE2-E84C-ABC4-06CEA31C108D}"/>
          </ac:spMkLst>
        </pc:spChg>
        <pc:spChg chg="mod">
          <ac:chgData name="Om Apurvbhai Tank" userId="S::tanko1@mcmaster.ca::63a71500-659c-4050-b7c6-8dc9f7e96d21" providerId="AD" clId="Web-{0428CDA1-76EF-8C1C-E28D-9AD41D2CF00D}" dt="2024-11-06T07:24:00.418" v="24" actId="20577"/>
          <ac:spMkLst>
            <pc:docMk/>
            <pc:sldMk cId="686217772" sldId="261"/>
            <ac:spMk id="3" creationId="{9BCDF0AB-B0A0-8505-B3C1-B0F283A7861C}"/>
          </ac:spMkLst>
        </pc:spChg>
      </pc:sldChg>
      <pc:sldChg chg="delSp modSp del mod modClrScheme delDesignElem chgLayout">
        <pc:chgData name="Om Apurvbhai Tank" userId="S::tanko1@mcmaster.ca::63a71500-659c-4050-b7c6-8dc9f7e96d21" providerId="AD" clId="Web-{0428CDA1-76EF-8C1C-E28D-9AD41D2CF00D}" dt="2024-11-06T07:23:26.653" v="5"/>
        <pc:sldMkLst>
          <pc:docMk/>
          <pc:sldMk cId="1059600023" sldId="261"/>
        </pc:sldMkLst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1059600023" sldId="261"/>
            <ac:spMk id="2" creationId="{9F7E119C-D01F-A456-E9CB-A317F659FE4E}"/>
          </ac:spMkLst>
        </pc:spChg>
        <pc:spChg chg="mod ord">
          <ac:chgData name="Om Apurvbhai Tank" userId="S::tanko1@mcmaster.ca::63a71500-659c-4050-b7c6-8dc9f7e96d21" providerId="AD" clId="Web-{0428CDA1-76EF-8C1C-E28D-9AD41D2CF00D}" dt="2024-11-06T07:23:09.075" v="4"/>
          <ac:spMkLst>
            <pc:docMk/>
            <pc:sldMk cId="1059600023" sldId="261"/>
            <ac:spMk id="3" creationId="{30B72BF5-F94A-FE8B-6DB5-E8881CAF2C90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8" creationId="{5A0118C5-4F8D-4CF4-BADD-53FEACC6C42A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10" creationId="{4E0A5C5C-2A95-428E-9F6A-0D29EBD57C9F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12" creationId="{1056F38F-7C4E-461D-8709-7D0024AE1F79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14" creationId="{C7278469-3C3C-49CE-AEEE-E176A4900B78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20" creationId="{4C6598AB-1C17-4D54-951C-A082D94ACB7A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22" creationId="{C83B66D7-137D-4AC1-B172-53D60F08BEB5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24" creationId="{F6B92503-6984-4D15-8B98-8718709B785D}"/>
          </ac:spMkLst>
        </pc:spChg>
        <pc:spChg chg="del">
          <ac:chgData name="Om Apurvbhai Tank" userId="S::tanko1@mcmaster.ca::63a71500-659c-4050-b7c6-8dc9f7e96d21" providerId="AD" clId="Web-{0428CDA1-76EF-8C1C-E28D-9AD41D2CF00D}" dt="2024-11-06T07:19:46.109" v="0"/>
          <ac:spMkLst>
            <pc:docMk/>
            <pc:sldMk cId="1059600023" sldId="261"/>
            <ac:spMk id="26" creationId="{08DDF938-524E-4C18-A47D-C00627832366}"/>
          </ac:spMkLst>
        </pc:spChg>
        <pc:grpChg chg="del">
          <ac:chgData name="Om Apurvbhai Tank" userId="S::tanko1@mcmaster.ca::63a71500-659c-4050-b7c6-8dc9f7e96d21" providerId="AD" clId="Web-{0428CDA1-76EF-8C1C-E28D-9AD41D2CF00D}" dt="2024-11-06T07:19:46.109" v="0"/>
          <ac:grpSpMkLst>
            <pc:docMk/>
            <pc:sldMk cId="1059600023" sldId="261"/>
            <ac:grpSpMk id="16" creationId="{93DC754C-7E09-422D-A8BB-AF632E90DFA2}"/>
          </ac:grpSpMkLst>
        </pc:grpChg>
        <pc:grpChg chg="del">
          <ac:chgData name="Om Apurvbhai Tank" userId="S::tanko1@mcmaster.ca::63a71500-659c-4050-b7c6-8dc9f7e96d21" providerId="AD" clId="Web-{0428CDA1-76EF-8C1C-E28D-9AD41D2CF00D}" dt="2024-11-06T07:19:46.109" v="0"/>
          <ac:grpSpMkLst>
            <pc:docMk/>
            <pc:sldMk cId="1059600023" sldId="261"/>
            <ac:grpSpMk id="28" creationId="{3773FAF5-C452-4455-9411-D6AF5EBD4CA9}"/>
          </ac:grpSpMkLst>
        </pc:grpChg>
      </pc:sldChg>
      <pc:sldChg chg="addSp delSp modSp new mod setBg">
        <pc:chgData name="Om Apurvbhai Tank" userId="S::tanko1@mcmaster.ca::63a71500-659c-4050-b7c6-8dc9f7e96d21" providerId="AD" clId="Web-{0428CDA1-76EF-8C1C-E28D-9AD41D2CF00D}" dt="2024-11-06T08:04:45.482" v="54" actId="20577"/>
        <pc:sldMkLst>
          <pc:docMk/>
          <pc:sldMk cId="1514044928" sldId="262"/>
        </pc:sldMkLst>
        <pc:spChg chg="mod">
          <ac:chgData name="Om Apurvbhai Tank" userId="S::tanko1@mcmaster.ca::63a71500-659c-4050-b7c6-8dc9f7e96d21" providerId="AD" clId="Web-{0428CDA1-76EF-8C1C-E28D-9AD41D2CF00D}" dt="2024-11-06T08:04:45.482" v="54" actId="20577"/>
          <ac:spMkLst>
            <pc:docMk/>
            <pc:sldMk cId="1514044928" sldId="262"/>
            <ac:spMk id="2" creationId="{AD43064A-D2F4-5619-0291-732C3EFA7341}"/>
          </ac:spMkLst>
        </pc:spChg>
        <pc:spChg chg="del">
          <ac:chgData name="Om Apurvbhai Tank" userId="S::tanko1@mcmaster.ca::63a71500-659c-4050-b7c6-8dc9f7e96d21" providerId="AD" clId="Web-{0428CDA1-76EF-8C1C-E28D-9AD41D2CF00D}" dt="2024-11-06T07:58:17.548" v="44"/>
          <ac:spMkLst>
            <pc:docMk/>
            <pc:sldMk cId="1514044928" sldId="262"/>
            <ac:spMk id="3" creationId="{296B4259-88C2-80C6-6D2F-E198E542184B}"/>
          </ac:spMkLst>
        </pc:spChg>
        <pc:spChg chg="add">
          <ac:chgData name="Om Apurvbhai Tank" userId="S::tanko1@mcmaster.ca::63a71500-659c-4050-b7c6-8dc9f7e96d21" providerId="AD" clId="Web-{0428CDA1-76EF-8C1C-E28D-9AD41D2CF00D}" dt="2024-11-06T07:58:50.424" v="53"/>
          <ac:spMkLst>
            <pc:docMk/>
            <pc:sldMk cId="1514044928" sldId="262"/>
            <ac:spMk id="9" creationId="{A8384FB5-9ADC-4DDC-881B-597D56F5B15D}"/>
          </ac:spMkLst>
        </pc:spChg>
        <pc:spChg chg="add">
          <ac:chgData name="Om Apurvbhai Tank" userId="S::tanko1@mcmaster.ca::63a71500-659c-4050-b7c6-8dc9f7e96d21" providerId="AD" clId="Web-{0428CDA1-76EF-8C1C-E28D-9AD41D2CF00D}" dt="2024-11-06T07:58:50.424" v="53"/>
          <ac:spMkLst>
            <pc:docMk/>
            <pc:sldMk cId="1514044928" sldId="262"/>
            <ac:spMk id="11" creationId="{1199E1B1-A8C0-4FE8-A5A8-1CB41D69F857}"/>
          </ac:spMkLst>
        </pc:spChg>
        <pc:spChg chg="add">
          <ac:chgData name="Om Apurvbhai Tank" userId="S::tanko1@mcmaster.ca::63a71500-659c-4050-b7c6-8dc9f7e96d21" providerId="AD" clId="Web-{0428CDA1-76EF-8C1C-E28D-9AD41D2CF00D}" dt="2024-11-06T07:58:50.424" v="53"/>
          <ac:spMkLst>
            <pc:docMk/>
            <pc:sldMk cId="1514044928" sldId="262"/>
            <ac:spMk id="13" creationId="{84A8DE83-DE75-4B41-9DB4-A7EC0B0DEC0B}"/>
          </ac:spMkLst>
        </pc:spChg>
        <pc:spChg chg="add">
          <ac:chgData name="Om Apurvbhai Tank" userId="S::tanko1@mcmaster.ca::63a71500-659c-4050-b7c6-8dc9f7e96d21" providerId="AD" clId="Web-{0428CDA1-76EF-8C1C-E28D-9AD41D2CF00D}" dt="2024-11-06T07:58:50.424" v="53"/>
          <ac:spMkLst>
            <pc:docMk/>
            <pc:sldMk cId="1514044928" sldId="262"/>
            <ac:spMk id="15" creationId="{A7009A0A-BEF5-4EAC-AF15-E4F9F002E239}"/>
          </ac:spMkLst>
        </pc:spChg>
        <pc:picChg chg="add mod ord">
          <ac:chgData name="Om Apurvbhai Tank" userId="S::tanko1@mcmaster.ca::63a71500-659c-4050-b7c6-8dc9f7e96d21" providerId="AD" clId="Web-{0428CDA1-76EF-8C1C-E28D-9AD41D2CF00D}" dt="2024-11-06T07:58:50.424" v="53"/>
          <ac:picMkLst>
            <pc:docMk/>
            <pc:sldMk cId="1514044928" sldId="262"/>
            <ac:picMk id="4" creationId="{9246341D-B69F-8B62-D914-048E617D2A3F}"/>
          </ac:picMkLst>
        </pc:picChg>
      </pc:sldChg>
      <pc:sldChg chg="addSp delSp modSp new mod ord setBg">
        <pc:chgData name="Om Apurvbhai Tank" userId="S::tanko1@mcmaster.ca::63a71500-659c-4050-b7c6-8dc9f7e96d21" providerId="AD" clId="Web-{0428CDA1-76EF-8C1C-E28D-9AD41D2CF00D}" dt="2024-11-06T08:12:05.539" v="117" actId="20577"/>
        <pc:sldMkLst>
          <pc:docMk/>
          <pc:sldMk cId="3960981106" sldId="263"/>
        </pc:sldMkLst>
        <pc:spChg chg="mod">
          <ac:chgData name="Om Apurvbhai Tank" userId="S::tanko1@mcmaster.ca::63a71500-659c-4050-b7c6-8dc9f7e96d21" providerId="AD" clId="Web-{0428CDA1-76EF-8C1C-E28D-9AD41D2CF00D}" dt="2024-11-06T08:12:05.539" v="117" actId="20577"/>
          <ac:spMkLst>
            <pc:docMk/>
            <pc:sldMk cId="3960981106" sldId="263"/>
            <ac:spMk id="2" creationId="{FFE7C4D3-D930-50AC-E5E5-83BA94F31FD8}"/>
          </ac:spMkLst>
        </pc:spChg>
        <pc:spChg chg="del">
          <ac:chgData name="Om Apurvbhai Tank" userId="S::tanko1@mcmaster.ca::63a71500-659c-4050-b7c6-8dc9f7e96d21" providerId="AD" clId="Web-{0428CDA1-76EF-8C1C-E28D-9AD41D2CF00D}" dt="2024-11-06T08:07:22.173" v="56"/>
          <ac:spMkLst>
            <pc:docMk/>
            <pc:sldMk cId="3960981106" sldId="263"/>
            <ac:spMk id="3" creationId="{BB572288-C64D-6D88-71DF-76C16DB7ACDE}"/>
          </ac:spMkLst>
        </pc:spChg>
        <pc:spChg chg="add">
          <ac:chgData name="Om Apurvbhai Tank" userId="S::tanko1@mcmaster.ca::63a71500-659c-4050-b7c6-8dc9f7e96d21" providerId="AD" clId="Web-{0428CDA1-76EF-8C1C-E28D-9AD41D2CF00D}" dt="2024-11-06T08:09:18.457" v="72"/>
          <ac:spMkLst>
            <pc:docMk/>
            <pc:sldMk cId="3960981106" sldId="263"/>
            <ac:spMk id="9" creationId="{A8384FB5-9ADC-4DDC-881B-597D56F5B15D}"/>
          </ac:spMkLst>
        </pc:spChg>
        <pc:spChg chg="add">
          <ac:chgData name="Om Apurvbhai Tank" userId="S::tanko1@mcmaster.ca::63a71500-659c-4050-b7c6-8dc9f7e96d21" providerId="AD" clId="Web-{0428CDA1-76EF-8C1C-E28D-9AD41D2CF00D}" dt="2024-11-06T08:09:18.457" v="72"/>
          <ac:spMkLst>
            <pc:docMk/>
            <pc:sldMk cId="3960981106" sldId="263"/>
            <ac:spMk id="11" creationId="{91E5A9A7-95C6-4F4F-B00E-C82E07FE62EF}"/>
          </ac:spMkLst>
        </pc:spChg>
        <pc:spChg chg="add">
          <ac:chgData name="Om Apurvbhai Tank" userId="S::tanko1@mcmaster.ca::63a71500-659c-4050-b7c6-8dc9f7e96d21" providerId="AD" clId="Web-{0428CDA1-76EF-8C1C-E28D-9AD41D2CF00D}" dt="2024-11-06T08:09:18.457" v="72"/>
          <ac:spMkLst>
            <pc:docMk/>
            <pc:sldMk cId="3960981106" sldId="263"/>
            <ac:spMk id="13" creationId="{D07DD2DE-F619-49DD-B5E7-03A290FF4ED1}"/>
          </ac:spMkLst>
        </pc:spChg>
        <pc:spChg chg="add">
          <ac:chgData name="Om Apurvbhai Tank" userId="S::tanko1@mcmaster.ca::63a71500-659c-4050-b7c6-8dc9f7e96d21" providerId="AD" clId="Web-{0428CDA1-76EF-8C1C-E28D-9AD41D2CF00D}" dt="2024-11-06T08:09:18.457" v="72"/>
          <ac:spMkLst>
            <pc:docMk/>
            <pc:sldMk cId="3960981106" sldId="263"/>
            <ac:spMk id="15" creationId="{85149191-5F60-4A28-AAFF-039F96B0F3EC}"/>
          </ac:spMkLst>
        </pc:spChg>
        <pc:spChg chg="add">
          <ac:chgData name="Om Apurvbhai Tank" userId="S::tanko1@mcmaster.ca::63a71500-659c-4050-b7c6-8dc9f7e96d21" providerId="AD" clId="Web-{0428CDA1-76EF-8C1C-E28D-9AD41D2CF00D}" dt="2024-11-06T08:09:18.457" v="72"/>
          <ac:spMkLst>
            <pc:docMk/>
            <pc:sldMk cId="3960981106" sldId="263"/>
            <ac:spMk id="17" creationId="{F8260ED5-17F7-4158-B241-D51DD4CF1B7E}"/>
          </ac:spMkLst>
        </pc:spChg>
        <pc:picChg chg="add mod ord">
          <ac:chgData name="Om Apurvbhai Tank" userId="S::tanko1@mcmaster.ca::63a71500-659c-4050-b7c6-8dc9f7e96d21" providerId="AD" clId="Web-{0428CDA1-76EF-8C1C-E28D-9AD41D2CF00D}" dt="2024-11-06T08:09:18.457" v="72"/>
          <ac:picMkLst>
            <pc:docMk/>
            <pc:sldMk cId="3960981106" sldId="263"/>
            <ac:picMk id="4" creationId="{FE4A489A-54C5-76C0-A966-4859DADDB04A}"/>
          </ac:picMkLst>
        </pc:picChg>
      </pc:sldChg>
      <pc:sldChg chg="addSp delSp modSp new mod setBg">
        <pc:chgData name="Om Apurvbhai Tank" userId="S::tanko1@mcmaster.ca::63a71500-659c-4050-b7c6-8dc9f7e96d21" providerId="AD" clId="Web-{0428CDA1-76EF-8C1C-E28D-9AD41D2CF00D}" dt="2024-11-06T08:28:26.500" v="133" actId="1076"/>
        <pc:sldMkLst>
          <pc:docMk/>
          <pc:sldMk cId="1465892116" sldId="264"/>
        </pc:sldMkLst>
        <pc:spChg chg="mod">
          <ac:chgData name="Om Apurvbhai Tank" userId="S::tanko1@mcmaster.ca::63a71500-659c-4050-b7c6-8dc9f7e96d21" providerId="AD" clId="Web-{0428CDA1-76EF-8C1C-E28D-9AD41D2CF00D}" dt="2024-11-06T08:27:54.218" v="130"/>
          <ac:spMkLst>
            <pc:docMk/>
            <pc:sldMk cId="1465892116" sldId="264"/>
            <ac:spMk id="2" creationId="{150C7998-1927-5892-37A8-E2D0030F7F95}"/>
          </ac:spMkLst>
        </pc:spChg>
        <pc:spChg chg="del">
          <ac:chgData name="Om Apurvbhai Tank" userId="S::tanko1@mcmaster.ca::63a71500-659c-4050-b7c6-8dc9f7e96d21" providerId="AD" clId="Web-{0428CDA1-76EF-8C1C-E28D-9AD41D2CF00D}" dt="2024-11-06T08:26:07.075" v="125"/>
          <ac:spMkLst>
            <pc:docMk/>
            <pc:sldMk cId="1465892116" sldId="264"/>
            <ac:spMk id="3" creationId="{A3DC5EE9-419A-5A50-9F98-2095E893D69A}"/>
          </ac:spMkLst>
        </pc:spChg>
        <pc:spChg chg="add">
          <ac:chgData name="Om Apurvbhai Tank" userId="S::tanko1@mcmaster.ca::63a71500-659c-4050-b7c6-8dc9f7e96d21" providerId="AD" clId="Web-{0428CDA1-76EF-8C1C-E28D-9AD41D2CF00D}" dt="2024-11-06T08:27:54.218" v="130"/>
          <ac:spMkLst>
            <pc:docMk/>
            <pc:sldMk cId="1465892116" sldId="264"/>
            <ac:spMk id="9" creationId="{A8384FB5-9ADC-4DDC-881B-597D56F5B15D}"/>
          </ac:spMkLst>
        </pc:spChg>
        <pc:spChg chg="add">
          <ac:chgData name="Om Apurvbhai Tank" userId="S::tanko1@mcmaster.ca::63a71500-659c-4050-b7c6-8dc9f7e96d21" providerId="AD" clId="Web-{0428CDA1-76EF-8C1C-E28D-9AD41D2CF00D}" dt="2024-11-06T08:27:54.218" v="130"/>
          <ac:spMkLst>
            <pc:docMk/>
            <pc:sldMk cId="1465892116" sldId="264"/>
            <ac:spMk id="11" creationId="{91E5A9A7-95C6-4F4F-B00E-C82E07FE62EF}"/>
          </ac:spMkLst>
        </pc:spChg>
        <pc:spChg chg="add">
          <ac:chgData name="Om Apurvbhai Tank" userId="S::tanko1@mcmaster.ca::63a71500-659c-4050-b7c6-8dc9f7e96d21" providerId="AD" clId="Web-{0428CDA1-76EF-8C1C-E28D-9AD41D2CF00D}" dt="2024-11-06T08:27:54.218" v="130"/>
          <ac:spMkLst>
            <pc:docMk/>
            <pc:sldMk cId="1465892116" sldId="264"/>
            <ac:spMk id="13" creationId="{D07DD2DE-F619-49DD-B5E7-03A290FF4ED1}"/>
          </ac:spMkLst>
        </pc:spChg>
        <pc:spChg chg="add">
          <ac:chgData name="Om Apurvbhai Tank" userId="S::tanko1@mcmaster.ca::63a71500-659c-4050-b7c6-8dc9f7e96d21" providerId="AD" clId="Web-{0428CDA1-76EF-8C1C-E28D-9AD41D2CF00D}" dt="2024-11-06T08:27:54.218" v="130"/>
          <ac:spMkLst>
            <pc:docMk/>
            <pc:sldMk cId="1465892116" sldId="264"/>
            <ac:spMk id="15" creationId="{85149191-5F60-4A28-AAFF-039F96B0F3EC}"/>
          </ac:spMkLst>
        </pc:spChg>
        <pc:spChg chg="add">
          <ac:chgData name="Om Apurvbhai Tank" userId="S::tanko1@mcmaster.ca::63a71500-659c-4050-b7c6-8dc9f7e96d21" providerId="AD" clId="Web-{0428CDA1-76EF-8C1C-E28D-9AD41D2CF00D}" dt="2024-11-06T08:27:54.218" v="130"/>
          <ac:spMkLst>
            <pc:docMk/>
            <pc:sldMk cId="1465892116" sldId="264"/>
            <ac:spMk id="17" creationId="{F8260ED5-17F7-4158-B241-D51DD4CF1B7E}"/>
          </ac:spMkLst>
        </pc:spChg>
        <pc:picChg chg="add mod ord">
          <ac:chgData name="Om Apurvbhai Tank" userId="S::tanko1@mcmaster.ca::63a71500-659c-4050-b7c6-8dc9f7e96d21" providerId="AD" clId="Web-{0428CDA1-76EF-8C1C-E28D-9AD41D2CF00D}" dt="2024-11-06T08:28:26.500" v="133" actId="1076"/>
          <ac:picMkLst>
            <pc:docMk/>
            <pc:sldMk cId="1465892116" sldId="264"/>
            <ac:picMk id="4" creationId="{8989DE92-7CDF-0EF3-DC47-23FA97E8EDD1}"/>
          </ac:picMkLst>
        </pc:picChg>
      </pc:sldChg>
      <pc:sldMasterChg chg="del delSldLayout">
        <pc:chgData name="Om Apurvbhai Tank" userId="S::tanko1@mcmaster.ca::63a71500-659c-4050-b7c6-8dc9f7e96d21" providerId="AD" clId="Web-{0428CDA1-76EF-8C1C-E28D-9AD41D2CF00D}" dt="2024-11-06T07:19:46.109" v="0"/>
        <pc:sldMasterMkLst>
          <pc:docMk/>
          <pc:sldMasterMk cId="2460954070" sldId="2147483660"/>
        </pc:sldMasterMkLst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m Apurvbhai Tank" userId="S::tanko1@mcmaster.ca::63a71500-659c-4050-b7c6-8dc9f7e96d21" providerId="AD" clId="Web-{0428CDA1-76EF-8C1C-E28D-9AD41D2CF00D}" dt="2024-11-06T07:19:46.10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m Apurvbhai Tank" userId="S::tanko1@mcmaster.ca::63a71500-659c-4050-b7c6-8dc9f7e96d21" providerId="AD" clId="Web-{0428CDA1-76EF-8C1C-E28D-9AD41D2CF00D}" dt="2024-11-06T07:22:53.810" v="1"/>
        <pc:sldMasterMkLst>
          <pc:docMk/>
          <pc:sldMasterMk cId="574919257" sldId="2147483672"/>
        </pc:sldMasterMkLst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3698192281" sldId="2147483673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367719327" sldId="2147483674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3474369373" sldId="2147483675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4011057358" sldId="2147483676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1253481285" sldId="2147483677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3914178662" sldId="2147483678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2663394751" sldId="2147483679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3040883246" sldId="2147483680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2451709483" sldId="2147483681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1932235738" sldId="2147483682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3.810" v="1"/>
          <pc:sldLayoutMkLst>
            <pc:docMk/>
            <pc:sldMasterMk cId="574919257" sldId="2147483672"/>
            <pc:sldLayoutMk cId="3224025921" sldId="2147483683"/>
          </pc:sldLayoutMkLst>
        </pc:sldLayoutChg>
      </pc:sldMasterChg>
      <pc:sldMasterChg chg="add del addSldLayout delSldLayout modSldLayout">
        <pc:chgData name="Om Apurvbhai Tank" userId="S::tanko1@mcmaster.ca::63a71500-659c-4050-b7c6-8dc9f7e96d21" providerId="AD" clId="Web-{0428CDA1-76EF-8C1C-E28D-9AD41D2CF00D}" dt="2024-11-06T07:22:56.982" v="2"/>
        <pc:sldMasterMkLst>
          <pc:docMk/>
          <pc:sldMasterMk cId="1587770673" sldId="2147483684"/>
        </pc:sldMasterMkLst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1918603561" sldId="2147483685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1319016155" sldId="2147483686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1333056798" sldId="2147483687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1354452539" sldId="2147483688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322775023" sldId="2147483689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336262208" sldId="2147483690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2484218567" sldId="2147483691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628808518" sldId="2147483692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2959921980" sldId="2147483693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2769452771" sldId="2147483694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6.982" v="2"/>
          <pc:sldLayoutMkLst>
            <pc:docMk/>
            <pc:sldMasterMk cId="1587770673" sldId="2147483684"/>
            <pc:sldLayoutMk cId="1645219945" sldId="2147483695"/>
          </pc:sldLayoutMkLst>
        </pc:sldLayoutChg>
      </pc:sldMasterChg>
      <pc:sldMasterChg chg="add del addSldLayout delSldLayout modSldLayout">
        <pc:chgData name="Om Apurvbhai Tank" userId="S::tanko1@mcmaster.ca::63a71500-659c-4050-b7c6-8dc9f7e96d21" providerId="AD" clId="Web-{0428CDA1-76EF-8C1C-E28D-9AD41D2CF00D}" dt="2024-11-06T07:22:59.247" v="3"/>
        <pc:sldMasterMkLst>
          <pc:docMk/>
          <pc:sldMasterMk cId="131743592" sldId="2147483696"/>
        </pc:sldMasterMkLst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1370690133" sldId="2147483697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3970131006" sldId="2147483698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835618571" sldId="2147483699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2577809430" sldId="2147483700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2644457065" sldId="2147483701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2479015141" sldId="2147483702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1345099789" sldId="2147483703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3321376109" sldId="2147483704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695164409" sldId="2147483705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3221804509" sldId="2147483706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2:59.247" v="3"/>
          <pc:sldLayoutMkLst>
            <pc:docMk/>
            <pc:sldMasterMk cId="131743592" sldId="2147483696"/>
            <pc:sldLayoutMk cId="2636200102" sldId="2147483707"/>
          </pc:sldLayoutMkLst>
        </pc:sldLayoutChg>
      </pc:sldMasterChg>
      <pc:sldMasterChg chg="add del addSldLayout delSldLayout modSldLayout">
        <pc:chgData name="Om Apurvbhai Tank" userId="S::tanko1@mcmaster.ca::63a71500-659c-4050-b7c6-8dc9f7e96d21" providerId="AD" clId="Web-{0428CDA1-76EF-8C1C-E28D-9AD41D2CF00D}" dt="2024-11-06T07:23:09.075" v="4"/>
        <pc:sldMasterMkLst>
          <pc:docMk/>
          <pc:sldMasterMk cId="1598457702" sldId="2147483708"/>
        </pc:sldMasterMkLst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428717020" sldId="2147483709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3994967129" sldId="2147483710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2779182544" sldId="2147483711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2680830539" sldId="2147483712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2602398911" sldId="2147483713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2291828090" sldId="2147483714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422728719" sldId="2147483715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956664918" sldId="2147483716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2997415317" sldId="2147483717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2414553137" sldId="2147483718"/>
          </pc:sldLayoutMkLst>
        </pc:sldLayoutChg>
        <pc:sldLayoutChg chg="add del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98457702" sldId="2147483708"/>
            <pc:sldLayoutMk cId="910759709" sldId="2147483719"/>
          </pc:sldLayoutMkLst>
        </pc:sldLayoutChg>
      </pc:sldMasterChg>
      <pc:sldMasterChg chg="add addSldLayout modSldLayout">
        <pc:chgData name="Om Apurvbhai Tank" userId="S::tanko1@mcmaster.ca::63a71500-659c-4050-b7c6-8dc9f7e96d21" providerId="AD" clId="Web-{0428CDA1-76EF-8C1C-E28D-9AD41D2CF00D}" dt="2024-11-06T07:23:09.075" v="4"/>
        <pc:sldMasterMkLst>
          <pc:docMk/>
          <pc:sldMasterMk cId="1541139011" sldId="2147483720"/>
        </pc:sldMasterMkLst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1718375329" sldId="2147483721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1466237413" sldId="2147483722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353292892" sldId="2147483723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3509502485" sldId="2147483724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2041001051" sldId="2147483725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4016057446" sldId="2147483726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2505644713" sldId="2147483727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3224000461" sldId="2147483728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412282093" sldId="2147483729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138775950" sldId="2147483730"/>
          </pc:sldLayoutMkLst>
        </pc:sldLayoutChg>
        <pc:sldLayoutChg chg="add mod replId">
          <pc:chgData name="Om Apurvbhai Tank" userId="S::tanko1@mcmaster.ca::63a71500-659c-4050-b7c6-8dc9f7e96d21" providerId="AD" clId="Web-{0428CDA1-76EF-8C1C-E28D-9AD41D2CF00D}" dt="2024-11-06T07:23:09.075" v="4"/>
          <pc:sldLayoutMkLst>
            <pc:docMk/>
            <pc:sldMasterMk cId="1541139011" sldId="2147483720"/>
            <pc:sldLayoutMk cId="3171040225" sldId="2147483731"/>
          </pc:sldLayoutMkLst>
        </pc:sldLayoutChg>
      </pc:sldMasterChg>
    </pc:docChg>
  </pc:docChgLst>
  <pc:docChgLst>
    <pc:chgData name="Om Apurvbhai Tank" userId="S::tanko1@mcmaster.ca::63a71500-659c-4050-b7c6-8dc9f7e96d21" providerId="AD" clId="Web-{28DF297B-02E8-C880-9EE5-F561BDE33437}"/>
    <pc:docChg chg="addSld modSld">
      <pc:chgData name="Om Apurvbhai Tank" userId="S::tanko1@mcmaster.ca::63a71500-659c-4050-b7c6-8dc9f7e96d21" providerId="AD" clId="Web-{28DF297B-02E8-C880-9EE5-F561BDE33437}" dt="2024-11-07T14:40:05.348" v="64" actId="20577"/>
      <pc:docMkLst>
        <pc:docMk/>
      </pc:docMkLst>
      <pc:sldChg chg="modSp new">
        <pc:chgData name="Om Apurvbhai Tank" userId="S::tanko1@mcmaster.ca::63a71500-659c-4050-b7c6-8dc9f7e96d21" providerId="AD" clId="Web-{28DF297B-02E8-C880-9EE5-F561BDE33437}" dt="2024-11-07T14:40:05.348" v="64" actId="20577"/>
        <pc:sldMkLst>
          <pc:docMk/>
          <pc:sldMk cId="3046527304" sldId="265"/>
        </pc:sldMkLst>
        <pc:spChg chg="mod">
          <ac:chgData name="Om Apurvbhai Tank" userId="S::tanko1@mcmaster.ca::63a71500-659c-4050-b7c6-8dc9f7e96d21" providerId="AD" clId="Web-{28DF297B-02E8-C880-9EE5-F561BDE33437}" dt="2024-11-07T14:40:05.348" v="64" actId="20577"/>
          <ac:spMkLst>
            <pc:docMk/>
            <pc:sldMk cId="3046527304" sldId="265"/>
            <ac:spMk id="3" creationId="{5759E49D-08B2-DD60-5E17-10343491AA9A}"/>
          </ac:spMkLst>
        </pc:spChg>
      </pc:sldChg>
    </pc:docChg>
  </pc:docChgLst>
  <pc:docChgLst>
    <pc:chgData name="Om Apurvbhai Tank" userId="S::tanko1@mcmaster.ca::63a71500-659c-4050-b7c6-8dc9f7e96d21" providerId="AD" clId="Web-{41D453B2-561A-9329-90A3-255F7CC1F1C3}"/>
    <pc:docChg chg="addSld modSld">
      <pc:chgData name="Om Apurvbhai Tank" userId="S::tanko1@mcmaster.ca::63a71500-659c-4050-b7c6-8dc9f7e96d21" providerId="AD" clId="Web-{41D453B2-561A-9329-90A3-255F7CC1F1C3}" dt="2024-11-13T20:10:16.692" v="14" actId="20577"/>
      <pc:docMkLst>
        <pc:docMk/>
      </pc:docMkLst>
      <pc:sldChg chg="modSp">
        <pc:chgData name="Om Apurvbhai Tank" userId="S::tanko1@mcmaster.ca::63a71500-659c-4050-b7c6-8dc9f7e96d21" providerId="AD" clId="Web-{41D453B2-561A-9329-90A3-255F7CC1F1C3}" dt="2024-11-13T20:10:16.692" v="14" actId="20577"/>
        <pc:sldMkLst>
          <pc:docMk/>
          <pc:sldMk cId="3046527304" sldId="265"/>
        </pc:sldMkLst>
        <pc:spChg chg="mod">
          <ac:chgData name="Om Apurvbhai Tank" userId="S::tanko1@mcmaster.ca::63a71500-659c-4050-b7c6-8dc9f7e96d21" providerId="AD" clId="Web-{41D453B2-561A-9329-90A3-255F7CC1F1C3}" dt="2024-11-13T20:10:16.692" v="14" actId="20577"/>
          <ac:spMkLst>
            <pc:docMk/>
            <pc:sldMk cId="3046527304" sldId="265"/>
            <ac:spMk id="3" creationId="{5759E49D-08B2-DD60-5E17-10343491AA9A}"/>
          </ac:spMkLst>
        </pc:spChg>
      </pc:sldChg>
      <pc:sldChg chg="addSp delSp modSp new mod setBg">
        <pc:chgData name="Om Apurvbhai Tank" userId="S::tanko1@mcmaster.ca::63a71500-659c-4050-b7c6-8dc9f7e96d21" providerId="AD" clId="Web-{41D453B2-561A-9329-90A3-255F7CC1F1C3}" dt="2024-11-13T19:46:41.707" v="13"/>
        <pc:sldMkLst>
          <pc:docMk/>
          <pc:sldMk cId="2029279065" sldId="269"/>
        </pc:sldMkLst>
        <pc:spChg chg="del mod">
          <ac:chgData name="Om Apurvbhai Tank" userId="S::tanko1@mcmaster.ca::63a71500-659c-4050-b7c6-8dc9f7e96d21" providerId="AD" clId="Web-{41D453B2-561A-9329-90A3-255F7CC1F1C3}" dt="2024-11-13T19:46:41.707" v="13"/>
          <ac:spMkLst>
            <pc:docMk/>
            <pc:sldMk cId="2029279065" sldId="269"/>
            <ac:spMk id="2" creationId="{9E7BA685-4048-13BB-12B1-ADD9DFB72654}"/>
          </ac:spMkLst>
        </pc:spChg>
        <pc:spChg chg="del">
          <ac:chgData name="Om Apurvbhai Tank" userId="S::tanko1@mcmaster.ca::63a71500-659c-4050-b7c6-8dc9f7e96d21" providerId="AD" clId="Web-{41D453B2-561A-9329-90A3-255F7CC1F1C3}" dt="2024-11-13T19:44:04.047" v="5"/>
          <ac:spMkLst>
            <pc:docMk/>
            <pc:sldMk cId="2029279065" sldId="269"/>
            <ac:spMk id="3" creationId="{A6330B22-1FB2-F22B-63AD-45273B78E123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1.720" v="9"/>
          <ac:spMkLst>
            <pc:docMk/>
            <pc:sldMk cId="2029279065" sldId="269"/>
            <ac:spMk id="8" creationId="{C8DCD574-0725-DFA5-BDCB-4693B3BF087F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11" creationId="{C4285719-470E-454C-AF62-8323075F1F5B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13" creationId="{CD9FE4EF-C4D8-49A0-B2FF-81D8DB7D8A24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15" creationId="{4300840D-0A0B-4512-BACA-B439D5B9C57C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17" creationId="{D2B78728-A580-49A7-84F9-6EF6F583ADE0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19" creationId="{38FAA1A1-D861-433F-88FA-1E9D6FD31D11}"/>
          </ac:spMkLst>
        </pc:spChg>
        <pc:spChg chg="add del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21" creationId="{8D71EDA1-87BF-4D5D-AB79-F346FD19278A}"/>
          </ac:spMkLst>
        </pc:spChg>
        <pc:spChg chg="add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26" creationId="{A8384FB5-9ADC-4DDC-881B-597D56F5B15D}"/>
          </ac:spMkLst>
        </pc:spChg>
        <pc:spChg chg="add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28" creationId="{1199E1B1-A8C0-4FE8-A5A8-1CB41D69F857}"/>
          </ac:spMkLst>
        </pc:spChg>
        <pc:spChg chg="add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30" creationId="{84A8DE83-DE75-4B41-9DB4-A7EC0B0DEC0B}"/>
          </ac:spMkLst>
        </pc:spChg>
        <pc:spChg chg="add">
          <ac:chgData name="Om Apurvbhai Tank" userId="S::tanko1@mcmaster.ca::63a71500-659c-4050-b7c6-8dc9f7e96d21" providerId="AD" clId="Web-{41D453B2-561A-9329-90A3-255F7CC1F1C3}" dt="2024-11-13T19:44:25.782" v="10"/>
          <ac:spMkLst>
            <pc:docMk/>
            <pc:sldMk cId="2029279065" sldId="269"/>
            <ac:spMk id="32" creationId="{A7009A0A-BEF5-4EAC-AF15-E4F9F002E239}"/>
          </ac:spMkLst>
        </pc:spChg>
        <pc:picChg chg="add mod ord">
          <ac:chgData name="Om Apurvbhai Tank" userId="S::tanko1@mcmaster.ca::63a71500-659c-4050-b7c6-8dc9f7e96d21" providerId="AD" clId="Web-{41D453B2-561A-9329-90A3-255F7CC1F1C3}" dt="2024-11-13T19:44:44.767" v="12" actId="1076"/>
          <ac:picMkLst>
            <pc:docMk/>
            <pc:sldMk cId="2029279065" sldId="269"/>
            <ac:picMk id="4" creationId="{FF477C6B-6863-29D8-63F1-48AF7CF3D763}"/>
          </ac:picMkLst>
        </pc:picChg>
      </pc:sldChg>
    </pc:docChg>
  </pc:docChgLst>
  <pc:docChgLst>
    <pc:chgData name="Om Apurvbhai Tank" userId="S::tanko1@mcmaster.ca::63a71500-659c-4050-b7c6-8dc9f7e96d21" providerId="AD" clId="Web-{03F81A8B-4925-1395-89DC-361C2310C239}"/>
    <pc:docChg chg="modSld">
      <pc:chgData name="Om Apurvbhai Tank" userId="S::tanko1@mcmaster.ca::63a71500-659c-4050-b7c6-8dc9f7e96d21" providerId="AD" clId="Web-{03F81A8B-4925-1395-89DC-361C2310C239}" dt="2024-11-11T22:59:32.453" v="47" actId="20577"/>
      <pc:docMkLst>
        <pc:docMk/>
      </pc:docMkLst>
      <pc:sldChg chg="modSp">
        <pc:chgData name="Om Apurvbhai Tank" userId="S::tanko1@mcmaster.ca::63a71500-659c-4050-b7c6-8dc9f7e96d21" providerId="AD" clId="Web-{03F81A8B-4925-1395-89DC-361C2310C239}" dt="2024-11-11T22:59:32.453" v="47" actId="20577"/>
        <pc:sldMkLst>
          <pc:docMk/>
          <pc:sldMk cId="136281468" sldId="260"/>
        </pc:sldMkLst>
        <pc:spChg chg="mod">
          <ac:chgData name="Om Apurvbhai Tank" userId="S::tanko1@mcmaster.ca::63a71500-659c-4050-b7c6-8dc9f7e96d21" providerId="AD" clId="Web-{03F81A8B-4925-1395-89DC-361C2310C239}" dt="2024-11-11T22:59:32.453" v="47" actId="20577"/>
          <ac:spMkLst>
            <pc:docMk/>
            <pc:sldMk cId="136281468" sldId="260"/>
            <ac:spMk id="3" creationId="{640407BB-F19A-0897-54E1-41DD4413AC5D}"/>
          </ac:spMkLst>
        </pc:spChg>
      </pc:sldChg>
      <pc:sldChg chg="addSp delSp modSp mod setBg">
        <pc:chgData name="Om Apurvbhai Tank" userId="S::tanko1@mcmaster.ca::63a71500-659c-4050-b7c6-8dc9f7e96d21" providerId="AD" clId="Web-{03F81A8B-4925-1395-89DC-361C2310C239}" dt="2024-11-11T22:58:06.358" v="40" actId="20577"/>
        <pc:sldMkLst>
          <pc:docMk/>
          <pc:sldMk cId="686217772" sldId="261"/>
        </pc:sldMkLst>
        <pc:spChg chg="mod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2" creationId="{77680C44-2BE2-E84C-ABC4-06CEA31C108D}"/>
          </ac:spMkLst>
        </pc:spChg>
        <pc:spChg chg="del">
          <ac:chgData name="Om Apurvbhai Tank" userId="S::tanko1@mcmaster.ca::63a71500-659c-4050-b7c6-8dc9f7e96d21" providerId="AD" clId="Web-{03F81A8B-4925-1395-89DC-361C2310C239}" dt="2024-11-11T22:55:30.715" v="0"/>
          <ac:spMkLst>
            <pc:docMk/>
            <pc:sldMk cId="686217772" sldId="261"/>
            <ac:spMk id="3" creationId="{9BCDF0AB-B0A0-8505-B3C1-B0F283A7861C}"/>
          </ac:spMkLst>
        </pc:spChg>
        <pc:spChg chg="add del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9" creationId="{BACC6370-2D7E-4714-9D71-7542949D7D5D}"/>
          </ac:spMkLst>
        </pc:spChg>
        <pc:spChg chg="add del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11" creationId="{F68B3F68-107C-434F-AA38-110D5EA91B85}"/>
          </ac:spMkLst>
        </pc:spChg>
        <pc:spChg chg="add del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13" creationId="{AAD0DBB9-1A4B-4391-81D4-CB19F9AB918A}"/>
          </ac:spMkLst>
        </pc:spChg>
        <pc:spChg chg="add del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15" creationId="{063BBA22-50EA-4C4D-BE05-F1CE4E63AA56}"/>
          </ac:spMkLst>
        </pc:spChg>
        <pc:spChg chg="add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20" creationId="{BACC6370-2D7E-4714-9D71-7542949D7D5D}"/>
          </ac:spMkLst>
        </pc:spChg>
        <pc:spChg chg="add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22" creationId="{F68B3F68-107C-434F-AA38-110D5EA91B85}"/>
          </ac:spMkLst>
        </pc:spChg>
        <pc:spChg chg="add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24" creationId="{AAD0DBB9-1A4B-4391-81D4-CB19F9AB918A}"/>
          </ac:spMkLst>
        </pc:spChg>
        <pc:spChg chg="add">
          <ac:chgData name="Om Apurvbhai Tank" userId="S::tanko1@mcmaster.ca::63a71500-659c-4050-b7c6-8dc9f7e96d21" providerId="AD" clId="Web-{03F81A8B-4925-1395-89DC-361C2310C239}" dt="2024-11-11T22:56:12.997" v="1"/>
          <ac:spMkLst>
            <pc:docMk/>
            <pc:sldMk cId="686217772" sldId="261"/>
            <ac:spMk id="26" creationId="{063BBA22-50EA-4C4D-BE05-F1CE4E63AA56}"/>
          </ac:spMkLst>
        </pc:spChg>
        <pc:graphicFrameChg chg="add mod modGraphic">
          <ac:chgData name="Om Apurvbhai Tank" userId="S::tanko1@mcmaster.ca::63a71500-659c-4050-b7c6-8dc9f7e96d21" providerId="AD" clId="Web-{03F81A8B-4925-1395-89DC-361C2310C239}" dt="2024-11-11T22:58:06.358" v="40" actId="20577"/>
          <ac:graphicFrameMkLst>
            <pc:docMk/>
            <pc:sldMk cId="686217772" sldId="261"/>
            <ac:graphicFrameMk id="5" creationId="{5848C485-2BF4-8D82-B80C-631BAC74135E}"/>
          </ac:graphicFrameMkLst>
        </pc:graphicFrameChg>
      </pc:sldChg>
    </pc:docChg>
  </pc:docChgLst>
  <pc:docChgLst>
    <pc:chgData name="Om Apurvbhai Tank" userId="S::tanko1@mcmaster.ca::63a71500-659c-4050-b7c6-8dc9f7e96d21" providerId="AD" clId="Web-{A9CFCC9F-7060-7B09-F156-49CB40FFBDE4}"/>
    <pc:docChg chg="modSld">
      <pc:chgData name="Om Apurvbhai Tank" userId="S::tanko1@mcmaster.ca::63a71500-659c-4050-b7c6-8dc9f7e96d21" providerId="AD" clId="Web-{A9CFCC9F-7060-7B09-F156-49CB40FFBDE4}" dt="2024-11-18T23:40:32.586" v="2" actId="14100"/>
      <pc:docMkLst>
        <pc:docMk/>
      </pc:docMkLst>
      <pc:sldChg chg="addSp delSp modSp">
        <pc:chgData name="Om Apurvbhai Tank" userId="S::tanko1@mcmaster.ca::63a71500-659c-4050-b7c6-8dc9f7e96d21" providerId="AD" clId="Web-{A9CFCC9F-7060-7B09-F156-49CB40FFBDE4}" dt="2024-11-18T23:40:32.586" v="2" actId="14100"/>
        <pc:sldMkLst>
          <pc:docMk/>
          <pc:sldMk cId="3046527304" sldId="265"/>
        </pc:sldMkLst>
        <pc:spChg chg="mod">
          <ac:chgData name="Om Apurvbhai Tank" userId="S::tanko1@mcmaster.ca::63a71500-659c-4050-b7c6-8dc9f7e96d21" providerId="AD" clId="Web-{A9CFCC9F-7060-7B09-F156-49CB40FFBDE4}" dt="2024-11-18T23:40:32.586" v="2" actId="14100"/>
          <ac:spMkLst>
            <pc:docMk/>
            <pc:sldMk cId="3046527304" sldId="265"/>
            <ac:spMk id="2" creationId="{E466A682-5984-C93C-1BB1-E7347201B36A}"/>
          </ac:spMkLst>
        </pc:spChg>
        <pc:spChg chg="del">
          <ac:chgData name="Om Apurvbhai Tank" userId="S::tanko1@mcmaster.ca::63a71500-659c-4050-b7c6-8dc9f7e96d21" providerId="AD" clId="Web-{A9CFCC9F-7060-7B09-F156-49CB40FFBDE4}" dt="2024-11-18T23:17:46.671" v="0"/>
          <ac:spMkLst>
            <pc:docMk/>
            <pc:sldMk cId="3046527304" sldId="265"/>
            <ac:spMk id="3" creationId="{5759E49D-08B2-DD60-5E17-10343491AA9A}"/>
          </ac:spMkLst>
        </pc:spChg>
        <pc:picChg chg="add mod ord">
          <ac:chgData name="Om Apurvbhai Tank" userId="S::tanko1@mcmaster.ca::63a71500-659c-4050-b7c6-8dc9f7e96d21" providerId="AD" clId="Web-{A9CFCC9F-7060-7B09-F156-49CB40FFBDE4}" dt="2024-11-18T23:17:46.671" v="0"/>
          <ac:picMkLst>
            <pc:docMk/>
            <pc:sldMk cId="3046527304" sldId="265"/>
            <ac:picMk id="4" creationId="{FD41D9F6-0BB8-EDEC-52B7-CF9522404AC6}"/>
          </ac:picMkLst>
        </pc:picChg>
      </pc:sldChg>
    </pc:docChg>
  </pc:docChgLst>
  <pc:docChgLst>
    <pc:chgData name="Om Apurvbhai Tank" userId="S::tanko1@mcmaster.ca::63a71500-659c-4050-b7c6-8dc9f7e96d21" providerId="AD" clId="Web-{53FC926D-8832-F415-589F-A05C524CC176}"/>
    <pc:docChg chg="modSld sldOrd">
      <pc:chgData name="Om Apurvbhai Tank" userId="S::tanko1@mcmaster.ca::63a71500-659c-4050-b7c6-8dc9f7e96d21" providerId="AD" clId="Web-{53FC926D-8832-F415-589F-A05C524CC176}" dt="2024-11-12T02:32:45.613" v="23" actId="20577"/>
      <pc:docMkLst>
        <pc:docMk/>
      </pc:docMkLst>
      <pc:sldChg chg="modSp">
        <pc:chgData name="Om Apurvbhai Tank" userId="S::tanko1@mcmaster.ca::63a71500-659c-4050-b7c6-8dc9f7e96d21" providerId="AD" clId="Web-{53FC926D-8832-F415-589F-A05C524CC176}" dt="2024-11-12T02:32:23.316" v="21" actId="14100"/>
        <pc:sldMkLst>
          <pc:docMk/>
          <pc:sldMk cId="234620376" sldId="257"/>
        </pc:sldMkLst>
        <pc:spChg chg="mod">
          <ac:chgData name="Om Apurvbhai Tank" userId="S::tanko1@mcmaster.ca::63a71500-659c-4050-b7c6-8dc9f7e96d21" providerId="AD" clId="Web-{53FC926D-8832-F415-589F-A05C524CC176}" dt="2024-11-12T02:32:23.316" v="21" actId="14100"/>
          <ac:spMkLst>
            <pc:docMk/>
            <pc:sldMk cId="234620376" sldId="257"/>
            <ac:spMk id="2" creationId="{50095F61-83DA-3661-D325-0221068BCFAC}"/>
          </ac:spMkLst>
        </pc:spChg>
      </pc:sldChg>
      <pc:sldChg chg="modSp">
        <pc:chgData name="Om Apurvbhai Tank" userId="S::tanko1@mcmaster.ca::63a71500-659c-4050-b7c6-8dc9f7e96d21" providerId="AD" clId="Web-{53FC926D-8832-F415-589F-A05C524CC176}" dt="2024-11-12T02:30:05.970" v="5"/>
        <pc:sldMkLst>
          <pc:docMk/>
          <pc:sldMk cId="2920837557" sldId="259"/>
        </pc:sldMkLst>
        <pc:spChg chg="mod">
          <ac:chgData name="Om Apurvbhai Tank" userId="S::tanko1@mcmaster.ca::63a71500-659c-4050-b7c6-8dc9f7e96d21" providerId="AD" clId="Web-{53FC926D-8832-F415-589F-A05C524CC176}" dt="2024-11-12T02:30:05.970" v="5"/>
          <ac:spMkLst>
            <pc:docMk/>
            <pc:sldMk cId="2920837557" sldId="259"/>
            <ac:spMk id="2" creationId="{F887B365-8597-C601-7A23-E5C9645EAE25}"/>
          </ac:spMkLst>
        </pc:spChg>
      </pc:sldChg>
      <pc:sldChg chg="modSp">
        <pc:chgData name="Om Apurvbhai Tank" userId="S::tanko1@mcmaster.ca::63a71500-659c-4050-b7c6-8dc9f7e96d21" providerId="AD" clId="Web-{53FC926D-8832-F415-589F-A05C524CC176}" dt="2024-11-12T02:29:22.235" v="2" actId="20577"/>
        <pc:sldMkLst>
          <pc:docMk/>
          <pc:sldMk cId="136281468" sldId="260"/>
        </pc:sldMkLst>
        <pc:spChg chg="mod">
          <ac:chgData name="Om Apurvbhai Tank" userId="S::tanko1@mcmaster.ca::63a71500-659c-4050-b7c6-8dc9f7e96d21" providerId="AD" clId="Web-{53FC926D-8832-F415-589F-A05C524CC176}" dt="2024-11-12T02:29:22.235" v="2" actId="20577"/>
          <ac:spMkLst>
            <pc:docMk/>
            <pc:sldMk cId="136281468" sldId="260"/>
            <ac:spMk id="2" creationId="{C12EB188-CBB1-43AA-BAEC-DB836C431A9C}"/>
          </ac:spMkLst>
        </pc:spChg>
      </pc:sldChg>
      <pc:sldChg chg="modSp">
        <pc:chgData name="Om Apurvbhai Tank" userId="S::tanko1@mcmaster.ca::63a71500-659c-4050-b7c6-8dc9f7e96d21" providerId="AD" clId="Web-{53FC926D-8832-F415-589F-A05C524CC176}" dt="2024-11-12T02:31:40.768" v="15" actId="20577"/>
        <pc:sldMkLst>
          <pc:docMk/>
          <pc:sldMk cId="686217772" sldId="261"/>
        </pc:sldMkLst>
        <pc:spChg chg="mod">
          <ac:chgData name="Om Apurvbhai Tank" userId="S::tanko1@mcmaster.ca::63a71500-659c-4050-b7c6-8dc9f7e96d21" providerId="AD" clId="Web-{53FC926D-8832-F415-589F-A05C524CC176}" dt="2024-11-12T02:31:40.768" v="15" actId="20577"/>
          <ac:spMkLst>
            <pc:docMk/>
            <pc:sldMk cId="686217772" sldId="261"/>
            <ac:spMk id="2" creationId="{77680C44-2BE2-E84C-ABC4-06CEA31C108D}"/>
          </ac:spMkLst>
        </pc:spChg>
      </pc:sldChg>
      <pc:sldChg chg="modSp ord">
        <pc:chgData name="Om Apurvbhai Tank" userId="S::tanko1@mcmaster.ca::63a71500-659c-4050-b7c6-8dc9f7e96d21" providerId="AD" clId="Web-{53FC926D-8832-F415-589F-A05C524CC176}" dt="2024-11-12T02:31:19.549" v="13" actId="20577"/>
        <pc:sldMkLst>
          <pc:docMk/>
          <pc:sldMk cId="1514044928" sldId="262"/>
        </pc:sldMkLst>
        <pc:spChg chg="mod">
          <ac:chgData name="Om Apurvbhai Tank" userId="S::tanko1@mcmaster.ca::63a71500-659c-4050-b7c6-8dc9f7e96d21" providerId="AD" clId="Web-{53FC926D-8832-F415-589F-A05C524CC176}" dt="2024-11-12T02:31:19.549" v="13" actId="20577"/>
          <ac:spMkLst>
            <pc:docMk/>
            <pc:sldMk cId="1514044928" sldId="262"/>
            <ac:spMk id="2" creationId="{AD43064A-D2F4-5619-0291-732C3EFA7341}"/>
          </ac:spMkLst>
        </pc:spChg>
      </pc:sldChg>
      <pc:sldChg chg="modSp">
        <pc:chgData name="Om Apurvbhai Tank" userId="S::tanko1@mcmaster.ca::63a71500-659c-4050-b7c6-8dc9f7e96d21" providerId="AD" clId="Web-{53FC926D-8832-F415-589F-A05C524CC176}" dt="2024-11-12T02:30:38.689" v="11" actId="1076"/>
        <pc:sldMkLst>
          <pc:docMk/>
          <pc:sldMk cId="3960981106" sldId="263"/>
        </pc:sldMkLst>
        <pc:spChg chg="mod">
          <ac:chgData name="Om Apurvbhai Tank" userId="S::tanko1@mcmaster.ca::63a71500-659c-4050-b7c6-8dc9f7e96d21" providerId="AD" clId="Web-{53FC926D-8832-F415-589F-A05C524CC176}" dt="2024-11-12T02:30:38.689" v="11" actId="1076"/>
          <ac:spMkLst>
            <pc:docMk/>
            <pc:sldMk cId="3960981106" sldId="263"/>
            <ac:spMk id="2" creationId="{FFE7C4D3-D930-50AC-E5E5-83BA94F31FD8}"/>
          </ac:spMkLst>
        </pc:spChg>
      </pc:sldChg>
      <pc:sldChg chg="modSp">
        <pc:chgData name="Om Apurvbhai Tank" userId="S::tanko1@mcmaster.ca::63a71500-659c-4050-b7c6-8dc9f7e96d21" providerId="AD" clId="Web-{53FC926D-8832-F415-589F-A05C524CC176}" dt="2024-11-12T02:32:45.613" v="23" actId="20577"/>
        <pc:sldMkLst>
          <pc:docMk/>
          <pc:sldMk cId="1465892116" sldId="264"/>
        </pc:sldMkLst>
        <pc:spChg chg="mod">
          <ac:chgData name="Om Apurvbhai Tank" userId="S::tanko1@mcmaster.ca::63a71500-659c-4050-b7c6-8dc9f7e96d21" providerId="AD" clId="Web-{53FC926D-8832-F415-589F-A05C524CC176}" dt="2024-11-12T02:32:45.613" v="23" actId="20577"/>
          <ac:spMkLst>
            <pc:docMk/>
            <pc:sldMk cId="1465892116" sldId="264"/>
            <ac:spMk id="2" creationId="{150C7998-1927-5892-37A8-E2D0030F7F95}"/>
          </ac:spMkLst>
        </pc:spChg>
      </pc:sldChg>
    </pc:docChg>
  </pc:docChgLst>
  <pc:docChgLst>
    <pc:chgData name="Om Apurvbhai Tank" userId="S::tanko1@mcmaster.ca::63a71500-659c-4050-b7c6-8dc9f7e96d21" providerId="AD" clId="Web-{34F3C006-82D0-F1A2-F157-28CECC14AFB3}"/>
    <pc:docChg chg="addSld delSld modSld">
      <pc:chgData name="Om Apurvbhai Tank" userId="S::tanko1@mcmaster.ca::63a71500-659c-4050-b7c6-8dc9f7e96d21" providerId="AD" clId="Web-{34F3C006-82D0-F1A2-F157-28CECC14AFB3}" dt="2024-11-06T05:30:56.080" v="142" actId="20577"/>
      <pc:docMkLst>
        <pc:docMk/>
      </pc:docMkLst>
      <pc:sldChg chg="addSp delSp modSp del mod setBg">
        <pc:chgData name="Om Apurvbhai Tank" userId="S::tanko1@mcmaster.ca::63a71500-659c-4050-b7c6-8dc9f7e96d21" providerId="AD" clId="Web-{34F3C006-82D0-F1A2-F157-28CECC14AFB3}" dt="2024-11-06T04:00:04.893" v="9"/>
        <pc:sldMkLst>
          <pc:docMk/>
          <pc:sldMk cId="109857222" sldId="256"/>
        </pc:sldMkLst>
        <pc:spChg chg="mod">
          <ac:chgData name="Om Apurvbhai Tank" userId="S::tanko1@mcmaster.ca::63a71500-659c-4050-b7c6-8dc9f7e96d21" providerId="AD" clId="Web-{34F3C006-82D0-F1A2-F157-28CECC14AFB3}" dt="2024-11-06T03:59:10.923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m Apurvbhai Tank" userId="S::tanko1@mcmaster.ca::63a71500-659c-4050-b7c6-8dc9f7e96d21" providerId="AD" clId="Web-{34F3C006-82D0-F1A2-F157-28CECC14AFB3}" dt="2024-11-06T03:59:10.923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m Apurvbhai Tank" userId="S::tanko1@mcmaster.ca::63a71500-659c-4050-b7c6-8dc9f7e96d21" providerId="AD" clId="Web-{34F3C006-82D0-F1A2-F157-28CECC14AFB3}" dt="2024-11-06T03:59:06.236" v="2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Om Apurvbhai Tank" userId="S::tanko1@mcmaster.ca::63a71500-659c-4050-b7c6-8dc9f7e96d21" providerId="AD" clId="Web-{34F3C006-82D0-F1A2-F157-28CECC14AFB3}" dt="2024-11-06T03:59:06.236" v="2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Om Apurvbhai Tank" userId="S::tanko1@mcmaster.ca::63a71500-659c-4050-b7c6-8dc9f7e96d21" providerId="AD" clId="Web-{34F3C006-82D0-F1A2-F157-28CECC14AFB3}" dt="2024-11-06T03:59:06.236" v="2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Om Apurvbhai Tank" userId="S::tanko1@mcmaster.ca::63a71500-659c-4050-b7c6-8dc9f7e96d21" providerId="AD" clId="Web-{34F3C006-82D0-F1A2-F157-28CECC14AFB3}" dt="2024-11-06T03:59:06.236" v="2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Om Apurvbhai Tank" userId="S::tanko1@mcmaster.ca::63a71500-659c-4050-b7c6-8dc9f7e96d21" providerId="AD" clId="Web-{34F3C006-82D0-F1A2-F157-28CECC14AFB3}" dt="2024-11-06T03:59:10.908" v="4"/>
          <ac:spMkLst>
            <pc:docMk/>
            <pc:sldMk cId="109857222" sldId="256"/>
            <ac:spMk id="17" creationId="{7B1AB9FE-36F5-4FD1-9850-DB5C5AD4828F}"/>
          </ac:spMkLst>
        </pc:spChg>
        <pc:spChg chg="add del">
          <ac:chgData name="Om Apurvbhai Tank" userId="S::tanko1@mcmaster.ca::63a71500-659c-4050-b7c6-8dc9f7e96d21" providerId="AD" clId="Web-{34F3C006-82D0-F1A2-F157-28CECC14AFB3}" dt="2024-11-06T03:59:10.908" v="4"/>
          <ac:spMkLst>
            <pc:docMk/>
            <pc:sldMk cId="109857222" sldId="256"/>
            <ac:spMk id="18" creationId="{F489C2E0-4895-4B72-85EA-7EE9FAFFDC7E}"/>
          </ac:spMkLst>
        </pc:spChg>
        <pc:spChg chg="add">
          <ac:chgData name="Om Apurvbhai Tank" userId="S::tanko1@mcmaster.ca::63a71500-659c-4050-b7c6-8dc9f7e96d21" providerId="AD" clId="Web-{34F3C006-82D0-F1A2-F157-28CECC14AFB3}" dt="2024-11-06T03:59:10.923" v="5"/>
          <ac:spMkLst>
            <pc:docMk/>
            <pc:sldMk cId="109857222" sldId="256"/>
            <ac:spMk id="20" creationId="{0671A8AE-40A1-4631-A6B8-581AFF065482}"/>
          </ac:spMkLst>
        </pc:spChg>
        <pc:spChg chg="add">
          <ac:chgData name="Om Apurvbhai Tank" userId="S::tanko1@mcmaster.ca::63a71500-659c-4050-b7c6-8dc9f7e96d21" providerId="AD" clId="Web-{34F3C006-82D0-F1A2-F157-28CECC14AFB3}" dt="2024-11-06T03:59:10.923" v="5"/>
          <ac:spMkLst>
            <pc:docMk/>
            <pc:sldMk cId="109857222" sldId="256"/>
            <ac:spMk id="21" creationId="{AB58EF07-17C2-48CF-ABB0-EEF1F17CB8F0}"/>
          </ac:spMkLst>
        </pc:spChg>
        <pc:spChg chg="add">
          <ac:chgData name="Om Apurvbhai Tank" userId="S::tanko1@mcmaster.ca::63a71500-659c-4050-b7c6-8dc9f7e96d21" providerId="AD" clId="Web-{34F3C006-82D0-F1A2-F157-28CECC14AFB3}" dt="2024-11-06T03:59:10.923" v="5"/>
          <ac:spMkLst>
            <pc:docMk/>
            <pc:sldMk cId="109857222" sldId="256"/>
            <ac:spMk id="22" creationId="{AF2F604E-43BE-4DC3-B983-E071523364F8}"/>
          </ac:spMkLst>
        </pc:spChg>
        <pc:spChg chg="add">
          <ac:chgData name="Om Apurvbhai Tank" userId="S::tanko1@mcmaster.ca::63a71500-659c-4050-b7c6-8dc9f7e96d21" providerId="AD" clId="Web-{34F3C006-82D0-F1A2-F157-28CECC14AFB3}" dt="2024-11-06T03:59:10.923" v="5"/>
          <ac:spMkLst>
            <pc:docMk/>
            <pc:sldMk cId="109857222" sldId="256"/>
            <ac:spMk id="23" creationId="{08C9B587-E65E-4B52-B37C-ABEBB6E87928}"/>
          </ac:spMkLst>
        </pc:spChg>
        <pc:picChg chg="add mod ord">
          <ac:chgData name="Om Apurvbhai Tank" userId="S::tanko1@mcmaster.ca::63a71500-659c-4050-b7c6-8dc9f7e96d21" providerId="AD" clId="Web-{34F3C006-82D0-F1A2-F157-28CECC14AFB3}" dt="2024-11-06T03:59:10.923" v="5"/>
          <ac:picMkLst>
            <pc:docMk/>
            <pc:sldMk cId="109857222" sldId="256"/>
            <ac:picMk id="4" creationId="{C39D719B-6284-8EE8-99A0-0FFE669DB2F9}"/>
          </ac:picMkLst>
        </pc:picChg>
      </pc:sldChg>
      <pc:sldChg chg="modSp new">
        <pc:chgData name="Om Apurvbhai Tank" userId="S::tanko1@mcmaster.ca::63a71500-659c-4050-b7c6-8dc9f7e96d21" providerId="AD" clId="Web-{34F3C006-82D0-F1A2-F157-28CECC14AFB3}" dt="2024-11-06T05:30:56.080" v="142" actId="20577"/>
        <pc:sldMkLst>
          <pc:docMk/>
          <pc:sldMk cId="3223433461" sldId="256"/>
        </pc:sldMkLst>
        <pc:spChg chg="mod">
          <ac:chgData name="Om Apurvbhai Tank" userId="S::tanko1@mcmaster.ca::63a71500-659c-4050-b7c6-8dc9f7e96d21" providerId="AD" clId="Web-{34F3C006-82D0-F1A2-F157-28CECC14AFB3}" dt="2024-11-06T05:30:25.642" v="131" actId="20577"/>
          <ac:spMkLst>
            <pc:docMk/>
            <pc:sldMk cId="3223433461" sldId="256"/>
            <ac:spMk id="2" creationId="{344861E4-AF31-76AE-9757-290B54E1CD19}"/>
          </ac:spMkLst>
        </pc:spChg>
        <pc:spChg chg="mod">
          <ac:chgData name="Om Apurvbhai Tank" userId="S::tanko1@mcmaster.ca::63a71500-659c-4050-b7c6-8dc9f7e96d21" providerId="AD" clId="Web-{34F3C006-82D0-F1A2-F157-28CECC14AFB3}" dt="2024-11-06T05:30:56.080" v="142" actId="20577"/>
          <ac:spMkLst>
            <pc:docMk/>
            <pc:sldMk cId="3223433461" sldId="256"/>
            <ac:spMk id="3" creationId="{2DC06927-5222-8EDA-CF19-F4EAFB03B852}"/>
          </ac:spMkLst>
        </pc:spChg>
      </pc:sldChg>
      <pc:sldChg chg="modSp new">
        <pc:chgData name="Om Apurvbhai Tank" userId="S::tanko1@mcmaster.ca::63a71500-659c-4050-b7c6-8dc9f7e96d21" providerId="AD" clId="Web-{34F3C006-82D0-F1A2-F157-28CECC14AFB3}" dt="2024-11-06T05:28:42.671" v="87" actId="20577"/>
        <pc:sldMkLst>
          <pc:docMk/>
          <pc:sldMk cId="234620376" sldId="257"/>
        </pc:sldMkLst>
        <pc:spChg chg="mod">
          <ac:chgData name="Om Apurvbhai Tank" userId="S::tanko1@mcmaster.ca::63a71500-659c-4050-b7c6-8dc9f7e96d21" providerId="AD" clId="Web-{34F3C006-82D0-F1A2-F157-28CECC14AFB3}" dt="2024-11-06T05:28:42.671" v="87" actId="20577"/>
          <ac:spMkLst>
            <pc:docMk/>
            <pc:sldMk cId="234620376" sldId="257"/>
            <ac:spMk id="3" creationId="{2024EFC1-D0B1-DCCD-4F94-6283611849A3}"/>
          </ac:spMkLst>
        </pc:spChg>
      </pc:sldChg>
      <pc:sldChg chg="addSp modSp new del mod setBg">
        <pc:chgData name="Om Apurvbhai Tank" userId="S::tanko1@mcmaster.ca::63a71500-659c-4050-b7c6-8dc9f7e96d21" providerId="AD" clId="Web-{34F3C006-82D0-F1A2-F157-28CECC14AFB3}" dt="2024-11-06T03:59:31.768" v="8"/>
        <pc:sldMkLst>
          <pc:docMk/>
          <pc:sldMk cId="1265446588" sldId="257"/>
        </pc:sldMkLst>
        <pc:spChg chg="mod">
          <ac:chgData name="Om Apurvbhai Tank" userId="S::tanko1@mcmaster.ca::63a71500-659c-4050-b7c6-8dc9f7e96d21" providerId="AD" clId="Web-{34F3C006-82D0-F1A2-F157-28CECC14AFB3}" dt="2024-11-06T03:59:26.064" v="7"/>
          <ac:spMkLst>
            <pc:docMk/>
            <pc:sldMk cId="1265446588" sldId="257"/>
            <ac:spMk id="2" creationId="{20E58087-1894-D024-3F42-BCEC69D1041B}"/>
          </ac:spMkLst>
        </pc:spChg>
        <pc:spChg chg="mod">
          <ac:chgData name="Om Apurvbhai Tank" userId="S::tanko1@mcmaster.ca::63a71500-659c-4050-b7c6-8dc9f7e96d21" providerId="AD" clId="Web-{34F3C006-82D0-F1A2-F157-28CECC14AFB3}" dt="2024-11-06T03:59:26.064" v="7"/>
          <ac:spMkLst>
            <pc:docMk/>
            <pc:sldMk cId="1265446588" sldId="257"/>
            <ac:spMk id="3" creationId="{586F52A5-52D1-A9B3-3AF9-4DB0B6BE2E36}"/>
          </ac:spMkLst>
        </pc:spChg>
        <pc:spChg chg="add">
          <ac:chgData name="Om Apurvbhai Tank" userId="S::tanko1@mcmaster.ca::63a71500-659c-4050-b7c6-8dc9f7e96d21" providerId="AD" clId="Web-{34F3C006-82D0-F1A2-F157-28CECC14AFB3}" dt="2024-11-06T03:59:26.064" v="7"/>
          <ac:spMkLst>
            <pc:docMk/>
            <pc:sldMk cId="1265446588" sldId="257"/>
            <ac:spMk id="8" creationId="{4BC99CB9-DDAD-44A2-8A1C-E3AF4E72DF5C}"/>
          </ac:spMkLst>
        </pc:spChg>
        <pc:spChg chg="add">
          <ac:chgData name="Om Apurvbhai Tank" userId="S::tanko1@mcmaster.ca::63a71500-659c-4050-b7c6-8dc9f7e96d21" providerId="AD" clId="Web-{34F3C006-82D0-F1A2-F157-28CECC14AFB3}" dt="2024-11-06T03:59:26.064" v="7"/>
          <ac:spMkLst>
            <pc:docMk/>
            <pc:sldMk cId="1265446588" sldId="257"/>
            <ac:spMk id="10" creationId="{64053CBF-3932-45FF-8285-EE5146085F3A}"/>
          </ac:spMkLst>
        </pc:spChg>
        <pc:grpChg chg="add">
          <ac:chgData name="Om Apurvbhai Tank" userId="S::tanko1@mcmaster.ca::63a71500-659c-4050-b7c6-8dc9f7e96d21" providerId="AD" clId="Web-{34F3C006-82D0-F1A2-F157-28CECC14AFB3}" dt="2024-11-06T03:59:26.064" v="7"/>
          <ac:grpSpMkLst>
            <pc:docMk/>
            <pc:sldMk cId="1265446588" sldId="257"/>
            <ac:grpSpMk id="12" creationId="{2E751C04-BEA6-446B-A678-9C74819EBD4C}"/>
          </ac:grpSpMkLst>
        </pc:grpChg>
        <pc:grpChg chg="add">
          <ac:chgData name="Om Apurvbhai Tank" userId="S::tanko1@mcmaster.ca::63a71500-659c-4050-b7c6-8dc9f7e96d21" providerId="AD" clId="Web-{34F3C006-82D0-F1A2-F157-28CECC14AFB3}" dt="2024-11-06T03:59:26.064" v="7"/>
          <ac:grpSpMkLst>
            <pc:docMk/>
            <pc:sldMk cId="1265446588" sldId="257"/>
            <ac:grpSpMk id="18" creationId="{B63ACBA3-DEFD-4C6D-BBA0-64468FA99C2D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BE178-BA36-4398-8085-559E5740B0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82AE55B-4799-4761-B854-FF4EA2F9CE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Powerful open-source and Distributed computing framework.</a:t>
          </a:r>
        </a:p>
      </dgm:t>
    </dgm:pt>
    <dgm:pt modelId="{DA906ACB-E88B-40AA-802E-97BACA714262}" type="parTrans" cxnId="{D8FED59B-2979-4604-B326-E364D526103A}">
      <dgm:prSet/>
      <dgm:spPr/>
      <dgm:t>
        <a:bodyPr/>
        <a:lstStyle/>
        <a:p>
          <a:endParaRPr lang="en-US"/>
        </a:p>
      </dgm:t>
    </dgm:pt>
    <dgm:pt modelId="{A49174CB-BF6D-4E9B-ACCF-1A3BB2A70643}" type="sibTrans" cxnId="{D8FED59B-2979-4604-B326-E364D52610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E10648-2C28-4095-A38E-36E5622311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Majorly built for the Python data science community.</a:t>
          </a:r>
        </a:p>
      </dgm:t>
    </dgm:pt>
    <dgm:pt modelId="{D86CBB61-E66F-410D-9460-21FF39ABA755}" type="parTrans" cxnId="{17C2302A-F5AF-4B50-89A9-A74B0387FB18}">
      <dgm:prSet/>
      <dgm:spPr/>
      <dgm:t>
        <a:bodyPr/>
        <a:lstStyle/>
        <a:p>
          <a:endParaRPr lang="en-US"/>
        </a:p>
      </dgm:t>
    </dgm:pt>
    <dgm:pt modelId="{34925757-B82C-4928-B188-4714A8D3E734}" type="sibTrans" cxnId="{17C2302A-F5AF-4B50-89A9-A74B0387FB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8AAAF4-0E96-4916-B54D-E27F5C5FB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and tested locally on a cluster practically without any changes.</a:t>
          </a:r>
        </a:p>
      </dgm:t>
    </dgm:pt>
    <dgm:pt modelId="{4014A754-629F-4A37-AB0B-AC0301950DCD}" type="parTrans" cxnId="{B010AE69-6B30-4E68-8AD5-273CA80E2289}">
      <dgm:prSet/>
      <dgm:spPr/>
      <dgm:t>
        <a:bodyPr/>
        <a:lstStyle/>
        <a:p>
          <a:endParaRPr lang="en-US"/>
        </a:p>
      </dgm:t>
    </dgm:pt>
    <dgm:pt modelId="{95D43B3F-213A-4DEC-A7C5-A9EABB86B679}" type="sibTrans" cxnId="{B010AE69-6B30-4E68-8AD5-273CA80E22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21C3CD-AE6C-43C5-BFF1-6BC868AC0B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Leading industry players including Uber, Netflix, Instacart, and Airbnb uses Ray as an abstraction layer over their AI infrastructure.</a:t>
          </a:r>
        </a:p>
      </dgm:t>
    </dgm:pt>
    <dgm:pt modelId="{C714C404-3F37-4252-A991-E58526A07AF6}" type="parTrans" cxnId="{009B4739-57E5-4AFC-AE9E-7E179D804F29}">
      <dgm:prSet/>
      <dgm:spPr/>
      <dgm:t>
        <a:bodyPr/>
        <a:lstStyle/>
        <a:p>
          <a:endParaRPr lang="en-US"/>
        </a:p>
      </dgm:t>
    </dgm:pt>
    <dgm:pt modelId="{4CDCDC28-202E-4AF4-8091-0ACC0F166C42}" type="sibTrans" cxnId="{009B4739-57E5-4AFC-AE9E-7E179D804F29}">
      <dgm:prSet/>
      <dgm:spPr/>
      <dgm:t>
        <a:bodyPr/>
        <a:lstStyle/>
        <a:p>
          <a:endParaRPr lang="en-US"/>
        </a:p>
      </dgm:t>
    </dgm:pt>
    <dgm:pt modelId="{E2A8C38B-A98E-453E-ACCE-0BECA8A4A87B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Simplifies scaling compute-intensive Python workloads, making it easier to structure and run machine learning programs at bigger scale.</a:t>
          </a:r>
          <a:endParaRPr lang="en-US"/>
        </a:p>
      </dgm:t>
    </dgm:pt>
    <dgm:pt modelId="{9A567D9C-7632-4D60-A75C-CF7D479F29AB}" type="parTrans" cxnId="{056C6C20-2680-43EE-A37D-32E460D77A56}">
      <dgm:prSet/>
      <dgm:spPr/>
    </dgm:pt>
    <dgm:pt modelId="{0D4745A2-040B-406C-979E-AB1457C5D9F6}" type="sibTrans" cxnId="{056C6C20-2680-43EE-A37D-32E460D77A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2E4A46-9C34-4673-ACC5-F8A807B685AD}" type="pres">
      <dgm:prSet presAssocID="{B5ABE178-BA36-4398-8085-559E5740B0C4}" presName="root" presStyleCnt="0">
        <dgm:presLayoutVars>
          <dgm:dir/>
          <dgm:resizeHandles val="exact"/>
        </dgm:presLayoutVars>
      </dgm:prSet>
      <dgm:spPr/>
    </dgm:pt>
    <dgm:pt modelId="{C61C2F2D-6AD9-454E-A2BA-E610C6FDA2E5}" type="pres">
      <dgm:prSet presAssocID="{B5ABE178-BA36-4398-8085-559E5740B0C4}" presName="container" presStyleCnt="0">
        <dgm:presLayoutVars>
          <dgm:dir/>
          <dgm:resizeHandles val="exact"/>
        </dgm:presLayoutVars>
      </dgm:prSet>
      <dgm:spPr/>
    </dgm:pt>
    <dgm:pt modelId="{759695D9-9082-4E36-AABE-5DEEB6708195}" type="pres">
      <dgm:prSet presAssocID="{782AE55B-4799-4761-B854-FF4EA2F9CE19}" presName="compNode" presStyleCnt="0"/>
      <dgm:spPr/>
    </dgm:pt>
    <dgm:pt modelId="{B11DB8F4-EBAE-479B-9E1D-D41777447C2C}" type="pres">
      <dgm:prSet presAssocID="{782AE55B-4799-4761-B854-FF4EA2F9CE19}" presName="iconBgRect" presStyleLbl="bgShp" presStyleIdx="0" presStyleCnt="5"/>
      <dgm:spPr/>
    </dgm:pt>
    <dgm:pt modelId="{F0E006B9-7AE3-43EC-82C0-D5163952D803}" type="pres">
      <dgm:prSet presAssocID="{782AE55B-4799-4761-B854-FF4EA2F9CE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5E2A7BF-8154-47A4-8A31-56854CA9A9A2}" type="pres">
      <dgm:prSet presAssocID="{782AE55B-4799-4761-B854-FF4EA2F9CE19}" presName="spaceRect" presStyleCnt="0"/>
      <dgm:spPr/>
    </dgm:pt>
    <dgm:pt modelId="{4A49A918-6C4E-42BD-B5CF-4D2A40B193C2}" type="pres">
      <dgm:prSet presAssocID="{782AE55B-4799-4761-B854-FF4EA2F9CE19}" presName="textRect" presStyleLbl="revTx" presStyleIdx="0" presStyleCnt="5">
        <dgm:presLayoutVars>
          <dgm:chMax val="1"/>
          <dgm:chPref val="1"/>
        </dgm:presLayoutVars>
      </dgm:prSet>
      <dgm:spPr/>
    </dgm:pt>
    <dgm:pt modelId="{C2C56C66-3941-4715-9922-8CADE7BF256C}" type="pres">
      <dgm:prSet presAssocID="{A49174CB-BF6D-4E9B-ACCF-1A3BB2A70643}" presName="sibTrans" presStyleLbl="sibTrans2D1" presStyleIdx="0" presStyleCnt="0"/>
      <dgm:spPr/>
    </dgm:pt>
    <dgm:pt modelId="{1E26D331-ACDA-4A91-B254-093758A9AB8E}" type="pres">
      <dgm:prSet presAssocID="{99E10648-2C28-4095-A38E-36E562231109}" presName="compNode" presStyleCnt="0"/>
      <dgm:spPr/>
    </dgm:pt>
    <dgm:pt modelId="{0A1498D8-6EAA-45A3-A105-07362196DE02}" type="pres">
      <dgm:prSet presAssocID="{99E10648-2C28-4095-A38E-36E562231109}" presName="iconBgRect" presStyleLbl="bgShp" presStyleIdx="1" presStyleCnt="5"/>
      <dgm:spPr/>
    </dgm:pt>
    <dgm:pt modelId="{A16FCB65-BA31-4A24-8270-B2797CC1BBCF}" type="pres">
      <dgm:prSet presAssocID="{99E10648-2C28-4095-A38E-36E56223110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8528975-CBBD-439B-8433-38AF483582F4}" type="pres">
      <dgm:prSet presAssocID="{99E10648-2C28-4095-A38E-36E562231109}" presName="spaceRect" presStyleCnt="0"/>
      <dgm:spPr/>
    </dgm:pt>
    <dgm:pt modelId="{D27219AA-391D-423A-9943-09860ECDB28A}" type="pres">
      <dgm:prSet presAssocID="{99E10648-2C28-4095-A38E-36E562231109}" presName="textRect" presStyleLbl="revTx" presStyleIdx="1" presStyleCnt="5">
        <dgm:presLayoutVars>
          <dgm:chMax val="1"/>
          <dgm:chPref val="1"/>
        </dgm:presLayoutVars>
      </dgm:prSet>
      <dgm:spPr/>
    </dgm:pt>
    <dgm:pt modelId="{377F093F-2AFA-41E9-ABD5-F805304764D8}" type="pres">
      <dgm:prSet presAssocID="{34925757-B82C-4928-B188-4714A8D3E734}" presName="sibTrans" presStyleLbl="sibTrans2D1" presStyleIdx="0" presStyleCnt="0"/>
      <dgm:spPr/>
    </dgm:pt>
    <dgm:pt modelId="{89C2A6E7-305F-4487-9BCB-CBC21D68ADFF}" type="pres">
      <dgm:prSet presAssocID="{E2A8C38B-A98E-453E-ACCE-0BECA8A4A87B}" presName="compNode" presStyleCnt="0"/>
      <dgm:spPr/>
    </dgm:pt>
    <dgm:pt modelId="{928DDD75-E1B1-49A9-A3D7-B41DEED17CFF}" type="pres">
      <dgm:prSet presAssocID="{E2A8C38B-A98E-453E-ACCE-0BECA8A4A87B}" presName="iconBgRect" presStyleLbl="bgShp" presStyleIdx="2" presStyleCnt="5"/>
      <dgm:spPr/>
    </dgm:pt>
    <dgm:pt modelId="{66821828-013C-46D1-8038-C60BECBE6658}" type="pres">
      <dgm:prSet presAssocID="{E2A8C38B-A98E-453E-ACCE-0BECA8A4A87B}" presName="iconRect" presStyleLbl="node1" presStyleIdx="2" presStyleCnt="5"/>
      <dgm:spPr/>
    </dgm:pt>
    <dgm:pt modelId="{0530D863-B3C7-4BEB-91F2-0E0584D59C44}" type="pres">
      <dgm:prSet presAssocID="{E2A8C38B-A98E-453E-ACCE-0BECA8A4A87B}" presName="spaceRect" presStyleCnt="0"/>
      <dgm:spPr/>
    </dgm:pt>
    <dgm:pt modelId="{0D225E53-3634-4B1B-9B45-B4FA406AD977}" type="pres">
      <dgm:prSet presAssocID="{E2A8C38B-A98E-453E-ACCE-0BECA8A4A87B}" presName="textRect" presStyleLbl="revTx" presStyleIdx="2" presStyleCnt="5">
        <dgm:presLayoutVars>
          <dgm:chMax val="1"/>
          <dgm:chPref val="1"/>
        </dgm:presLayoutVars>
      </dgm:prSet>
      <dgm:spPr/>
    </dgm:pt>
    <dgm:pt modelId="{C05DD2CF-D539-4DE9-B01F-1DBD7593A7EF}" type="pres">
      <dgm:prSet presAssocID="{0D4745A2-040B-406C-979E-AB1457C5D9F6}" presName="sibTrans" presStyleLbl="sibTrans2D1" presStyleIdx="0" presStyleCnt="0"/>
      <dgm:spPr/>
    </dgm:pt>
    <dgm:pt modelId="{C2D5C7E4-B700-437B-A882-1CD766B89C90}" type="pres">
      <dgm:prSet presAssocID="{D28AAAF4-0E96-4916-B54D-E27F5C5FBFD5}" presName="compNode" presStyleCnt="0"/>
      <dgm:spPr/>
    </dgm:pt>
    <dgm:pt modelId="{DD0136E0-B74B-4EED-9D8C-B79272615DCF}" type="pres">
      <dgm:prSet presAssocID="{D28AAAF4-0E96-4916-B54D-E27F5C5FBFD5}" presName="iconBgRect" presStyleLbl="bgShp" presStyleIdx="3" presStyleCnt="5"/>
      <dgm:spPr/>
    </dgm:pt>
    <dgm:pt modelId="{F99FC300-035B-4894-B60E-61C7FA66AC83}" type="pres">
      <dgm:prSet presAssocID="{D28AAAF4-0E96-4916-B54D-E27F5C5FBFD5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C05916E0-5934-44AC-A28C-540761DBE3D6}" type="pres">
      <dgm:prSet presAssocID="{D28AAAF4-0E96-4916-B54D-E27F5C5FBFD5}" presName="spaceRect" presStyleCnt="0"/>
      <dgm:spPr/>
    </dgm:pt>
    <dgm:pt modelId="{013EAD27-F4F6-410A-A983-513417DCE6F4}" type="pres">
      <dgm:prSet presAssocID="{D28AAAF4-0E96-4916-B54D-E27F5C5FBFD5}" presName="textRect" presStyleLbl="revTx" presStyleIdx="3" presStyleCnt="5">
        <dgm:presLayoutVars>
          <dgm:chMax val="1"/>
          <dgm:chPref val="1"/>
        </dgm:presLayoutVars>
      </dgm:prSet>
      <dgm:spPr/>
    </dgm:pt>
    <dgm:pt modelId="{B46220F2-0D86-447E-8FBF-03BA68BA7D3F}" type="pres">
      <dgm:prSet presAssocID="{95D43B3F-213A-4DEC-A7C5-A9EABB86B679}" presName="sibTrans" presStyleLbl="sibTrans2D1" presStyleIdx="0" presStyleCnt="0"/>
      <dgm:spPr/>
    </dgm:pt>
    <dgm:pt modelId="{764B38CA-63F6-4836-A73D-85790CCF76C5}" type="pres">
      <dgm:prSet presAssocID="{2E21C3CD-AE6C-43C5-BFF1-6BC868AC0B91}" presName="compNode" presStyleCnt="0"/>
      <dgm:spPr/>
    </dgm:pt>
    <dgm:pt modelId="{20BC8BB3-341B-437E-ACF5-223A35CB8CD0}" type="pres">
      <dgm:prSet presAssocID="{2E21C3CD-AE6C-43C5-BFF1-6BC868AC0B91}" presName="iconBgRect" presStyleLbl="bgShp" presStyleIdx="4" presStyleCnt="5"/>
      <dgm:spPr/>
    </dgm:pt>
    <dgm:pt modelId="{17C7FB5E-9E56-4003-8BBA-3D4D05A073A5}" type="pres">
      <dgm:prSet presAssocID="{2E21C3CD-AE6C-43C5-BFF1-6BC868AC0B91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4FB259-91B0-4B14-A119-3C8DD5411F69}" type="pres">
      <dgm:prSet presAssocID="{2E21C3CD-AE6C-43C5-BFF1-6BC868AC0B91}" presName="spaceRect" presStyleCnt="0"/>
      <dgm:spPr/>
    </dgm:pt>
    <dgm:pt modelId="{B50D4C84-4B02-40DA-9379-24D1B98E5F6F}" type="pres">
      <dgm:prSet presAssocID="{2E21C3CD-AE6C-43C5-BFF1-6BC868AC0B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498306-B75F-4B0E-A7C3-A5388B9DFDDD}" type="presOf" srcId="{B5ABE178-BA36-4398-8085-559E5740B0C4}" destId="{C62E4A46-9C34-4673-ACC5-F8A807B685AD}" srcOrd="0" destOrd="0" presId="urn:microsoft.com/office/officeart/2018/2/layout/IconCircleList"/>
    <dgm:cxn modelId="{056C6C20-2680-43EE-A37D-32E460D77A56}" srcId="{B5ABE178-BA36-4398-8085-559E5740B0C4}" destId="{E2A8C38B-A98E-453E-ACCE-0BECA8A4A87B}" srcOrd="2" destOrd="0" parTransId="{9A567D9C-7632-4D60-A75C-CF7D479F29AB}" sibTransId="{0D4745A2-040B-406C-979E-AB1457C5D9F6}"/>
    <dgm:cxn modelId="{17C2302A-F5AF-4B50-89A9-A74B0387FB18}" srcId="{B5ABE178-BA36-4398-8085-559E5740B0C4}" destId="{99E10648-2C28-4095-A38E-36E562231109}" srcOrd="1" destOrd="0" parTransId="{D86CBB61-E66F-410D-9460-21FF39ABA755}" sibTransId="{34925757-B82C-4928-B188-4714A8D3E734}"/>
    <dgm:cxn modelId="{5C18E92A-5334-4A48-8C4D-AE8B3C5940BA}" type="presOf" srcId="{782AE55B-4799-4761-B854-FF4EA2F9CE19}" destId="{4A49A918-6C4E-42BD-B5CF-4D2A40B193C2}" srcOrd="0" destOrd="0" presId="urn:microsoft.com/office/officeart/2018/2/layout/IconCircleList"/>
    <dgm:cxn modelId="{009B4739-57E5-4AFC-AE9E-7E179D804F29}" srcId="{B5ABE178-BA36-4398-8085-559E5740B0C4}" destId="{2E21C3CD-AE6C-43C5-BFF1-6BC868AC0B91}" srcOrd="4" destOrd="0" parTransId="{C714C404-3F37-4252-A991-E58526A07AF6}" sibTransId="{4CDCDC28-202E-4AF4-8091-0ACC0F166C42}"/>
    <dgm:cxn modelId="{B010AE69-6B30-4E68-8AD5-273CA80E2289}" srcId="{B5ABE178-BA36-4398-8085-559E5740B0C4}" destId="{D28AAAF4-0E96-4916-B54D-E27F5C5FBFD5}" srcOrd="3" destOrd="0" parTransId="{4014A754-629F-4A37-AB0B-AC0301950DCD}" sibTransId="{95D43B3F-213A-4DEC-A7C5-A9EABB86B679}"/>
    <dgm:cxn modelId="{2178224F-B66C-498A-B249-DA568B32735C}" type="presOf" srcId="{A49174CB-BF6D-4E9B-ACCF-1A3BB2A70643}" destId="{C2C56C66-3941-4715-9922-8CADE7BF256C}" srcOrd="0" destOrd="0" presId="urn:microsoft.com/office/officeart/2018/2/layout/IconCircleList"/>
    <dgm:cxn modelId="{82221958-EDB5-4627-A028-8C3173794123}" type="presOf" srcId="{0D4745A2-040B-406C-979E-AB1457C5D9F6}" destId="{C05DD2CF-D539-4DE9-B01F-1DBD7593A7EF}" srcOrd="0" destOrd="0" presId="urn:microsoft.com/office/officeart/2018/2/layout/IconCircleList"/>
    <dgm:cxn modelId="{9B14D07C-6C31-456A-A324-52C82AD77E2B}" type="presOf" srcId="{E2A8C38B-A98E-453E-ACCE-0BECA8A4A87B}" destId="{0D225E53-3634-4B1B-9B45-B4FA406AD977}" srcOrd="0" destOrd="0" presId="urn:microsoft.com/office/officeart/2018/2/layout/IconCircleList"/>
    <dgm:cxn modelId="{D8FED59B-2979-4604-B326-E364D526103A}" srcId="{B5ABE178-BA36-4398-8085-559E5740B0C4}" destId="{782AE55B-4799-4761-B854-FF4EA2F9CE19}" srcOrd="0" destOrd="0" parTransId="{DA906ACB-E88B-40AA-802E-97BACA714262}" sibTransId="{A49174CB-BF6D-4E9B-ACCF-1A3BB2A70643}"/>
    <dgm:cxn modelId="{FBA179BE-EB9C-4C9A-8764-25D53886006A}" type="presOf" srcId="{95D43B3F-213A-4DEC-A7C5-A9EABB86B679}" destId="{B46220F2-0D86-447E-8FBF-03BA68BA7D3F}" srcOrd="0" destOrd="0" presId="urn:microsoft.com/office/officeart/2018/2/layout/IconCircleList"/>
    <dgm:cxn modelId="{37AA8ABE-2226-46F9-86D9-6F5DB37A2721}" type="presOf" srcId="{D28AAAF4-0E96-4916-B54D-E27F5C5FBFD5}" destId="{013EAD27-F4F6-410A-A983-513417DCE6F4}" srcOrd="0" destOrd="0" presId="urn:microsoft.com/office/officeart/2018/2/layout/IconCircleList"/>
    <dgm:cxn modelId="{69F1B7C3-FEBA-43FC-BA2D-37A8B5D382F2}" type="presOf" srcId="{34925757-B82C-4928-B188-4714A8D3E734}" destId="{377F093F-2AFA-41E9-ABD5-F805304764D8}" srcOrd="0" destOrd="0" presId="urn:microsoft.com/office/officeart/2018/2/layout/IconCircleList"/>
    <dgm:cxn modelId="{2E0688C6-9A95-4C27-ACBB-52A046F9C5C4}" type="presOf" srcId="{99E10648-2C28-4095-A38E-36E562231109}" destId="{D27219AA-391D-423A-9943-09860ECDB28A}" srcOrd="0" destOrd="0" presId="urn:microsoft.com/office/officeart/2018/2/layout/IconCircleList"/>
    <dgm:cxn modelId="{240AEEE6-04EE-40FA-B3D7-D72FFF014F38}" type="presOf" srcId="{2E21C3CD-AE6C-43C5-BFF1-6BC868AC0B91}" destId="{B50D4C84-4B02-40DA-9379-24D1B98E5F6F}" srcOrd="0" destOrd="0" presId="urn:microsoft.com/office/officeart/2018/2/layout/IconCircleList"/>
    <dgm:cxn modelId="{D308C83F-45D6-4FDF-9D57-606BA653DFFD}" type="presParOf" srcId="{C62E4A46-9C34-4673-ACC5-F8A807B685AD}" destId="{C61C2F2D-6AD9-454E-A2BA-E610C6FDA2E5}" srcOrd="0" destOrd="0" presId="urn:microsoft.com/office/officeart/2018/2/layout/IconCircleList"/>
    <dgm:cxn modelId="{922DBEC9-AC8A-4020-BB9D-2F39B0C8E774}" type="presParOf" srcId="{C61C2F2D-6AD9-454E-A2BA-E610C6FDA2E5}" destId="{759695D9-9082-4E36-AABE-5DEEB6708195}" srcOrd="0" destOrd="0" presId="urn:microsoft.com/office/officeart/2018/2/layout/IconCircleList"/>
    <dgm:cxn modelId="{8F945DEB-6823-43AA-86AB-C544E6C1BC61}" type="presParOf" srcId="{759695D9-9082-4E36-AABE-5DEEB6708195}" destId="{B11DB8F4-EBAE-479B-9E1D-D41777447C2C}" srcOrd="0" destOrd="0" presId="urn:microsoft.com/office/officeart/2018/2/layout/IconCircleList"/>
    <dgm:cxn modelId="{CA7AB73B-A1C3-495C-924B-F73C3C031AC5}" type="presParOf" srcId="{759695D9-9082-4E36-AABE-5DEEB6708195}" destId="{F0E006B9-7AE3-43EC-82C0-D5163952D803}" srcOrd="1" destOrd="0" presId="urn:microsoft.com/office/officeart/2018/2/layout/IconCircleList"/>
    <dgm:cxn modelId="{396112A9-0048-4D70-B4C5-634610B327F5}" type="presParOf" srcId="{759695D9-9082-4E36-AABE-5DEEB6708195}" destId="{D5E2A7BF-8154-47A4-8A31-56854CA9A9A2}" srcOrd="2" destOrd="0" presId="urn:microsoft.com/office/officeart/2018/2/layout/IconCircleList"/>
    <dgm:cxn modelId="{816EF049-FC36-4910-895D-AC92345BE130}" type="presParOf" srcId="{759695D9-9082-4E36-AABE-5DEEB6708195}" destId="{4A49A918-6C4E-42BD-B5CF-4D2A40B193C2}" srcOrd="3" destOrd="0" presId="urn:microsoft.com/office/officeart/2018/2/layout/IconCircleList"/>
    <dgm:cxn modelId="{D726F254-6E21-488F-A359-0816D2F80342}" type="presParOf" srcId="{C61C2F2D-6AD9-454E-A2BA-E610C6FDA2E5}" destId="{C2C56C66-3941-4715-9922-8CADE7BF256C}" srcOrd="1" destOrd="0" presId="urn:microsoft.com/office/officeart/2018/2/layout/IconCircleList"/>
    <dgm:cxn modelId="{48602822-9B9E-4BA9-B027-2EB40A84CC17}" type="presParOf" srcId="{C61C2F2D-6AD9-454E-A2BA-E610C6FDA2E5}" destId="{1E26D331-ACDA-4A91-B254-093758A9AB8E}" srcOrd="2" destOrd="0" presId="urn:microsoft.com/office/officeart/2018/2/layout/IconCircleList"/>
    <dgm:cxn modelId="{075C3C8C-DA01-4B81-BCB0-1885A4F764A4}" type="presParOf" srcId="{1E26D331-ACDA-4A91-B254-093758A9AB8E}" destId="{0A1498D8-6EAA-45A3-A105-07362196DE02}" srcOrd="0" destOrd="0" presId="urn:microsoft.com/office/officeart/2018/2/layout/IconCircleList"/>
    <dgm:cxn modelId="{450D7EAC-1D0F-4C03-B46A-B7E5CA4EC5A7}" type="presParOf" srcId="{1E26D331-ACDA-4A91-B254-093758A9AB8E}" destId="{A16FCB65-BA31-4A24-8270-B2797CC1BBCF}" srcOrd="1" destOrd="0" presId="urn:microsoft.com/office/officeart/2018/2/layout/IconCircleList"/>
    <dgm:cxn modelId="{A64EB948-159A-4915-B8A0-DA770C7738BB}" type="presParOf" srcId="{1E26D331-ACDA-4A91-B254-093758A9AB8E}" destId="{28528975-CBBD-439B-8433-38AF483582F4}" srcOrd="2" destOrd="0" presId="urn:microsoft.com/office/officeart/2018/2/layout/IconCircleList"/>
    <dgm:cxn modelId="{97D79656-4BFD-4725-84FD-22BF89DE9904}" type="presParOf" srcId="{1E26D331-ACDA-4A91-B254-093758A9AB8E}" destId="{D27219AA-391D-423A-9943-09860ECDB28A}" srcOrd="3" destOrd="0" presId="urn:microsoft.com/office/officeart/2018/2/layout/IconCircleList"/>
    <dgm:cxn modelId="{3FD5158E-C51E-43F8-92FE-071BACC103F6}" type="presParOf" srcId="{C61C2F2D-6AD9-454E-A2BA-E610C6FDA2E5}" destId="{377F093F-2AFA-41E9-ABD5-F805304764D8}" srcOrd="3" destOrd="0" presId="urn:microsoft.com/office/officeart/2018/2/layout/IconCircleList"/>
    <dgm:cxn modelId="{11159A56-8979-4FDF-924F-EDD4C92AC9A4}" type="presParOf" srcId="{C61C2F2D-6AD9-454E-A2BA-E610C6FDA2E5}" destId="{89C2A6E7-305F-4487-9BCB-CBC21D68ADFF}" srcOrd="4" destOrd="0" presId="urn:microsoft.com/office/officeart/2018/2/layout/IconCircleList"/>
    <dgm:cxn modelId="{DBBFF710-C85C-4A34-AC70-62B86F58ECF8}" type="presParOf" srcId="{89C2A6E7-305F-4487-9BCB-CBC21D68ADFF}" destId="{928DDD75-E1B1-49A9-A3D7-B41DEED17CFF}" srcOrd="0" destOrd="0" presId="urn:microsoft.com/office/officeart/2018/2/layout/IconCircleList"/>
    <dgm:cxn modelId="{3ACD82E6-4FA2-4B69-A81C-718D4ACE990C}" type="presParOf" srcId="{89C2A6E7-305F-4487-9BCB-CBC21D68ADFF}" destId="{66821828-013C-46D1-8038-C60BECBE6658}" srcOrd="1" destOrd="0" presId="urn:microsoft.com/office/officeart/2018/2/layout/IconCircleList"/>
    <dgm:cxn modelId="{BED5AFDF-A019-42C1-9830-D55DBB495AB0}" type="presParOf" srcId="{89C2A6E7-305F-4487-9BCB-CBC21D68ADFF}" destId="{0530D863-B3C7-4BEB-91F2-0E0584D59C44}" srcOrd="2" destOrd="0" presId="urn:microsoft.com/office/officeart/2018/2/layout/IconCircleList"/>
    <dgm:cxn modelId="{830F97BE-DD1C-4594-9282-B3BE83B4200E}" type="presParOf" srcId="{89C2A6E7-305F-4487-9BCB-CBC21D68ADFF}" destId="{0D225E53-3634-4B1B-9B45-B4FA406AD977}" srcOrd="3" destOrd="0" presId="urn:microsoft.com/office/officeart/2018/2/layout/IconCircleList"/>
    <dgm:cxn modelId="{DFBA17FE-DDD9-4048-B09E-B3A24F8FCA8D}" type="presParOf" srcId="{C61C2F2D-6AD9-454E-A2BA-E610C6FDA2E5}" destId="{C05DD2CF-D539-4DE9-B01F-1DBD7593A7EF}" srcOrd="5" destOrd="0" presId="urn:microsoft.com/office/officeart/2018/2/layout/IconCircleList"/>
    <dgm:cxn modelId="{993D7F12-52E4-4B83-B92C-8D0FFE9A7514}" type="presParOf" srcId="{C61C2F2D-6AD9-454E-A2BA-E610C6FDA2E5}" destId="{C2D5C7E4-B700-437B-A882-1CD766B89C90}" srcOrd="6" destOrd="0" presId="urn:microsoft.com/office/officeart/2018/2/layout/IconCircleList"/>
    <dgm:cxn modelId="{B271A63B-FAB9-42D4-A03C-62270A53C86B}" type="presParOf" srcId="{C2D5C7E4-B700-437B-A882-1CD766B89C90}" destId="{DD0136E0-B74B-4EED-9D8C-B79272615DCF}" srcOrd="0" destOrd="0" presId="urn:microsoft.com/office/officeart/2018/2/layout/IconCircleList"/>
    <dgm:cxn modelId="{ECCD73CD-EAAA-488D-814C-623FAB5D5AB1}" type="presParOf" srcId="{C2D5C7E4-B700-437B-A882-1CD766B89C90}" destId="{F99FC300-035B-4894-B60E-61C7FA66AC83}" srcOrd="1" destOrd="0" presId="urn:microsoft.com/office/officeart/2018/2/layout/IconCircleList"/>
    <dgm:cxn modelId="{1ED57535-B93A-4308-A6C3-3303028FFAA4}" type="presParOf" srcId="{C2D5C7E4-B700-437B-A882-1CD766B89C90}" destId="{C05916E0-5934-44AC-A28C-540761DBE3D6}" srcOrd="2" destOrd="0" presId="urn:microsoft.com/office/officeart/2018/2/layout/IconCircleList"/>
    <dgm:cxn modelId="{442F07CA-89F5-43BC-A83F-8985D286E4EB}" type="presParOf" srcId="{C2D5C7E4-B700-437B-A882-1CD766B89C90}" destId="{013EAD27-F4F6-410A-A983-513417DCE6F4}" srcOrd="3" destOrd="0" presId="urn:microsoft.com/office/officeart/2018/2/layout/IconCircleList"/>
    <dgm:cxn modelId="{9CF3D7B2-E945-4E20-B68F-3B11201705D6}" type="presParOf" srcId="{C61C2F2D-6AD9-454E-A2BA-E610C6FDA2E5}" destId="{B46220F2-0D86-447E-8FBF-03BA68BA7D3F}" srcOrd="7" destOrd="0" presId="urn:microsoft.com/office/officeart/2018/2/layout/IconCircleList"/>
    <dgm:cxn modelId="{8F310633-B1E6-45E7-A590-C626B4CBC46F}" type="presParOf" srcId="{C61C2F2D-6AD9-454E-A2BA-E610C6FDA2E5}" destId="{764B38CA-63F6-4836-A73D-85790CCF76C5}" srcOrd="8" destOrd="0" presId="urn:microsoft.com/office/officeart/2018/2/layout/IconCircleList"/>
    <dgm:cxn modelId="{71B09CE7-8745-4588-9822-025BF18C78B0}" type="presParOf" srcId="{764B38CA-63F6-4836-A73D-85790CCF76C5}" destId="{20BC8BB3-341B-437E-ACF5-223A35CB8CD0}" srcOrd="0" destOrd="0" presId="urn:microsoft.com/office/officeart/2018/2/layout/IconCircleList"/>
    <dgm:cxn modelId="{98C518AA-0699-49A7-AD72-D815B0EC9F62}" type="presParOf" srcId="{764B38CA-63F6-4836-A73D-85790CCF76C5}" destId="{17C7FB5E-9E56-4003-8BBA-3D4D05A073A5}" srcOrd="1" destOrd="0" presId="urn:microsoft.com/office/officeart/2018/2/layout/IconCircleList"/>
    <dgm:cxn modelId="{215A1F12-44A4-4C03-84AD-0E2D4FA2E63F}" type="presParOf" srcId="{764B38CA-63F6-4836-A73D-85790CCF76C5}" destId="{E84FB259-91B0-4B14-A119-3C8DD5411F69}" srcOrd="2" destOrd="0" presId="urn:microsoft.com/office/officeart/2018/2/layout/IconCircleList"/>
    <dgm:cxn modelId="{8D9415B9-B5EF-470F-A1FA-A2489114003A}" type="presParOf" srcId="{764B38CA-63F6-4836-A73D-85790CCF76C5}" destId="{B50D4C84-4B02-40DA-9379-24D1B98E5F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CA3F3-3BD9-46D4-95FD-2C194DCE17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11A21BD-B68E-43E5-B3E4-1B01BA5B3AB9}">
      <dgm:prSet/>
      <dgm:spPr/>
      <dgm:t>
        <a:bodyPr/>
        <a:lstStyle/>
        <a:p>
          <a:pPr>
            <a:defRPr cap="all"/>
          </a:pPr>
          <a:r>
            <a:rPr lang="en-US"/>
            <a:t>Ease of use</a:t>
          </a:r>
        </a:p>
      </dgm:t>
    </dgm:pt>
    <dgm:pt modelId="{F9491811-ACF6-4EA6-B1F8-D66D36FF7960}" type="parTrans" cxnId="{EF29791D-5554-46F1-AF90-77EDB2072F8E}">
      <dgm:prSet/>
      <dgm:spPr/>
      <dgm:t>
        <a:bodyPr/>
        <a:lstStyle/>
        <a:p>
          <a:endParaRPr lang="en-US"/>
        </a:p>
      </dgm:t>
    </dgm:pt>
    <dgm:pt modelId="{EF62A762-4A1B-4192-88BD-B670FF279960}" type="sibTrans" cxnId="{EF29791D-5554-46F1-AF90-77EDB2072F8E}">
      <dgm:prSet/>
      <dgm:spPr/>
      <dgm:t>
        <a:bodyPr/>
        <a:lstStyle/>
        <a:p>
          <a:endParaRPr lang="en-US"/>
        </a:p>
      </dgm:t>
    </dgm:pt>
    <dgm:pt modelId="{4B9271B5-EBCC-4C8E-AB17-1D228265A276}">
      <dgm:prSet/>
      <dgm:spPr/>
      <dgm:t>
        <a:bodyPr/>
        <a:lstStyle/>
        <a:p>
          <a:pPr>
            <a:defRPr cap="all"/>
          </a:pPr>
          <a:r>
            <a:rPr lang="en-US"/>
            <a:t>Scalability</a:t>
          </a:r>
        </a:p>
      </dgm:t>
    </dgm:pt>
    <dgm:pt modelId="{BFDFF58D-9971-4C2A-96B3-72C0C8EB85A5}" type="parTrans" cxnId="{CC57FD60-2D58-4B7F-9184-E30436650B97}">
      <dgm:prSet/>
      <dgm:spPr/>
      <dgm:t>
        <a:bodyPr/>
        <a:lstStyle/>
        <a:p>
          <a:endParaRPr lang="en-US"/>
        </a:p>
      </dgm:t>
    </dgm:pt>
    <dgm:pt modelId="{CD7DA3A7-92F8-4EE4-BCB8-37512BAEB955}" type="sibTrans" cxnId="{CC57FD60-2D58-4B7F-9184-E30436650B97}">
      <dgm:prSet/>
      <dgm:spPr/>
      <dgm:t>
        <a:bodyPr/>
        <a:lstStyle/>
        <a:p>
          <a:endParaRPr lang="en-US"/>
        </a:p>
      </dgm:t>
    </dgm:pt>
    <dgm:pt modelId="{1E56F14D-64F4-4BBB-A9D8-19FD43125639}">
      <dgm:prSet/>
      <dgm:spPr/>
      <dgm:t>
        <a:bodyPr/>
        <a:lstStyle/>
        <a:p>
          <a:pPr>
            <a:defRPr cap="all"/>
          </a:pPr>
          <a:r>
            <a:rPr lang="en-US"/>
            <a:t>Flexibility</a:t>
          </a:r>
        </a:p>
      </dgm:t>
    </dgm:pt>
    <dgm:pt modelId="{0B408A90-09C3-44E2-BE07-825AE954C05A}" type="parTrans" cxnId="{6F0D46E7-3AD3-4BFE-802D-548B91F3461A}">
      <dgm:prSet/>
      <dgm:spPr/>
      <dgm:t>
        <a:bodyPr/>
        <a:lstStyle/>
        <a:p>
          <a:endParaRPr lang="en-US"/>
        </a:p>
      </dgm:t>
    </dgm:pt>
    <dgm:pt modelId="{A1BE93C7-3915-4F9D-A756-8C24D6150676}" type="sibTrans" cxnId="{6F0D46E7-3AD3-4BFE-802D-548B91F3461A}">
      <dgm:prSet/>
      <dgm:spPr/>
      <dgm:t>
        <a:bodyPr/>
        <a:lstStyle/>
        <a:p>
          <a:endParaRPr lang="en-US"/>
        </a:p>
      </dgm:t>
    </dgm:pt>
    <dgm:pt modelId="{3CD15FC6-8E65-4E88-ADBC-804E90499724}">
      <dgm:prSet/>
      <dgm:spPr/>
      <dgm:t>
        <a:bodyPr/>
        <a:lstStyle/>
        <a:p>
          <a:pPr>
            <a:defRPr cap="all"/>
          </a:pPr>
          <a:r>
            <a:rPr lang="en-US"/>
            <a:t>Comprehensive Toolset</a:t>
          </a:r>
        </a:p>
      </dgm:t>
    </dgm:pt>
    <dgm:pt modelId="{233E76C2-303A-4B9E-AA35-CDF4A0092307}" type="parTrans" cxnId="{DF5B7D2C-0D5A-4705-9829-81851CDB73B3}">
      <dgm:prSet/>
      <dgm:spPr/>
      <dgm:t>
        <a:bodyPr/>
        <a:lstStyle/>
        <a:p>
          <a:endParaRPr lang="en-US"/>
        </a:p>
      </dgm:t>
    </dgm:pt>
    <dgm:pt modelId="{7821ECC1-5304-4042-882E-49BC3763946D}" type="sibTrans" cxnId="{DF5B7D2C-0D5A-4705-9829-81851CDB73B3}">
      <dgm:prSet/>
      <dgm:spPr/>
      <dgm:t>
        <a:bodyPr/>
        <a:lstStyle/>
        <a:p>
          <a:endParaRPr lang="en-US"/>
        </a:p>
      </dgm:t>
    </dgm:pt>
    <dgm:pt modelId="{EDB022DF-CD86-4589-A892-002FBA19B360}">
      <dgm:prSet/>
      <dgm:spPr/>
      <dgm:t>
        <a:bodyPr/>
        <a:lstStyle/>
        <a:p>
          <a:pPr>
            <a:defRPr cap="all"/>
          </a:pPr>
          <a:r>
            <a:rPr lang="en-US"/>
            <a:t>Ecosystem Integration</a:t>
          </a:r>
        </a:p>
      </dgm:t>
    </dgm:pt>
    <dgm:pt modelId="{3EDFC18B-9AE1-46D3-A688-CCD026A06D5C}" type="parTrans" cxnId="{AF5EFE65-06C0-4A67-9002-CA9F3D627E0C}">
      <dgm:prSet/>
      <dgm:spPr/>
      <dgm:t>
        <a:bodyPr/>
        <a:lstStyle/>
        <a:p>
          <a:endParaRPr lang="en-US"/>
        </a:p>
      </dgm:t>
    </dgm:pt>
    <dgm:pt modelId="{E613DBB7-F66F-4941-8001-629FADCD0D76}" type="sibTrans" cxnId="{AF5EFE65-06C0-4A67-9002-CA9F3D627E0C}">
      <dgm:prSet/>
      <dgm:spPr/>
      <dgm:t>
        <a:bodyPr/>
        <a:lstStyle/>
        <a:p>
          <a:endParaRPr lang="en-US"/>
        </a:p>
      </dgm:t>
    </dgm:pt>
    <dgm:pt modelId="{256B9011-A6E0-4B62-A172-F1A139FC548E}" type="pres">
      <dgm:prSet presAssocID="{B69CA3F3-3BD9-46D4-95FD-2C194DCE17B8}" presName="root" presStyleCnt="0">
        <dgm:presLayoutVars>
          <dgm:dir/>
          <dgm:resizeHandles val="exact"/>
        </dgm:presLayoutVars>
      </dgm:prSet>
      <dgm:spPr/>
    </dgm:pt>
    <dgm:pt modelId="{D7A5A626-3364-42A4-9015-3EB5E5E3E9F4}" type="pres">
      <dgm:prSet presAssocID="{E11A21BD-B68E-43E5-B3E4-1B01BA5B3AB9}" presName="compNode" presStyleCnt="0"/>
      <dgm:spPr/>
    </dgm:pt>
    <dgm:pt modelId="{E2BC468D-8B6A-4C5C-9801-A2A29E47B4C7}" type="pres">
      <dgm:prSet presAssocID="{E11A21BD-B68E-43E5-B3E4-1B01BA5B3AB9}" presName="iconBgRect" presStyleLbl="bgShp" presStyleIdx="0" presStyleCnt="5"/>
      <dgm:spPr/>
    </dgm:pt>
    <dgm:pt modelId="{30445E71-FF3D-4D66-872F-7DF8D52F291B}" type="pres">
      <dgm:prSet presAssocID="{E11A21BD-B68E-43E5-B3E4-1B01BA5B3A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24AA375E-F3C6-4B83-80EF-AD27A3E3590F}" type="pres">
      <dgm:prSet presAssocID="{E11A21BD-B68E-43E5-B3E4-1B01BA5B3AB9}" presName="spaceRect" presStyleCnt="0"/>
      <dgm:spPr/>
    </dgm:pt>
    <dgm:pt modelId="{D94A41C4-9419-4E93-8F76-A4750E18600E}" type="pres">
      <dgm:prSet presAssocID="{E11A21BD-B68E-43E5-B3E4-1B01BA5B3AB9}" presName="textRect" presStyleLbl="revTx" presStyleIdx="0" presStyleCnt="5">
        <dgm:presLayoutVars>
          <dgm:chMax val="1"/>
          <dgm:chPref val="1"/>
        </dgm:presLayoutVars>
      </dgm:prSet>
      <dgm:spPr/>
    </dgm:pt>
    <dgm:pt modelId="{73F3ABE2-AC42-439C-AFB8-A1B94B41B495}" type="pres">
      <dgm:prSet presAssocID="{EF62A762-4A1B-4192-88BD-B670FF279960}" presName="sibTrans" presStyleCnt="0"/>
      <dgm:spPr/>
    </dgm:pt>
    <dgm:pt modelId="{02445543-E536-4245-9AEA-C2DA113FF9D3}" type="pres">
      <dgm:prSet presAssocID="{4B9271B5-EBCC-4C8E-AB17-1D228265A276}" presName="compNode" presStyleCnt="0"/>
      <dgm:spPr/>
    </dgm:pt>
    <dgm:pt modelId="{011609E1-0A1E-4755-B526-7326429F3234}" type="pres">
      <dgm:prSet presAssocID="{4B9271B5-EBCC-4C8E-AB17-1D228265A276}" presName="iconBgRect" presStyleLbl="bgShp" presStyleIdx="1" presStyleCnt="5"/>
      <dgm:spPr/>
    </dgm:pt>
    <dgm:pt modelId="{9E6B4939-92B0-41C5-92C0-576737816098}" type="pres">
      <dgm:prSet presAssocID="{4B9271B5-EBCC-4C8E-AB17-1D228265A2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B2C20D-6D0B-4BAF-8C1D-E55ABA702DA8}" type="pres">
      <dgm:prSet presAssocID="{4B9271B5-EBCC-4C8E-AB17-1D228265A276}" presName="spaceRect" presStyleCnt="0"/>
      <dgm:spPr/>
    </dgm:pt>
    <dgm:pt modelId="{9BD86BEA-5037-436A-99DE-3EB62CE41C82}" type="pres">
      <dgm:prSet presAssocID="{4B9271B5-EBCC-4C8E-AB17-1D228265A276}" presName="textRect" presStyleLbl="revTx" presStyleIdx="1" presStyleCnt="5">
        <dgm:presLayoutVars>
          <dgm:chMax val="1"/>
          <dgm:chPref val="1"/>
        </dgm:presLayoutVars>
      </dgm:prSet>
      <dgm:spPr/>
    </dgm:pt>
    <dgm:pt modelId="{7BBC3255-7E96-4196-A65F-6A6B9E1D909D}" type="pres">
      <dgm:prSet presAssocID="{CD7DA3A7-92F8-4EE4-BCB8-37512BAEB955}" presName="sibTrans" presStyleCnt="0"/>
      <dgm:spPr/>
    </dgm:pt>
    <dgm:pt modelId="{A679F234-62C6-48C7-9147-90B9C4273A11}" type="pres">
      <dgm:prSet presAssocID="{1E56F14D-64F4-4BBB-A9D8-19FD43125639}" presName="compNode" presStyleCnt="0"/>
      <dgm:spPr/>
    </dgm:pt>
    <dgm:pt modelId="{2DCE4862-67DA-4D30-81D7-D668BD65F3CF}" type="pres">
      <dgm:prSet presAssocID="{1E56F14D-64F4-4BBB-A9D8-19FD43125639}" presName="iconBgRect" presStyleLbl="bgShp" presStyleIdx="2" presStyleCnt="5"/>
      <dgm:spPr/>
    </dgm:pt>
    <dgm:pt modelId="{4308653C-6C94-46AB-9B42-C8744A95F5A8}" type="pres">
      <dgm:prSet presAssocID="{1E56F14D-64F4-4BBB-A9D8-19FD431256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9C942C9-5E63-4D87-9186-6CA50FF25A6E}" type="pres">
      <dgm:prSet presAssocID="{1E56F14D-64F4-4BBB-A9D8-19FD43125639}" presName="spaceRect" presStyleCnt="0"/>
      <dgm:spPr/>
    </dgm:pt>
    <dgm:pt modelId="{0712CEEC-C4A6-4970-878D-80AB8B460FFA}" type="pres">
      <dgm:prSet presAssocID="{1E56F14D-64F4-4BBB-A9D8-19FD43125639}" presName="textRect" presStyleLbl="revTx" presStyleIdx="2" presStyleCnt="5">
        <dgm:presLayoutVars>
          <dgm:chMax val="1"/>
          <dgm:chPref val="1"/>
        </dgm:presLayoutVars>
      </dgm:prSet>
      <dgm:spPr/>
    </dgm:pt>
    <dgm:pt modelId="{79706629-5E97-400C-B236-BB619325C298}" type="pres">
      <dgm:prSet presAssocID="{A1BE93C7-3915-4F9D-A756-8C24D6150676}" presName="sibTrans" presStyleCnt="0"/>
      <dgm:spPr/>
    </dgm:pt>
    <dgm:pt modelId="{EB79A8F9-A856-427C-9F82-AB5B6900CB2A}" type="pres">
      <dgm:prSet presAssocID="{3CD15FC6-8E65-4E88-ADBC-804E90499724}" presName="compNode" presStyleCnt="0"/>
      <dgm:spPr/>
    </dgm:pt>
    <dgm:pt modelId="{35674EDA-C04F-42FE-8B45-21E4056B158D}" type="pres">
      <dgm:prSet presAssocID="{3CD15FC6-8E65-4E88-ADBC-804E90499724}" presName="iconBgRect" presStyleLbl="bgShp" presStyleIdx="3" presStyleCnt="5"/>
      <dgm:spPr/>
    </dgm:pt>
    <dgm:pt modelId="{820581C6-BD15-48D5-BE04-A7B9CC8B843B}" type="pres">
      <dgm:prSet presAssocID="{3CD15FC6-8E65-4E88-ADBC-804E904997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CE44C52-788A-41B2-BB0F-C5CF1C06E985}" type="pres">
      <dgm:prSet presAssocID="{3CD15FC6-8E65-4E88-ADBC-804E90499724}" presName="spaceRect" presStyleCnt="0"/>
      <dgm:spPr/>
    </dgm:pt>
    <dgm:pt modelId="{C4B219B5-E088-4FF9-ABF0-014FF4B118FF}" type="pres">
      <dgm:prSet presAssocID="{3CD15FC6-8E65-4E88-ADBC-804E90499724}" presName="textRect" presStyleLbl="revTx" presStyleIdx="3" presStyleCnt="5">
        <dgm:presLayoutVars>
          <dgm:chMax val="1"/>
          <dgm:chPref val="1"/>
        </dgm:presLayoutVars>
      </dgm:prSet>
      <dgm:spPr/>
    </dgm:pt>
    <dgm:pt modelId="{3BD9518B-2D23-48B5-B918-B48611DA8C2E}" type="pres">
      <dgm:prSet presAssocID="{7821ECC1-5304-4042-882E-49BC3763946D}" presName="sibTrans" presStyleCnt="0"/>
      <dgm:spPr/>
    </dgm:pt>
    <dgm:pt modelId="{8DD15680-EE60-4A20-8130-E40A9E4C58A2}" type="pres">
      <dgm:prSet presAssocID="{EDB022DF-CD86-4589-A892-002FBA19B360}" presName="compNode" presStyleCnt="0"/>
      <dgm:spPr/>
    </dgm:pt>
    <dgm:pt modelId="{A43C4B81-C5EC-45BC-A2ED-2FA0149122D6}" type="pres">
      <dgm:prSet presAssocID="{EDB022DF-CD86-4589-A892-002FBA19B360}" presName="iconBgRect" presStyleLbl="bgShp" presStyleIdx="4" presStyleCnt="5"/>
      <dgm:spPr/>
    </dgm:pt>
    <dgm:pt modelId="{1D6DBBF4-FBBC-4D6E-8888-41F20F095A11}" type="pres">
      <dgm:prSet presAssocID="{EDB022DF-CD86-4589-A892-002FBA19B3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C9C021F-611B-4F34-9C61-B0500DA453B7}" type="pres">
      <dgm:prSet presAssocID="{EDB022DF-CD86-4589-A892-002FBA19B360}" presName="spaceRect" presStyleCnt="0"/>
      <dgm:spPr/>
    </dgm:pt>
    <dgm:pt modelId="{54200C0E-D5D7-43A2-823F-3F6D857CD191}" type="pres">
      <dgm:prSet presAssocID="{EDB022DF-CD86-4589-A892-002FBA19B36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0AED12-3065-4AB9-8426-F6AA86D7758D}" type="presOf" srcId="{B69CA3F3-3BD9-46D4-95FD-2C194DCE17B8}" destId="{256B9011-A6E0-4B62-A172-F1A139FC548E}" srcOrd="0" destOrd="0" presId="urn:microsoft.com/office/officeart/2018/5/layout/IconCircleLabelList"/>
    <dgm:cxn modelId="{EF29791D-5554-46F1-AF90-77EDB2072F8E}" srcId="{B69CA3F3-3BD9-46D4-95FD-2C194DCE17B8}" destId="{E11A21BD-B68E-43E5-B3E4-1B01BA5B3AB9}" srcOrd="0" destOrd="0" parTransId="{F9491811-ACF6-4EA6-B1F8-D66D36FF7960}" sibTransId="{EF62A762-4A1B-4192-88BD-B670FF279960}"/>
    <dgm:cxn modelId="{DF5B7D2C-0D5A-4705-9829-81851CDB73B3}" srcId="{B69CA3F3-3BD9-46D4-95FD-2C194DCE17B8}" destId="{3CD15FC6-8E65-4E88-ADBC-804E90499724}" srcOrd="3" destOrd="0" parTransId="{233E76C2-303A-4B9E-AA35-CDF4A0092307}" sibTransId="{7821ECC1-5304-4042-882E-49BC3763946D}"/>
    <dgm:cxn modelId="{EEC27860-3975-45B7-996D-A224D29AFAC9}" type="presOf" srcId="{4B9271B5-EBCC-4C8E-AB17-1D228265A276}" destId="{9BD86BEA-5037-436A-99DE-3EB62CE41C82}" srcOrd="0" destOrd="0" presId="urn:microsoft.com/office/officeart/2018/5/layout/IconCircleLabelList"/>
    <dgm:cxn modelId="{CC57FD60-2D58-4B7F-9184-E30436650B97}" srcId="{B69CA3F3-3BD9-46D4-95FD-2C194DCE17B8}" destId="{4B9271B5-EBCC-4C8E-AB17-1D228265A276}" srcOrd="1" destOrd="0" parTransId="{BFDFF58D-9971-4C2A-96B3-72C0C8EB85A5}" sibTransId="{CD7DA3A7-92F8-4EE4-BCB8-37512BAEB955}"/>
    <dgm:cxn modelId="{39553841-6F23-4C91-804F-A8CF49CC8768}" type="presOf" srcId="{3CD15FC6-8E65-4E88-ADBC-804E90499724}" destId="{C4B219B5-E088-4FF9-ABF0-014FF4B118FF}" srcOrd="0" destOrd="0" presId="urn:microsoft.com/office/officeart/2018/5/layout/IconCircleLabelList"/>
    <dgm:cxn modelId="{AF5EFE65-06C0-4A67-9002-CA9F3D627E0C}" srcId="{B69CA3F3-3BD9-46D4-95FD-2C194DCE17B8}" destId="{EDB022DF-CD86-4589-A892-002FBA19B360}" srcOrd="4" destOrd="0" parTransId="{3EDFC18B-9AE1-46D3-A688-CCD026A06D5C}" sibTransId="{E613DBB7-F66F-4941-8001-629FADCD0D76}"/>
    <dgm:cxn modelId="{91B8A66F-74AE-4776-8214-775BCD25047E}" type="presOf" srcId="{1E56F14D-64F4-4BBB-A9D8-19FD43125639}" destId="{0712CEEC-C4A6-4970-878D-80AB8B460FFA}" srcOrd="0" destOrd="0" presId="urn:microsoft.com/office/officeart/2018/5/layout/IconCircleLabelList"/>
    <dgm:cxn modelId="{5E2437AF-2929-4318-85E7-AAA7C0B2EB0A}" type="presOf" srcId="{E11A21BD-B68E-43E5-B3E4-1B01BA5B3AB9}" destId="{D94A41C4-9419-4E93-8F76-A4750E18600E}" srcOrd="0" destOrd="0" presId="urn:microsoft.com/office/officeart/2018/5/layout/IconCircleLabelList"/>
    <dgm:cxn modelId="{32F96AD5-854B-4074-8B10-8330E1FB75C0}" type="presOf" srcId="{EDB022DF-CD86-4589-A892-002FBA19B360}" destId="{54200C0E-D5D7-43A2-823F-3F6D857CD191}" srcOrd="0" destOrd="0" presId="urn:microsoft.com/office/officeart/2018/5/layout/IconCircleLabelList"/>
    <dgm:cxn modelId="{6F0D46E7-3AD3-4BFE-802D-548B91F3461A}" srcId="{B69CA3F3-3BD9-46D4-95FD-2C194DCE17B8}" destId="{1E56F14D-64F4-4BBB-A9D8-19FD43125639}" srcOrd="2" destOrd="0" parTransId="{0B408A90-09C3-44E2-BE07-825AE954C05A}" sibTransId="{A1BE93C7-3915-4F9D-A756-8C24D6150676}"/>
    <dgm:cxn modelId="{62D0A3BD-3F6D-4E06-B65C-9E5AE7E91E31}" type="presParOf" srcId="{256B9011-A6E0-4B62-A172-F1A139FC548E}" destId="{D7A5A626-3364-42A4-9015-3EB5E5E3E9F4}" srcOrd="0" destOrd="0" presId="urn:microsoft.com/office/officeart/2018/5/layout/IconCircleLabelList"/>
    <dgm:cxn modelId="{B4B5319E-2808-414E-828E-16DA350E3104}" type="presParOf" srcId="{D7A5A626-3364-42A4-9015-3EB5E5E3E9F4}" destId="{E2BC468D-8B6A-4C5C-9801-A2A29E47B4C7}" srcOrd="0" destOrd="0" presId="urn:microsoft.com/office/officeart/2018/5/layout/IconCircleLabelList"/>
    <dgm:cxn modelId="{1DB0B5B7-0BA5-43B9-BCF7-DBDCC68E5CEC}" type="presParOf" srcId="{D7A5A626-3364-42A4-9015-3EB5E5E3E9F4}" destId="{30445E71-FF3D-4D66-872F-7DF8D52F291B}" srcOrd="1" destOrd="0" presId="urn:microsoft.com/office/officeart/2018/5/layout/IconCircleLabelList"/>
    <dgm:cxn modelId="{1D05AEA8-3FAF-4378-8AD2-EE31CDB540A2}" type="presParOf" srcId="{D7A5A626-3364-42A4-9015-3EB5E5E3E9F4}" destId="{24AA375E-F3C6-4B83-80EF-AD27A3E3590F}" srcOrd="2" destOrd="0" presId="urn:microsoft.com/office/officeart/2018/5/layout/IconCircleLabelList"/>
    <dgm:cxn modelId="{AF132022-BF65-437E-8252-1B1720A8E59A}" type="presParOf" srcId="{D7A5A626-3364-42A4-9015-3EB5E5E3E9F4}" destId="{D94A41C4-9419-4E93-8F76-A4750E18600E}" srcOrd="3" destOrd="0" presId="urn:microsoft.com/office/officeart/2018/5/layout/IconCircleLabelList"/>
    <dgm:cxn modelId="{D33077BC-27AF-4BC2-9E65-CD31AA14628F}" type="presParOf" srcId="{256B9011-A6E0-4B62-A172-F1A139FC548E}" destId="{73F3ABE2-AC42-439C-AFB8-A1B94B41B495}" srcOrd="1" destOrd="0" presId="urn:microsoft.com/office/officeart/2018/5/layout/IconCircleLabelList"/>
    <dgm:cxn modelId="{B5DB3000-0DF6-45F4-8466-06A3576E6D8D}" type="presParOf" srcId="{256B9011-A6E0-4B62-A172-F1A139FC548E}" destId="{02445543-E536-4245-9AEA-C2DA113FF9D3}" srcOrd="2" destOrd="0" presId="urn:microsoft.com/office/officeart/2018/5/layout/IconCircleLabelList"/>
    <dgm:cxn modelId="{DAEE602C-4319-491D-9EA3-0A02854701F7}" type="presParOf" srcId="{02445543-E536-4245-9AEA-C2DA113FF9D3}" destId="{011609E1-0A1E-4755-B526-7326429F3234}" srcOrd="0" destOrd="0" presId="urn:microsoft.com/office/officeart/2018/5/layout/IconCircleLabelList"/>
    <dgm:cxn modelId="{02946FD2-F210-49F9-BB88-B2990CF95595}" type="presParOf" srcId="{02445543-E536-4245-9AEA-C2DA113FF9D3}" destId="{9E6B4939-92B0-41C5-92C0-576737816098}" srcOrd="1" destOrd="0" presId="urn:microsoft.com/office/officeart/2018/5/layout/IconCircleLabelList"/>
    <dgm:cxn modelId="{B4EDA8BF-E61F-4A75-A571-5086A8FD186A}" type="presParOf" srcId="{02445543-E536-4245-9AEA-C2DA113FF9D3}" destId="{16B2C20D-6D0B-4BAF-8C1D-E55ABA702DA8}" srcOrd="2" destOrd="0" presId="urn:microsoft.com/office/officeart/2018/5/layout/IconCircleLabelList"/>
    <dgm:cxn modelId="{8FC79C82-5378-479E-B0FA-0C5155BD4B44}" type="presParOf" srcId="{02445543-E536-4245-9AEA-C2DA113FF9D3}" destId="{9BD86BEA-5037-436A-99DE-3EB62CE41C82}" srcOrd="3" destOrd="0" presId="urn:microsoft.com/office/officeart/2018/5/layout/IconCircleLabelList"/>
    <dgm:cxn modelId="{18498C49-1F96-48F6-85C0-1A8A12BDC243}" type="presParOf" srcId="{256B9011-A6E0-4B62-A172-F1A139FC548E}" destId="{7BBC3255-7E96-4196-A65F-6A6B9E1D909D}" srcOrd="3" destOrd="0" presId="urn:microsoft.com/office/officeart/2018/5/layout/IconCircleLabelList"/>
    <dgm:cxn modelId="{6BF228E2-5A91-4BAC-9DBB-AC2386A2AAFA}" type="presParOf" srcId="{256B9011-A6E0-4B62-A172-F1A139FC548E}" destId="{A679F234-62C6-48C7-9147-90B9C4273A11}" srcOrd="4" destOrd="0" presId="urn:microsoft.com/office/officeart/2018/5/layout/IconCircleLabelList"/>
    <dgm:cxn modelId="{438C2CBC-D660-409E-B8E4-2C33D34D8CF9}" type="presParOf" srcId="{A679F234-62C6-48C7-9147-90B9C4273A11}" destId="{2DCE4862-67DA-4D30-81D7-D668BD65F3CF}" srcOrd="0" destOrd="0" presId="urn:microsoft.com/office/officeart/2018/5/layout/IconCircleLabelList"/>
    <dgm:cxn modelId="{ADB0FB35-F89F-4BA8-B4DA-97E62D3B1387}" type="presParOf" srcId="{A679F234-62C6-48C7-9147-90B9C4273A11}" destId="{4308653C-6C94-46AB-9B42-C8744A95F5A8}" srcOrd="1" destOrd="0" presId="urn:microsoft.com/office/officeart/2018/5/layout/IconCircleLabelList"/>
    <dgm:cxn modelId="{C26F4D1E-D1A2-4E54-B828-BB61742BA459}" type="presParOf" srcId="{A679F234-62C6-48C7-9147-90B9C4273A11}" destId="{29C942C9-5E63-4D87-9186-6CA50FF25A6E}" srcOrd="2" destOrd="0" presId="urn:microsoft.com/office/officeart/2018/5/layout/IconCircleLabelList"/>
    <dgm:cxn modelId="{25FFF4C0-A5F8-4A8B-8A5B-E047D6E0D455}" type="presParOf" srcId="{A679F234-62C6-48C7-9147-90B9C4273A11}" destId="{0712CEEC-C4A6-4970-878D-80AB8B460FFA}" srcOrd="3" destOrd="0" presId="urn:microsoft.com/office/officeart/2018/5/layout/IconCircleLabelList"/>
    <dgm:cxn modelId="{E6F848CA-F0BA-4E88-B45A-174D635F5EDD}" type="presParOf" srcId="{256B9011-A6E0-4B62-A172-F1A139FC548E}" destId="{79706629-5E97-400C-B236-BB619325C298}" srcOrd="5" destOrd="0" presId="urn:microsoft.com/office/officeart/2018/5/layout/IconCircleLabelList"/>
    <dgm:cxn modelId="{C2267E95-E93F-43BC-8636-72B040743E79}" type="presParOf" srcId="{256B9011-A6E0-4B62-A172-F1A139FC548E}" destId="{EB79A8F9-A856-427C-9F82-AB5B6900CB2A}" srcOrd="6" destOrd="0" presId="urn:microsoft.com/office/officeart/2018/5/layout/IconCircleLabelList"/>
    <dgm:cxn modelId="{BC3EB2C4-1462-4CDA-8D06-912E2C3BC763}" type="presParOf" srcId="{EB79A8F9-A856-427C-9F82-AB5B6900CB2A}" destId="{35674EDA-C04F-42FE-8B45-21E4056B158D}" srcOrd="0" destOrd="0" presId="urn:microsoft.com/office/officeart/2018/5/layout/IconCircleLabelList"/>
    <dgm:cxn modelId="{2A4514E4-6185-4D44-ABFC-8285546FD3B6}" type="presParOf" srcId="{EB79A8F9-A856-427C-9F82-AB5B6900CB2A}" destId="{820581C6-BD15-48D5-BE04-A7B9CC8B843B}" srcOrd="1" destOrd="0" presId="urn:microsoft.com/office/officeart/2018/5/layout/IconCircleLabelList"/>
    <dgm:cxn modelId="{FF57BC9C-DAC9-4F05-8859-3B4300CEE3D0}" type="presParOf" srcId="{EB79A8F9-A856-427C-9F82-AB5B6900CB2A}" destId="{ECE44C52-788A-41B2-BB0F-C5CF1C06E985}" srcOrd="2" destOrd="0" presId="urn:microsoft.com/office/officeart/2018/5/layout/IconCircleLabelList"/>
    <dgm:cxn modelId="{5F5BD900-D521-45EB-812E-F90DEECE932C}" type="presParOf" srcId="{EB79A8F9-A856-427C-9F82-AB5B6900CB2A}" destId="{C4B219B5-E088-4FF9-ABF0-014FF4B118FF}" srcOrd="3" destOrd="0" presId="urn:microsoft.com/office/officeart/2018/5/layout/IconCircleLabelList"/>
    <dgm:cxn modelId="{6A2E09D1-81FB-49D1-9698-0145F3CB0B78}" type="presParOf" srcId="{256B9011-A6E0-4B62-A172-F1A139FC548E}" destId="{3BD9518B-2D23-48B5-B918-B48611DA8C2E}" srcOrd="7" destOrd="0" presId="urn:microsoft.com/office/officeart/2018/5/layout/IconCircleLabelList"/>
    <dgm:cxn modelId="{381A0FEA-83FD-469E-B008-4AD7DF43DBFA}" type="presParOf" srcId="{256B9011-A6E0-4B62-A172-F1A139FC548E}" destId="{8DD15680-EE60-4A20-8130-E40A9E4C58A2}" srcOrd="8" destOrd="0" presId="urn:microsoft.com/office/officeart/2018/5/layout/IconCircleLabelList"/>
    <dgm:cxn modelId="{7133C1B6-251E-46E6-8B08-68C08F83F9AE}" type="presParOf" srcId="{8DD15680-EE60-4A20-8130-E40A9E4C58A2}" destId="{A43C4B81-C5EC-45BC-A2ED-2FA0149122D6}" srcOrd="0" destOrd="0" presId="urn:microsoft.com/office/officeart/2018/5/layout/IconCircleLabelList"/>
    <dgm:cxn modelId="{A6D91142-55E2-45A7-8B2D-7F20636A542E}" type="presParOf" srcId="{8DD15680-EE60-4A20-8130-E40A9E4C58A2}" destId="{1D6DBBF4-FBBC-4D6E-8888-41F20F095A11}" srcOrd="1" destOrd="0" presId="urn:microsoft.com/office/officeart/2018/5/layout/IconCircleLabelList"/>
    <dgm:cxn modelId="{573C3306-50D7-488F-B861-ADA7424CD931}" type="presParOf" srcId="{8DD15680-EE60-4A20-8130-E40A9E4C58A2}" destId="{AC9C021F-611B-4F34-9C61-B0500DA453B7}" srcOrd="2" destOrd="0" presId="urn:microsoft.com/office/officeart/2018/5/layout/IconCircleLabelList"/>
    <dgm:cxn modelId="{06765191-FD7A-4837-B33C-D2423A699031}" type="presParOf" srcId="{8DD15680-EE60-4A20-8130-E40A9E4C58A2}" destId="{54200C0E-D5D7-43A2-823F-3F6D857CD1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9E2FC-7299-4896-A01C-A1476D7228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99ADC5-75BD-420A-88AC-52AC16573225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Simplicity &amp;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Abstraction</a:t>
          </a:r>
          <a:endParaRPr lang="en-US" b="1" dirty="0"/>
        </a:p>
      </dgm:t>
    </dgm:pt>
    <dgm:pt modelId="{15C7D5F2-7A86-40C5-B867-9E535E0838E7}" type="parTrans" cxnId="{4BA12A4E-7717-4595-A351-CBB7D3F09755}">
      <dgm:prSet/>
      <dgm:spPr/>
      <dgm:t>
        <a:bodyPr/>
        <a:lstStyle/>
        <a:p>
          <a:endParaRPr lang="en-US"/>
        </a:p>
      </dgm:t>
    </dgm:pt>
    <dgm:pt modelId="{AC780C77-ADD3-46CD-8518-680ABA9E124E}" type="sibTrans" cxnId="{4BA12A4E-7717-4595-A351-CBB7D3F09755}">
      <dgm:prSet/>
      <dgm:spPr/>
      <dgm:t>
        <a:bodyPr/>
        <a:lstStyle/>
        <a:p>
          <a:endParaRPr lang="en-US"/>
        </a:p>
      </dgm:t>
    </dgm:pt>
    <dgm:pt modelId="{04CE6B29-3E57-4233-B991-F130C7C4FBDC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Flexibility &amp;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Heterogeneity</a:t>
          </a:r>
          <a:endParaRPr lang="en-US" b="1" dirty="0"/>
        </a:p>
      </dgm:t>
    </dgm:pt>
    <dgm:pt modelId="{0BF6517D-451F-4353-AB5B-7002E6D4C65B}" type="parTrans" cxnId="{0C10077E-62D7-435E-BE77-F5013D1AEBCF}">
      <dgm:prSet/>
      <dgm:spPr/>
      <dgm:t>
        <a:bodyPr/>
        <a:lstStyle/>
        <a:p>
          <a:endParaRPr lang="en-US"/>
        </a:p>
      </dgm:t>
    </dgm:pt>
    <dgm:pt modelId="{D48A6A2E-522D-406B-8620-FBD5266ED727}" type="sibTrans" cxnId="{0C10077E-62D7-435E-BE77-F5013D1AEBCF}">
      <dgm:prSet/>
      <dgm:spPr/>
      <dgm:t>
        <a:bodyPr/>
        <a:lstStyle/>
        <a:p>
          <a:endParaRPr lang="en-US"/>
        </a:p>
      </dgm:t>
    </dgm:pt>
    <dgm:pt modelId="{8EBB9F8F-6A59-4C89-8E53-033FA55D1499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Speed &amp; Scalability</a:t>
          </a:r>
          <a:endParaRPr lang="en-US" b="1" dirty="0"/>
        </a:p>
      </dgm:t>
    </dgm:pt>
    <dgm:pt modelId="{1EDD5710-607C-495C-AABF-A6D6DB61C009}" type="parTrans" cxnId="{B815D096-8850-47B5-98A1-506A4C834DB6}">
      <dgm:prSet/>
      <dgm:spPr/>
      <dgm:t>
        <a:bodyPr/>
        <a:lstStyle/>
        <a:p>
          <a:endParaRPr lang="en-US"/>
        </a:p>
      </dgm:t>
    </dgm:pt>
    <dgm:pt modelId="{6EF7D1C7-E6FF-4B55-B6A5-F48BC3BCADF3}" type="sibTrans" cxnId="{B815D096-8850-47B5-98A1-506A4C834DB6}">
      <dgm:prSet/>
      <dgm:spPr/>
      <dgm:t>
        <a:bodyPr/>
        <a:lstStyle/>
        <a:p>
          <a:endParaRPr lang="en-US"/>
        </a:p>
      </dgm:t>
    </dgm:pt>
    <dgm:pt modelId="{FCEC7A78-2F2E-4C52-A12D-021493BBAD01}">
      <dgm:prSet/>
      <dgm:spPr/>
      <dgm:t>
        <a:bodyPr/>
        <a:lstStyle/>
        <a:p>
          <a:r>
            <a:rPr lang="en-US" b="1" dirty="0">
              <a:latin typeface="Calibri Light" panose="020F0302020204030204"/>
            </a:rPr>
            <a:t>Fault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Tolerance</a:t>
          </a:r>
          <a:endParaRPr lang="en-US" b="1" dirty="0"/>
        </a:p>
      </dgm:t>
    </dgm:pt>
    <dgm:pt modelId="{E22C69BE-8531-4F97-A672-34F3C7A25112}" type="parTrans" cxnId="{369592D3-295F-41D9-89B8-7A7938416A84}">
      <dgm:prSet/>
      <dgm:spPr/>
      <dgm:t>
        <a:bodyPr/>
        <a:lstStyle/>
        <a:p>
          <a:endParaRPr lang="en-US"/>
        </a:p>
      </dgm:t>
    </dgm:pt>
    <dgm:pt modelId="{0C9B86F8-113D-4495-A68B-F889CFEAFAD8}" type="sibTrans" cxnId="{369592D3-295F-41D9-89B8-7A7938416A84}">
      <dgm:prSet/>
      <dgm:spPr/>
      <dgm:t>
        <a:bodyPr/>
        <a:lstStyle/>
        <a:p>
          <a:endParaRPr lang="en-US"/>
        </a:p>
      </dgm:t>
    </dgm:pt>
    <dgm:pt modelId="{6B400F24-AA31-47C3-968B-85262A945CCC}" type="pres">
      <dgm:prSet presAssocID="{3B79E2FC-7299-4896-A01C-A1476D7228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36EC13-651D-4542-9173-BB9F8BEF7D67}" type="pres">
      <dgm:prSet presAssocID="{2099ADC5-75BD-420A-88AC-52AC16573225}" presName="hierRoot1" presStyleCnt="0"/>
      <dgm:spPr/>
    </dgm:pt>
    <dgm:pt modelId="{43245270-2017-4957-A92F-25CB48DCA4A3}" type="pres">
      <dgm:prSet presAssocID="{2099ADC5-75BD-420A-88AC-52AC16573225}" presName="composite" presStyleCnt="0"/>
      <dgm:spPr/>
    </dgm:pt>
    <dgm:pt modelId="{AD562E35-E2D6-489F-A263-9A4FB80715F7}" type="pres">
      <dgm:prSet presAssocID="{2099ADC5-75BD-420A-88AC-52AC16573225}" presName="background" presStyleLbl="node0" presStyleIdx="0" presStyleCnt="4"/>
      <dgm:spPr/>
    </dgm:pt>
    <dgm:pt modelId="{AE8385B2-04B8-4C7F-93C0-0165A87D06C3}" type="pres">
      <dgm:prSet presAssocID="{2099ADC5-75BD-420A-88AC-52AC16573225}" presName="text" presStyleLbl="fgAcc0" presStyleIdx="0" presStyleCnt="4">
        <dgm:presLayoutVars>
          <dgm:chPref val="3"/>
        </dgm:presLayoutVars>
      </dgm:prSet>
      <dgm:spPr/>
    </dgm:pt>
    <dgm:pt modelId="{EA0E21F4-11B5-4BCF-B978-27242FE0C231}" type="pres">
      <dgm:prSet presAssocID="{2099ADC5-75BD-420A-88AC-52AC16573225}" presName="hierChild2" presStyleCnt="0"/>
      <dgm:spPr/>
    </dgm:pt>
    <dgm:pt modelId="{93986154-4D48-4373-9F31-83A56B278BC7}" type="pres">
      <dgm:prSet presAssocID="{04CE6B29-3E57-4233-B991-F130C7C4FBDC}" presName="hierRoot1" presStyleCnt="0"/>
      <dgm:spPr/>
    </dgm:pt>
    <dgm:pt modelId="{4FF7AEE1-F999-4D50-AA5F-DCBFA71F3759}" type="pres">
      <dgm:prSet presAssocID="{04CE6B29-3E57-4233-B991-F130C7C4FBDC}" presName="composite" presStyleCnt="0"/>
      <dgm:spPr/>
    </dgm:pt>
    <dgm:pt modelId="{06CF673C-F609-4F7E-BFD4-88AA11853840}" type="pres">
      <dgm:prSet presAssocID="{04CE6B29-3E57-4233-B991-F130C7C4FBDC}" presName="background" presStyleLbl="node0" presStyleIdx="1" presStyleCnt="4"/>
      <dgm:spPr/>
    </dgm:pt>
    <dgm:pt modelId="{62DAC4D9-8C52-40C9-A482-8F20FCC3CB98}" type="pres">
      <dgm:prSet presAssocID="{04CE6B29-3E57-4233-B991-F130C7C4FBDC}" presName="text" presStyleLbl="fgAcc0" presStyleIdx="1" presStyleCnt="4">
        <dgm:presLayoutVars>
          <dgm:chPref val="3"/>
        </dgm:presLayoutVars>
      </dgm:prSet>
      <dgm:spPr/>
    </dgm:pt>
    <dgm:pt modelId="{632B8E59-C378-47A4-BA8E-718EAFEBD2D8}" type="pres">
      <dgm:prSet presAssocID="{04CE6B29-3E57-4233-B991-F130C7C4FBDC}" presName="hierChild2" presStyleCnt="0"/>
      <dgm:spPr/>
    </dgm:pt>
    <dgm:pt modelId="{2F9209DA-BCF8-4DA3-9284-2F9DC96CE678}" type="pres">
      <dgm:prSet presAssocID="{8EBB9F8F-6A59-4C89-8E53-033FA55D1499}" presName="hierRoot1" presStyleCnt="0"/>
      <dgm:spPr/>
    </dgm:pt>
    <dgm:pt modelId="{5C2AAA86-8BBA-481D-81BC-0A38BF4D3AD0}" type="pres">
      <dgm:prSet presAssocID="{8EBB9F8F-6A59-4C89-8E53-033FA55D1499}" presName="composite" presStyleCnt="0"/>
      <dgm:spPr/>
    </dgm:pt>
    <dgm:pt modelId="{0C0D1860-8D21-402C-8EDB-C101D9123A3E}" type="pres">
      <dgm:prSet presAssocID="{8EBB9F8F-6A59-4C89-8E53-033FA55D1499}" presName="background" presStyleLbl="node0" presStyleIdx="2" presStyleCnt="4"/>
      <dgm:spPr/>
    </dgm:pt>
    <dgm:pt modelId="{6982B4B6-817E-4244-BBF0-EC157D0362FE}" type="pres">
      <dgm:prSet presAssocID="{8EBB9F8F-6A59-4C89-8E53-033FA55D1499}" presName="text" presStyleLbl="fgAcc0" presStyleIdx="2" presStyleCnt="4">
        <dgm:presLayoutVars>
          <dgm:chPref val="3"/>
        </dgm:presLayoutVars>
      </dgm:prSet>
      <dgm:spPr/>
    </dgm:pt>
    <dgm:pt modelId="{20D44720-A574-4258-8C83-0E21255877D7}" type="pres">
      <dgm:prSet presAssocID="{8EBB9F8F-6A59-4C89-8E53-033FA55D1499}" presName="hierChild2" presStyleCnt="0"/>
      <dgm:spPr/>
    </dgm:pt>
    <dgm:pt modelId="{F7C7B90A-BB50-4224-B642-70B75151F958}" type="pres">
      <dgm:prSet presAssocID="{FCEC7A78-2F2E-4C52-A12D-021493BBAD01}" presName="hierRoot1" presStyleCnt="0"/>
      <dgm:spPr/>
    </dgm:pt>
    <dgm:pt modelId="{F2851064-CC41-451D-AFB1-60F658214CE2}" type="pres">
      <dgm:prSet presAssocID="{FCEC7A78-2F2E-4C52-A12D-021493BBAD01}" presName="composite" presStyleCnt="0"/>
      <dgm:spPr/>
    </dgm:pt>
    <dgm:pt modelId="{350E32B9-C39B-42FA-924F-D6CFB30788E7}" type="pres">
      <dgm:prSet presAssocID="{FCEC7A78-2F2E-4C52-A12D-021493BBAD01}" presName="background" presStyleLbl="node0" presStyleIdx="3" presStyleCnt="4"/>
      <dgm:spPr/>
    </dgm:pt>
    <dgm:pt modelId="{80D14603-100F-421C-877B-BC197766347C}" type="pres">
      <dgm:prSet presAssocID="{FCEC7A78-2F2E-4C52-A12D-021493BBAD01}" presName="text" presStyleLbl="fgAcc0" presStyleIdx="3" presStyleCnt="4">
        <dgm:presLayoutVars>
          <dgm:chPref val="3"/>
        </dgm:presLayoutVars>
      </dgm:prSet>
      <dgm:spPr/>
    </dgm:pt>
    <dgm:pt modelId="{DCF55FE5-B598-476C-AE84-85CB6A431D10}" type="pres">
      <dgm:prSet presAssocID="{FCEC7A78-2F2E-4C52-A12D-021493BBAD01}" presName="hierChild2" presStyleCnt="0"/>
      <dgm:spPr/>
    </dgm:pt>
  </dgm:ptLst>
  <dgm:cxnLst>
    <dgm:cxn modelId="{0255D006-3BBF-4D3F-84EE-08193ACE1855}" type="presOf" srcId="{2099ADC5-75BD-420A-88AC-52AC16573225}" destId="{AE8385B2-04B8-4C7F-93C0-0165A87D06C3}" srcOrd="0" destOrd="0" presId="urn:microsoft.com/office/officeart/2005/8/layout/hierarchy1"/>
    <dgm:cxn modelId="{4BA12A4E-7717-4595-A351-CBB7D3F09755}" srcId="{3B79E2FC-7299-4896-A01C-A1476D7228FD}" destId="{2099ADC5-75BD-420A-88AC-52AC16573225}" srcOrd="0" destOrd="0" parTransId="{15C7D5F2-7A86-40C5-B867-9E535E0838E7}" sibTransId="{AC780C77-ADD3-46CD-8518-680ABA9E124E}"/>
    <dgm:cxn modelId="{0C10077E-62D7-435E-BE77-F5013D1AEBCF}" srcId="{3B79E2FC-7299-4896-A01C-A1476D7228FD}" destId="{04CE6B29-3E57-4233-B991-F130C7C4FBDC}" srcOrd="1" destOrd="0" parTransId="{0BF6517D-451F-4353-AB5B-7002E6D4C65B}" sibTransId="{D48A6A2E-522D-406B-8620-FBD5266ED727}"/>
    <dgm:cxn modelId="{C440D892-AA68-47CB-BD32-9C26864D51B2}" type="presOf" srcId="{FCEC7A78-2F2E-4C52-A12D-021493BBAD01}" destId="{80D14603-100F-421C-877B-BC197766347C}" srcOrd="0" destOrd="0" presId="urn:microsoft.com/office/officeart/2005/8/layout/hierarchy1"/>
    <dgm:cxn modelId="{B815D096-8850-47B5-98A1-506A4C834DB6}" srcId="{3B79E2FC-7299-4896-A01C-A1476D7228FD}" destId="{8EBB9F8F-6A59-4C89-8E53-033FA55D1499}" srcOrd="2" destOrd="0" parTransId="{1EDD5710-607C-495C-AABF-A6D6DB61C009}" sibTransId="{6EF7D1C7-E6FF-4B55-B6A5-F48BC3BCADF3}"/>
    <dgm:cxn modelId="{C232F99C-4F05-4FAB-87B7-EEF0BBA16302}" type="presOf" srcId="{3B79E2FC-7299-4896-A01C-A1476D7228FD}" destId="{6B400F24-AA31-47C3-968B-85262A945CCC}" srcOrd="0" destOrd="0" presId="urn:microsoft.com/office/officeart/2005/8/layout/hierarchy1"/>
    <dgm:cxn modelId="{B36A23BE-064A-40A5-8409-C6E688E72FE1}" type="presOf" srcId="{8EBB9F8F-6A59-4C89-8E53-033FA55D1499}" destId="{6982B4B6-817E-4244-BBF0-EC157D0362FE}" srcOrd="0" destOrd="0" presId="urn:microsoft.com/office/officeart/2005/8/layout/hierarchy1"/>
    <dgm:cxn modelId="{49AD71C2-D839-44B6-81D5-594FE9FF9EB6}" type="presOf" srcId="{04CE6B29-3E57-4233-B991-F130C7C4FBDC}" destId="{62DAC4D9-8C52-40C9-A482-8F20FCC3CB98}" srcOrd="0" destOrd="0" presId="urn:microsoft.com/office/officeart/2005/8/layout/hierarchy1"/>
    <dgm:cxn modelId="{369592D3-295F-41D9-89B8-7A7938416A84}" srcId="{3B79E2FC-7299-4896-A01C-A1476D7228FD}" destId="{FCEC7A78-2F2E-4C52-A12D-021493BBAD01}" srcOrd="3" destOrd="0" parTransId="{E22C69BE-8531-4F97-A672-34F3C7A25112}" sibTransId="{0C9B86F8-113D-4495-A68B-F889CFEAFAD8}"/>
    <dgm:cxn modelId="{732501C4-9C95-4491-B3ED-86B107047A52}" type="presParOf" srcId="{6B400F24-AA31-47C3-968B-85262A945CCC}" destId="{0036EC13-651D-4542-9173-BB9F8BEF7D67}" srcOrd="0" destOrd="0" presId="urn:microsoft.com/office/officeart/2005/8/layout/hierarchy1"/>
    <dgm:cxn modelId="{7288684F-0591-439A-8668-EF780F2A26AD}" type="presParOf" srcId="{0036EC13-651D-4542-9173-BB9F8BEF7D67}" destId="{43245270-2017-4957-A92F-25CB48DCA4A3}" srcOrd="0" destOrd="0" presId="urn:microsoft.com/office/officeart/2005/8/layout/hierarchy1"/>
    <dgm:cxn modelId="{1CA1C028-C597-44A1-90F5-3815EA4CDE67}" type="presParOf" srcId="{43245270-2017-4957-A92F-25CB48DCA4A3}" destId="{AD562E35-E2D6-489F-A263-9A4FB80715F7}" srcOrd="0" destOrd="0" presId="urn:microsoft.com/office/officeart/2005/8/layout/hierarchy1"/>
    <dgm:cxn modelId="{942589B9-CFCA-4238-97B2-88DF1592E494}" type="presParOf" srcId="{43245270-2017-4957-A92F-25CB48DCA4A3}" destId="{AE8385B2-04B8-4C7F-93C0-0165A87D06C3}" srcOrd="1" destOrd="0" presId="urn:microsoft.com/office/officeart/2005/8/layout/hierarchy1"/>
    <dgm:cxn modelId="{38753A1C-3252-4B7D-AB94-8C64B533A42F}" type="presParOf" srcId="{0036EC13-651D-4542-9173-BB9F8BEF7D67}" destId="{EA0E21F4-11B5-4BCF-B978-27242FE0C231}" srcOrd="1" destOrd="0" presId="urn:microsoft.com/office/officeart/2005/8/layout/hierarchy1"/>
    <dgm:cxn modelId="{9059D4DF-0AFD-46BF-B4C2-48056B32C545}" type="presParOf" srcId="{6B400F24-AA31-47C3-968B-85262A945CCC}" destId="{93986154-4D48-4373-9F31-83A56B278BC7}" srcOrd="1" destOrd="0" presId="urn:microsoft.com/office/officeart/2005/8/layout/hierarchy1"/>
    <dgm:cxn modelId="{70B3BCA5-DB62-4BFB-9370-C1370A44CB01}" type="presParOf" srcId="{93986154-4D48-4373-9F31-83A56B278BC7}" destId="{4FF7AEE1-F999-4D50-AA5F-DCBFA71F3759}" srcOrd="0" destOrd="0" presId="urn:microsoft.com/office/officeart/2005/8/layout/hierarchy1"/>
    <dgm:cxn modelId="{2C2B016F-C369-4205-8E90-8D1C2CC89E9D}" type="presParOf" srcId="{4FF7AEE1-F999-4D50-AA5F-DCBFA71F3759}" destId="{06CF673C-F609-4F7E-BFD4-88AA11853840}" srcOrd="0" destOrd="0" presId="urn:microsoft.com/office/officeart/2005/8/layout/hierarchy1"/>
    <dgm:cxn modelId="{6EF78B16-8FFB-4D39-B18A-F95CA509DC50}" type="presParOf" srcId="{4FF7AEE1-F999-4D50-AA5F-DCBFA71F3759}" destId="{62DAC4D9-8C52-40C9-A482-8F20FCC3CB98}" srcOrd="1" destOrd="0" presId="urn:microsoft.com/office/officeart/2005/8/layout/hierarchy1"/>
    <dgm:cxn modelId="{93C0F4E5-4362-489A-9F53-5938F4B0054B}" type="presParOf" srcId="{93986154-4D48-4373-9F31-83A56B278BC7}" destId="{632B8E59-C378-47A4-BA8E-718EAFEBD2D8}" srcOrd="1" destOrd="0" presId="urn:microsoft.com/office/officeart/2005/8/layout/hierarchy1"/>
    <dgm:cxn modelId="{23A053D2-3952-4D1C-A736-8181856EB9F5}" type="presParOf" srcId="{6B400F24-AA31-47C3-968B-85262A945CCC}" destId="{2F9209DA-BCF8-4DA3-9284-2F9DC96CE678}" srcOrd="2" destOrd="0" presId="urn:microsoft.com/office/officeart/2005/8/layout/hierarchy1"/>
    <dgm:cxn modelId="{14791244-6CCB-4837-9CF5-732D37FE1D7C}" type="presParOf" srcId="{2F9209DA-BCF8-4DA3-9284-2F9DC96CE678}" destId="{5C2AAA86-8BBA-481D-81BC-0A38BF4D3AD0}" srcOrd="0" destOrd="0" presId="urn:microsoft.com/office/officeart/2005/8/layout/hierarchy1"/>
    <dgm:cxn modelId="{DDA85778-61B2-4188-9AD9-312B3CC8C939}" type="presParOf" srcId="{5C2AAA86-8BBA-481D-81BC-0A38BF4D3AD0}" destId="{0C0D1860-8D21-402C-8EDB-C101D9123A3E}" srcOrd="0" destOrd="0" presId="urn:microsoft.com/office/officeart/2005/8/layout/hierarchy1"/>
    <dgm:cxn modelId="{26908863-0B05-4C8C-90B0-A5DED18212FB}" type="presParOf" srcId="{5C2AAA86-8BBA-481D-81BC-0A38BF4D3AD0}" destId="{6982B4B6-817E-4244-BBF0-EC157D0362FE}" srcOrd="1" destOrd="0" presId="urn:microsoft.com/office/officeart/2005/8/layout/hierarchy1"/>
    <dgm:cxn modelId="{891A7257-2CFB-492C-8B53-F76B68F3394F}" type="presParOf" srcId="{2F9209DA-BCF8-4DA3-9284-2F9DC96CE678}" destId="{20D44720-A574-4258-8C83-0E21255877D7}" srcOrd="1" destOrd="0" presId="urn:microsoft.com/office/officeart/2005/8/layout/hierarchy1"/>
    <dgm:cxn modelId="{05E6624B-934D-4E54-B175-A23407172957}" type="presParOf" srcId="{6B400F24-AA31-47C3-968B-85262A945CCC}" destId="{F7C7B90A-BB50-4224-B642-70B75151F958}" srcOrd="3" destOrd="0" presId="urn:microsoft.com/office/officeart/2005/8/layout/hierarchy1"/>
    <dgm:cxn modelId="{2402FADE-57AD-47FA-88C7-7C11E1161186}" type="presParOf" srcId="{F7C7B90A-BB50-4224-B642-70B75151F958}" destId="{F2851064-CC41-451D-AFB1-60F658214CE2}" srcOrd="0" destOrd="0" presId="urn:microsoft.com/office/officeart/2005/8/layout/hierarchy1"/>
    <dgm:cxn modelId="{835F3EE9-7248-49FA-B247-CA265299C1B0}" type="presParOf" srcId="{F2851064-CC41-451D-AFB1-60F658214CE2}" destId="{350E32B9-C39B-42FA-924F-D6CFB30788E7}" srcOrd="0" destOrd="0" presId="urn:microsoft.com/office/officeart/2005/8/layout/hierarchy1"/>
    <dgm:cxn modelId="{122DC9F4-40AA-41DC-AE1E-9C49A63DD8FD}" type="presParOf" srcId="{F2851064-CC41-451D-AFB1-60F658214CE2}" destId="{80D14603-100F-421C-877B-BC197766347C}" srcOrd="1" destOrd="0" presId="urn:microsoft.com/office/officeart/2005/8/layout/hierarchy1"/>
    <dgm:cxn modelId="{B5B6A40C-2038-41D2-9DDD-1C979DEF8DC7}" type="presParOf" srcId="{F7C7B90A-BB50-4224-B642-70B75151F958}" destId="{DCF55FE5-B598-476C-AE84-85CB6A431D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DB8F4-EBAE-479B-9E1D-D41777447C2C}">
      <dsp:nvSpPr>
        <dsp:cNvPr id="0" name=""/>
        <dsp:cNvSpPr/>
      </dsp:nvSpPr>
      <dsp:spPr>
        <a:xfrm>
          <a:off x="39571" y="795452"/>
          <a:ext cx="1037249" cy="10372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006B9-7AE3-43EC-82C0-D5163952D803}">
      <dsp:nvSpPr>
        <dsp:cNvPr id="0" name=""/>
        <dsp:cNvSpPr/>
      </dsp:nvSpPr>
      <dsp:spPr>
        <a:xfrm>
          <a:off x="257393" y="1013274"/>
          <a:ext cx="601604" cy="601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9A918-6C4E-42BD-B5CF-4D2A40B193C2}">
      <dsp:nvSpPr>
        <dsp:cNvPr id="0" name=""/>
        <dsp:cNvSpPr/>
      </dsp:nvSpPr>
      <dsp:spPr>
        <a:xfrm>
          <a:off x="1299087" y="795452"/>
          <a:ext cx="2444944" cy="103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Powerful open-source and Distributed computing framework.</a:t>
          </a:r>
        </a:p>
      </dsp:txBody>
      <dsp:txXfrm>
        <a:off x="1299087" y="795452"/>
        <a:ext cx="2444944" cy="1037249"/>
      </dsp:txXfrm>
    </dsp:sp>
    <dsp:sp modelId="{0A1498D8-6EAA-45A3-A105-07362196DE02}">
      <dsp:nvSpPr>
        <dsp:cNvPr id="0" name=""/>
        <dsp:cNvSpPr/>
      </dsp:nvSpPr>
      <dsp:spPr>
        <a:xfrm>
          <a:off x="4170045" y="795452"/>
          <a:ext cx="1037249" cy="10372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FCB65-BA31-4A24-8270-B2797CC1BBCF}">
      <dsp:nvSpPr>
        <dsp:cNvPr id="0" name=""/>
        <dsp:cNvSpPr/>
      </dsp:nvSpPr>
      <dsp:spPr>
        <a:xfrm>
          <a:off x="4387867" y="1013274"/>
          <a:ext cx="601604" cy="601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219AA-391D-423A-9943-09860ECDB28A}">
      <dsp:nvSpPr>
        <dsp:cNvPr id="0" name=""/>
        <dsp:cNvSpPr/>
      </dsp:nvSpPr>
      <dsp:spPr>
        <a:xfrm>
          <a:off x="5429562" y="795452"/>
          <a:ext cx="2444944" cy="103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Majorly built for the Python data science community.</a:t>
          </a:r>
        </a:p>
      </dsp:txBody>
      <dsp:txXfrm>
        <a:off x="5429562" y="795452"/>
        <a:ext cx="2444944" cy="1037249"/>
      </dsp:txXfrm>
    </dsp:sp>
    <dsp:sp modelId="{928DDD75-E1B1-49A9-A3D7-B41DEED17CFF}">
      <dsp:nvSpPr>
        <dsp:cNvPr id="0" name=""/>
        <dsp:cNvSpPr/>
      </dsp:nvSpPr>
      <dsp:spPr>
        <a:xfrm>
          <a:off x="8300519" y="795452"/>
          <a:ext cx="1037249" cy="10372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1828-013C-46D1-8038-C60BECBE6658}">
      <dsp:nvSpPr>
        <dsp:cNvPr id="0" name=""/>
        <dsp:cNvSpPr/>
      </dsp:nvSpPr>
      <dsp:spPr>
        <a:xfrm>
          <a:off x="8518341" y="1013274"/>
          <a:ext cx="601604" cy="60160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25E53-3634-4B1B-9B45-B4FA406AD977}">
      <dsp:nvSpPr>
        <dsp:cNvPr id="0" name=""/>
        <dsp:cNvSpPr/>
      </dsp:nvSpPr>
      <dsp:spPr>
        <a:xfrm>
          <a:off x="9560036" y="795452"/>
          <a:ext cx="2444944" cy="103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Simplifies scaling compute-intensive Python workloads, making it easier to structure and run machine learning programs at bigger scale.</a:t>
          </a:r>
          <a:endParaRPr lang="en-US" sz="1300" kern="1200"/>
        </a:p>
      </dsp:txBody>
      <dsp:txXfrm>
        <a:off x="9560036" y="795452"/>
        <a:ext cx="2444944" cy="1037249"/>
      </dsp:txXfrm>
    </dsp:sp>
    <dsp:sp modelId="{DD0136E0-B74B-4EED-9D8C-B79272615DCF}">
      <dsp:nvSpPr>
        <dsp:cNvPr id="0" name=""/>
        <dsp:cNvSpPr/>
      </dsp:nvSpPr>
      <dsp:spPr>
        <a:xfrm>
          <a:off x="39571" y="2583446"/>
          <a:ext cx="1037249" cy="10372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C300-035B-4894-B60E-61C7FA66AC83}">
      <dsp:nvSpPr>
        <dsp:cNvPr id="0" name=""/>
        <dsp:cNvSpPr/>
      </dsp:nvSpPr>
      <dsp:spPr>
        <a:xfrm>
          <a:off x="257393" y="2801268"/>
          <a:ext cx="601604" cy="601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EAD27-F4F6-410A-A983-513417DCE6F4}">
      <dsp:nvSpPr>
        <dsp:cNvPr id="0" name=""/>
        <dsp:cNvSpPr/>
      </dsp:nvSpPr>
      <dsp:spPr>
        <a:xfrm>
          <a:off x="1299087" y="2583446"/>
          <a:ext cx="2444944" cy="103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 and tested locally on a cluster practically without any changes.</a:t>
          </a:r>
        </a:p>
      </dsp:txBody>
      <dsp:txXfrm>
        <a:off x="1299087" y="2583446"/>
        <a:ext cx="2444944" cy="1037249"/>
      </dsp:txXfrm>
    </dsp:sp>
    <dsp:sp modelId="{20BC8BB3-341B-437E-ACF5-223A35CB8CD0}">
      <dsp:nvSpPr>
        <dsp:cNvPr id="0" name=""/>
        <dsp:cNvSpPr/>
      </dsp:nvSpPr>
      <dsp:spPr>
        <a:xfrm>
          <a:off x="4170045" y="2583446"/>
          <a:ext cx="1037249" cy="10372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FB5E-9E56-4003-8BBA-3D4D05A073A5}">
      <dsp:nvSpPr>
        <dsp:cNvPr id="0" name=""/>
        <dsp:cNvSpPr/>
      </dsp:nvSpPr>
      <dsp:spPr>
        <a:xfrm>
          <a:off x="4387867" y="2801268"/>
          <a:ext cx="601604" cy="6016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D4C84-4B02-40DA-9379-24D1B98E5F6F}">
      <dsp:nvSpPr>
        <dsp:cNvPr id="0" name=""/>
        <dsp:cNvSpPr/>
      </dsp:nvSpPr>
      <dsp:spPr>
        <a:xfrm>
          <a:off x="5429562" y="2583446"/>
          <a:ext cx="2444944" cy="103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Leading industry players including Uber, Netflix, Instacart, and Airbnb uses Ray as an abstraction layer over their AI infrastructure.</a:t>
          </a:r>
        </a:p>
      </dsp:txBody>
      <dsp:txXfrm>
        <a:off x="5429562" y="2583446"/>
        <a:ext cx="2444944" cy="1037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C468D-8B6A-4C5C-9801-A2A29E47B4C7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45E71-FF3D-4D66-872F-7DF8D52F291B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A41C4-9419-4E93-8F76-A4750E18600E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Ease of use</a:t>
          </a:r>
        </a:p>
      </dsp:txBody>
      <dsp:txXfrm>
        <a:off x="333914" y="2456402"/>
        <a:ext cx="1800000" cy="720000"/>
      </dsp:txXfrm>
    </dsp:sp>
    <dsp:sp modelId="{011609E1-0A1E-4755-B526-7326429F3234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B4939-92B0-41C5-92C0-576737816098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86BEA-5037-436A-99DE-3EB62CE41C82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Scalability</a:t>
          </a:r>
        </a:p>
      </dsp:txBody>
      <dsp:txXfrm>
        <a:off x="2448914" y="2456402"/>
        <a:ext cx="1800000" cy="720000"/>
      </dsp:txXfrm>
    </dsp:sp>
    <dsp:sp modelId="{2DCE4862-67DA-4D30-81D7-D668BD65F3CF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8653C-6C94-46AB-9B42-C8744A95F5A8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2CEEC-C4A6-4970-878D-80AB8B460FFA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Flexibility</a:t>
          </a:r>
        </a:p>
      </dsp:txBody>
      <dsp:txXfrm>
        <a:off x="4563914" y="2456402"/>
        <a:ext cx="1800000" cy="720000"/>
      </dsp:txXfrm>
    </dsp:sp>
    <dsp:sp modelId="{35674EDA-C04F-42FE-8B45-21E4056B158D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581C6-BD15-48D5-BE04-A7B9CC8B843B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19B5-E088-4FF9-ABF0-014FF4B118FF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Comprehensive Toolset</a:t>
          </a:r>
        </a:p>
      </dsp:txBody>
      <dsp:txXfrm>
        <a:off x="6678914" y="2456402"/>
        <a:ext cx="1800000" cy="720000"/>
      </dsp:txXfrm>
    </dsp:sp>
    <dsp:sp modelId="{A43C4B81-C5EC-45BC-A2ED-2FA0149122D6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DBBF4-FBBC-4D6E-8888-41F20F095A11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00C0E-D5D7-43A2-823F-3F6D857CD19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Ecosystem Integration</a:t>
          </a:r>
        </a:p>
      </dsp:txBody>
      <dsp:txXfrm>
        <a:off x="8793914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62E35-E2D6-489F-A263-9A4FB80715F7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385B2-04B8-4C7F-93C0-0165A87D06C3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 panose="020F0302020204030204"/>
            </a:rPr>
            <a:t>Simplicity &amp;</a:t>
          </a:r>
          <a:r>
            <a:rPr lang="en-US" sz="2700" b="1" kern="1200" dirty="0"/>
            <a:t> </a:t>
          </a:r>
          <a:r>
            <a:rPr lang="en-US" sz="2700" b="1" kern="1200" dirty="0">
              <a:latin typeface="Calibri Light" panose="020F0302020204030204"/>
            </a:rPr>
            <a:t>Abstraction</a:t>
          </a:r>
          <a:endParaRPr lang="en-US" sz="2700" b="1" kern="1200" dirty="0"/>
        </a:p>
      </dsp:txBody>
      <dsp:txXfrm>
        <a:off x="299702" y="1282093"/>
        <a:ext cx="2200851" cy="1366505"/>
      </dsp:txXfrm>
    </dsp:sp>
    <dsp:sp modelId="{06CF673C-F609-4F7E-BFD4-88AA11853840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AC4D9-8C52-40C9-A482-8F20FCC3CB98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 panose="020F0302020204030204"/>
            </a:rPr>
            <a:t>Flexibility &amp;</a:t>
          </a:r>
          <a:r>
            <a:rPr lang="en-US" sz="2700" b="1" kern="1200" dirty="0"/>
            <a:t> </a:t>
          </a:r>
          <a:r>
            <a:rPr lang="en-US" sz="2700" b="1" kern="1200" dirty="0">
              <a:latin typeface="Calibri Light" panose="020F0302020204030204"/>
            </a:rPr>
            <a:t>Heterogeneity</a:t>
          </a:r>
          <a:endParaRPr lang="en-US" sz="2700" b="1" kern="1200" dirty="0"/>
        </a:p>
      </dsp:txBody>
      <dsp:txXfrm>
        <a:off x="3093555" y="1282093"/>
        <a:ext cx="2200851" cy="1366505"/>
      </dsp:txXfrm>
    </dsp:sp>
    <dsp:sp modelId="{0C0D1860-8D21-402C-8EDB-C101D9123A3E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B4B6-817E-4244-BBF0-EC157D0362FE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 panose="020F0302020204030204"/>
            </a:rPr>
            <a:t>Speed &amp; Scalability</a:t>
          </a:r>
          <a:endParaRPr lang="en-US" sz="2700" b="1" kern="1200" dirty="0"/>
        </a:p>
      </dsp:txBody>
      <dsp:txXfrm>
        <a:off x="5887408" y="1282093"/>
        <a:ext cx="2200851" cy="1366505"/>
      </dsp:txXfrm>
    </dsp:sp>
    <dsp:sp modelId="{350E32B9-C39B-42FA-924F-D6CFB30788E7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4603-100F-421C-877B-BC197766347C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 panose="020F0302020204030204"/>
            </a:rPr>
            <a:t>Fault</a:t>
          </a:r>
          <a:r>
            <a:rPr lang="en-US" sz="2700" b="1" kern="1200" dirty="0"/>
            <a:t> </a:t>
          </a:r>
          <a:r>
            <a:rPr lang="en-US" sz="2700" b="1" kern="1200" dirty="0">
              <a:latin typeface="Calibri Light" panose="020F0302020204030204"/>
            </a:rPr>
            <a:t>Tolerance</a:t>
          </a:r>
          <a:endParaRPr lang="en-US" sz="2700" b="1" kern="1200" dirty="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7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0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61E4-AF31-76AE-9757-290B54E1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190"/>
            <a:ext cx="9144000" cy="1717568"/>
          </a:xfrm>
        </p:spPr>
        <p:txBody>
          <a:bodyPr/>
          <a:lstStyle/>
          <a:p>
            <a:r>
              <a:rPr lang="en-US" dirty="0"/>
              <a:t>Ray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6927-5222-8EDA-CF19-F4EAFB03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1900"/>
            <a:ext cx="1668518" cy="52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ECE – 718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412346-F5EB-BD53-C40B-28E3CCEA5049}"/>
              </a:ext>
            </a:extLst>
          </p:cNvPr>
          <p:cNvSpPr txBox="1">
            <a:spLocks/>
          </p:cNvSpPr>
          <p:nvPr/>
        </p:nvSpPr>
        <p:spPr>
          <a:xfrm>
            <a:off x="8494987" y="4726645"/>
            <a:ext cx="2167759" cy="52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By: </a:t>
            </a:r>
            <a:r>
              <a:rPr lang="en-US" b="1" dirty="0"/>
              <a:t>Om Tank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3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36C57-3E72-4C9B-6A52-81F2759E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Real Time Example – Netflix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D0420DD-ADCE-3A26-A5D3-A2D4A446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583791"/>
            <a:ext cx="7439647" cy="24586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At Netflix, everything is a recommendation from artwork to present, showing the related content and titles recommendation.</a:t>
            </a:r>
          </a:p>
          <a:p>
            <a:r>
              <a:rPr lang="en-US" sz="2000" dirty="0">
                <a:cs typeface="Calibri"/>
              </a:rPr>
              <a:t>Netflix uses Ray framework for distributed data loading service and heterogenous training of clusters.</a:t>
            </a:r>
            <a:endParaRPr lang="en-US" sz="2000" dirty="0"/>
          </a:p>
          <a:p>
            <a:r>
              <a:rPr lang="en-US" sz="2000" dirty="0">
                <a:cs typeface="Calibri"/>
              </a:rPr>
              <a:t>For distributed data loading services, Netflix </a:t>
            </a:r>
            <a:r>
              <a:rPr lang="en-US" sz="2000" dirty="0">
                <a:ea typeface="+mn-lt"/>
                <a:cs typeface="+mn-lt"/>
              </a:rPr>
              <a:t>uses </a:t>
            </a:r>
            <a:r>
              <a:rPr lang="en-US" sz="2000" dirty="0" err="1">
                <a:ea typeface="+mn-lt"/>
                <a:cs typeface="+mn-lt"/>
              </a:rPr>
              <a:t>tf.data.experimental.service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dirty="0" err="1">
                <a:ea typeface="+mn-lt"/>
                <a:cs typeface="+mn-lt"/>
              </a:rPr>
              <a:t>tensorflow-dataservice</a:t>
            </a:r>
            <a:r>
              <a:rPr lang="en-US" sz="2000" dirty="0">
                <a:ea typeface="+mn-lt"/>
                <a:cs typeface="+mn-lt"/>
              </a:rPr>
              <a:t> as an example.</a:t>
            </a:r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100AB9A-FC1C-323C-4383-864CAAFCC6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7" t="-163" r="-2264" b="-10843"/>
          <a:stretch/>
        </p:blipFill>
        <p:spPr>
          <a:xfrm>
            <a:off x="4042156" y="3053722"/>
            <a:ext cx="8310419" cy="24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477C6B-6863-29D8-63F1-48AF7CF3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5" y="1716673"/>
            <a:ext cx="10538958" cy="47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01E4-CFD4-C640-6C31-15A4DF8E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58" y="1996209"/>
            <a:ext cx="4805996" cy="28498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kern="1200" dirty="0">
                <a:latin typeface="Cambria"/>
                <a:ea typeface="Cambria"/>
              </a:rPr>
              <a:t>Demo Code</a:t>
            </a:r>
            <a:r>
              <a:rPr lang="en-US" sz="5400" b="1" dirty="0">
                <a:latin typeface="Cambria"/>
                <a:ea typeface="Cambria"/>
              </a:rPr>
              <a:t> – MapReduce Word Count Example</a:t>
            </a:r>
            <a:endParaRPr lang="en-US" sz="5400" b="1" kern="1200" dirty="0">
              <a:latin typeface="Cambria"/>
              <a:ea typeface="Cambria"/>
              <a:cs typeface="Calibri Light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4D29DF1B-6875-ADE2-016A-6CE46A62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87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huffle&#10;&#10;Description automatically generated">
            <a:extLst>
              <a:ext uri="{FF2B5EF4-FFF2-40B4-BE49-F238E27FC236}">
                <a16:creationId xmlns:a16="http://schemas.microsoft.com/office/drawing/2014/main" id="{799AC3A4-D4C7-B53B-1019-DE2C12CE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1112293"/>
            <a:ext cx="8724060" cy="37681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BD44-C679-F3A7-C90A-7FFAA0A8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916" y="1394273"/>
            <a:ext cx="3889310" cy="4051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mbria"/>
                <a:ea typeface="Cambria"/>
              </a:rPr>
              <a:t>MapReduce is a significant development in distributed computing in recent decades. </a:t>
            </a:r>
            <a:endParaRPr lang="en-US" sz="2000" dirty="0">
              <a:latin typeface="Cambria"/>
              <a:ea typeface="Cambria"/>
              <a:cs typeface="Calibri"/>
            </a:endParaRPr>
          </a:p>
          <a:p>
            <a:r>
              <a:rPr lang="en-US" sz="2000" dirty="0">
                <a:latin typeface="Cambria"/>
                <a:ea typeface="Cambria"/>
              </a:rPr>
              <a:t>Many popular big data technologies, such as Hadoop, are built upon this programming model.</a:t>
            </a:r>
            <a:endParaRPr lang="en-US" sz="2000">
              <a:latin typeface="Cambria"/>
              <a:ea typeface="Cambria"/>
              <a:cs typeface="Calibri"/>
            </a:endParaRPr>
          </a:p>
          <a:p>
            <a:r>
              <a:rPr lang="en-US" sz="2000" dirty="0">
                <a:latin typeface="Cambria"/>
                <a:ea typeface="Cambria"/>
                <a:cs typeface="Times New Roman"/>
              </a:rPr>
              <a:t>The approach involves three simple steps:</a:t>
            </a:r>
            <a:endParaRPr lang="en-US" sz="2000" dirty="0">
              <a:latin typeface="Cambria"/>
              <a:ea typeface="Cambria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  <a:cs typeface="Times New Roman"/>
              </a:rPr>
              <a:t>Map</a:t>
            </a:r>
            <a:endParaRPr lang="en-US" sz="2000" dirty="0">
              <a:latin typeface="Cambria"/>
              <a:ea typeface="Cambria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  <a:cs typeface="Times New Roman"/>
              </a:rPr>
              <a:t>Shuffle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  <a:cs typeface="Times New Roman"/>
              </a:rPr>
              <a:t>Reduce</a:t>
            </a:r>
          </a:p>
          <a:p>
            <a:endParaRPr lang="en-US" sz="2000" dirty="0">
              <a:latin typeface="Cambria"/>
              <a:ea typeface="Cambria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A682-5984-C93C-1BB1-E734720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2" y="465766"/>
            <a:ext cx="10630618" cy="12392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FD41D9F6-0BB8-EDEC-52B7-CF9522404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975" y="1825625"/>
            <a:ext cx="4688049" cy="4351338"/>
          </a:xfrm>
        </p:spPr>
      </p:pic>
    </p:spTree>
    <p:extLst>
      <p:ext uri="{BB962C8B-B14F-4D97-AF65-F5344CB8AC3E}">
        <p14:creationId xmlns:p14="http://schemas.microsoft.com/office/powerpoint/2010/main" val="304652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786EE-D2FE-E5C8-E45F-7E76D62B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mbria"/>
                <a:ea typeface="Cambria"/>
              </a:rPr>
              <a:t>Ray : Introduction</a:t>
            </a:r>
            <a:endParaRPr lang="en-US" sz="4000" b="1">
              <a:solidFill>
                <a:srgbClr val="FFFFFF"/>
              </a:solidFill>
              <a:latin typeface="Cambria"/>
              <a:ea typeface="Cambria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343FC-207E-F080-67BF-2638006CE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122516"/>
              </p:ext>
            </p:extLst>
          </p:nvPr>
        </p:nvGraphicFramePr>
        <p:xfrm>
          <a:off x="144815" y="2099441"/>
          <a:ext cx="12044552" cy="441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7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EB188-CBB1-43AA-BAEC-DB836C43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History of 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7BB-F19A-0897-54E1-41DD4413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ambria"/>
                <a:ea typeface="+mn-lt"/>
                <a:cs typeface="+mn-lt"/>
              </a:rPr>
              <a:t>Researchers Philipp Moritz and Robert Nishihara at </a:t>
            </a:r>
            <a:r>
              <a:rPr lang="en-US" sz="2000" dirty="0" err="1">
                <a:latin typeface="Cambria"/>
                <a:ea typeface="+mn-lt"/>
                <a:cs typeface="+mn-lt"/>
              </a:rPr>
              <a:t>RISELab</a:t>
            </a:r>
            <a:r>
              <a:rPr lang="en-US" sz="2000" dirty="0">
                <a:latin typeface="Cambria"/>
                <a:ea typeface="+mn-lt"/>
                <a:cs typeface="+mn-lt"/>
              </a:rPr>
              <a:t> in UC Berkeley created Ray</a:t>
            </a:r>
            <a:endParaRPr lang="en-US" sz="2000">
              <a:latin typeface="Cambria"/>
              <a:ea typeface="Cambria"/>
            </a:endParaRPr>
          </a:p>
          <a:p>
            <a:r>
              <a:rPr lang="en-US" sz="2000" dirty="0">
                <a:latin typeface="Cambria"/>
                <a:ea typeface="+mn-lt"/>
                <a:cs typeface="+mn-lt"/>
              </a:rPr>
              <a:t>Efficient ways to speed up their workloads by distributing workloads</a:t>
            </a:r>
            <a:endParaRPr lang="en-US" sz="2000">
              <a:latin typeface="Cambria"/>
              <a:ea typeface="Cambria"/>
            </a:endParaRPr>
          </a:p>
          <a:p>
            <a:r>
              <a:rPr lang="en-US" sz="2000" dirty="0">
                <a:latin typeface="Cambria"/>
                <a:ea typeface="+mn-lt"/>
                <a:cs typeface="+mn-lt"/>
              </a:rPr>
              <a:t>Researchers should be able to focus on their work, regardless of the specifics of their compute cluster</a:t>
            </a:r>
          </a:p>
          <a:p>
            <a:r>
              <a:rPr lang="en-US" sz="2000" dirty="0">
                <a:latin typeface="Cambria"/>
                <a:ea typeface="+mn-lt"/>
                <a:cs typeface="+mn-lt"/>
              </a:rPr>
              <a:t>For this reason, Ray was built with an emphasis on high-performance and heterogeneous workloads</a:t>
            </a:r>
            <a:endParaRPr lang="en-US" sz="20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628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7B365-8597-C601-7A23-E5C9645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Key Points for implementing Ray: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04760-3433-EC21-576D-C3D34DD2C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197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80C44-2BE2-E84C-ABC4-06CEA31C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Design Principles of Ray:</a:t>
            </a:r>
            <a:endParaRPr lang="en-US" sz="4000" b="1">
              <a:solidFill>
                <a:srgbClr val="FFFFFF"/>
              </a:solidFill>
              <a:latin typeface="Cambria"/>
              <a:ea typeface="Cambri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8C485-2BF4-8D82-B80C-631BAC741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557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2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7C4D3-D930-50AC-E5E5-83BA94F3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3" y="1624106"/>
            <a:ext cx="3747929" cy="36236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Cambria"/>
                <a:ea typeface="Cambria"/>
              </a:rPr>
              <a:t>R</a:t>
            </a:r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ay </a:t>
            </a:r>
            <a:br>
              <a:rPr lang="en-US" sz="4000" b="1" dirty="0">
                <a:latin typeface="Cambria"/>
              </a:rPr>
            </a:br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(3 Layer Model)</a:t>
            </a:r>
            <a:br>
              <a:rPr lang="en-US" sz="4000" b="1" dirty="0">
                <a:latin typeface="Cambria"/>
              </a:rPr>
            </a:br>
            <a:br>
              <a:rPr lang="en-US" sz="4000" b="1" dirty="0">
                <a:latin typeface="Cambria"/>
              </a:rPr>
            </a:br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1. Core</a:t>
            </a:r>
            <a:br>
              <a:rPr lang="en-US" sz="4000" b="1" dirty="0">
                <a:latin typeface="Cambria"/>
              </a:rPr>
            </a:br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2. Libraries</a:t>
            </a:r>
            <a:br>
              <a:rPr lang="en-US" sz="4000" b="1" dirty="0">
                <a:latin typeface="Cambria"/>
              </a:rPr>
            </a:br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3. Ecosystem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A489A-54C5-76C0-A966-4859DADD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70308"/>
            <a:ext cx="7225748" cy="43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3064A-D2F4-5619-0291-732C3EFA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Cambria"/>
                <a:ea typeface="Cambria"/>
              </a:rPr>
              <a:t>Components of Ray Cluster</a:t>
            </a:r>
            <a:r>
              <a:rPr lang="en-US" sz="4000" b="1" dirty="0">
                <a:solidFill>
                  <a:srgbClr val="FFFFFF"/>
                </a:solidFill>
                <a:latin typeface="Cambria"/>
                <a:ea typeface="Cambria"/>
              </a:rPr>
              <a:t>:</a:t>
            </a:r>
            <a:endParaRPr lang="en-US" sz="4000" b="1" kern="1200" dirty="0">
              <a:solidFill>
                <a:srgbClr val="FFFFFF"/>
              </a:solidFill>
              <a:latin typeface="Cambria"/>
              <a:ea typeface="Cambria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6341D-B69F-8B62-D914-048E617D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23328"/>
            <a:ext cx="11327549" cy="37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4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95F61-83DA-3661-D325-0221068B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75" y="2635727"/>
            <a:ext cx="359027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Cambria"/>
                <a:ea typeface="Cambria"/>
              </a:rPr>
              <a:t>Ray Architecture: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D7B9B7-FBEC-7C67-38E9-FE985973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47088"/>
            <a:ext cx="7225748" cy="55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C7998-1927-5892-37A8-E2D0030F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Cambria"/>
                <a:ea typeface="Cambria"/>
              </a:rPr>
              <a:t>Ray Core APIs: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9DE92-7CDF-0EF3-DC47-23FA97E8E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359" y="1949358"/>
            <a:ext cx="7488506" cy="25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Ray Framework</vt:lpstr>
      <vt:lpstr>Ray : Introduction</vt:lpstr>
      <vt:lpstr>History of Ray:</vt:lpstr>
      <vt:lpstr>Key Points for implementing Ray:</vt:lpstr>
      <vt:lpstr>Design Principles of Ray:</vt:lpstr>
      <vt:lpstr>Ray  (3 Layer Model)  1. Core 2. Libraries 3. Ecosystem</vt:lpstr>
      <vt:lpstr>Components of Ray Cluster:</vt:lpstr>
      <vt:lpstr>Ray Architecture:</vt:lpstr>
      <vt:lpstr>Ray Core APIs:</vt:lpstr>
      <vt:lpstr>Real Time Example – Netflix</vt:lpstr>
      <vt:lpstr>PowerPoint Presentation</vt:lpstr>
      <vt:lpstr>Demo Code – MapReduce Word Count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488</cp:revision>
  <dcterms:created xsi:type="dcterms:W3CDTF">2024-11-06T03:57:29Z</dcterms:created>
  <dcterms:modified xsi:type="dcterms:W3CDTF">2024-11-18T23:40:39Z</dcterms:modified>
</cp:coreProperties>
</file>