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Gamare" userId="2badfa83-bca9-4b6c-8943-166a92a82efa" providerId="ADAL" clId="{5BEBD4EF-4C46-46C1-85F5-D6945B4EDAFC}"/>
    <pc:docChg chg="undo custSel addSld delSld modSld sldOrd">
      <pc:chgData name="Sanjay Gamare" userId="2badfa83-bca9-4b6c-8943-166a92a82efa" providerId="ADAL" clId="{5BEBD4EF-4C46-46C1-85F5-D6945B4EDAFC}" dt="2018-04-26T07:54:05.040" v="2364"/>
      <pc:docMkLst>
        <pc:docMk/>
      </pc:docMkLst>
      <pc:sldChg chg="modSp">
        <pc:chgData name="Sanjay Gamare" userId="2badfa83-bca9-4b6c-8943-166a92a82efa" providerId="ADAL" clId="{5BEBD4EF-4C46-46C1-85F5-D6945B4EDAFC}" dt="2018-04-25T07:33:01.200" v="45" actId="6549"/>
        <pc:sldMkLst>
          <pc:docMk/>
          <pc:sldMk cId="3224822260" sldId="256"/>
        </pc:sldMkLst>
        <pc:spChg chg="mod">
          <ac:chgData name="Sanjay Gamare" userId="2badfa83-bca9-4b6c-8943-166a92a82efa" providerId="ADAL" clId="{5BEBD4EF-4C46-46C1-85F5-D6945B4EDAFC}" dt="2018-04-25T07:32:36.997" v="14" actId="20577"/>
          <ac:spMkLst>
            <pc:docMk/>
            <pc:sldMk cId="3224822260" sldId="256"/>
            <ac:spMk id="2" creationId="{F1B61C44-B551-4790-8C15-81BE3DAFB463}"/>
          </ac:spMkLst>
        </pc:spChg>
        <pc:spChg chg="mod">
          <ac:chgData name="Sanjay Gamare" userId="2badfa83-bca9-4b6c-8943-166a92a82efa" providerId="ADAL" clId="{5BEBD4EF-4C46-46C1-85F5-D6945B4EDAFC}" dt="2018-04-25T07:33:01.200" v="45" actId="6549"/>
          <ac:spMkLst>
            <pc:docMk/>
            <pc:sldMk cId="3224822260" sldId="256"/>
            <ac:spMk id="3" creationId="{5CCEA8EA-687D-4DEA-8EF2-FB178FE4A2AA}"/>
          </ac:spMkLst>
        </pc:spChg>
      </pc:sldChg>
      <pc:sldChg chg="del">
        <pc:chgData name="Sanjay Gamare" userId="2badfa83-bca9-4b6c-8943-166a92a82efa" providerId="ADAL" clId="{5BEBD4EF-4C46-46C1-85F5-D6945B4EDAFC}" dt="2018-04-25T07:37:31.623" v="60" actId="2696"/>
        <pc:sldMkLst>
          <pc:docMk/>
          <pc:sldMk cId="2828528079" sldId="257"/>
        </pc:sldMkLst>
      </pc:sldChg>
      <pc:sldChg chg="addSp modSp add">
        <pc:chgData name="Sanjay Gamare" userId="2badfa83-bca9-4b6c-8943-166a92a82efa" providerId="ADAL" clId="{5BEBD4EF-4C46-46C1-85F5-D6945B4EDAFC}" dt="2018-04-25T11:08:12.637" v="82" actId="1076"/>
        <pc:sldMkLst>
          <pc:docMk/>
          <pc:sldMk cId="2865117469" sldId="257"/>
        </pc:sldMkLst>
        <pc:spChg chg="mod">
          <ac:chgData name="Sanjay Gamare" userId="2badfa83-bca9-4b6c-8943-166a92a82efa" providerId="ADAL" clId="{5BEBD4EF-4C46-46C1-85F5-D6945B4EDAFC}" dt="2018-04-25T11:07:25.250" v="77" actId="20577"/>
          <ac:spMkLst>
            <pc:docMk/>
            <pc:sldMk cId="2865117469" sldId="257"/>
            <ac:spMk id="2" creationId="{995B3AAF-CF77-4CB1-8180-0889002704B8}"/>
          </ac:spMkLst>
        </pc:spChg>
        <pc:spChg chg="mod">
          <ac:chgData name="Sanjay Gamare" userId="2badfa83-bca9-4b6c-8943-166a92a82efa" providerId="ADAL" clId="{5BEBD4EF-4C46-46C1-85F5-D6945B4EDAFC}" dt="2018-04-25T11:08:00.138" v="80" actId="14100"/>
          <ac:spMkLst>
            <pc:docMk/>
            <pc:sldMk cId="2865117469" sldId="257"/>
            <ac:spMk id="3" creationId="{7F0B20EC-2A71-4DEC-B328-4356D14319AC}"/>
          </ac:spMkLst>
        </pc:spChg>
        <pc:picChg chg="add mod">
          <ac:chgData name="Sanjay Gamare" userId="2badfa83-bca9-4b6c-8943-166a92a82efa" providerId="ADAL" clId="{5BEBD4EF-4C46-46C1-85F5-D6945B4EDAFC}" dt="2018-04-25T11:08:12.637" v="82" actId="1076"/>
          <ac:picMkLst>
            <pc:docMk/>
            <pc:sldMk cId="2865117469" sldId="257"/>
            <ac:picMk id="4" creationId="{D565185A-983A-4D88-B8D7-AC8CB0688B1D}"/>
          </ac:picMkLst>
        </pc:picChg>
      </pc:sldChg>
      <pc:sldChg chg="modSp add">
        <pc:chgData name="Sanjay Gamare" userId="2badfa83-bca9-4b6c-8943-166a92a82efa" providerId="ADAL" clId="{5BEBD4EF-4C46-46C1-85F5-D6945B4EDAFC}" dt="2018-04-25T11:09:19.302" v="135" actId="27636"/>
        <pc:sldMkLst>
          <pc:docMk/>
          <pc:sldMk cId="1172248082" sldId="258"/>
        </pc:sldMkLst>
        <pc:spChg chg="mod">
          <ac:chgData name="Sanjay Gamare" userId="2badfa83-bca9-4b6c-8943-166a92a82efa" providerId="ADAL" clId="{5BEBD4EF-4C46-46C1-85F5-D6945B4EDAFC}" dt="2018-04-25T11:09:01.671" v="133" actId="6549"/>
          <ac:spMkLst>
            <pc:docMk/>
            <pc:sldMk cId="1172248082" sldId="258"/>
            <ac:spMk id="2" creationId="{0BAB477E-CA3E-4B2C-AE52-C31F0325A613}"/>
          </ac:spMkLst>
        </pc:spChg>
        <pc:spChg chg="mod">
          <ac:chgData name="Sanjay Gamare" userId="2badfa83-bca9-4b6c-8943-166a92a82efa" providerId="ADAL" clId="{5BEBD4EF-4C46-46C1-85F5-D6945B4EDAFC}" dt="2018-04-25T11:09:19.302" v="135" actId="27636"/>
          <ac:spMkLst>
            <pc:docMk/>
            <pc:sldMk cId="1172248082" sldId="258"/>
            <ac:spMk id="3" creationId="{BD8303AE-D50E-43BB-A099-4AE4DE5879B6}"/>
          </ac:spMkLst>
        </pc:spChg>
      </pc:sldChg>
      <pc:sldChg chg="del">
        <pc:chgData name="Sanjay Gamare" userId="2badfa83-bca9-4b6c-8943-166a92a82efa" providerId="ADAL" clId="{5BEBD4EF-4C46-46C1-85F5-D6945B4EDAFC}" dt="2018-04-25T07:37:02.044" v="46" actId="2696"/>
        <pc:sldMkLst>
          <pc:docMk/>
          <pc:sldMk cId="2124432912" sldId="258"/>
        </pc:sldMkLst>
      </pc:sldChg>
      <pc:sldChg chg="addSp delSp modSp add">
        <pc:chgData name="Sanjay Gamare" userId="2badfa83-bca9-4b6c-8943-166a92a82efa" providerId="ADAL" clId="{5BEBD4EF-4C46-46C1-85F5-D6945B4EDAFC}" dt="2018-04-25T11:14:39.997" v="236" actId="14100"/>
        <pc:sldMkLst>
          <pc:docMk/>
          <pc:sldMk cId="623936391" sldId="259"/>
        </pc:sldMkLst>
        <pc:spChg chg="mod">
          <ac:chgData name="Sanjay Gamare" userId="2badfa83-bca9-4b6c-8943-166a92a82efa" providerId="ADAL" clId="{5BEBD4EF-4C46-46C1-85F5-D6945B4EDAFC}" dt="2018-04-25T11:09:35.182" v="148" actId="20577"/>
          <ac:spMkLst>
            <pc:docMk/>
            <pc:sldMk cId="623936391" sldId="259"/>
            <ac:spMk id="2" creationId="{26FFDA84-79B0-4B70-A98F-8EBC338BEB27}"/>
          </ac:spMkLst>
        </pc:spChg>
        <pc:spChg chg="del">
          <ac:chgData name="Sanjay Gamare" userId="2badfa83-bca9-4b6c-8943-166a92a82efa" providerId="ADAL" clId="{5BEBD4EF-4C46-46C1-85F5-D6945B4EDAFC}" dt="2018-04-25T11:09:58.111" v="149" actId="478"/>
          <ac:spMkLst>
            <pc:docMk/>
            <pc:sldMk cId="623936391" sldId="259"/>
            <ac:spMk id="3" creationId="{6E51CBAA-F1EC-4691-AF06-42E0383D6DC6}"/>
          </ac:spMkLst>
        </pc:spChg>
        <pc:spChg chg="add mod">
          <ac:chgData name="Sanjay Gamare" userId="2badfa83-bca9-4b6c-8943-166a92a82efa" providerId="ADAL" clId="{5BEBD4EF-4C46-46C1-85F5-D6945B4EDAFC}" dt="2018-04-25T11:10:41.741" v="157" actId="1076"/>
          <ac:spMkLst>
            <pc:docMk/>
            <pc:sldMk cId="623936391" sldId="259"/>
            <ac:spMk id="4" creationId="{AC09A8B7-35DD-4EF9-8248-09A4A73D8034}"/>
          </ac:spMkLst>
        </pc:spChg>
        <pc:spChg chg="add mod">
          <ac:chgData name="Sanjay Gamare" userId="2badfa83-bca9-4b6c-8943-166a92a82efa" providerId="ADAL" clId="{5BEBD4EF-4C46-46C1-85F5-D6945B4EDAFC}" dt="2018-04-25T11:10:41.741" v="157" actId="1076"/>
          <ac:spMkLst>
            <pc:docMk/>
            <pc:sldMk cId="623936391" sldId="259"/>
            <ac:spMk id="5" creationId="{C45264A5-CF2C-465F-A41C-06CFD4148C63}"/>
          </ac:spMkLst>
        </pc:spChg>
        <pc:spChg chg="add mod">
          <ac:chgData name="Sanjay Gamare" userId="2badfa83-bca9-4b6c-8943-166a92a82efa" providerId="ADAL" clId="{5BEBD4EF-4C46-46C1-85F5-D6945B4EDAFC}" dt="2018-04-25T11:10:41.741" v="157" actId="1076"/>
          <ac:spMkLst>
            <pc:docMk/>
            <pc:sldMk cId="623936391" sldId="259"/>
            <ac:spMk id="6" creationId="{7564F931-38EA-4C1E-B13B-37567BFF7A4B}"/>
          </ac:spMkLst>
        </pc:spChg>
        <pc:spChg chg="add mod">
          <ac:chgData name="Sanjay Gamare" userId="2badfa83-bca9-4b6c-8943-166a92a82efa" providerId="ADAL" clId="{5BEBD4EF-4C46-46C1-85F5-D6945B4EDAFC}" dt="2018-04-25T11:10:41.741" v="157" actId="1076"/>
          <ac:spMkLst>
            <pc:docMk/>
            <pc:sldMk cId="623936391" sldId="259"/>
            <ac:spMk id="7" creationId="{E15AD305-8118-4983-BE7E-F9DFA74A078E}"/>
          </ac:spMkLst>
        </pc:spChg>
        <pc:spChg chg="add mod">
          <ac:chgData name="Sanjay Gamare" userId="2badfa83-bca9-4b6c-8943-166a92a82efa" providerId="ADAL" clId="{5BEBD4EF-4C46-46C1-85F5-D6945B4EDAFC}" dt="2018-04-25T11:10:41.741" v="157" actId="1076"/>
          <ac:spMkLst>
            <pc:docMk/>
            <pc:sldMk cId="623936391" sldId="259"/>
            <ac:spMk id="8" creationId="{60793F45-9934-4A9B-9661-A967E53730AD}"/>
          </ac:spMkLst>
        </pc:spChg>
        <pc:spChg chg="add mod">
          <ac:chgData name="Sanjay Gamare" userId="2badfa83-bca9-4b6c-8943-166a92a82efa" providerId="ADAL" clId="{5BEBD4EF-4C46-46C1-85F5-D6945B4EDAFC}" dt="2018-04-25T11:10:41.741" v="157" actId="1076"/>
          <ac:spMkLst>
            <pc:docMk/>
            <pc:sldMk cId="623936391" sldId="259"/>
            <ac:spMk id="9" creationId="{5DB9BB14-4082-412E-AE8C-10DA2032B63A}"/>
          </ac:spMkLst>
        </pc:spChg>
        <pc:spChg chg="add mod">
          <ac:chgData name="Sanjay Gamare" userId="2badfa83-bca9-4b6c-8943-166a92a82efa" providerId="ADAL" clId="{5BEBD4EF-4C46-46C1-85F5-D6945B4EDAFC}" dt="2018-04-25T11:12:15.910" v="216" actId="14100"/>
          <ac:spMkLst>
            <pc:docMk/>
            <pc:sldMk cId="623936391" sldId="259"/>
            <ac:spMk id="10" creationId="{01ABC911-1170-46DB-954B-93BA73DC69A7}"/>
          </ac:spMkLst>
        </pc:spChg>
        <pc:spChg chg="add mod">
          <ac:chgData name="Sanjay Gamare" userId="2badfa83-bca9-4b6c-8943-166a92a82efa" providerId="ADAL" clId="{5BEBD4EF-4C46-46C1-85F5-D6945B4EDAFC}" dt="2018-04-25T11:12:21.698" v="217" actId="14100"/>
          <ac:spMkLst>
            <pc:docMk/>
            <pc:sldMk cId="623936391" sldId="259"/>
            <ac:spMk id="11" creationId="{ABC878F3-37AF-45A6-BB1A-41D313C0119B}"/>
          </ac:spMkLst>
        </pc:spChg>
        <pc:spChg chg="add mod">
          <ac:chgData name="Sanjay Gamare" userId="2badfa83-bca9-4b6c-8943-166a92a82efa" providerId="ADAL" clId="{5BEBD4EF-4C46-46C1-85F5-D6945B4EDAFC}" dt="2018-04-25T11:11:36.261" v="183" actId="14100"/>
          <ac:spMkLst>
            <pc:docMk/>
            <pc:sldMk cId="623936391" sldId="259"/>
            <ac:spMk id="12" creationId="{91F5E085-A306-4245-9294-9B206A1E8A28}"/>
          </ac:spMkLst>
        </pc:spChg>
        <pc:spChg chg="add mod">
          <ac:chgData name="Sanjay Gamare" userId="2badfa83-bca9-4b6c-8943-166a92a82efa" providerId="ADAL" clId="{5BEBD4EF-4C46-46C1-85F5-D6945B4EDAFC}" dt="2018-04-25T11:14:39.997" v="236" actId="14100"/>
          <ac:spMkLst>
            <pc:docMk/>
            <pc:sldMk cId="623936391" sldId="259"/>
            <ac:spMk id="23" creationId="{62CC487E-E570-4D35-B4D4-3CCA141E7542}"/>
          </ac:spMkLst>
        </pc:spChg>
        <pc:spChg chg="add mod">
          <ac:chgData name="Sanjay Gamare" userId="2badfa83-bca9-4b6c-8943-166a92a82efa" providerId="ADAL" clId="{5BEBD4EF-4C46-46C1-85F5-D6945B4EDAFC}" dt="2018-04-25T11:14:24.235" v="232" actId="1076"/>
          <ac:spMkLst>
            <pc:docMk/>
            <pc:sldMk cId="623936391" sldId="259"/>
            <ac:spMk id="24" creationId="{1010F2A2-D39D-4C19-8C08-2321554B1FB5}"/>
          </ac:spMkLst>
        </pc:spChg>
        <pc:spChg chg="add mod">
          <ac:chgData name="Sanjay Gamare" userId="2badfa83-bca9-4b6c-8943-166a92a82efa" providerId="ADAL" clId="{5BEBD4EF-4C46-46C1-85F5-D6945B4EDAFC}" dt="2018-04-25T11:14:36.055" v="235" actId="14100"/>
          <ac:spMkLst>
            <pc:docMk/>
            <pc:sldMk cId="623936391" sldId="259"/>
            <ac:spMk id="25" creationId="{B8DEBDF6-DF42-458E-B2BB-110185344FF5}"/>
          </ac:spMkLst>
        </pc:spChg>
        <pc:spChg chg="add mod">
          <ac:chgData name="Sanjay Gamare" userId="2badfa83-bca9-4b6c-8943-166a92a82efa" providerId="ADAL" clId="{5BEBD4EF-4C46-46C1-85F5-D6945B4EDAFC}" dt="2018-04-25T11:14:32.474" v="234" actId="14100"/>
          <ac:spMkLst>
            <pc:docMk/>
            <pc:sldMk cId="623936391" sldId="259"/>
            <ac:spMk id="26" creationId="{E0097933-710F-46EC-8673-A7A817E44F93}"/>
          </ac:spMkLst>
        </pc:spChg>
        <pc:spChg chg="add mod">
          <ac:chgData name="Sanjay Gamare" userId="2badfa83-bca9-4b6c-8943-166a92a82efa" providerId="ADAL" clId="{5BEBD4EF-4C46-46C1-85F5-D6945B4EDAFC}" dt="2018-04-25T11:11:43.266" v="184" actId="14100"/>
          <ac:spMkLst>
            <pc:docMk/>
            <pc:sldMk cId="623936391" sldId="259"/>
            <ac:spMk id="27" creationId="{F4F08938-01F2-4C58-A036-35FE601CF21E}"/>
          </ac:spMkLst>
        </pc:spChg>
        <pc:spChg chg="add mod">
          <ac:chgData name="Sanjay Gamare" userId="2badfa83-bca9-4b6c-8943-166a92a82efa" providerId="ADAL" clId="{5BEBD4EF-4C46-46C1-85F5-D6945B4EDAFC}" dt="2018-04-25T11:11:47.570" v="185" actId="14100"/>
          <ac:spMkLst>
            <pc:docMk/>
            <pc:sldMk cId="623936391" sldId="259"/>
            <ac:spMk id="28" creationId="{2A4236BB-973B-42AF-9C5B-918ADAFF4C99}"/>
          </ac:spMkLst>
        </pc:spChg>
        <pc:spChg chg="add mod">
          <ac:chgData name="Sanjay Gamare" userId="2badfa83-bca9-4b6c-8943-166a92a82efa" providerId="ADAL" clId="{5BEBD4EF-4C46-46C1-85F5-D6945B4EDAFC}" dt="2018-04-25T11:11:16.037" v="179" actId="122"/>
          <ac:spMkLst>
            <pc:docMk/>
            <pc:sldMk cId="623936391" sldId="259"/>
            <ac:spMk id="29" creationId="{19F430AD-160C-4EC0-B98A-C2CBFD59CEB5}"/>
          </ac:spMkLst>
        </pc:spChg>
        <pc:grpChg chg="add mod">
          <ac:chgData name="Sanjay Gamare" userId="2badfa83-bca9-4b6c-8943-166a92a82efa" providerId="ADAL" clId="{5BEBD4EF-4C46-46C1-85F5-D6945B4EDAFC}" dt="2018-04-25T11:11:25.569" v="181" actId="14100"/>
          <ac:grpSpMkLst>
            <pc:docMk/>
            <pc:sldMk cId="623936391" sldId="259"/>
            <ac:grpSpMk id="13" creationId="{DE910B58-F69E-4462-B6F2-322AE05B5FD3}"/>
          </ac:grpSpMkLst>
        </pc:grpChg>
        <pc:grpChg chg="mod">
          <ac:chgData name="Sanjay Gamare" userId="2badfa83-bca9-4b6c-8943-166a92a82efa" providerId="ADAL" clId="{5BEBD4EF-4C46-46C1-85F5-D6945B4EDAFC}" dt="2018-04-25T11:10:24.697" v="156" actId="12789"/>
          <ac:grpSpMkLst>
            <pc:docMk/>
            <pc:sldMk cId="623936391" sldId="259"/>
            <ac:grpSpMk id="15" creationId="{1221D1E1-C993-4F52-A95D-E56CF5121F52}"/>
          </ac:grpSpMkLst>
        </pc:grpChg>
        <pc:grpChg chg="mod">
          <ac:chgData name="Sanjay Gamare" userId="2badfa83-bca9-4b6c-8943-166a92a82efa" providerId="ADAL" clId="{5BEBD4EF-4C46-46C1-85F5-D6945B4EDAFC}" dt="2018-04-25T11:10:24.697" v="156" actId="12789"/>
          <ac:grpSpMkLst>
            <pc:docMk/>
            <pc:sldMk cId="623936391" sldId="259"/>
            <ac:grpSpMk id="16" creationId="{65470609-9771-48E8-BBE3-9B611BCD02AF}"/>
          </ac:grpSpMkLst>
        </pc:grpChg>
      </pc:sldChg>
      <pc:sldChg chg="del">
        <pc:chgData name="Sanjay Gamare" userId="2badfa83-bca9-4b6c-8943-166a92a82efa" providerId="ADAL" clId="{5BEBD4EF-4C46-46C1-85F5-D6945B4EDAFC}" dt="2018-04-25T07:37:03.591" v="47" actId="2696"/>
        <pc:sldMkLst>
          <pc:docMk/>
          <pc:sldMk cId="819346737" sldId="259"/>
        </pc:sldMkLst>
      </pc:sldChg>
      <pc:sldChg chg="del">
        <pc:chgData name="Sanjay Gamare" userId="2badfa83-bca9-4b6c-8943-166a92a82efa" providerId="ADAL" clId="{5BEBD4EF-4C46-46C1-85F5-D6945B4EDAFC}" dt="2018-04-25T07:37:04.638" v="48" actId="2696"/>
        <pc:sldMkLst>
          <pc:docMk/>
          <pc:sldMk cId="903692862" sldId="260"/>
        </pc:sldMkLst>
      </pc:sldChg>
      <pc:sldChg chg="addSp delSp modSp add">
        <pc:chgData name="Sanjay Gamare" userId="2badfa83-bca9-4b6c-8943-166a92a82efa" providerId="ADAL" clId="{5BEBD4EF-4C46-46C1-85F5-D6945B4EDAFC}" dt="2018-04-25T11:15:36.186" v="269" actId="1076"/>
        <pc:sldMkLst>
          <pc:docMk/>
          <pc:sldMk cId="2353253601" sldId="260"/>
        </pc:sldMkLst>
        <pc:spChg chg="mod">
          <ac:chgData name="Sanjay Gamare" userId="2badfa83-bca9-4b6c-8943-166a92a82efa" providerId="ADAL" clId="{5BEBD4EF-4C46-46C1-85F5-D6945B4EDAFC}" dt="2018-04-25T11:15:07.874" v="266" actId="20577"/>
          <ac:spMkLst>
            <pc:docMk/>
            <pc:sldMk cId="2353253601" sldId="260"/>
            <ac:spMk id="2" creationId="{286B9074-AEB8-4A45-B51A-816DB410E7B9}"/>
          </ac:spMkLst>
        </pc:spChg>
        <pc:spChg chg="del">
          <ac:chgData name="Sanjay Gamare" userId="2badfa83-bca9-4b6c-8943-166a92a82efa" providerId="ADAL" clId="{5BEBD4EF-4C46-46C1-85F5-D6945B4EDAFC}" dt="2018-04-25T11:15:11.942" v="267" actId="478"/>
          <ac:spMkLst>
            <pc:docMk/>
            <pc:sldMk cId="2353253601" sldId="260"/>
            <ac:spMk id="3" creationId="{35DB2781-9931-4F75-8889-F53DC42F4287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4" creationId="{18CBDDBC-A2F6-4527-9745-C2E109BD8239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5" creationId="{E23157A7-7AA1-40B0-85E8-6F74015C92B3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6" creationId="{6B70D47C-533D-483B-ADAF-4B2C908E23E4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7" creationId="{F4985C12-CFB5-4FF3-BCB0-34946AD2C5CF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8" creationId="{E66A053D-C28A-4A0E-BB71-ED6FE04FFB10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9" creationId="{68F40812-9B27-4A89-BF72-116044A6FABC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0" creationId="{0F08F2B7-A927-4C22-8990-CDB11E2160A7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1" creationId="{8519CAD1-C747-4F37-861A-C3BB22AA4BBE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2" creationId="{3EAEF0DD-514D-4D76-9F5E-3D534252118A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3" creationId="{8BACB4DD-6517-4056-8E03-EAB5A9CACF07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4" creationId="{459C6B24-16CB-41CC-B739-DD33565F7BCA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5" creationId="{1DBB7D7F-5AF7-43D1-A6B0-A4D4EDC0F187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6" creationId="{FF305CA0-D3B3-45C0-8687-0A76BF158866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7" creationId="{3FC5509D-4360-4726-91CB-3828284A191C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8" creationId="{AD78E27D-34B4-4C11-B151-6FE8E2138FA0}"/>
          </ac:spMkLst>
        </pc:spChg>
        <pc:spChg chg="add mod">
          <ac:chgData name="Sanjay Gamare" userId="2badfa83-bca9-4b6c-8943-166a92a82efa" providerId="ADAL" clId="{5BEBD4EF-4C46-46C1-85F5-D6945B4EDAFC}" dt="2018-04-25T11:15:36.186" v="269" actId="1076"/>
          <ac:spMkLst>
            <pc:docMk/>
            <pc:sldMk cId="2353253601" sldId="260"/>
            <ac:spMk id="19" creationId="{876F7668-1DCA-4929-973A-6CF246D6D265}"/>
          </ac:spMkLst>
        </pc:spChg>
        <pc:picChg chg="add mod">
          <ac:chgData name="Sanjay Gamare" userId="2badfa83-bca9-4b6c-8943-166a92a82efa" providerId="ADAL" clId="{5BEBD4EF-4C46-46C1-85F5-D6945B4EDAFC}" dt="2018-04-25T11:15:36.186" v="269" actId="1076"/>
          <ac:picMkLst>
            <pc:docMk/>
            <pc:sldMk cId="2353253601" sldId="260"/>
            <ac:picMk id="20" creationId="{EB28B213-1FF9-4FB8-80CD-E0CB76B3EB9F}"/>
          </ac:picMkLst>
        </pc:picChg>
        <pc:picChg chg="add mod">
          <ac:chgData name="Sanjay Gamare" userId="2badfa83-bca9-4b6c-8943-166a92a82efa" providerId="ADAL" clId="{5BEBD4EF-4C46-46C1-85F5-D6945B4EDAFC}" dt="2018-04-25T11:15:36.186" v="269" actId="1076"/>
          <ac:picMkLst>
            <pc:docMk/>
            <pc:sldMk cId="2353253601" sldId="260"/>
            <ac:picMk id="21" creationId="{6E397847-6528-4808-A0D9-3EDCF0D9C8C1}"/>
          </ac:picMkLst>
        </pc:picChg>
      </pc:sldChg>
      <pc:sldChg chg="del">
        <pc:chgData name="Sanjay Gamare" userId="2badfa83-bca9-4b6c-8943-166a92a82efa" providerId="ADAL" clId="{5BEBD4EF-4C46-46C1-85F5-D6945B4EDAFC}" dt="2018-04-25T07:37:05.420" v="49" actId="2696"/>
        <pc:sldMkLst>
          <pc:docMk/>
          <pc:sldMk cId="179065351" sldId="261"/>
        </pc:sldMkLst>
      </pc:sldChg>
      <pc:sldChg chg="modSp add">
        <pc:chgData name="Sanjay Gamare" userId="2badfa83-bca9-4b6c-8943-166a92a82efa" providerId="ADAL" clId="{5BEBD4EF-4C46-46C1-85F5-D6945B4EDAFC}" dt="2018-04-25T13:07:48.091" v="2015" actId="27636"/>
        <pc:sldMkLst>
          <pc:docMk/>
          <pc:sldMk cId="2616729821" sldId="261"/>
        </pc:sldMkLst>
        <pc:spChg chg="mod">
          <ac:chgData name="Sanjay Gamare" userId="2badfa83-bca9-4b6c-8943-166a92a82efa" providerId="ADAL" clId="{5BEBD4EF-4C46-46C1-85F5-D6945B4EDAFC}" dt="2018-04-25T11:16:04.238" v="295" actId="20577"/>
          <ac:spMkLst>
            <pc:docMk/>
            <pc:sldMk cId="2616729821" sldId="261"/>
            <ac:spMk id="2" creationId="{CB6FDCB3-D341-4F27-9CD6-D6BBCB764E50}"/>
          </ac:spMkLst>
        </pc:spChg>
        <pc:spChg chg="mod">
          <ac:chgData name="Sanjay Gamare" userId="2badfa83-bca9-4b6c-8943-166a92a82efa" providerId="ADAL" clId="{5BEBD4EF-4C46-46C1-85F5-D6945B4EDAFC}" dt="2018-04-25T13:07:48.091" v="2015" actId="27636"/>
          <ac:spMkLst>
            <pc:docMk/>
            <pc:sldMk cId="2616729821" sldId="261"/>
            <ac:spMk id="3" creationId="{928146A4-C864-4AD3-99BD-3B0C154EAF6F}"/>
          </ac:spMkLst>
        </pc:spChg>
      </pc:sldChg>
      <pc:sldChg chg="del">
        <pc:chgData name="Sanjay Gamare" userId="2badfa83-bca9-4b6c-8943-166a92a82efa" providerId="ADAL" clId="{5BEBD4EF-4C46-46C1-85F5-D6945B4EDAFC}" dt="2018-04-25T07:37:06.279" v="50" actId="2696"/>
        <pc:sldMkLst>
          <pc:docMk/>
          <pc:sldMk cId="1690613027" sldId="262"/>
        </pc:sldMkLst>
      </pc:sldChg>
      <pc:sldChg chg="modSp add">
        <pc:chgData name="Sanjay Gamare" userId="2badfa83-bca9-4b6c-8943-166a92a82efa" providerId="ADAL" clId="{5BEBD4EF-4C46-46C1-85F5-D6945B4EDAFC}" dt="2018-04-25T11:20:41.647" v="728" actId="20577"/>
        <pc:sldMkLst>
          <pc:docMk/>
          <pc:sldMk cId="1822831266" sldId="262"/>
        </pc:sldMkLst>
        <pc:spChg chg="mod">
          <ac:chgData name="Sanjay Gamare" userId="2badfa83-bca9-4b6c-8943-166a92a82efa" providerId="ADAL" clId="{5BEBD4EF-4C46-46C1-85F5-D6945B4EDAFC}" dt="2018-04-25T11:16:38.505" v="329" actId="20577"/>
          <ac:spMkLst>
            <pc:docMk/>
            <pc:sldMk cId="1822831266" sldId="262"/>
            <ac:spMk id="2" creationId="{CB6FDCB3-D341-4F27-9CD6-D6BBCB764E50}"/>
          </ac:spMkLst>
        </pc:spChg>
        <pc:spChg chg="mod">
          <ac:chgData name="Sanjay Gamare" userId="2badfa83-bca9-4b6c-8943-166a92a82efa" providerId="ADAL" clId="{5BEBD4EF-4C46-46C1-85F5-D6945B4EDAFC}" dt="2018-04-25T11:20:41.647" v="728" actId="20577"/>
          <ac:spMkLst>
            <pc:docMk/>
            <pc:sldMk cId="1822831266" sldId="262"/>
            <ac:spMk id="3" creationId="{928146A4-C864-4AD3-99BD-3B0C154EAF6F}"/>
          </ac:spMkLst>
        </pc:spChg>
      </pc:sldChg>
      <pc:sldChg chg="del">
        <pc:chgData name="Sanjay Gamare" userId="2badfa83-bca9-4b6c-8943-166a92a82efa" providerId="ADAL" clId="{5BEBD4EF-4C46-46C1-85F5-D6945B4EDAFC}" dt="2018-04-25T07:37:06.935" v="51" actId="2696"/>
        <pc:sldMkLst>
          <pc:docMk/>
          <pc:sldMk cId="1438814363" sldId="263"/>
        </pc:sldMkLst>
      </pc:sldChg>
      <pc:sldChg chg="addSp delSp modSp add">
        <pc:chgData name="Sanjay Gamare" userId="2badfa83-bca9-4b6c-8943-166a92a82efa" providerId="ADAL" clId="{5BEBD4EF-4C46-46C1-85F5-D6945B4EDAFC}" dt="2018-04-25T11:49:55.004" v="903" actId="14100"/>
        <pc:sldMkLst>
          <pc:docMk/>
          <pc:sldMk cId="2419351004" sldId="263"/>
        </pc:sldMkLst>
        <pc:spChg chg="mod">
          <ac:chgData name="Sanjay Gamare" userId="2badfa83-bca9-4b6c-8943-166a92a82efa" providerId="ADAL" clId="{5BEBD4EF-4C46-46C1-85F5-D6945B4EDAFC}" dt="2018-04-25T11:22:49.674" v="755" actId="313"/>
          <ac:spMkLst>
            <pc:docMk/>
            <pc:sldMk cId="2419351004" sldId="263"/>
            <ac:spMk id="2" creationId="{90FA47A6-F417-44E3-8B19-3ABEF0E13720}"/>
          </ac:spMkLst>
        </pc:spChg>
        <pc:spChg chg="del">
          <ac:chgData name="Sanjay Gamare" userId="2badfa83-bca9-4b6c-8943-166a92a82efa" providerId="ADAL" clId="{5BEBD4EF-4C46-46C1-85F5-D6945B4EDAFC}" dt="2018-04-25T11:22:45.241" v="754" actId="478"/>
          <ac:spMkLst>
            <pc:docMk/>
            <pc:sldMk cId="2419351004" sldId="263"/>
            <ac:spMk id="3" creationId="{AAF7D6FF-40BE-4321-844D-19C2A99158F3}"/>
          </ac:spMkLst>
        </pc:spChg>
        <pc:spChg chg="add del">
          <ac:chgData name="Sanjay Gamare" userId="2badfa83-bca9-4b6c-8943-166a92a82efa" providerId="ADAL" clId="{5BEBD4EF-4C46-46C1-85F5-D6945B4EDAFC}" dt="2018-04-25T11:23:07.533" v="757" actId="14100"/>
          <ac:spMkLst>
            <pc:docMk/>
            <pc:sldMk cId="2419351004" sldId="263"/>
            <ac:spMk id="18" creationId="{A15C7841-C0B8-4962-A8FF-28DDE9260B97}"/>
          </ac:spMkLst>
        </pc:spChg>
        <pc:spChg chg="add del">
          <ac:chgData name="Sanjay Gamare" userId="2badfa83-bca9-4b6c-8943-166a92a82efa" providerId="ADAL" clId="{5BEBD4EF-4C46-46C1-85F5-D6945B4EDAFC}" dt="2018-04-25T11:23:07.533" v="757" actId="14100"/>
          <ac:spMkLst>
            <pc:docMk/>
            <pc:sldMk cId="2419351004" sldId="263"/>
            <ac:spMk id="19" creationId="{57023744-F9BD-4C1E-B883-DCD11309A93F}"/>
          </ac:spMkLst>
        </pc:spChg>
        <pc:spChg chg="add del">
          <ac:chgData name="Sanjay Gamare" userId="2badfa83-bca9-4b6c-8943-166a92a82efa" providerId="ADAL" clId="{5BEBD4EF-4C46-46C1-85F5-D6945B4EDAFC}" dt="2018-04-25T11:23:07.533" v="757" actId="14100"/>
          <ac:spMkLst>
            <pc:docMk/>
            <pc:sldMk cId="2419351004" sldId="263"/>
            <ac:spMk id="20" creationId="{4DC9308A-4498-44E2-AF9C-43505BE46F21}"/>
          </ac:spMkLst>
        </pc:spChg>
        <pc:spChg chg="add del">
          <ac:chgData name="Sanjay Gamare" userId="2badfa83-bca9-4b6c-8943-166a92a82efa" providerId="ADAL" clId="{5BEBD4EF-4C46-46C1-85F5-D6945B4EDAFC}" dt="2018-04-25T11:23:07.533" v="757" actId="14100"/>
          <ac:spMkLst>
            <pc:docMk/>
            <pc:sldMk cId="2419351004" sldId="263"/>
            <ac:spMk id="21" creationId="{B72CC3C3-D1E8-4FD0-9209-CAAF09AD2EDE}"/>
          </ac:spMkLst>
        </pc:spChg>
        <pc:spChg chg="add del">
          <ac:chgData name="Sanjay Gamare" userId="2badfa83-bca9-4b6c-8943-166a92a82efa" providerId="ADAL" clId="{5BEBD4EF-4C46-46C1-85F5-D6945B4EDAFC}" dt="2018-04-25T11:23:07.533" v="757" actId="14100"/>
          <ac:spMkLst>
            <pc:docMk/>
            <pc:sldMk cId="2419351004" sldId="263"/>
            <ac:spMk id="22" creationId="{A8578DA9-3FAA-46EC-8F46-F5845A55DA0E}"/>
          </ac:spMkLst>
        </pc:spChg>
        <pc:spChg chg="add del">
          <ac:chgData name="Sanjay Gamare" userId="2badfa83-bca9-4b6c-8943-166a92a82efa" providerId="ADAL" clId="{5BEBD4EF-4C46-46C1-85F5-D6945B4EDAFC}" dt="2018-04-25T11:23:07.533" v="757" actId="14100"/>
          <ac:spMkLst>
            <pc:docMk/>
            <pc:sldMk cId="2419351004" sldId="263"/>
            <ac:spMk id="23" creationId="{80B06F94-5DCD-4AE0-8557-27EBE0BD6B5B}"/>
          </ac:spMkLst>
        </pc:spChg>
        <pc:spChg chg="add del">
          <ac:chgData name="Sanjay Gamare" userId="2badfa83-bca9-4b6c-8943-166a92a82efa" providerId="ADAL" clId="{5BEBD4EF-4C46-46C1-85F5-D6945B4EDAFC}" dt="2018-04-25T11:23:07.533" v="757" actId="14100"/>
          <ac:spMkLst>
            <pc:docMk/>
            <pc:sldMk cId="2419351004" sldId="263"/>
            <ac:spMk id="24" creationId="{C8FB107D-B2E5-4BC0-9A29-8306ACE79E01}"/>
          </ac:spMkLst>
        </pc:spChg>
        <pc:spChg chg="add del mod">
          <ac:chgData name="Sanjay Gamare" userId="2badfa83-bca9-4b6c-8943-166a92a82efa" providerId="ADAL" clId="{5BEBD4EF-4C46-46C1-85F5-D6945B4EDAFC}" dt="2018-04-25T11:26:14.111" v="790" actId="478"/>
          <ac:spMkLst>
            <pc:docMk/>
            <pc:sldMk cId="2419351004" sldId="263"/>
            <ac:spMk id="54" creationId="{0580DBFC-66CE-47FE-965B-1E39D2E1D290}"/>
          </ac:spMkLst>
        </pc:spChg>
        <pc:spChg chg="add mod">
          <ac:chgData name="Sanjay Gamare" userId="2badfa83-bca9-4b6c-8943-166a92a82efa" providerId="ADAL" clId="{5BEBD4EF-4C46-46C1-85F5-D6945B4EDAFC}" dt="2018-04-25T11:47:35.972" v="878" actId="1076"/>
          <ac:spMkLst>
            <pc:docMk/>
            <pc:sldMk cId="2419351004" sldId="263"/>
            <ac:spMk id="55" creationId="{4A20AD63-FE1F-477B-9BB7-24083025ABA1}"/>
          </ac:spMkLst>
        </pc:spChg>
        <pc:spChg chg="add mod">
          <ac:chgData name="Sanjay Gamare" userId="2badfa83-bca9-4b6c-8943-166a92a82efa" providerId="ADAL" clId="{5BEBD4EF-4C46-46C1-85F5-D6945B4EDAFC}" dt="2018-04-25T11:29:32.180" v="844" actId="113"/>
          <ac:spMkLst>
            <pc:docMk/>
            <pc:sldMk cId="2419351004" sldId="263"/>
            <ac:spMk id="56" creationId="{F8515610-7CAC-472C-AAD6-541D6D9BF13A}"/>
          </ac:spMkLst>
        </pc:spChg>
        <pc:spChg chg="add mod">
          <ac:chgData name="Sanjay Gamare" userId="2badfa83-bca9-4b6c-8943-166a92a82efa" providerId="ADAL" clId="{5BEBD4EF-4C46-46C1-85F5-D6945B4EDAFC}" dt="2018-04-25T11:29:21.669" v="842" actId="14100"/>
          <ac:spMkLst>
            <pc:docMk/>
            <pc:sldMk cId="2419351004" sldId="263"/>
            <ac:spMk id="57" creationId="{C807E619-5F7E-48B8-AA27-1F269BE4AA75}"/>
          </ac:spMkLst>
        </pc:spChg>
        <pc:spChg chg="add mod">
          <ac:chgData name="Sanjay Gamare" userId="2badfa83-bca9-4b6c-8943-166a92a82efa" providerId="ADAL" clId="{5BEBD4EF-4C46-46C1-85F5-D6945B4EDAFC}" dt="2018-04-25T11:49:55.004" v="903" actId="14100"/>
          <ac:spMkLst>
            <pc:docMk/>
            <pc:sldMk cId="2419351004" sldId="263"/>
            <ac:spMk id="58" creationId="{8434B13C-4428-406F-9F95-92F9F319B417}"/>
          </ac:spMkLst>
        </pc:spChg>
        <pc:spChg chg="add mod">
          <ac:chgData name="Sanjay Gamare" userId="2badfa83-bca9-4b6c-8943-166a92a82efa" providerId="ADAL" clId="{5BEBD4EF-4C46-46C1-85F5-D6945B4EDAFC}" dt="2018-04-25T11:27:34.949" v="815" actId="14100"/>
          <ac:spMkLst>
            <pc:docMk/>
            <pc:sldMk cId="2419351004" sldId="263"/>
            <ac:spMk id="59" creationId="{9B4F4F85-E85D-42AB-81BF-C5A625695165}"/>
          </ac:spMkLst>
        </pc:spChg>
        <pc:spChg chg="add mod">
          <ac:chgData name="Sanjay Gamare" userId="2badfa83-bca9-4b6c-8943-166a92a82efa" providerId="ADAL" clId="{5BEBD4EF-4C46-46C1-85F5-D6945B4EDAFC}" dt="2018-04-25T11:47:29.423" v="877" actId="1076"/>
          <ac:spMkLst>
            <pc:docMk/>
            <pc:sldMk cId="2419351004" sldId="263"/>
            <ac:spMk id="60" creationId="{30667E4E-6C4B-4CAE-879C-5C35D3C849D9}"/>
          </ac:spMkLst>
        </pc:spChg>
        <pc:spChg chg="add del mod">
          <ac:chgData name="Sanjay Gamare" userId="2badfa83-bca9-4b6c-8943-166a92a82efa" providerId="ADAL" clId="{5BEBD4EF-4C46-46C1-85F5-D6945B4EDAFC}" dt="2018-04-25T11:34:03.165" v="866" actId="14100"/>
          <ac:spMkLst>
            <pc:docMk/>
            <pc:sldMk cId="2419351004" sldId="263"/>
            <ac:spMk id="110" creationId="{63ED2551-77A6-4AFA-BAF6-9DC87CD82873}"/>
          </ac:spMkLst>
        </pc:spChg>
        <pc:spChg chg="add del mod">
          <ac:chgData name="Sanjay Gamare" userId="2badfa83-bca9-4b6c-8943-166a92a82efa" providerId="ADAL" clId="{5BEBD4EF-4C46-46C1-85F5-D6945B4EDAFC}" dt="2018-04-25T11:47:21.028" v="876" actId="478"/>
          <ac:spMkLst>
            <pc:docMk/>
            <pc:sldMk cId="2419351004" sldId="263"/>
            <ac:spMk id="116" creationId="{EE5AB88A-BDD7-4280-833A-2F3F235844AA}"/>
          </ac:spMkLst>
        </pc:spChg>
        <pc:spChg chg="add mod">
          <ac:chgData name="Sanjay Gamare" userId="2badfa83-bca9-4b6c-8943-166a92a82efa" providerId="ADAL" clId="{5BEBD4EF-4C46-46C1-85F5-D6945B4EDAFC}" dt="2018-04-25T11:47:59.667" v="889" actId="20577"/>
          <ac:spMkLst>
            <pc:docMk/>
            <pc:sldMk cId="2419351004" sldId="263"/>
            <ac:spMk id="118" creationId="{A262405A-4CF2-4C9B-ADDC-8516821EB111}"/>
          </ac:spMkLst>
        </pc:sp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4" creationId="{CD54813A-16DD-4A69-967A-78874345B2C2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5" creationId="{4BD412B1-00D3-4FB1-8302-DC03D32033C2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6" creationId="{C9CB2A10-A488-47D6-B75E-137FCABD85D9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7" creationId="{E401ED63-E3F2-4F7A-9337-CC17046AA568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8" creationId="{043E981C-B1FE-448F-AB93-6B4B50085EAB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9" creationId="{BBAE3541-8104-4999-BAED-621F90BCBF54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0" creationId="{051A1022-270B-40E8-A8B0-47761CA84E87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1" creationId="{0A5134BF-FA9A-4BFE-B891-17E13E23B70C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2" creationId="{01B89787-10FD-4DB4-BF8A-AA5619062B34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3" creationId="{07F333A3-B78F-4D0F-98A6-4C2F7B1E8083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4" creationId="{32C5FAB2-E41E-45FE-A577-D4375F56F272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5" creationId="{EC5FCB4E-4225-4B63-917E-196D129D7D4C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6" creationId="{A229013B-D176-4A1A-8104-AC04F437643A}"/>
          </ac:picMkLst>
        </pc:picChg>
        <pc:picChg chg="add del">
          <ac:chgData name="Sanjay Gamare" userId="2badfa83-bca9-4b6c-8943-166a92a82efa" providerId="ADAL" clId="{5BEBD4EF-4C46-46C1-85F5-D6945B4EDAFC}" dt="2018-04-25T11:23:07.533" v="757" actId="14100"/>
          <ac:picMkLst>
            <pc:docMk/>
            <pc:sldMk cId="2419351004" sldId="263"/>
            <ac:picMk id="17" creationId="{6CB19E4A-4481-4301-A8F6-EE95EA73295E}"/>
          </ac:picMkLst>
        </pc:picChg>
        <pc:picChg chg="add mod">
          <ac:chgData name="Sanjay Gamare" userId="2badfa83-bca9-4b6c-8943-166a92a82efa" providerId="ADAL" clId="{5BEBD4EF-4C46-46C1-85F5-D6945B4EDAFC}" dt="2018-04-25T11:48:22.437" v="892" actId="14100"/>
          <ac:picMkLst>
            <pc:docMk/>
            <pc:sldMk cId="2419351004" sldId="263"/>
            <ac:picMk id="40" creationId="{B4E6E633-56FF-4DBB-BED7-5405E2110E67}"/>
          </ac:picMkLst>
        </pc:picChg>
        <pc:picChg chg="add del mod">
          <ac:chgData name="Sanjay Gamare" userId="2badfa83-bca9-4b6c-8943-166a92a82efa" providerId="ADAL" clId="{5BEBD4EF-4C46-46C1-85F5-D6945B4EDAFC}" dt="2018-04-25T11:25:03.037" v="777" actId="478"/>
          <ac:picMkLst>
            <pc:docMk/>
            <pc:sldMk cId="2419351004" sldId="263"/>
            <ac:picMk id="41" creationId="{A180B45B-7CE5-4D18-813F-BC996A32972C}"/>
          </ac:picMkLst>
        </pc:picChg>
        <pc:picChg chg="add mod">
          <ac:chgData name="Sanjay Gamare" userId="2badfa83-bca9-4b6c-8943-166a92a82efa" providerId="ADAL" clId="{5BEBD4EF-4C46-46C1-85F5-D6945B4EDAFC}" dt="2018-04-25T11:35:06.274" v="872" actId="1076"/>
          <ac:picMkLst>
            <pc:docMk/>
            <pc:sldMk cId="2419351004" sldId="263"/>
            <ac:picMk id="42" creationId="{27839C76-66AD-42BB-B08A-054069A13091}"/>
          </ac:picMkLst>
        </pc:picChg>
        <pc:picChg chg="add del mod">
          <ac:chgData name="Sanjay Gamare" userId="2badfa83-bca9-4b6c-8943-166a92a82efa" providerId="ADAL" clId="{5BEBD4EF-4C46-46C1-85F5-D6945B4EDAFC}" dt="2018-04-25T11:26:39.021" v="793" actId="478"/>
          <ac:picMkLst>
            <pc:docMk/>
            <pc:sldMk cId="2419351004" sldId="263"/>
            <ac:picMk id="43" creationId="{B6F41153-B50D-482D-A9A3-909EA76A9C1E}"/>
          </ac:picMkLst>
        </pc:picChg>
        <pc:picChg chg="add del mod">
          <ac:chgData name="Sanjay Gamare" userId="2badfa83-bca9-4b6c-8943-166a92a82efa" providerId="ADAL" clId="{5BEBD4EF-4C46-46C1-85F5-D6945B4EDAFC}" dt="2018-04-25T11:27:59.470" v="827" actId="478"/>
          <ac:picMkLst>
            <pc:docMk/>
            <pc:sldMk cId="2419351004" sldId="263"/>
            <ac:picMk id="44" creationId="{DA30F689-8102-4727-9A42-21446C79B634}"/>
          </ac:picMkLst>
        </pc:picChg>
        <pc:picChg chg="add mod">
          <ac:chgData name="Sanjay Gamare" userId="2badfa83-bca9-4b6c-8943-166a92a82efa" providerId="ADAL" clId="{5BEBD4EF-4C46-46C1-85F5-D6945B4EDAFC}" dt="2018-04-25T11:49:04.061" v="897" actId="1076"/>
          <ac:picMkLst>
            <pc:docMk/>
            <pc:sldMk cId="2419351004" sldId="263"/>
            <ac:picMk id="45" creationId="{6F7CEC00-3889-4675-9540-A4F95764E24E}"/>
          </ac:picMkLst>
        </pc:picChg>
        <pc:picChg chg="add del mod">
          <ac:chgData name="Sanjay Gamare" userId="2badfa83-bca9-4b6c-8943-166a92a82efa" providerId="ADAL" clId="{5BEBD4EF-4C46-46C1-85F5-D6945B4EDAFC}" dt="2018-04-25T11:31:54.124" v="850" actId="478"/>
          <ac:picMkLst>
            <pc:docMk/>
            <pc:sldMk cId="2419351004" sldId="263"/>
            <ac:picMk id="46" creationId="{3EC97460-5B4B-4FED-B9FF-BD2DB2EF4F06}"/>
          </ac:picMkLst>
        </pc:picChg>
        <pc:picChg chg="add mod">
          <ac:chgData name="Sanjay Gamare" userId="2badfa83-bca9-4b6c-8943-166a92a82efa" providerId="ADAL" clId="{5BEBD4EF-4C46-46C1-85F5-D6945B4EDAFC}" dt="2018-04-25T11:33:17.733" v="859" actId="1076"/>
          <ac:picMkLst>
            <pc:docMk/>
            <pc:sldMk cId="2419351004" sldId="263"/>
            <ac:picMk id="47" creationId="{95EC71DD-F417-48FC-A3E6-0DB54C141915}"/>
          </ac:picMkLst>
        </pc:picChg>
        <pc:picChg chg="add del mod">
          <ac:chgData name="Sanjay Gamare" userId="2badfa83-bca9-4b6c-8943-166a92a82efa" providerId="ADAL" clId="{5BEBD4EF-4C46-46C1-85F5-D6945B4EDAFC}" dt="2018-04-25T11:46:44.349" v="873" actId="478"/>
          <ac:picMkLst>
            <pc:docMk/>
            <pc:sldMk cId="2419351004" sldId="263"/>
            <ac:picMk id="48" creationId="{7471F1B6-46D0-4DDA-A971-4E53D55D9781}"/>
          </ac:picMkLst>
        </pc:picChg>
        <pc:picChg chg="add mod">
          <ac:chgData name="Sanjay Gamare" userId="2badfa83-bca9-4b6c-8943-166a92a82efa" providerId="ADAL" clId="{5BEBD4EF-4C46-46C1-85F5-D6945B4EDAFC}" dt="2018-04-25T11:34:05.351" v="868" actId="1076"/>
          <ac:picMkLst>
            <pc:docMk/>
            <pc:sldMk cId="2419351004" sldId="263"/>
            <ac:picMk id="49" creationId="{12306800-E636-45E6-BF01-D96BBA6CCC6F}"/>
          </ac:picMkLst>
        </pc:picChg>
        <pc:picChg chg="add del mod">
          <ac:chgData name="Sanjay Gamare" userId="2badfa83-bca9-4b6c-8943-166a92a82efa" providerId="ADAL" clId="{5BEBD4EF-4C46-46C1-85F5-D6945B4EDAFC}" dt="2018-04-25T11:46:44.349" v="873" actId="478"/>
          <ac:picMkLst>
            <pc:docMk/>
            <pc:sldMk cId="2419351004" sldId="263"/>
            <ac:picMk id="50" creationId="{09007FCD-E4D3-4B48-82DE-0265B6064A61}"/>
          </ac:picMkLst>
        </pc:picChg>
        <pc:picChg chg="add mod">
          <ac:chgData name="Sanjay Gamare" userId="2badfa83-bca9-4b6c-8943-166a92a82efa" providerId="ADAL" clId="{5BEBD4EF-4C46-46C1-85F5-D6945B4EDAFC}" dt="2018-04-25T11:33:21.400" v="860" actId="1076"/>
          <ac:picMkLst>
            <pc:docMk/>
            <pc:sldMk cId="2419351004" sldId="263"/>
            <ac:picMk id="51" creationId="{62A80F08-7F88-4A44-82A9-3DDC3E4AA2D9}"/>
          </ac:picMkLst>
        </pc:picChg>
        <pc:picChg chg="add del mod">
          <ac:chgData name="Sanjay Gamare" userId="2badfa83-bca9-4b6c-8943-166a92a82efa" providerId="ADAL" clId="{5BEBD4EF-4C46-46C1-85F5-D6945B4EDAFC}" dt="2018-04-25T11:46:44.349" v="873" actId="478"/>
          <ac:picMkLst>
            <pc:docMk/>
            <pc:sldMk cId="2419351004" sldId="263"/>
            <ac:picMk id="52" creationId="{F8349D04-8AD3-4789-B511-37867A7BAAD6}"/>
          </ac:picMkLst>
        </pc:picChg>
        <pc:picChg chg="add del mod">
          <ac:chgData name="Sanjay Gamare" userId="2badfa83-bca9-4b6c-8943-166a92a82efa" providerId="ADAL" clId="{5BEBD4EF-4C46-46C1-85F5-D6945B4EDAFC}" dt="2018-04-25T11:27:59.470" v="827" actId="478"/>
          <ac:picMkLst>
            <pc:docMk/>
            <pc:sldMk cId="2419351004" sldId="263"/>
            <ac:picMk id="53" creationId="{ABD787B0-05BC-458C-AB41-B365CE402874}"/>
          </ac:picMkLst>
        </pc:picChg>
        <pc:picChg chg="add del mod">
          <ac:chgData name="Sanjay Gamare" userId="2badfa83-bca9-4b6c-8943-166a92a82efa" providerId="ADAL" clId="{5BEBD4EF-4C46-46C1-85F5-D6945B4EDAFC}" dt="2018-04-25T11:46:44.349" v="873" actId="478"/>
          <ac:picMkLst>
            <pc:docMk/>
            <pc:sldMk cId="2419351004" sldId="263"/>
            <ac:picMk id="105" creationId="{9069D8AB-DD10-4CA0-B609-8841F5340A02}"/>
          </ac:picMkLst>
        </pc:picChg>
        <pc:picChg chg="add del mod">
          <ac:chgData name="Sanjay Gamare" userId="2badfa83-bca9-4b6c-8943-166a92a82efa" providerId="ADAL" clId="{5BEBD4EF-4C46-46C1-85F5-D6945B4EDAFC}" dt="2018-04-25T11:34:03.165" v="866" actId="14100"/>
          <ac:picMkLst>
            <pc:docMk/>
            <pc:sldMk cId="2419351004" sldId="263"/>
            <ac:picMk id="106" creationId="{3B67CF2D-0DCD-4743-98C6-AE9C6EFBC2E7}"/>
          </ac:picMkLst>
        </pc:picChg>
        <pc:picChg chg="add del mod">
          <ac:chgData name="Sanjay Gamare" userId="2badfa83-bca9-4b6c-8943-166a92a82efa" providerId="ADAL" clId="{5BEBD4EF-4C46-46C1-85F5-D6945B4EDAFC}" dt="2018-04-25T11:34:03.165" v="866" actId="14100"/>
          <ac:picMkLst>
            <pc:docMk/>
            <pc:sldMk cId="2419351004" sldId="263"/>
            <ac:picMk id="107" creationId="{F163683A-EE4B-4E1E-8FB5-B4E43E1453B7}"/>
          </ac:picMkLst>
        </pc:picChg>
        <pc:picChg chg="add del mod">
          <ac:chgData name="Sanjay Gamare" userId="2badfa83-bca9-4b6c-8943-166a92a82efa" providerId="ADAL" clId="{5BEBD4EF-4C46-46C1-85F5-D6945B4EDAFC}" dt="2018-04-25T11:34:03.165" v="866" actId="14100"/>
          <ac:picMkLst>
            <pc:docMk/>
            <pc:sldMk cId="2419351004" sldId="263"/>
            <ac:picMk id="108" creationId="{CD15BB5F-C918-4CF9-AE8B-7BA8D834D7FB}"/>
          </ac:picMkLst>
        </pc:picChg>
        <pc:picChg chg="add del mod">
          <ac:chgData name="Sanjay Gamare" userId="2badfa83-bca9-4b6c-8943-166a92a82efa" providerId="ADAL" clId="{5BEBD4EF-4C46-46C1-85F5-D6945B4EDAFC}" dt="2018-04-25T11:34:03.165" v="866" actId="14100"/>
          <ac:picMkLst>
            <pc:docMk/>
            <pc:sldMk cId="2419351004" sldId="263"/>
            <ac:picMk id="109" creationId="{21918866-3A62-4F58-9127-E5F29952A150}"/>
          </ac:picMkLst>
        </pc:picChg>
        <pc:picChg chg="add mod">
          <ac:chgData name="Sanjay Gamare" userId="2badfa83-bca9-4b6c-8943-166a92a82efa" providerId="ADAL" clId="{5BEBD4EF-4C46-46C1-85F5-D6945B4EDAFC}" dt="2018-04-25T11:47:15.680" v="875" actId="1076"/>
          <ac:picMkLst>
            <pc:docMk/>
            <pc:sldMk cId="2419351004" sldId="263"/>
            <ac:picMk id="112" creationId="{6D248C2E-4E45-4753-9B85-39B454F59A6A}"/>
          </ac:picMkLst>
        </pc:picChg>
        <pc:picChg chg="add mod">
          <ac:chgData name="Sanjay Gamare" userId="2badfa83-bca9-4b6c-8943-166a92a82efa" providerId="ADAL" clId="{5BEBD4EF-4C46-46C1-85F5-D6945B4EDAFC}" dt="2018-04-25T11:47:15.680" v="875" actId="1076"/>
          <ac:picMkLst>
            <pc:docMk/>
            <pc:sldMk cId="2419351004" sldId="263"/>
            <ac:picMk id="113" creationId="{8F376924-8424-44C0-A3E2-9D0571C2BAF3}"/>
          </ac:picMkLst>
        </pc:picChg>
        <pc:picChg chg="add mod">
          <ac:chgData name="Sanjay Gamare" userId="2badfa83-bca9-4b6c-8943-166a92a82efa" providerId="ADAL" clId="{5BEBD4EF-4C46-46C1-85F5-D6945B4EDAFC}" dt="2018-04-25T11:47:15.680" v="875" actId="1076"/>
          <ac:picMkLst>
            <pc:docMk/>
            <pc:sldMk cId="2419351004" sldId="263"/>
            <ac:picMk id="114" creationId="{850B82BC-A70A-46B0-B692-B6BF47186D51}"/>
          </ac:picMkLst>
        </pc:picChg>
        <pc:picChg chg="add mod">
          <ac:chgData name="Sanjay Gamare" userId="2badfa83-bca9-4b6c-8943-166a92a82efa" providerId="ADAL" clId="{5BEBD4EF-4C46-46C1-85F5-D6945B4EDAFC}" dt="2018-04-25T11:47:15.680" v="875" actId="1076"/>
          <ac:picMkLst>
            <pc:docMk/>
            <pc:sldMk cId="2419351004" sldId="263"/>
            <ac:picMk id="115" creationId="{6F0D7919-3B4A-4832-BDAC-58A8FAFF7E56}"/>
          </ac:picMkLst>
        </pc:pic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25" creationId="{548C08A7-2760-48B3-AF94-8BA8E8C2887E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26" creationId="{8BA6B0EB-432A-40A4-A186-6C8033BCADD2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27" creationId="{76DD2B54-CB2C-4060-9AA1-CE0F87231DCD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28" creationId="{9A015F62-B0D6-40D8-A2E2-D0A96D077E61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29" creationId="{BD4523F9-030A-484B-B011-F9BF788203F0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0" creationId="{DD69A586-0395-4571-9B60-8E4E0770641E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1" creationId="{C3039ED2-F20D-4578-8348-F184A9FB3978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2" creationId="{EF222D85-3E2D-4D3E-9C64-CF5BD029933D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3" creationId="{5E65BC5F-78EE-4E7D-B98D-E9299BF40F59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4" creationId="{0F84C263-566C-4ADA-ADB1-104AF43143BD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5" creationId="{0E70F034-405F-44F5-8E5E-F1F9BAAD9C4A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6" creationId="{9EC69A38-74E5-48B1-A60A-848532184A20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7" creationId="{EAAC2D65-08F5-4F5E-BE9C-F941D1FB378E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8" creationId="{0302AA5B-6730-485E-82AD-BBA05416F34C}"/>
          </ac:cxnSpMkLst>
        </pc:cxnChg>
        <pc:cxnChg chg="add del">
          <ac:chgData name="Sanjay Gamare" userId="2badfa83-bca9-4b6c-8943-166a92a82efa" providerId="ADAL" clId="{5BEBD4EF-4C46-46C1-85F5-D6945B4EDAFC}" dt="2018-04-25T11:23:07.533" v="757" actId="14100"/>
          <ac:cxnSpMkLst>
            <pc:docMk/>
            <pc:sldMk cId="2419351004" sldId="263"/>
            <ac:cxnSpMk id="39" creationId="{D23DAE9F-530E-44C2-AA8D-3E7E35A983AE}"/>
          </ac:cxnSpMkLst>
        </pc:cxnChg>
        <pc:cxnChg chg="add del mod">
          <ac:chgData name="Sanjay Gamare" userId="2badfa83-bca9-4b6c-8943-166a92a82efa" providerId="ADAL" clId="{5BEBD4EF-4C46-46C1-85F5-D6945B4EDAFC}" dt="2018-04-25T11:26:15.665" v="791" actId="478"/>
          <ac:cxnSpMkLst>
            <pc:docMk/>
            <pc:sldMk cId="2419351004" sldId="263"/>
            <ac:cxnSpMk id="61" creationId="{31A548ED-EAE8-43B2-B035-1A319F77A7EA}"/>
          </ac:cxnSpMkLst>
        </pc:cxnChg>
        <pc:cxnChg chg="add del mod">
          <ac:chgData name="Sanjay Gamare" userId="2badfa83-bca9-4b6c-8943-166a92a82efa" providerId="ADAL" clId="{5BEBD4EF-4C46-46C1-85F5-D6945B4EDAFC}" dt="2018-04-25T11:25:28.882" v="784" actId="478"/>
          <ac:cxnSpMkLst>
            <pc:docMk/>
            <pc:sldMk cId="2419351004" sldId="263"/>
            <ac:cxnSpMk id="62" creationId="{38C6BEE3-2462-43AF-95BB-22BB8C38E920}"/>
          </ac:cxnSpMkLst>
        </pc:cxnChg>
        <pc:cxnChg chg="add del mod">
          <ac:chgData name="Sanjay Gamare" userId="2badfa83-bca9-4b6c-8943-166a92a82efa" providerId="ADAL" clId="{5BEBD4EF-4C46-46C1-85F5-D6945B4EDAFC}" dt="2018-04-25T11:26:10.208" v="789" actId="478"/>
          <ac:cxnSpMkLst>
            <pc:docMk/>
            <pc:sldMk cId="2419351004" sldId="263"/>
            <ac:cxnSpMk id="63" creationId="{138EB320-5141-4609-A9D9-074BEE2788F0}"/>
          </ac:cxnSpMkLst>
        </pc:cxnChg>
        <pc:cxnChg chg="add del mod">
          <ac:chgData name="Sanjay Gamare" userId="2badfa83-bca9-4b6c-8943-166a92a82efa" providerId="ADAL" clId="{5BEBD4EF-4C46-46C1-85F5-D6945B4EDAFC}" dt="2018-04-25T11:25:27.481" v="783" actId="478"/>
          <ac:cxnSpMkLst>
            <pc:docMk/>
            <pc:sldMk cId="2419351004" sldId="263"/>
            <ac:cxnSpMk id="64" creationId="{50498FE0-B2D0-43B8-9103-153B358188FC}"/>
          </ac:cxnSpMkLst>
        </pc:cxnChg>
        <pc:cxnChg chg="add del mod">
          <ac:chgData name="Sanjay Gamare" userId="2badfa83-bca9-4b6c-8943-166a92a82efa" providerId="ADAL" clId="{5BEBD4EF-4C46-46C1-85F5-D6945B4EDAFC}" dt="2018-04-25T11:26:01.087" v="787" actId="478"/>
          <ac:cxnSpMkLst>
            <pc:docMk/>
            <pc:sldMk cId="2419351004" sldId="263"/>
            <ac:cxnSpMk id="65" creationId="{D01900A2-47F8-412D-9A4D-0B0D0C55419D}"/>
          </ac:cxnSpMkLst>
        </pc:cxnChg>
        <pc:cxnChg chg="add mod">
          <ac:chgData name="Sanjay Gamare" userId="2badfa83-bca9-4b6c-8943-166a92a82efa" providerId="ADAL" clId="{5BEBD4EF-4C46-46C1-85F5-D6945B4EDAFC}" dt="2018-04-25T11:34:05.351" v="868" actId="1076"/>
          <ac:cxnSpMkLst>
            <pc:docMk/>
            <pc:sldMk cId="2419351004" sldId="263"/>
            <ac:cxnSpMk id="66" creationId="{7A2A2FD5-CF20-4E15-B9B4-47EC4591F9AD}"/>
          </ac:cxnSpMkLst>
        </pc:cxnChg>
        <pc:cxnChg chg="add del mod">
          <ac:chgData name="Sanjay Gamare" userId="2badfa83-bca9-4b6c-8943-166a92a82efa" providerId="ADAL" clId="{5BEBD4EF-4C46-46C1-85F5-D6945B4EDAFC}" dt="2018-04-25T11:26:07.507" v="788" actId="478"/>
          <ac:cxnSpMkLst>
            <pc:docMk/>
            <pc:sldMk cId="2419351004" sldId="263"/>
            <ac:cxnSpMk id="67" creationId="{2F51D66F-660F-4D61-A8C1-6C55D8679E8E}"/>
          </ac:cxnSpMkLst>
        </pc:cxnChg>
        <pc:cxnChg chg="add del mod">
          <ac:chgData name="Sanjay Gamare" userId="2badfa83-bca9-4b6c-8943-166a92a82efa" providerId="ADAL" clId="{5BEBD4EF-4C46-46C1-85F5-D6945B4EDAFC}" dt="2018-04-25T11:25:25.495" v="782" actId="478"/>
          <ac:cxnSpMkLst>
            <pc:docMk/>
            <pc:sldMk cId="2419351004" sldId="263"/>
            <ac:cxnSpMk id="68" creationId="{031ABFCF-687D-4A4B-A04E-F5FC28621BD6}"/>
          </ac:cxnSpMkLst>
        </pc:cxnChg>
        <pc:cxnChg chg="add del mod">
          <ac:chgData name="Sanjay Gamare" userId="2badfa83-bca9-4b6c-8943-166a92a82efa" providerId="ADAL" clId="{5BEBD4EF-4C46-46C1-85F5-D6945B4EDAFC}" dt="2018-04-25T11:24:27.575" v="771" actId="478"/>
          <ac:cxnSpMkLst>
            <pc:docMk/>
            <pc:sldMk cId="2419351004" sldId="263"/>
            <ac:cxnSpMk id="69" creationId="{94F7A6ED-1E53-427B-8330-4879DF323842}"/>
          </ac:cxnSpMkLst>
        </pc:cxnChg>
        <pc:cxnChg chg="add del mod">
          <ac:chgData name="Sanjay Gamare" userId="2badfa83-bca9-4b6c-8943-166a92a82efa" providerId="ADAL" clId="{5BEBD4EF-4C46-46C1-85F5-D6945B4EDAFC}" dt="2018-04-25T11:24:26.104" v="770" actId="478"/>
          <ac:cxnSpMkLst>
            <pc:docMk/>
            <pc:sldMk cId="2419351004" sldId="263"/>
            <ac:cxnSpMk id="70" creationId="{22FD89E1-BA57-4DCA-ABE9-8AD0C0F7A52E}"/>
          </ac:cxnSpMkLst>
        </pc:cxnChg>
        <pc:cxnChg chg="add del mod">
          <ac:chgData name="Sanjay Gamare" userId="2badfa83-bca9-4b6c-8943-166a92a82efa" providerId="ADAL" clId="{5BEBD4EF-4C46-46C1-85F5-D6945B4EDAFC}" dt="2018-04-25T11:24:29.191" v="772" actId="478"/>
          <ac:cxnSpMkLst>
            <pc:docMk/>
            <pc:sldMk cId="2419351004" sldId="263"/>
            <ac:cxnSpMk id="71" creationId="{05F693E9-5C77-47EA-850A-A8C21ED2198B}"/>
          </ac:cxnSpMkLst>
        </pc:cxnChg>
        <pc:cxnChg chg="add del mod">
          <ac:chgData name="Sanjay Gamare" userId="2badfa83-bca9-4b6c-8943-166a92a82efa" providerId="ADAL" clId="{5BEBD4EF-4C46-46C1-85F5-D6945B4EDAFC}" dt="2018-04-25T11:26:32.017" v="792" actId="478"/>
          <ac:cxnSpMkLst>
            <pc:docMk/>
            <pc:sldMk cId="2419351004" sldId="263"/>
            <ac:cxnSpMk id="72" creationId="{82929E09-FFDB-4302-9673-43CD979357B5}"/>
          </ac:cxnSpMkLst>
        </pc:cxnChg>
        <pc:cxnChg chg="add del mod">
          <ac:chgData name="Sanjay Gamare" userId="2badfa83-bca9-4b6c-8943-166a92a82efa" providerId="ADAL" clId="{5BEBD4EF-4C46-46C1-85F5-D6945B4EDAFC}" dt="2018-04-25T11:24:22.216" v="768" actId="478"/>
          <ac:cxnSpMkLst>
            <pc:docMk/>
            <pc:sldMk cId="2419351004" sldId="263"/>
            <ac:cxnSpMk id="73" creationId="{D5C93ADB-9EE0-4DDB-B2F6-5B4B8F24AD31}"/>
          </ac:cxnSpMkLst>
        </pc:cxnChg>
        <pc:cxnChg chg="add del mod">
          <ac:chgData name="Sanjay Gamare" userId="2badfa83-bca9-4b6c-8943-166a92a82efa" providerId="ADAL" clId="{5BEBD4EF-4C46-46C1-85F5-D6945B4EDAFC}" dt="2018-04-25T11:24:24.218" v="769" actId="478"/>
          <ac:cxnSpMkLst>
            <pc:docMk/>
            <pc:sldMk cId="2419351004" sldId="263"/>
            <ac:cxnSpMk id="74" creationId="{164CAC9A-FE45-4015-A8E7-451507C92EA0}"/>
          </ac:cxnSpMkLst>
        </pc:cxnChg>
        <pc:cxnChg chg="add del mod">
          <ac:chgData name="Sanjay Gamare" userId="2badfa83-bca9-4b6c-8943-166a92a82efa" providerId="ADAL" clId="{5BEBD4EF-4C46-46C1-85F5-D6945B4EDAFC}" dt="2018-04-25T11:25:31.947" v="785" actId="478"/>
          <ac:cxnSpMkLst>
            <pc:docMk/>
            <pc:sldMk cId="2419351004" sldId="263"/>
            <ac:cxnSpMk id="75" creationId="{0ACAE567-9483-4BF7-BB06-2DAF9C80DA88}"/>
          </ac:cxnSpMkLst>
        </pc:cxnChg>
        <pc:cxnChg chg="add del mod">
          <ac:chgData name="Sanjay Gamare" userId="2badfa83-bca9-4b6c-8943-166a92a82efa" providerId="ADAL" clId="{5BEBD4EF-4C46-46C1-85F5-D6945B4EDAFC}" dt="2018-04-25T11:34:03.165" v="866" actId="14100"/>
          <ac:cxnSpMkLst>
            <pc:docMk/>
            <pc:sldMk cId="2419351004" sldId="263"/>
            <ac:cxnSpMk id="111" creationId="{C1ADC51B-890B-4229-B805-E4707CA18892}"/>
          </ac:cxnSpMkLst>
        </pc:cxnChg>
        <pc:cxnChg chg="add mod">
          <ac:chgData name="Sanjay Gamare" userId="2badfa83-bca9-4b6c-8943-166a92a82efa" providerId="ADAL" clId="{5BEBD4EF-4C46-46C1-85F5-D6945B4EDAFC}" dt="2018-04-25T11:47:15.680" v="875" actId="1076"/>
          <ac:cxnSpMkLst>
            <pc:docMk/>
            <pc:sldMk cId="2419351004" sldId="263"/>
            <ac:cxnSpMk id="117" creationId="{8D18F50D-7871-4108-98D5-2BDC9BF9742C}"/>
          </ac:cxnSpMkLst>
        </pc:cxnChg>
        <pc:cxnChg chg="add mod">
          <ac:chgData name="Sanjay Gamare" userId="2badfa83-bca9-4b6c-8943-166a92a82efa" providerId="ADAL" clId="{5BEBD4EF-4C46-46C1-85F5-D6945B4EDAFC}" dt="2018-04-25T11:48:35.912" v="893" actId="11529"/>
          <ac:cxnSpMkLst>
            <pc:docMk/>
            <pc:sldMk cId="2419351004" sldId="263"/>
            <ac:cxnSpMk id="120" creationId="{70E055DF-603E-4B0E-B2DC-9C253C6AD237}"/>
          </ac:cxnSpMkLst>
        </pc:cxnChg>
        <pc:cxnChg chg="add mod">
          <ac:chgData name="Sanjay Gamare" userId="2badfa83-bca9-4b6c-8943-166a92a82efa" providerId="ADAL" clId="{5BEBD4EF-4C46-46C1-85F5-D6945B4EDAFC}" dt="2018-04-25T11:48:41.418" v="894" actId="11529"/>
          <ac:cxnSpMkLst>
            <pc:docMk/>
            <pc:sldMk cId="2419351004" sldId="263"/>
            <ac:cxnSpMk id="122" creationId="{2F3BDD13-506F-4CE3-A246-6356E8D8FD18}"/>
          </ac:cxnSpMkLst>
        </pc:cxnChg>
        <pc:cxnChg chg="add mod">
          <ac:chgData name="Sanjay Gamare" userId="2badfa83-bca9-4b6c-8943-166a92a82efa" providerId="ADAL" clId="{5BEBD4EF-4C46-46C1-85F5-D6945B4EDAFC}" dt="2018-04-25T11:49:12.885" v="898" actId="11529"/>
          <ac:cxnSpMkLst>
            <pc:docMk/>
            <pc:sldMk cId="2419351004" sldId="263"/>
            <ac:cxnSpMk id="124" creationId="{C45BE128-7665-4CE4-9B3E-1C465C45BCE7}"/>
          </ac:cxnSpMkLst>
        </pc:cxnChg>
        <pc:cxnChg chg="add mod">
          <ac:chgData name="Sanjay Gamare" userId="2badfa83-bca9-4b6c-8943-166a92a82efa" providerId="ADAL" clId="{5BEBD4EF-4C46-46C1-85F5-D6945B4EDAFC}" dt="2018-04-25T11:49:21.007" v="899" actId="11529"/>
          <ac:cxnSpMkLst>
            <pc:docMk/>
            <pc:sldMk cId="2419351004" sldId="263"/>
            <ac:cxnSpMk id="126" creationId="{006598C5-66BE-4E8D-804B-168E69A9B883}"/>
          </ac:cxnSpMkLst>
        </pc:cxnChg>
        <pc:cxnChg chg="add mod">
          <ac:chgData name="Sanjay Gamare" userId="2badfa83-bca9-4b6c-8943-166a92a82efa" providerId="ADAL" clId="{5BEBD4EF-4C46-46C1-85F5-D6945B4EDAFC}" dt="2018-04-25T11:49:26.175" v="900" actId="11529"/>
          <ac:cxnSpMkLst>
            <pc:docMk/>
            <pc:sldMk cId="2419351004" sldId="263"/>
            <ac:cxnSpMk id="128" creationId="{A0BE8C4F-4A94-45C1-BEE8-F8657F5B79BE}"/>
          </ac:cxnSpMkLst>
        </pc:cxnChg>
        <pc:cxnChg chg="add mod">
          <ac:chgData name="Sanjay Gamare" userId="2badfa83-bca9-4b6c-8943-166a92a82efa" providerId="ADAL" clId="{5BEBD4EF-4C46-46C1-85F5-D6945B4EDAFC}" dt="2018-04-25T11:49:32.641" v="901" actId="11529"/>
          <ac:cxnSpMkLst>
            <pc:docMk/>
            <pc:sldMk cId="2419351004" sldId="263"/>
            <ac:cxnSpMk id="130" creationId="{65464AB7-CC2C-483F-9FE5-CC886693707A}"/>
          </ac:cxnSpMkLst>
        </pc:cxnChg>
        <pc:cxnChg chg="add mod">
          <ac:chgData name="Sanjay Gamare" userId="2badfa83-bca9-4b6c-8943-166a92a82efa" providerId="ADAL" clId="{5BEBD4EF-4C46-46C1-85F5-D6945B4EDAFC}" dt="2018-04-25T11:49:38.299" v="902" actId="11529"/>
          <ac:cxnSpMkLst>
            <pc:docMk/>
            <pc:sldMk cId="2419351004" sldId="263"/>
            <ac:cxnSpMk id="132" creationId="{BA33EAF0-C45F-4122-9AAB-81365936E2FE}"/>
          </ac:cxnSpMkLst>
        </pc:cxnChg>
      </pc:sldChg>
      <pc:sldChg chg="del">
        <pc:chgData name="Sanjay Gamare" userId="2badfa83-bca9-4b6c-8943-166a92a82efa" providerId="ADAL" clId="{5BEBD4EF-4C46-46C1-85F5-D6945B4EDAFC}" dt="2018-04-25T07:37:09.732" v="52" actId="2696"/>
        <pc:sldMkLst>
          <pc:docMk/>
          <pc:sldMk cId="2306930079" sldId="264"/>
        </pc:sldMkLst>
      </pc:sldChg>
      <pc:sldChg chg="modSp add">
        <pc:chgData name="Sanjay Gamare" userId="2badfa83-bca9-4b6c-8943-166a92a82efa" providerId="ADAL" clId="{5BEBD4EF-4C46-46C1-85F5-D6945B4EDAFC}" dt="2018-04-25T12:03:59.623" v="1626" actId="27636"/>
        <pc:sldMkLst>
          <pc:docMk/>
          <pc:sldMk cId="2572863387" sldId="264"/>
        </pc:sldMkLst>
        <pc:spChg chg="mod">
          <ac:chgData name="Sanjay Gamare" userId="2badfa83-bca9-4b6c-8943-166a92a82efa" providerId="ADAL" clId="{5BEBD4EF-4C46-46C1-85F5-D6945B4EDAFC}" dt="2018-04-25T11:50:42.316" v="920" actId="20577"/>
          <ac:spMkLst>
            <pc:docMk/>
            <pc:sldMk cId="2572863387" sldId="264"/>
            <ac:spMk id="2" creationId="{CB6FDCB3-D341-4F27-9CD6-D6BBCB764E50}"/>
          </ac:spMkLst>
        </pc:spChg>
        <pc:spChg chg="mod">
          <ac:chgData name="Sanjay Gamare" userId="2badfa83-bca9-4b6c-8943-166a92a82efa" providerId="ADAL" clId="{5BEBD4EF-4C46-46C1-85F5-D6945B4EDAFC}" dt="2018-04-25T12:03:59.623" v="1626" actId="27636"/>
          <ac:spMkLst>
            <pc:docMk/>
            <pc:sldMk cId="2572863387" sldId="264"/>
            <ac:spMk id="3" creationId="{928146A4-C864-4AD3-99BD-3B0C154EAF6F}"/>
          </ac:spMkLst>
        </pc:spChg>
      </pc:sldChg>
      <pc:sldChg chg="del">
        <pc:chgData name="Sanjay Gamare" userId="2badfa83-bca9-4b6c-8943-166a92a82efa" providerId="ADAL" clId="{5BEBD4EF-4C46-46C1-85F5-D6945B4EDAFC}" dt="2018-04-25T07:37:10.076" v="53" actId="2696"/>
        <pc:sldMkLst>
          <pc:docMk/>
          <pc:sldMk cId="3147934459" sldId="265"/>
        </pc:sldMkLst>
      </pc:sldChg>
      <pc:sldChg chg="addSp delSp modSp add">
        <pc:chgData name="Sanjay Gamare" userId="2badfa83-bca9-4b6c-8943-166a92a82efa" providerId="ADAL" clId="{5BEBD4EF-4C46-46C1-85F5-D6945B4EDAFC}" dt="2018-04-25T12:27:29.050" v="1930" actId="1076"/>
        <pc:sldMkLst>
          <pc:docMk/>
          <pc:sldMk cId="3622027407" sldId="265"/>
        </pc:sldMkLst>
        <pc:spChg chg="mod">
          <ac:chgData name="Sanjay Gamare" userId="2badfa83-bca9-4b6c-8943-166a92a82efa" providerId="ADAL" clId="{5BEBD4EF-4C46-46C1-85F5-D6945B4EDAFC}" dt="2018-04-25T12:06:55.983" v="1732" actId="1076"/>
          <ac:spMkLst>
            <pc:docMk/>
            <pc:sldMk cId="3622027407" sldId="265"/>
            <ac:spMk id="2" creationId="{90FA47A6-F417-44E3-8B19-3ABEF0E13720}"/>
          </ac:spMkLst>
        </pc:spChg>
        <pc:spChg chg="add mod">
          <ac:chgData name="Sanjay Gamare" userId="2badfa83-bca9-4b6c-8943-166a92a82efa" providerId="ADAL" clId="{5BEBD4EF-4C46-46C1-85F5-D6945B4EDAFC}" dt="2018-04-25T12:25:22.873" v="1898" actId="1076"/>
          <ac:spMkLst>
            <pc:docMk/>
            <pc:sldMk cId="3622027407" sldId="265"/>
            <ac:spMk id="32" creationId="{92FDD31A-B89F-4CE2-9D23-5B4464564EDB}"/>
          </ac:spMkLst>
        </pc:spChg>
        <pc:spChg chg="add mod">
          <ac:chgData name="Sanjay Gamare" userId="2badfa83-bca9-4b6c-8943-166a92a82efa" providerId="ADAL" clId="{5BEBD4EF-4C46-46C1-85F5-D6945B4EDAFC}" dt="2018-04-25T12:25:22.873" v="1898" actId="1076"/>
          <ac:spMkLst>
            <pc:docMk/>
            <pc:sldMk cId="3622027407" sldId="265"/>
            <ac:spMk id="33" creationId="{201A0984-DE5B-4B8A-8926-118688A4DC98}"/>
          </ac:spMkLst>
        </pc:spChg>
        <pc:spChg chg="add mod">
          <ac:chgData name="Sanjay Gamare" userId="2badfa83-bca9-4b6c-8943-166a92a82efa" providerId="ADAL" clId="{5BEBD4EF-4C46-46C1-85F5-D6945B4EDAFC}" dt="2018-04-25T12:25:10.857" v="1897" actId="14100"/>
          <ac:spMkLst>
            <pc:docMk/>
            <pc:sldMk cId="3622027407" sldId="265"/>
            <ac:spMk id="34" creationId="{06C26770-DAD6-4A51-A811-7EB627EBBABB}"/>
          </ac:spMkLst>
        </pc:spChg>
        <pc:spChg chg="add mod">
          <ac:chgData name="Sanjay Gamare" userId="2badfa83-bca9-4b6c-8943-166a92a82efa" providerId="ADAL" clId="{5BEBD4EF-4C46-46C1-85F5-D6945B4EDAFC}" dt="2018-04-25T12:09:13.483" v="1786" actId="1076"/>
          <ac:spMkLst>
            <pc:docMk/>
            <pc:sldMk cId="3622027407" sldId="265"/>
            <ac:spMk id="44" creationId="{D25FF9FD-0066-4109-AAA0-E6F45068DD5E}"/>
          </ac:spMkLst>
        </pc:spChg>
        <pc:spChg chg="add mod">
          <ac:chgData name="Sanjay Gamare" userId="2badfa83-bca9-4b6c-8943-166a92a82efa" providerId="ADAL" clId="{5BEBD4EF-4C46-46C1-85F5-D6945B4EDAFC}" dt="2018-04-25T12:08:04.670" v="1783" actId="14100"/>
          <ac:spMkLst>
            <pc:docMk/>
            <pc:sldMk cId="3622027407" sldId="265"/>
            <ac:spMk id="46" creationId="{15F4B25F-F6CD-468A-BA7D-8F1D42692154}"/>
          </ac:spMkLst>
        </pc:spChg>
        <pc:spChg chg="add del mod">
          <ac:chgData name="Sanjay Gamare" userId="2badfa83-bca9-4b6c-8943-166a92a82efa" providerId="ADAL" clId="{5BEBD4EF-4C46-46C1-85F5-D6945B4EDAFC}" dt="2018-04-25T12:24:40.613" v="1893" actId="478"/>
          <ac:spMkLst>
            <pc:docMk/>
            <pc:sldMk cId="3622027407" sldId="265"/>
            <ac:spMk id="48" creationId="{99F9C3E9-1011-4847-8F5E-C3B47034921D}"/>
          </ac:spMkLst>
        </pc:spChg>
        <pc:spChg chg="add mod">
          <ac:chgData name="Sanjay Gamare" userId="2badfa83-bca9-4b6c-8943-166a92a82efa" providerId="ADAL" clId="{5BEBD4EF-4C46-46C1-85F5-D6945B4EDAFC}" dt="2018-04-25T12:25:22.873" v="1898" actId="1076"/>
          <ac:spMkLst>
            <pc:docMk/>
            <pc:sldMk cId="3622027407" sldId="265"/>
            <ac:spMk id="53" creationId="{1F27B3B8-81A6-4FF6-94A8-85B00C6DB761}"/>
          </ac:spMkLst>
        </pc:spChg>
        <pc:spChg chg="del">
          <ac:chgData name="Sanjay Gamare" userId="2badfa83-bca9-4b6c-8943-166a92a82efa" providerId="ADAL" clId="{5BEBD4EF-4C46-46C1-85F5-D6945B4EDAFC}" dt="2018-04-25T12:05:23.529" v="1654" actId="478"/>
          <ac:spMkLst>
            <pc:docMk/>
            <pc:sldMk cId="3622027407" sldId="265"/>
            <ac:spMk id="55" creationId="{4A20AD63-FE1F-477B-9BB7-24083025ABA1}"/>
          </ac:spMkLst>
        </pc:spChg>
        <pc:spChg chg="del">
          <ac:chgData name="Sanjay Gamare" userId="2badfa83-bca9-4b6c-8943-166a92a82efa" providerId="ADAL" clId="{5BEBD4EF-4C46-46C1-85F5-D6945B4EDAFC}" dt="2018-04-25T12:05:33.654" v="1656" actId="478"/>
          <ac:spMkLst>
            <pc:docMk/>
            <pc:sldMk cId="3622027407" sldId="265"/>
            <ac:spMk id="56" creationId="{F8515610-7CAC-472C-AAD6-541D6D9BF13A}"/>
          </ac:spMkLst>
        </pc:spChg>
        <pc:spChg chg="del">
          <ac:chgData name="Sanjay Gamare" userId="2badfa83-bca9-4b6c-8943-166a92a82efa" providerId="ADAL" clId="{5BEBD4EF-4C46-46C1-85F5-D6945B4EDAFC}" dt="2018-04-25T12:05:31.451" v="1655" actId="478"/>
          <ac:spMkLst>
            <pc:docMk/>
            <pc:sldMk cId="3622027407" sldId="265"/>
            <ac:spMk id="57" creationId="{C807E619-5F7E-48B8-AA27-1F269BE4AA75}"/>
          </ac:spMkLst>
        </pc:spChg>
        <pc:spChg chg="del">
          <ac:chgData name="Sanjay Gamare" userId="2badfa83-bca9-4b6c-8943-166a92a82efa" providerId="ADAL" clId="{5BEBD4EF-4C46-46C1-85F5-D6945B4EDAFC}" dt="2018-04-25T12:05:23.529" v="1654" actId="478"/>
          <ac:spMkLst>
            <pc:docMk/>
            <pc:sldMk cId="3622027407" sldId="265"/>
            <ac:spMk id="58" creationId="{8434B13C-4428-406F-9F95-92F9F319B417}"/>
          </ac:spMkLst>
        </pc:spChg>
        <pc:spChg chg="del">
          <ac:chgData name="Sanjay Gamare" userId="2badfa83-bca9-4b6c-8943-166a92a82efa" providerId="ADAL" clId="{5BEBD4EF-4C46-46C1-85F5-D6945B4EDAFC}" dt="2018-04-25T12:05:23.529" v="1654" actId="478"/>
          <ac:spMkLst>
            <pc:docMk/>
            <pc:sldMk cId="3622027407" sldId="265"/>
            <ac:spMk id="59" creationId="{9B4F4F85-E85D-42AB-81BF-C5A625695165}"/>
          </ac:spMkLst>
        </pc:spChg>
        <pc:spChg chg="del">
          <ac:chgData name="Sanjay Gamare" userId="2badfa83-bca9-4b6c-8943-166a92a82efa" providerId="ADAL" clId="{5BEBD4EF-4C46-46C1-85F5-D6945B4EDAFC}" dt="2018-04-25T12:05:23.529" v="1654" actId="478"/>
          <ac:spMkLst>
            <pc:docMk/>
            <pc:sldMk cId="3622027407" sldId="265"/>
            <ac:spMk id="60" creationId="{30667E4E-6C4B-4CAE-879C-5C35D3C849D9}"/>
          </ac:spMkLst>
        </pc:spChg>
        <pc:spChg chg="add mod">
          <ac:chgData name="Sanjay Gamare" userId="2badfa83-bca9-4b6c-8943-166a92a82efa" providerId="ADAL" clId="{5BEBD4EF-4C46-46C1-85F5-D6945B4EDAFC}" dt="2018-04-25T12:25:02.359" v="1895" actId="1076"/>
          <ac:spMkLst>
            <pc:docMk/>
            <pc:sldMk cId="3622027407" sldId="265"/>
            <ac:spMk id="67" creationId="{6AD2E45A-AED9-4DB1-A615-673668EEC650}"/>
          </ac:spMkLst>
        </pc:spChg>
        <pc:spChg chg="add mod">
          <ac:chgData name="Sanjay Gamare" userId="2badfa83-bca9-4b6c-8943-166a92a82efa" providerId="ADAL" clId="{5BEBD4EF-4C46-46C1-85F5-D6945B4EDAFC}" dt="2018-04-25T12:26:56.021" v="1927" actId="20577"/>
          <ac:spMkLst>
            <pc:docMk/>
            <pc:sldMk cId="3622027407" sldId="265"/>
            <ac:spMk id="83" creationId="{D11CA8B2-AD33-40EC-8B5A-B4425D3EB975}"/>
          </ac:spMkLst>
        </pc:spChg>
        <pc:spChg chg="del">
          <ac:chgData name="Sanjay Gamare" userId="2badfa83-bca9-4b6c-8943-166a92a82efa" providerId="ADAL" clId="{5BEBD4EF-4C46-46C1-85F5-D6945B4EDAFC}" dt="2018-04-25T12:05:23.529" v="1654" actId="478"/>
          <ac:spMkLst>
            <pc:docMk/>
            <pc:sldMk cId="3622027407" sldId="265"/>
            <ac:spMk id="118" creationId="{A262405A-4CF2-4C9B-ADDC-8516821EB111}"/>
          </ac:spMkLst>
        </pc:spChg>
        <pc:picChg chg="add mod">
          <ac:chgData name="Sanjay Gamare" userId="2badfa83-bca9-4b6c-8943-166a92a82efa" providerId="ADAL" clId="{5BEBD4EF-4C46-46C1-85F5-D6945B4EDAFC}" dt="2018-04-25T12:25:34.221" v="1899" actId="1076"/>
          <ac:picMkLst>
            <pc:docMk/>
            <pc:sldMk cId="3622027407" sldId="265"/>
            <ac:picMk id="9" creationId="{A18F061A-9BE0-4B79-BB71-7F83D5EABA6E}"/>
          </ac:picMkLst>
        </pc:picChg>
        <pc:picChg chg="add mod">
          <ac:chgData name="Sanjay Gamare" userId="2badfa83-bca9-4b6c-8943-166a92a82efa" providerId="ADAL" clId="{5BEBD4EF-4C46-46C1-85F5-D6945B4EDAFC}" dt="2018-04-25T12:22:44.485" v="1841" actId="1076"/>
          <ac:picMkLst>
            <pc:docMk/>
            <pc:sldMk cId="3622027407" sldId="265"/>
            <ac:picMk id="29" creationId="{2392EEDC-841A-467F-967E-1A105E7AA95E}"/>
          </ac:picMkLst>
        </pc:picChg>
        <pc:picChg chg="add mod">
          <ac:chgData name="Sanjay Gamare" userId="2badfa83-bca9-4b6c-8943-166a92a82efa" providerId="ADAL" clId="{5BEBD4EF-4C46-46C1-85F5-D6945B4EDAFC}" dt="2018-04-25T12:25:22.873" v="1898" actId="1076"/>
          <ac:picMkLst>
            <pc:docMk/>
            <pc:sldMk cId="3622027407" sldId="265"/>
            <ac:picMk id="30" creationId="{352CA0A8-8047-4973-B5C9-B1DE3567162E}"/>
          </ac:picMkLst>
        </pc:picChg>
        <pc:picChg chg="add mod">
          <ac:chgData name="Sanjay Gamare" userId="2badfa83-bca9-4b6c-8943-166a92a82efa" providerId="ADAL" clId="{5BEBD4EF-4C46-46C1-85F5-D6945B4EDAFC}" dt="2018-04-25T12:25:22.873" v="1898" actId="1076"/>
          <ac:picMkLst>
            <pc:docMk/>
            <pc:sldMk cId="3622027407" sldId="265"/>
            <ac:picMk id="31" creationId="{56D1B16F-84BD-48E3-B0D1-D4D8F7BD76AF}"/>
          </ac:picMkLst>
        </pc:picChg>
        <pc:picChg chg="add mod">
          <ac:chgData name="Sanjay Gamare" userId="2badfa83-bca9-4b6c-8943-166a92a82efa" providerId="ADAL" clId="{5BEBD4EF-4C46-46C1-85F5-D6945B4EDAFC}" dt="2018-04-25T12:27:13.978" v="1928" actId="1076"/>
          <ac:picMkLst>
            <pc:docMk/>
            <pc:sldMk cId="3622027407" sldId="265"/>
            <ac:picMk id="35" creationId="{7FE26D3F-6269-46D9-A57E-DCFF6D3138A0}"/>
          </ac:picMkLst>
        </pc:picChg>
        <pc:picChg chg="add del mod">
          <ac:chgData name="Sanjay Gamare" userId="2badfa83-bca9-4b6c-8943-166a92a82efa" providerId="ADAL" clId="{5BEBD4EF-4C46-46C1-85F5-D6945B4EDAFC}" dt="2018-04-25T12:24:15.714" v="1887" actId="478"/>
          <ac:picMkLst>
            <pc:docMk/>
            <pc:sldMk cId="3622027407" sldId="265"/>
            <ac:picMk id="39" creationId="{0915CEDA-0880-44F4-81CF-E159F6729F5B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40" creationId="{B4E6E633-56FF-4DBB-BED7-5405E2110E67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42" creationId="{27839C76-66AD-42BB-B08A-054069A13091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45" creationId="{6F7CEC00-3889-4675-9540-A4F95764E24E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47" creationId="{95EC71DD-F417-48FC-A3E6-0DB54C141915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49" creationId="{12306800-E636-45E6-BF01-D96BBA6CCC6F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51" creationId="{62A80F08-7F88-4A44-82A9-3DDC3E4AA2D9}"/>
          </ac:picMkLst>
        </pc:picChg>
        <pc:picChg chg="add mod">
          <ac:chgData name="Sanjay Gamare" userId="2badfa83-bca9-4b6c-8943-166a92a82efa" providerId="ADAL" clId="{5BEBD4EF-4C46-46C1-85F5-D6945B4EDAFC}" dt="2018-04-25T12:25:22.873" v="1898" actId="1076"/>
          <ac:picMkLst>
            <pc:docMk/>
            <pc:sldMk cId="3622027407" sldId="265"/>
            <ac:picMk id="52" creationId="{D93FF084-5DF5-4021-B415-86F77BE94B26}"/>
          </ac:picMkLst>
        </pc:picChg>
        <pc:picChg chg="add del">
          <ac:chgData name="Sanjay Gamare" userId="2badfa83-bca9-4b6c-8943-166a92a82efa" providerId="ADAL" clId="{5BEBD4EF-4C46-46C1-85F5-D6945B4EDAFC}" dt="2018-04-25T12:05:44.139" v="1658" actId="478"/>
          <ac:picMkLst>
            <pc:docMk/>
            <pc:sldMk cId="3622027407" sldId="265"/>
            <ac:picMk id="54" creationId="{115F0A80-A493-49C0-A2B7-115CE21BADCA}"/>
          </ac:picMkLst>
        </pc:picChg>
        <pc:picChg chg="add del mod">
          <ac:chgData name="Sanjay Gamare" userId="2badfa83-bca9-4b6c-8943-166a92a82efa" providerId="ADAL" clId="{5BEBD4EF-4C46-46C1-85F5-D6945B4EDAFC}" dt="2018-04-25T12:24:16.578" v="1888" actId="478"/>
          <ac:picMkLst>
            <pc:docMk/>
            <pc:sldMk cId="3622027407" sldId="265"/>
            <ac:picMk id="61" creationId="{67A7A4AB-8C64-4E7D-AB91-6ABCEAEDC41F}"/>
          </ac:picMkLst>
        </pc:picChg>
        <pc:picChg chg="add mod">
          <ac:chgData name="Sanjay Gamare" userId="2badfa83-bca9-4b6c-8943-166a92a82efa" providerId="ADAL" clId="{5BEBD4EF-4C46-46C1-85F5-D6945B4EDAFC}" dt="2018-04-25T12:27:29.050" v="1930" actId="1076"/>
          <ac:picMkLst>
            <pc:docMk/>
            <pc:sldMk cId="3622027407" sldId="265"/>
            <ac:picMk id="84" creationId="{B1696811-2E23-4B6D-B94B-3040CE602122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112" creationId="{6D248C2E-4E45-4753-9B85-39B454F59A6A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113" creationId="{8F376924-8424-44C0-A3E2-9D0571C2BAF3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114" creationId="{850B82BC-A70A-46B0-B692-B6BF47186D51}"/>
          </ac:picMkLst>
        </pc:picChg>
        <pc:picChg chg="del">
          <ac:chgData name="Sanjay Gamare" userId="2badfa83-bca9-4b6c-8943-166a92a82efa" providerId="ADAL" clId="{5BEBD4EF-4C46-46C1-85F5-D6945B4EDAFC}" dt="2018-04-25T12:05:23.529" v="1654" actId="478"/>
          <ac:picMkLst>
            <pc:docMk/>
            <pc:sldMk cId="3622027407" sldId="265"/>
            <ac:picMk id="115" creationId="{6F0D7919-3B4A-4832-BDAC-58A8FAFF7E56}"/>
          </ac:picMkLst>
        </pc:picChg>
        <pc:cxnChg chg="add mod">
          <ac:chgData name="Sanjay Gamare" userId="2badfa83-bca9-4b6c-8943-166a92a82efa" providerId="ADAL" clId="{5BEBD4EF-4C46-46C1-85F5-D6945B4EDAFC}" dt="2018-04-25T12:25:10.857" v="1897" actId="14100"/>
          <ac:cxnSpMkLst>
            <pc:docMk/>
            <pc:sldMk cId="3622027407" sldId="265"/>
            <ac:cxnSpMk id="4" creationId="{E92FD261-8A94-4DF4-AD37-E9F349E1CD61}"/>
          </ac:cxnSpMkLst>
        </pc:cxnChg>
        <pc:cxnChg chg="add mod">
          <ac:chgData name="Sanjay Gamare" userId="2badfa83-bca9-4b6c-8943-166a92a82efa" providerId="ADAL" clId="{5BEBD4EF-4C46-46C1-85F5-D6945B4EDAFC}" dt="2018-04-25T12:25:10.857" v="1897" actId="14100"/>
          <ac:cxnSpMkLst>
            <pc:docMk/>
            <pc:sldMk cId="3622027407" sldId="265"/>
            <ac:cxnSpMk id="7" creationId="{E01B5366-51E5-466B-8C7A-DF4EA00DF8DE}"/>
          </ac:cxnSpMkLst>
        </pc:cxnChg>
        <pc:cxnChg chg="add mod">
          <ac:chgData name="Sanjay Gamare" userId="2badfa83-bca9-4b6c-8943-166a92a82efa" providerId="ADAL" clId="{5BEBD4EF-4C46-46C1-85F5-D6945B4EDAFC}" dt="2018-04-25T12:25:39.062" v="1900" actId="11529"/>
          <ac:cxnSpMkLst>
            <pc:docMk/>
            <pc:sldMk cId="3622027407" sldId="265"/>
            <ac:cxnSpMk id="16" creationId="{E7FBCBB2-4083-4A14-9F1C-1C87F086AA23}"/>
          </ac:cxnSpMkLst>
        </pc:cxnChg>
        <pc:cxnChg chg="add mod">
          <ac:chgData name="Sanjay Gamare" userId="2badfa83-bca9-4b6c-8943-166a92a82efa" providerId="ADAL" clId="{5BEBD4EF-4C46-46C1-85F5-D6945B4EDAFC}" dt="2018-04-25T12:25:43.943" v="1901" actId="11529"/>
          <ac:cxnSpMkLst>
            <pc:docMk/>
            <pc:sldMk cId="3622027407" sldId="265"/>
            <ac:cxnSpMk id="18" creationId="{1A21F198-9EEC-42D8-83D1-C9B6CEE6A652}"/>
          </ac:cxnSpMkLst>
        </pc:cxnChg>
        <pc:cxnChg chg="add mod">
          <ac:chgData name="Sanjay Gamare" userId="2badfa83-bca9-4b6c-8943-166a92a82efa" providerId="ADAL" clId="{5BEBD4EF-4C46-46C1-85F5-D6945B4EDAFC}" dt="2018-04-25T12:25:52.325" v="1902" actId="11529"/>
          <ac:cxnSpMkLst>
            <pc:docMk/>
            <pc:sldMk cId="3622027407" sldId="265"/>
            <ac:cxnSpMk id="20" creationId="{478E3FA6-1AB1-416F-9ACA-06F99DCABAC7}"/>
          </ac:cxnSpMkLst>
        </pc:cxnChg>
        <pc:cxnChg chg="add mod">
          <ac:chgData name="Sanjay Gamare" userId="2badfa83-bca9-4b6c-8943-166a92a82efa" providerId="ADAL" clId="{5BEBD4EF-4C46-46C1-85F5-D6945B4EDAFC}" dt="2018-04-25T12:25:59.935" v="1903" actId="11529"/>
          <ac:cxnSpMkLst>
            <pc:docMk/>
            <pc:sldMk cId="3622027407" sldId="265"/>
            <ac:cxnSpMk id="22" creationId="{42FF2375-2BBC-4720-A247-F37C6838CFF9}"/>
          </ac:cxnSpMkLst>
        </pc:cxnChg>
        <pc:cxnChg chg="add mod">
          <ac:chgData name="Sanjay Gamare" userId="2badfa83-bca9-4b6c-8943-166a92a82efa" providerId="ADAL" clId="{5BEBD4EF-4C46-46C1-85F5-D6945B4EDAFC}" dt="2018-04-25T12:26:03.886" v="1904" actId="11529"/>
          <ac:cxnSpMkLst>
            <pc:docMk/>
            <pc:sldMk cId="3622027407" sldId="265"/>
            <ac:cxnSpMk id="24" creationId="{FF8938CE-BB2F-41C7-B766-5297B5CB21BF}"/>
          </ac:cxnSpMkLst>
        </pc:cxnChg>
        <pc:cxnChg chg="add mod">
          <ac:chgData name="Sanjay Gamare" userId="2badfa83-bca9-4b6c-8943-166a92a82efa" providerId="ADAL" clId="{5BEBD4EF-4C46-46C1-85F5-D6945B4EDAFC}" dt="2018-04-25T12:26:08.076" v="1905" actId="11529"/>
          <ac:cxnSpMkLst>
            <pc:docMk/>
            <pc:sldMk cId="3622027407" sldId="265"/>
            <ac:cxnSpMk id="26" creationId="{989B6A25-B19E-4F1D-A805-E4BB7316828D}"/>
          </ac:cxnSpMkLst>
        </pc:cxnChg>
        <pc:cxnChg chg="add mod">
          <ac:chgData name="Sanjay Gamare" userId="2badfa83-bca9-4b6c-8943-166a92a82efa" providerId="ADAL" clId="{5BEBD4EF-4C46-46C1-85F5-D6945B4EDAFC}" dt="2018-04-25T12:26:13.930" v="1906" actId="11529"/>
          <ac:cxnSpMkLst>
            <pc:docMk/>
            <pc:sldMk cId="3622027407" sldId="265"/>
            <ac:cxnSpMk id="28" creationId="{DFAE432E-F824-4B5B-998B-2FE46AB7602F}"/>
          </ac:cxnSpMkLst>
        </pc:cxnChg>
        <pc:cxnChg chg="add del mod">
          <ac:chgData name="Sanjay Gamare" userId="2badfa83-bca9-4b6c-8943-166a92a82efa" providerId="ADAL" clId="{5BEBD4EF-4C46-46C1-85F5-D6945B4EDAFC}" dt="2018-04-25T12:24:12.758" v="1885" actId="478"/>
          <ac:cxnSpMkLst>
            <pc:docMk/>
            <pc:sldMk cId="3622027407" sldId="265"/>
            <ac:cxnSpMk id="36" creationId="{B5B00E7C-A52F-47CB-A416-5C56EF195681}"/>
          </ac:cxnSpMkLst>
        </pc:cxnChg>
        <pc:cxnChg chg="add del">
          <ac:chgData name="Sanjay Gamare" userId="2badfa83-bca9-4b6c-8943-166a92a82efa" providerId="ADAL" clId="{5BEBD4EF-4C46-46C1-85F5-D6945B4EDAFC}" dt="2018-04-25T12:06:40.873" v="1728" actId="478"/>
          <ac:cxnSpMkLst>
            <pc:docMk/>
            <pc:sldMk cId="3622027407" sldId="265"/>
            <ac:cxnSpMk id="37" creationId="{64F22F88-AB4B-4297-AB98-F57E2BF4B108}"/>
          </ac:cxnSpMkLst>
        </pc:cxnChg>
        <pc:cxnChg chg="add del">
          <ac:chgData name="Sanjay Gamare" userId="2badfa83-bca9-4b6c-8943-166a92a82efa" providerId="ADAL" clId="{5BEBD4EF-4C46-46C1-85F5-D6945B4EDAFC}" dt="2018-04-25T12:05:59.373" v="1664" actId="478"/>
          <ac:cxnSpMkLst>
            <pc:docMk/>
            <pc:sldMk cId="3622027407" sldId="265"/>
            <ac:cxnSpMk id="38" creationId="{0A95B1E7-3A80-4753-934B-F25FB1B9EE53}"/>
          </ac:cxnSpMkLst>
        </pc:cxnChg>
        <pc:cxnChg chg="add">
          <ac:chgData name="Sanjay Gamare" userId="2badfa83-bca9-4b6c-8943-166a92a82efa" providerId="ADAL" clId="{5BEBD4EF-4C46-46C1-85F5-D6945B4EDAFC}" dt="2018-04-25T12:05:35.357" v="1657" actId="1076"/>
          <ac:cxnSpMkLst>
            <pc:docMk/>
            <pc:sldMk cId="3622027407" sldId="265"/>
            <ac:cxnSpMk id="41" creationId="{8C76AC52-C8B2-4C44-87EB-6BF174FF7091}"/>
          </ac:cxnSpMkLst>
        </pc:cxnChg>
        <pc:cxnChg chg="add mod">
          <ac:chgData name="Sanjay Gamare" userId="2badfa83-bca9-4b6c-8943-166a92a82efa" providerId="ADAL" clId="{5BEBD4EF-4C46-46C1-85F5-D6945B4EDAFC}" dt="2018-04-25T12:07:17.811" v="1763" actId="1038"/>
          <ac:cxnSpMkLst>
            <pc:docMk/>
            <pc:sldMk cId="3622027407" sldId="265"/>
            <ac:cxnSpMk id="43" creationId="{567E3325-A5ED-4F07-9E86-D7CDC3BC8166}"/>
          </ac:cxnSpMkLst>
        </pc:cxnChg>
        <pc:cxnChg chg="add del mod">
          <ac:chgData name="Sanjay Gamare" userId="2badfa83-bca9-4b6c-8943-166a92a82efa" providerId="ADAL" clId="{5BEBD4EF-4C46-46C1-85F5-D6945B4EDAFC}" dt="2018-04-25T12:24:14.975" v="1886" actId="478"/>
          <ac:cxnSpMkLst>
            <pc:docMk/>
            <pc:sldMk cId="3622027407" sldId="265"/>
            <ac:cxnSpMk id="50" creationId="{E2C0F680-0DA2-4EE7-997D-B241D9CDFD93}"/>
          </ac:cxnSpMkLst>
        </pc:cxnChg>
        <pc:cxnChg chg="add del">
          <ac:chgData name="Sanjay Gamare" userId="2badfa83-bca9-4b6c-8943-166a92a82efa" providerId="ADAL" clId="{5BEBD4EF-4C46-46C1-85F5-D6945B4EDAFC}" dt="2018-04-25T12:06:38.951" v="1727" actId="478"/>
          <ac:cxnSpMkLst>
            <pc:docMk/>
            <pc:sldMk cId="3622027407" sldId="265"/>
            <ac:cxnSpMk id="62" creationId="{E2DE4610-6BEC-4BC7-B33C-227940877862}"/>
          </ac:cxnSpMkLst>
        </pc:cxnChg>
        <pc:cxnChg chg="add del mod">
          <ac:chgData name="Sanjay Gamare" userId="2badfa83-bca9-4b6c-8943-166a92a82efa" providerId="ADAL" clId="{5BEBD4EF-4C46-46C1-85F5-D6945B4EDAFC}" dt="2018-04-25T12:24:17.781" v="1889" actId="478"/>
          <ac:cxnSpMkLst>
            <pc:docMk/>
            <pc:sldMk cId="3622027407" sldId="265"/>
            <ac:cxnSpMk id="63" creationId="{5C87F76B-8AFD-4109-B995-D48692A882A9}"/>
          </ac:cxnSpMkLst>
        </pc:cxnChg>
        <pc:cxnChg chg="add del">
          <ac:chgData name="Sanjay Gamare" userId="2badfa83-bca9-4b6c-8943-166a92a82efa" providerId="ADAL" clId="{5BEBD4EF-4C46-46C1-85F5-D6945B4EDAFC}" dt="2018-04-25T12:06:43.170" v="1730" actId="478"/>
          <ac:cxnSpMkLst>
            <pc:docMk/>
            <pc:sldMk cId="3622027407" sldId="265"/>
            <ac:cxnSpMk id="64" creationId="{B6AB2F6F-A1B5-4F8A-9322-8A46532EF3A3}"/>
          </ac:cxnSpMkLst>
        </pc:cxnChg>
        <pc:cxnChg chg="add del">
          <ac:chgData name="Sanjay Gamare" userId="2badfa83-bca9-4b6c-8943-166a92a82efa" providerId="ADAL" clId="{5BEBD4EF-4C46-46C1-85F5-D6945B4EDAFC}" dt="2018-04-25T12:06:42.030" v="1729" actId="478"/>
          <ac:cxnSpMkLst>
            <pc:docMk/>
            <pc:sldMk cId="3622027407" sldId="265"/>
            <ac:cxnSpMk id="65" creationId="{45314D4C-2882-4AA2-AA2D-390CE7714A28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66" creationId="{7A2A2FD5-CF20-4E15-B9B4-47EC4591F9AD}"/>
          </ac:cxnSpMkLst>
        </pc:cxnChg>
        <pc:cxnChg chg="add mod">
          <ac:chgData name="Sanjay Gamare" userId="2badfa83-bca9-4b6c-8943-166a92a82efa" providerId="ADAL" clId="{5BEBD4EF-4C46-46C1-85F5-D6945B4EDAFC}" dt="2018-04-25T12:24:46.157" v="1894" actId="1076"/>
          <ac:cxnSpMkLst>
            <pc:docMk/>
            <pc:sldMk cId="3622027407" sldId="265"/>
            <ac:cxnSpMk id="68" creationId="{2AC77E90-2BF0-41AD-99B2-F6CE1FFA5FFC}"/>
          </ac:cxnSpMkLst>
        </pc:cxnChg>
        <pc:cxnChg chg="add mod">
          <ac:chgData name="Sanjay Gamare" userId="2badfa83-bca9-4b6c-8943-166a92a82efa" providerId="ADAL" clId="{5BEBD4EF-4C46-46C1-85F5-D6945B4EDAFC}" dt="2018-04-25T12:26:35.076" v="1908" actId="1076"/>
          <ac:cxnSpMkLst>
            <pc:docMk/>
            <pc:sldMk cId="3622027407" sldId="265"/>
            <ac:cxnSpMk id="82" creationId="{C00E9E1A-30C3-4D5B-B47C-4D4B6406B461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17" creationId="{8D18F50D-7871-4108-98D5-2BDC9BF9742C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20" creationId="{70E055DF-603E-4B0E-B2DC-9C253C6AD237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22" creationId="{2F3BDD13-506F-4CE3-A246-6356E8D8FD18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24" creationId="{C45BE128-7665-4CE4-9B3E-1C465C45BCE7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26" creationId="{006598C5-66BE-4E8D-804B-168E69A9B883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28" creationId="{A0BE8C4F-4A94-45C1-BEE8-F8657F5B79BE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30" creationId="{65464AB7-CC2C-483F-9FE5-CC886693707A}"/>
          </ac:cxnSpMkLst>
        </pc:cxnChg>
        <pc:cxnChg chg="del mod">
          <ac:chgData name="Sanjay Gamare" userId="2badfa83-bca9-4b6c-8943-166a92a82efa" providerId="ADAL" clId="{5BEBD4EF-4C46-46C1-85F5-D6945B4EDAFC}" dt="2018-04-25T12:05:23.529" v="1654" actId="478"/>
          <ac:cxnSpMkLst>
            <pc:docMk/>
            <pc:sldMk cId="3622027407" sldId="265"/>
            <ac:cxnSpMk id="132" creationId="{BA33EAF0-C45F-4122-9AAB-81365936E2FE}"/>
          </ac:cxnSpMkLst>
        </pc:cxnChg>
      </pc:sldChg>
      <pc:sldChg chg="del">
        <pc:chgData name="Sanjay Gamare" userId="2badfa83-bca9-4b6c-8943-166a92a82efa" providerId="ADAL" clId="{5BEBD4EF-4C46-46C1-85F5-D6945B4EDAFC}" dt="2018-04-25T07:37:11.076" v="54" actId="2696"/>
        <pc:sldMkLst>
          <pc:docMk/>
          <pc:sldMk cId="2129527578" sldId="266"/>
        </pc:sldMkLst>
      </pc:sldChg>
      <pc:sldChg chg="addSp delSp modSp add del">
        <pc:chgData name="Sanjay Gamare" userId="2badfa83-bca9-4b6c-8943-166a92a82efa" providerId="ADAL" clId="{5BEBD4EF-4C46-46C1-85F5-D6945B4EDAFC}" dt="2018-04-25T12:32:01.109" v="1970" actId="2696"/>
        <pc:sldMkLst>
          <pc:docMk/>
          <pc:sldMk cId="3449752116" sldId="266"/>
        </pc:sldMkLst>
        <pc:spChg chg="mod">
          <ac:chgData name="Sanjay Gamare" userId="2badfa83-bca9-4b6c-8943-166a92a82efa" providerId="ADAL" clId="{5BEBD4EF-4C46-46C1-85F5-D6945B4EDAFC}" dt="2018-04-25T12:28:42.749" v="1965" actId="20577"/>
          <ac:spMkLst>
            <pc:docMk/>
            <pc:sldMk cId="3449752116" sldId="266"/>
            <ac:spMk id="2" creationId="{57B02F5B-ABDB-494C-8BAB-EFD70A6EF19F}"/>
          </ac:spMkLst>
        </pc:spChg>
        <pc:spChg chg="del">
          <ac:chgData name="Sanjay Gamare" userId="2badfa83-bca9-4b6c-8943-166a92a82efa" providerId="ADAL" clId="{5BEBD4EF-4C46-46C1-85F5-D6945B4EDAFC}" dt="2018-04-25T12:28:47.720" v="1966" actId="478"/>
          <ac:spMkLst>
            <pc:docMk/>
            <pc:sldMk cId="3449752116" sldId="266"/>
            <ac:spMk id="3" creationId="{9AFF9C23-5473-4107-AA0E-4FB7C8D4E9BE}"/>
          </ac:spMkLst>
        </pc:spChg>
        <pc:picChg chg="add">
          <ac:chgData name="Sanjay Gamare" userId="2badfa83-bca9-4b6c-8943-166a92a82efa" providerId="ADAL" clId="{5BEBD4EF-4C46-46C1-85F5-D6945B4EDAFC}" dt="2018-04-25T12:31:30.260" v="1967" actId="2696"/>
          <ac:picMkLst>
            <pc:docMk/>
            <pc:sldMk cId="3449752116" sldId="266"/>
            <ac:picMk id="4" creationId="{7619E8FB-0198-4E19-8367-A03CC7A5985E}"/>
          </ac:picMkLst>
        </pc:picChg>
      </pc:sldChg>
      <pc:sldChg chg="addSp delSp modSp add">
        <pc:chgData name="Sanjay Gamare" userId="2badfa83-bca9-4b6c-8943-166a92a82efa" providerId="ADAL" clId="{5BEBD4EF-4C46-46C1-85F5-D6945B4EDAFC}" dt="2018-04-25T13:08:33.847" v="2033" actId="20577"/>
        <pc:sldMkLst>
          <pc:docMk/>
          <pc:sldMk cId="1795055059" sldId="267"/>
        </pc:sldMkLst>
        <pc:spChg chg="mod">
          <ac:chgData name="Sanjay Gamare" userId="2badfa83-bca9-4b6c-8943-166a92a82efa" providerId="ADAL" clId="{5BEBD4EF-4C46-46C1-85F5-D6945B4EDAFC}" dt="2018-04-25T13:08:33.847" v="2033" actId="20577"/>
          <ac:spMkLst>
            <pc:docMk/>
            <pc:sldMk cId="1795055059" sldId="267"/>
            <ac:spMk id="2" creationId="{D1E900E1-A604-49AA-AA88-8AEE031E8BB7}"/>
          </ac:spMkLst>
        </pc:spChg>
        <pc:spChg chg="del">
          <ac:chgData name="Sanjay Gamare" userId="2badfa83-bca9-4b6c-8943-166a92a82efa" providerId="ADAL" clId="{5BEBD4EF-4C46-46C1-85F5-D6945B4EDAFC}" dt="2018-04-25T12:31:55.822" v="1969" actId="12788"/>
          <ac:spMkLst>
            <pc:docMk/>
            <pc:sldMk cId="1795055059" sldId="267"/>
            <ac:spMk id="3" creationId="{D6F57681-C57B-4457-B6E1-AD419026C03B}"/>
          </ac:spMkLst>
        </pc:spChg>
        <pc:picChg chg="add mod">
          <ac:chgData name="Sanjay Gamare" userId="2badfa83-bca9-4b6c-8943-166a92a82efa" providerId="ADAL" clId="{5BEBD4EF-4C46-46C1-85F5-D6945B4EDAFC}" dt="2018-04-25T12:31:55.822" v="1969" actId="12788"/>
          <ac:picMkLst>
            <pc:docMk/>
            <pc:sldMk cId="1795055059" sldId="267"/>
            <ac:picMk id="4" creationId="{1BF235D4-1978-4221-BEEE-B3AE1813F4AB}"/>
          </ac:picMkLst>
        </pc:picChg>
      </pc:sldChg>
      <pc:sldChg chg="del">
        <pc:chgData name="Sanjay Gamare" userId="2badfa83-bca9-4b6c-8943-166a92a82efa" providerId="ADAL" clId="{5BEBD4EF-4C46-46C1-85F5-D6945B4EDAFC}" dt="2018-04-25T07:37:11.998" v="55" actId="2696"/>
        <pc:sldMkLst>
          <pc:docMk/>
          <pc:sldMk cId="2235651019" sldId="267"/>
        </pc:sldMkLst>
      </pc:sldChg>
      <pc:sldChg chg="del">
        <pc:chgData name="Sanjay Gamare" userId="2badfa83-bca9-4b6c-8943-166a92a82efa" providerId="ADAL" clId="{5BEBD4EF-4C46-46C1-85F5-D6945B4EDAFC}" dt="2018-04-25T07:37:15.357" v="56" actId="2696"/>
        <pc:sldMkLst>
          <pc:docMk/>
          <pc:sldMk cId="1997560559" sldId="268"/>
        </pc:sldMkLst>
      </pc:sldChg>
      <pc:sldChg chg="addSp delSp modSp add">
        <pc:chgData name="Sanjay Gamare" userId="2badfa83-bca9-4b6c-8943-166a92a82efa" providerId="ADAL" clId="{5BEBD4EF-4C46-46C1-85F5-D6945B4EDAFC}" dt="2018-04-25T13:08:41.625" v="2051" actId="20577"/>
        <pc:sldMkLst>
          <pc:docMk/>
          <pc:sldMk cId="2622959454" sldId="268"/>
        </pc:sldMkLst>
        <pc:spChg chg="mod">
          <ac:chgData name="Sanjay Gamare" userId="2badfa83-bca9-4b6c-8943-166a92a82efa" providerId="ADAL" clId="{5BEBD4EF-4C46-46C1-85F5-D6945B4EDAFC}" dt="2018-04-25T13:08:41.625" v="2051" actId="20577"/>
          <ac:spMkLst>
            <pc:docMk/>
            <pc:sldMk cId="2622959454" sldId="268"/>
            <ac:spMk id="2" creationId="{5D1C78A9-9138-4C54-833A-A3A4FD05958E}"/>
          </ac:spMkLst>
        </pc:spChg>
        <pc:spChg chg="del">
          <ac:chgData name="Sanjay Gamare" userId="2badfa83-bca9-4b6c-8943-166a92a82efa" providerId="ADAL" clId="{5BEBD4EF-4C46-46C1-85F5-D6945B4EDAFC}" dt="2018-04-25T12:33:36.650" v="1972" actId="12788"/>
          <ac:spMkLst>
            <pc:docMk/>
            <pc:sldMk cId="2622959454" sldId="268"/>
            <ac:spMk id="3" creationId="{688A2048-F394-4A52-BE4C-BDD86E1AFF4B}"/>
          </ac:spMkLst>
        </pc:spChg>
        <pc:picChg chg="add mod">
          <ac:chgData name="Sanjay Gamare" userId="2badfa83-bca9-4b6c-8943-166a92a82efa" providerId="ADAL" clId="{5BEBD4EF-4C46-46C1-85F5-D6945B4EDAFC}" dt="2018-04-25T12:33:56.020" v="1974" actId="12788"/>
          <ac:picMkLst>
            <pc:docMk/>
            <pc:sldMk cId="2622959454" sldId="268"/>
            <ac:picMk id="4" creationId="{68E931DD-9D5D-4B4B-821D-BBE9646A7C18}"/>
          </ac:picMkLst>
        </pc:picChg>
      </pc:sldChg>
      <pc:sldChg chg="del">
        <pc:chgData name="Sanjay Gamare" userId="2badfa83-bca9-4b6c-8943-166a92a82efa" providerId="ADAL" clId="{5BEBD4EF-4C46-46C1-85F5-D6945B4EDAFC}" dt="2018-04-25T07:37:17.576" v="57" actId="2696"/>
        <pc:sldMkLst>
          <pc:docMk/>
          <pc:sldMk cId="1953037959" sldId="269"/>
        </pc:sldMkLst>
      </pc:sldChg>
      <pc:sldChg chg="addSp delSp modSp add">
        <pc:chgData name="Sanjay Gamare" userId="2badfa83-bca9-4b6c-8943-166a92a82efa" providerId="ADAL" clId="{5BEBD4EF-4C46-46C1-85F5-D6945B4EDAFC}" dt="2018-04-25T13:11:17.506" v="2097" actId="20577"/>
        <pc:sldMkLst>
          <pc:docMk/>
          <pc:sldMk cId="4054059149" sldId="269"/>
        </pc:sldMkLst>
        <pc:spChg chg="mod">
          <ac:chgData name="Sanjay Gamare" userId="2badfa83-bca9-4b6c-8943-166a92a82efa" providerId="ADAL" clId="{5BEBD4EF-4C46-46C1-85F5-D6945B4EDAFC}" dt="2018-04-25T13:11:17.506" v="2097" actId="20577"/>
          <ac:spMkLst>
            <pc:docMk/>
            <pc:sldMk cId="4054059149" sldId="269"/>
            <ac:spMk id="2" creationId="{D1E900E1-A604-49AA-AA88-8AEE031E8BB7}"/>
          </ac:spMkLst>
        </pc:spChg>
        <pc:spChg chg="add del mod">
          <ac:chgData name="Sanjay Gamare" userId="2badfa83-bca9-4b6c-8943-166a92a82efa" providerId="ADAL" clId="{5BEBD4EF-4C46-46C1-85F5-D6945B4EDAFC}" dt="2018-04-25T13:11:11.857" v="2085" actId="20577"/>
          <ac:spMkLst>
            <pc:docMk/>
            <pc:sldMk cId="4054059149" sldId="269"/>
            <ac:spMk id="5" creationId="{907459CA-4109-45D4-BDBA-849F56922299}"/>
          </ac:spMkLst>
        </pc:spChg>
        <pc:picChg chg="del">
          <ac:chgData name="Sanjay Gamare" userId="2badfa83-bca9-4b6c-8943-166a92a82efa" providerId="ADAL" clId="{5BEBD4EF-4C46-46C1-85F5-D6945B4EDAFC}" dt="2018-04-25T13:11:06.938" v="2084" actId="478"/>
          <ac:picMkLst>
            <pc:docMk/>
            <pc:sldMk cId="4054059149" sldId="269"/>
            <ac:picMk id="4" creationId="{1BF235D4-1978-4221-BEEE-B3AE1813F4AB}"/>
          </ac:picMkLst>
        </pc:picChg>
        <pc:picChg chg="add mod">
          <ac:chgData name="Sanjay Gamare" userId="2badfa83-bca9-4b6c-8943-166a92a82efa" providerId="ADAL" clId="{5BEBD4EF-4C46-46C1-85F5-D6945B4EDAFC}" dt="2018-04-25T13:11:11.857" v="2085" actId="20577"/>
          <ac:picMkLst>
            <pc:docMk/>
            <pc:sldMk cId="4054059149" sldId="269"/>
            <ac:picMk id="6" creationId="{FF0C00FB-A11D-4B81-B6E3-D1A7186D6ED2}"/>
          </ac:picMkLst>
        </pc:picChg>
      </pc:sldChg>
      <pc:sldChg chg="addSp delSp modSp add ord">
        <pc:chgData name="Sanjay Gamare" userId="2badfa83-bca9-4b6c-8943-166a92a82efa" providerId="ADAL" clId="{5BEBD4EF-4C46-46C1-85F5-D6945B4EDAFC}" dt="2018-04-25T13:10:26.526" v="2083" actId="20577"/>
        <pc:sldMkLst>
          <pc:docMk/>
          <pc:sldMk cId="691763092" sldId="270"/>
        </pc:sldMkLst>
        <pc:spChg chg="mod">
          <ac:chgData name="Sanjay Gamare" userId="2badfa83-bca9-4b6c-8943-166a92a82efa" providerId="ADAL" clId="{5BEBD4EF-4C46-46C1-85F5-D6945B4EDAFC}" dt="2018-04-25T13:10:03.158" v="2073" actId="20577"/>
          <ac:spMkLst>
            <pc:docMk/>
            <pc:sldMk cId="691763092" sldId="270"/>
            <ac:spMk id="2" creationId="{D1E900E1-A604-49AA-AA88-8AEE031E8BB7}"/>
          </ac:spMkLst>
        </pc:spChg>
        <pc:spChg chg="add del mod">
          <ac:chgData name="Sanjay Gamare" userId="2badfa83-bca9-4b6c-8943-166a92a82efa" providerId="ADAL" clId="{5BEBD4EF-4C46-46C1-85F5-D6945B4EDAFC}" dt="2018-04-25T13:09:43.330" v="2057" actId="20577"/>
          <ac:spMkLst>
            <pc:docMk/>
            <pc:sldMk cId="691763092" sldId="270"/>
            <ac:spMk id="5" creationId="{F07404E9-1716-42D9-863C-BAE62B663B84}"/>
          </ac:spMkLst>
        </pc:spChg>
        <pc:picChg chg="del">
          <ac:chgData name="Sanjay Gamare" userId="2badfa83-bca9-4b6c-8943-166a92a82efa" providerId="ADAL" clId="{5BEBD4EF-4C46-46C1-85F5-D6945B4EDAFC}" dt="2018-04-25T13:09:39.531" v="2056" actId="478"/>
          <ac:picMkLst>
            <pc:docMk/>
            <pc:sldMk cId="691763092" sldId="270"/>
            <ac:picMk id="4" creationId="{1BF235D4-1978-4221-BEEE-B3AE1813F4AB}"/>
          </ac:picMkLst>
        </pc:picChg>
        <pc:picChg chg="add mod">
          <ac:chgData name="Sanjay Gamare" userId="2badfa83-bca9-4b6c-8943-166a92a82efa" providerId="ADAL" clId="{5BEBD4EF-4C46-46C1-85F5-D6945B4EDAFC}" dt="2018-04-25T13:09:43.330" v="2057" actId="20577"/>
          <ac:picMkLst>
            <pc:docMk/>
            <pc:sldMk cId="691763092" sldId="270"/>
            <ac:picMk id="6" creationId="{3ED15CA4-04BF-4213-8186-ED06BA606B0F}"/>
          </ac:picMkLst>
        </pc:picChg>
      </pc:sldChg>
      <pc:sldChg chg="del">
        <pc:chgData name="Sanjay Gamare" userId="2badfa83-bca9-4b6c-8943-166a92a82efa" providerId="ADAL" clId="{5BEBD4EF-4C46-46C1-85F5-D6945B4EDAFC}" dt="2018-04-25T07:37:17.873" v="58" actId="2696"/>
        <pc:sldMkLst>
          <pc:docMk/>
          <pc:sldMk cId="3555837733" sldId="270"/>
        </pc:sldMkLst>
      </pc:sldChg>
      <pc:sldChg chg="addSp delSp modSp add">
        <pc:chgData name="Sanjay Gamare" userId="2badfa83-bca9-4b6c-8943-166a92a82efa" providerId="ADAL" clId="{5BEBD4EF-4C46-46C1-85F5-D6945B4EDAFC}" dt="2018-04-25T13:12:40.676" v="2115" actId="20577"/>
        <pc:sldMkLst>
          <pc:docMk/>
          <pc:sldMk cId="4021503316" sldId="271"/>
        </pc:sldMkLst>
        <pc:spChg chg="mod">
          <ac:chgData name="Sanjay Gamare" userId="2badfa83-bca9-4b6c-8943-166a92a82efa" providerId="ADAL" clId="{5BEBD4EF-4C46-46C1-85F5-D6945B4EDAFC}" dt="2018-04-25T13:12:40.676" v="2115" actId="20577"/>
          <ac:spMkLst>
            <pc:docMk/>
            <pc:sldMk cId="4021503316" sldId="271"/>
            <ac:spMk id="2" creationId="{D1E900E1-A604-49AA-AA88-8AEE031E8BB7}"/>
          </ac:spMkLst>
        </pc:spChg>
        <pc:spChg chg="add del mod">
          <ac:chgData name="Sanjay Gamare" userId="2badfa83-bca9-4b6c-8943-166a92a82efa" providerId="ADAL" clId="{5BEBD4EF-4C46-46C1-85F5-D6945B4EDAFC}" dt="2018-04-25T13:12:10.327" v="2099" actId="20577"/>
          <ac:spMkLst>
            <pc:docMk/>
            <pc:sldMk cId="4021503316" sldId="271"/>
            <ac:spMk id="5" creationId="{E894B30F-76AF-4E66-98CF-532F58EC2955}"/>
          </ac:spMkLst>
        </pc:spChg>
        <pc:picChg chg="del">
          <ac:chgData name="Sanjay Gamare" userId="2badfa83-bca9-4b6c-8943-166a92a82efa" providerId="ADAL" clId="{5BEBD4EF-4C46-46C1-85F5-D6945B4EDAFC}" dt="2018-04-25T13:12:05.700" v="2098" actId="478"/>
          <ac:picMkLst>
            <pc:docMk/>
            <pc:sldMk cId="4021503316" sldId="271"/>
            <ac:picMk id="4" creationId="{1BF235D4-1978-4221-BEEE-B3AE1813F4AB}"/>
          </ac:picMkLst>
        </pc:picChg>
        <pc:picChg chg="add mod">
          <ac:chgData name="Sanjay Gamare" userId="2badfa83-bca9-4b6c-8943-166a92a82efa" providerId="ADAL" clId="{5BEBD4EF-4C46-46C1-85F5-D6945B4EDAFC}" dt="2018-04-25T13:12:20.345" v="2101" actId="12788"/>
          <ac:picMkLst>
            <pc:docMk/>
            <pc:sldMk cId="4021503316" sldId="271"/>
            <ac:picMk id="6" creationId="{BE6EFAAC-9E74-488C-981D-0DA5892D7BB2}"/>
          </ac:picMkLst>
        </pc:picChg>
      </pc:sldChg>
      <pc:sldChg chg="del">
        <pc:chgData name="Sanjay Gamare" userId="2badfa83-bca9-4b6c-8943-166a92a82efa" providerId="ADAL" clId="{5BEBD4EF-4C46-46C1-85F5-D6945B4EDAFC}" dt="2018-04-25T07:37:18.701" v="59" actId="2696"/>
        <pc:sldMkLst>
          <pc:docMk/>
          <pc:sldMk cId="4227058181" sldId="271"/>
        </pc:sldMkLst>
      </pc:sldChg>
      <pc:sldChg chg="addSp delSp modSp add">
        <pc:chgData name="Sanjay Gamare" userId="2badfa83-bca9-4b6c-8943-166a92a82efa" providerId="ADAL" clId="{5BEBD4EF-4C46-46C1-85F5-D6945B4EDAFC}" dt="2018-04-25T13:13:42.285" v="2124" actId="20577"/>
        <pc:sldMkLst>
          <pc:docMk/>
          <pc:sldMk cId="283880582" sldId="272"/>
        </pc:sldMkLst>
        <pc:spChg chg="mod">
          <ac:chgData name="Sanjay Gamare" userId="2badfa83-bca9-4b6c-8943-166a92a82efa" providerId="ADAL" clId="{5BEBD4EF-4C46-46C1-85F5-D6945B4EDAFC}" dt="2018-04-25T13:13:35.995" v="2122" actId="20577"/>
          <ac:spMkLst>
            <pc:docMk/>
            <pc:sldMk cId="283880582" sldId="272"/>
            <ac:spMk id="2" creationId="{D1E900E1-A604-49AA-AA88-8AEE031E8BB7}"/>
          </ac:spMkLst>
        </pc:spChg>
        <pc:spChg chg="add del mod">
          <ac:chgData name="Sanjay Gamare" userId="2badfa83-bca9-4b6c-8943-166a92a82efa" providerId="ADAL" clId="{5BEBD4EF-4C46-46C1-85F5-D6945B4EDAFC}" dt="2018-04-25T13:13:42.285" v="2124" actId="20577"/>
          <ac:spMkLst>
            <pc:docMk/>
            <pc:sldMk cId="283880582" sldId="272"/>
            <ac:spMk id="5" creationId="{099EB794-C4D0-41D0-B071-2BC0A14E2D7F}"/>
          </ac:spMkLst>
        </pc:spChg>
        <pc:picChg chg="del">
          <ac:chgData name="Sanjay Gamare" userId="2badfa83-bca9-4b6c-8943-166a92a82efa" providerId="ADAL" clId="{5BEBD4EF-4C46-46C1-85F5-D6945B4EDAFC}" dt="2018-04-25T13:13:38.481" v="2123" actId="478"/>
          <ac:picMkLst>
            <pc:docMk/>
            <pc:sldMk cId="283880582" sldId="272"/>
            <ac:picMk id="4" creationId="{1BF235D4-1978-4221-BEEE-B3AE1813F4AB}"/>
          </ac:picMkLst>
        </pc:picChg>
        <pc:picChg chg="add mod">
          <ac:chgData name="Sanjay Gamare" userId="2badfa83-bca9-4b6c-8943-166a92a82efa" providerId="ADAL" clId="{5BEBD4EF-4C46-46C1-85F5-D6945B4EDAFC}" dt="2018-04-25T13:13:42.285" v="2124" actId="20577"/>
          <ac:picMkLst>
            <pc:docMk/>
            <pc:sldMk cId="283880582" sldId="272"/>
            <ac:picMk id="6" creationId="{294E0ED5-8933-49AD-9298-F0D5BE1EA225}"/>
          </ac:picMkLst>
        </pc:picChg>
      </pc:sldChg>
      <pc:sldChg chg="addSp delSp modSp add">
        <pc:chgData name="Sanjay Gamare" userId="2badfa83-bca9-4b6c-8943-166a92a82efa" providerId="ADAL" clId="{5BEBD4EF-4C46-46C1-85F5-D6945B4EDAFC}" dt="2018-04-25T13:14:40.584" v="2135" actId="12788"/>
        <pc:sldMkLst>
          <pc:docMk/>
          <pc:sldMk cId="1838483393" sldId="273"/>
        </pc:sldMkLst>
        <pc:spChg chg="mod">
          <ac:chgData name="Sanjay Gamare" userId="2badfa83-bca9-4b6c-8943-166a92a82efa" providerId="ADAL" clId="{5BEBD4EF-4C46-46C1-85F5-D6945B4EDAFC}" dt="2018-04-25T13:14:25.653" v="2131" actId="20577"/>
          <ac:spMkLst>
            <pc:docMk/>
            <pc:sldMk cId="1838483393" sldId="273"/>
            <ac:spMk id="2" creationId="{D1E900E1-A604-49AA-AA88-8AEE031E8BB7}"/>
          </ac:spMkLst>
        </pc:spChg>
        <pc:spChg chg="add del mod">
          <ac:chgData name="Sanjay Gamare" userId="2badfa83-bca9-4b6c-8943-166a92a82efa" providerId="ADAL" clId="{5BEBD4EF-4C46-46C1-85F5-D6945B4EDAFC}" dt="2018-04-25T13:14:32.869" v="2133" actId="12788"/>
          <ac:spMkLst>
            <pc:docMk/>
            <pc:sldMk cId="1838483393" sldId="273"/>
            <ac:spMk id="5" creationId="{4D6D8BEA-4FEC-4194-8463-0046778C21C9}"/>
          </ac:spMkLst>
        </pc:spChg>
        <pc:picChg chg="del">
          <ac:chgData name="Sanjay Gamare" userId="2badfa83-bca9-4b6c-8943-166a92a82efa" providerId="ADAL" clId="{5BEBD4EF-4C46-46C1-85F5-D6945B4EDAFC}" dt="2018-04-25T13:14:28.199" v="2132" actId="478"/>
          <ac:picMkLst>
            <pc:docMk/>
            <pc:sldMk cId="1838483393" sldId="273"/>
            <ac:picMk id="4" creationId="{1BF235D4-1978-4221-BEEE-B3AE1813F4AB}"/>
          </ac:picMkLst>
        </pc:picChg>
        <pc:picChg chg="add mod">
          <ac:chgData name="Sanjay Gamare" userId="2badfa83-bca9-4b6c-8943-166a92a82efa" providerId="ADAL" clId="{5BEBD4EF-4C46-46C1-85F5-D6945B4EDAFC}" dt="2018-04-25T13:14:40.584" v="2135" actId="12788"/>
          <ac:picMkLst>
            <pc:docMk/>
            <pc:sldMk cId="1838483393" sldId="273"/>
            <ac:picMk id="6" creationId="{34E51B3D-23A8-4DE9-ACE5-12971DA8E605}"/>
          </ac:picMkLst>
        </pc:picChg>
      </pc:sldChg>
      <pc:sldChg chg="add del">
        <pc:chgData name="Sanjay Gamare" userId="2badfa83-bca9-4b6c-8943-166a92a82efa" providerId="ADAL" clId="{5BEBD4EF-4C46-46C1-85F5-D6945B4EDAFC}" dt="2018-04-25T13:14:55.690" v="2136" actId="2696"/>
        <pc:sldMkLst>
          <pc:docMk/>
          <pc:sldMk cId="1544351930" sldId="274"/>
        </pc:sldMkLst>
      </pc:sldChg>
      <pc:sldChg chg="addSp delSp modSp add ord">
        <pc:chgData name="Sanjay Gamare" userId="2badfa83-bca9-4b6c-8943-166a92a82efa" providerId="ADAL" clId="{5BEBD4EF-4C46-46C1-85F5-D6945B4EDAFC}" dt="2018-04-26T07:54:05.040" v="2364"/>
        <pc:sldMkLst>
          <pc:docMk/>
          <pc:sldMk cId="3684937388" sldId="274"/>
        </pc:sldMkLst>
        <pc:spChg chg="mod">
          <ac:chgData name="Sanjay Gamare" userId="2badfa83-bca9-4b6c-8943-166a92a82efa" providerId="ADAL" clId="{5BEBD4EF-4C46-46C1-85F5-D6945B4EDAFC}" dt="2018-04-25T13:15:26.248" v="2146" actId="20577"/>
          <ac:spMkLst>
            <pc:docMk/>
            <pc:sldMk cId="3684937388" sldId="274"/>
            <ac:spMk id="2" creationId="{D1E900E1-A604-49AA-AA88-8AEE031E8BB7}"/>
          </ac:spMkLst>
        </pc:spChg>
        <pc:spChg chg="add del mod">
          <ac:chgData name="Sanjay Gamare" userId="2badfa83-bca9-4b6c-8943-166a92a82efa" providerId="ADAL" clId="{5BEBD4EF-4C46-46C1-85F5-D6945B4EDAFC}" dt="2018-04-25T13:15:33.088" v="2147" actId="478"/>
          <ac:spMkLst>
            <pc:docMk/>
            <pc:sldMk cId="3684937388" sldId="274"/>
            <ac:spMk id="5" creationId="{BB947814-A4BA-4F75-BFCB-6D270AC4B707}"/>
          </ac:spMkLst>
        </pc:spChg>
        <pc:spChg chg="add mod">
          <ac:chgData name="Sanjay Gamare" userId="2badfa83-bca9-4b6c-8943-166a92a82efa" providerId="ADAL" clId="{5BEBD4EF-4C46-46C1-85F5-D6945B4EDAFC}" dt="2018-04-25T13:17:31.137" v="2186" actId="12788"/>
          <ac:spMkLst>
            <pc:docMk/>
            <pc:sldMk cId="3684937388" sldId="274"/>
            <ac:spMk id="6" creationId="{592D1D56-0AF5-4542-A64E-FA8B5D297D00}"/>
          </ac:spMkLst>
        </pc:spChg>
        <pc:spChg chg="add mod">
          <ac:chgData name="Sanjay Gamare" userId="2badfa83-bca9-4b6c-8943-166a92a82efa" providerId="ADAL" clId="{5BEBD4EF-4C46-46C1-85F5-D6945B4EDAFC}" dt="2018-04-25T13:17:43.190" v="2187" actId="1076"/>
          <ac:spMkLst>
            <pc:docMk/>
            <pc:sldMk cId="3684937388" sldId="274"/>
            <ac:spMk id="7" creationId="{A1DF67A4-F27E-4CCC-A475-B9E7C50FFB4B}"/>
          </ac:spMkLst>
        </pc:spChg>
        <pc:spChg chg="add mod">
          <ac:chgData name="Sanjay Gamare" userId="2badfa83-bca9-4b6c-8943-166a92a82efa" providerId="ADAL" clId="{5BEBD4EF-4C46-46C1-85F5-D6945B4EDAFC}" dt="2018-04-25T13:20:04.059" v="2213" actId="20577"/>
          <ac:spMkLst>
            <pc:docMk/>
            <pc:sldMk cId="3684937388" sldId="274"/>
            <ac:spMk id="8" creationId="{CF554823-0D94-4F9F-A8FA-459CB1B39D04}"/>
          </ac:spMkLst>
        </pc:spChg>
        <pc:spChg chg="add mod">
          <ac:chgData name="Sanjay Gamare" userId="2badfa83-bca9-4b6c-8943-166a92a82efa" providerId="ADAL" clId="{5BEBD4EF-4C46-46C1-85F5-D6945B4EDAFC}" dt="2018-04-25T13:24:21.628" v="2256" actId="14100"/>
          <ac:spMkLst>
            <pc:docMk/>
            <pc:sldMk cId="3684937388" sldId="274"/>
            <ac:spMk id="25" creationId="{83D23A4D-10C8-4E04-8186-1EC723EF4FB1}"/>
          </ac:spMkLst>
        </pc:spChg>
        <pc:spChg chg="add mod">
          <ac:chgData name="Sanjay Gamare" userId="2badfa83-bca9-4b6c-8943-166a92a82efa" providerId="ADAL" clId="{5BEBD4EF-4C46-46C1-85F5-D6945B4EDAFC}" dt="2018-04-25T13:24:43.954" v="2270" actId="122"/>
          <ac:spMkLst>
            <pc:docMk/>
            <pc:sldMk cId="3684937388" sldId="274"/>
            <ac:spMk id="31" creationId="{25368E61-20A0-4CD6-AE3A-9E1FCA086B36}"/>
          </ac:spMkLst>
        </pc:spChg>
        <pc:spChg chg="add mod">
          <ac:chgData name="Sanjay Gamare" userId="2badfa83-bca9-4b6c-8943-166a92a82efa" providerId="ADAL" clId="{5BEBD4EF-4C46-46C1-85F5-D6945B4EDAFC}" dt="2018-04-25T13:24:52.967" v="2272" actId="1076"/>
          <ac:spMkLst>
            <pc:docMk/>
            <pc:sldMk cId="3684937388" sldId="274"/>
            <ac:spMk id="32" creationId="{7BC2C0DF-ABD8-426F-AD10-13285A351A50}"/>
          </ac:spMkLst>
        </pc:spChg>
        <pc:spChg chg="add mod">
          <ac:chgData name="Sanjay Gamare" userId="2badfa83-bca9-4b6c-8943-166a92a82efa" providerId="ADAL" clId="{5BEBD4EF-4C46-46C1-85F5-D6945B4EDAFC}" dt="2018-04-25T13:25:18.441" v="2296" actId="122"/>
          <ac:spMkLst>
            <pc:docMk/>
            <pc:sldMk cId="3684937388" sldId="274"/>
            <ac:spMk id="33" creationId="{AE7F7F71-7FDD-4A53-BD10-5ED1E026552C}"/>
          </ac:spMkLst>
        </pc:spChg>
        <pc:spChg chg="add mod">
          <ac:chgData name="Sanjay Gamare" userId="2badfa83-bca9-4b6c-8943-166a92a82efa" providerId="ADAL" clId="{5BEBD4EF-4C46-46C1-85F5-D6945B4EDAFC}" dt="2018-04-25T13:26:15.936" v="2307" actId="1076"/>
          <ac:spMkLst>
            <pc:docMk/>
            <pc:sldMk cId="3684937388" sldId="274"/>
            <ac:spMk id="34" creationId="{E05894C9-9D9D-499E-A755-FABD4A4C0E88}"/>
          </ac:spMkLst>
        </pc:spChg>
        <pc:picChg chg="del">
          <ac:chgData name="Sanjay Gamare" userId="2badfa83-bca9-4b6c-8943-166a92a82efa" providerId="ADAL" clId="{5BEBD4EF-4C46-46C1-85F5-D6945B4EDAFC}" dt="2018-04-25T13:15:21.377" v="2138" actId="478"/>
          <ac:picMkLst>
            <pc:docMk/>
            <pc:sldMk cId="3684937388" sldId="274"/>
            <ac:picMk id="4" creationId="{1BF235D4-1978-4221-BEEE-B3AE1813F4AB}"/>
          </ac:picMkLst>
        </pc:picChg>
        <pc:picChg chg="add mod">
          <ac:chgData name="Sanjay Gamare" userId="2badfa83-bca9-4b6c-8943-166a92a82efa" providerId="ADAL" clId="{5BEBD4EF-4C46-46C1-85F5-D6945B4EDAFC}" dt="2018-04-25T13:18:12.988" v="2191" actId="1076"/>
          <ac:picMkLst>
            <pc:docMk/>
            <pc:sldMk cId="3684937388" sldId="274"/>
            <ac:picMk id="9" creationId="{E8621196-A570-4A87-9927-D82690DC6883}"/>
          </ac:picMkLst>
        </pc:picChg>
        <pc:picChg chg="add del">
          <ac:chgData name="Sanjay Gamare" userId="2badfa83-bca9-4b6c-8943-166a92a82efa" providerId="ADAL" clId="{5BEBD4EF-4C46-46C1-85F5-D6945B4EDAFC}" dt="2018-04-25T13:18:16.084" v="2193" actId="478"/>
          <ac:picMkLst>
            <pc:docMk/>
            <pc:sldMk cId="3684937388" sldId="274"/>
            <ac:picMk id="10" creationId="{2FAA1EF6-F484-4569-AA5E-F124F64A8D12}"/>
          </ac:picMkLst>
        </pc:picChg>
        <pc:picChg chg="add mod">
          <ac:chgData name="Sanjay Gamare" userId="2badfa83-bca9-4b6c-8943-166a92a82efa" providerId="ADAL" clId="{5BEBD4EF-4C46-46C1-85F5-D6945B4EDAFC}" dt="2018-04-25T13:18:24.702" v="2195" actId="1076"/>
          <ac:picMkLst>
            <pc:docMk/>
            <pc:sldMk cId="3684937388" sldId="274"/>
            <ac:picMk id="11" creationId="{1378F57F-1225-473F-A360-715EC3661288}"/>
          </ac:picMkLst>
        </pc:picChg>
        <pc:picChg chg="add mod">
          <ac:chgData name="Sanjay Gamare" userId="2badfa83-bca9-4b6c-8943-166a92a82efa" providerId="ADAL" clId="{5BEBD4EF-4C46-46C1-85F5-D6945B4EDAFC}" dt="2018-04-25T13:18:28.963" v="2197" actId="1076"/>
          <ac:picMkLst>
            <pc:docMk/>
            <pc:sldMk cId="3684937388" sldId="274"/>
            <ac:picMk id="12" creationId="{CC0D93A7-02F4-4FBB-B0B9-E71EE764E21F}"/>
          </ac:picMkLst>
        </pc:picChg>
        <pc:picChg chg="add mod">
          <ac:chgData name="Sanjay Gamare" userId="2badfa83-bca9-4b6c-8943-166a92a82efa" providerId="ADAL" clId="{5BEBD4EF-4C46-46C1-85F5-D6945B4EDAFC}" dt="2018-04-25T13:18:33.853" v="2199" actId="1076"/>
          <ac:picMkLst>
            <pc:docMk/>
            <pc:sldMk cId="3684937388" sldId="274"/>
            <ac:picMk id="13" creationId="{34648508-B63F-4A7F-A37C-6215700BF16F}"/>
          </ac:picMkLst>
        </pc:picChg>
        <pc:picChg chg="add mod">
          <ac:chgData name="Sanjay Gamare" userId="2badfa83-bca9-4b6c-8943-166a92a82efa" providerId="ADAL" clId="{5BEBD4EF-4C46-46C1-85F5-D6945B4EDAFC}" dt="2018-04-25T13:18:38.642" v="2201" actId="1076"/>
          <ac:picMkLst>
            <pc:docMk/>
            <pc:sldMk cId="3684937388" sldId="274"/>
            <ac:picMk id="14" creationId="{BF0FDCE5-9DE7-4BAB-9B72-78C2B0D0EFCA}"/>
          </ac:picMkLst>
        </pc:picChg>
        <pc:picChg chg="add mod">
          <ac:chgData name="Sanjay Gamare" userId="2badfa83-bca9-4b6c-8943-166a92a82efa" providerId="ADAL" clId="{5BEBD4EF-4C46-46C1-85F5-D6945B4EDAFC}" dt="2018-04-25T13:18:46.869" v="2203" actId="1076"/>
          <ac:picMkLst>
            <pc:docMk/>
            <pc:sldMk cId="3684937388" sldId="274"/>
            <ac:picMk id="15" creationId="{DCC4502F-E521-443B-8E9A-260D69547B05}"/>
          </ac:picMkLst>
        </pc:picChg>
        <pc:picChg chg="add mod">
          <ac:chgData name="Sanjay Gamare" userId="2badfa83-bca9-4b6c-8943-166a92a82efa" providerId="ADAL" clId="{5BEBD4EF-4C46-46C1-85F5-D6945B4EDAFC}" dt="2018-04-25T13:21:41.107" v="2218" actId="14100"/>
          <ac:picMkLst>
            <pc:docMk/>
            <pc:sldMk cId="3684937388" sldId="274"/>
            <ac:picMk id="21" creationId="{02EB55F8-DB92-4043-B1FF-548E323CB63B}"/>
          </ac:picMkLst>
        </pc:picChg>
        <pc:picChg chg="add mod">
          <ac:chgData name="Sanjay Gamare" userId="2badfa83-bca9-4b6c-8943-166a92a82efa" providerId="ADAL" clId="{5BEBD4EF-4C46-46C1-85F5-D6945B4EDAFC}" dt="2018-04-25T13:21:46.162" v="2220" actId="1076"/>
          <ac:picMkLst>
            <pc:docMk/>
            <pc:sldMk cId="3684937388" sldId="274"/>
            <ac:picMk id="22" creationId="{699921BC-5D63-4160-9E9B-E84150D4D23B}"/>
          </ac:picMkLst>
        </pc:picChg>
        <pc:picChg chg="add mod">
          <ac:chgData name="Sanjay Gamare" userId="2badfa83-bca9-4b6c-8943-166a92a82efa" providerId="ADAL" clId="{5BEBD4EF-4C46-46C1-85F5-D6945B4EDAFC}" dt="2018-04-25T13:21:50.294" v="2222" actId="1076"/>
          <ac:picMkLst>
            <pc:docMk/>
            <pc:sldMk cId="3684937388" sldId="274"/>
            <ac:picMk id="23" creationId="{39413AE9-0E8B-4E5E-85E8-99E30A001CAC}"/>
          </ac:picMkLst>
        </pc:picChg>
        <pc:picChg chg="add mod">
          <ac:chgData name="Sanjay Gamare" userId="2badfa83-bca9-4b6c-8943-166a92a82efa" providerId="ADAL" clId="{5BEBD4EF-4C46-46C1-85F5-D6945B4EDAFC}" dt="2018-04-25T13:21:54.333" v="2224" actId="1076"/>
          <ac:picMkLst>
            <pc:docMk/>
            <pc:sldMk cId="3684937388" sldId="274"/>
            <ac:picMk id="24" creationId="{800FA948-2BE0-4F74-BC68-B0B577B7B54A}"/>
          </ac:picMkLst>
        </pc:picChg>
        <pc:picChg chg="add mod">
          <ac:chgData name="Sanjay Gamare" userId="2badfa83-bca9-4b6c-8943-166a92a82efa" providerId="ADAL" clId="{5BEBD4EF-4C46-46C1-85F5-D6945B4EDAFC}" dt="2018-04-25T13:26:11.554" v="2306" actId="1076"/>
          <ac:picMkLst>
            <pc:docMk/>
            <pc:sldMk cId="3684937388" sldId="274"/>
            <ac:picMk id="26" creationId="{037B0147-9924-4105-A538-C3A9E712BF25}"/>
          </ac:picMkLst>
        </pc:picChg>
        <pc:picChg chg="add mod">
          <ac:chgData name="Sanjay Gamare" userId="2badfa83-bca9-4b6c-8943-166a92a82efa" providerId="ADAL" clId="{5BEBD4EF-4C46-46C1-85F5-D6945B4EDAFC}" dt="2018-04-25T13:23:28.293" v="2235" actId="1076"/>
          <ac:picMkLst>
            <pc:docMk/>
            <pc:sldMk cId="3684937388" sldId="274"/>
            <ac:picMk id="27" creationId="{EE2CBA1F-20A5-46D5-9AAD-7F54A6E87FC4}"/>
          </ac:picMkLst>
        </pc:picChg>
        <pc:picChg chg="add mod">
          <ac:chgData name="Sanjay Gamare" userId="2badfa83-bca9-4b6c-8943-166a92a82efa" providerId="ADAL" clId="{5BEBD4EF-4C46-46C1-85F5-D6945B4EDAFC}" dt="2018-04-25T13:24:00.301" v="2238" actId="1076"/>
          <ac:picMkLst>
            <pc:docMk/>
            <pc:sldMk cId="3684937388" sldId="274"/>
            <ac:picMk id="28" creationId="{9F967F28-C116-47BE-877F-4B4D7D489405}"/>
          </ac:picMkLst>
        </pc:picChg>
        <pc:picChg chg="add mod">
          <ac:chgData name="Sanjay Gamare" userId="2badfa83-bca9-4b6c-8943-166a92a82efa" providerId="ADAL" clId="{5BEBD4EF-4C46-46C1-85F5-D6945B4EDAFC}" dt="2018-04-25T13:24:00.301" v="2238" actId="1076"/>
          <ac:picMkLst>
            <pc:docMk/>
            <pc:sldMk cId="3684937388" sldId="274"/>
            <ac:picMk id="29" creationId="{E5030E1A-3568-45B4-9619-6C5015854178}"/>
          </ac:picMkLst>
        </pc:picChg>
        <pc:picChg chg="add mod">
          <ac:chgData name="Sanjay Gamare" userId="2badfa83-bca9-4b6c-8943-166a92a82efa" providerId="ADAL" clId="{5BEBD4EF-4C46-46C1-85F5-D6945B4EDAFC}" dt="2018-04-25T13:25:49.068" v="2302" actId="1076"/>
          <ac:picMkLst>
            <pc:docMk/>
            <pc:sldMk cId="3684937388" sldId="274"/>
            <ac:picMk id="35" creationId="{159C0C45-3EC0-46FF-AD3D-26F36BF9A40A}"/>
          </ac:picMkLst>
        </pc:picChg>
        <pc:picChg chg="add mod">
          <ac:chgData name="Sanjay Gamare" userId="2badfa83-bca9-4b6c-8943-166a92a82efa" providerId="ADAL" clId="{5BEBD4EF-4C46-46C1-85F5-D6945B4EDAFC}" dt="2018-04-25T13:23:12.886" v="2229" actId="1076"/>
          <ac:picMkLst>
            <pc:docMk/>
            <pc:sldMk cId="3684937388" sldId="274"/>
            <ac:picMk id="1026" creationId="{1D2BCA3F-E285-4886-9C04-A62CD0C32753}"/>
          </ac:picMkLst>
        </pc:picChg>
        <pc:cxnChg chg="add mod">
          <ac:chgData name="Sanjay Gamare" userId="2badfa83-bca9-4b6c-8943-166a92a82efa" providerId="ADAL" clId="{5BEBD4EF-4C46-46C1-85F5-D6945B4EDAFC}" dt="2018-04-25T13:19:40.600" v="2204" actId="11529"/>
          <ac:cxnSpMkLst>
            <pc:docMk/>
            <pc:sldMk cId="3684937388" sldId="274"/>
            <ac:cxnSpMk id="17" creationId="{2AC1067A-8689-476A-9F12-2C6C04143387}"/>
          </ac:cxnSpMkLst>
        </pc:cxnChg>
        <pc:cxnChg chg="add mod">
          <ac:chgData name="Sanjay Gamare" userId="2badfa83-bca9-4b6c-8943-166a92a82efa" providerId="ADAL" clId="{5BEBD4EF-4C46-46C1-85F5-D6945B4EDAFC}" dt="2018-04-25T13:19:50.129" v="2205" actId="11529"/>
          <ac:cxnSpMkLst>
            <pc:docMk/>
            <pc:sldMk cId="3684937388" sldId="274"/>
            <ac:cxnSpMk id="19" creationId="{1A1A1ABC-240F-42DD-B60D-445ACDF448A3}"/>
          </ac:cxnSpMkLst>
        </pc:cxnChg>
        <pc:cxnChg chg="add mod">
          <ac:chgData name="Sanjay Gamare" userId="2badfa83-bca9-4b6c-8943-166a92a82efa" providerId="ADAL" clId="{5BEBD4EF-4C46-46C1-85F5-D6945B4EDAFC}" dt="2018-04-25T13:25:56.469" v="2303" actId="11529"/>
          <ac:cxnSpMkLst>
            <pc:docMk/>
            <pc:sldMk cId="3684937388" sldId="274"/>
            <ac:cxnSpMk id="36" creationId="{A12EAEE3-B5AC-4A4B-BBBD-28F5D579F416}"/>
          </ac:cxnSpMkLst>
        </pc:cxnChg>
        <pc:cxnChg chg="add mod">
          <ac:chgData name="Sanjay Gamare" userId="2badfa83-bca9-4b6c-8943-166a92a82efa" providerId="ADAL" clId="{5BEBD4EF-4C46-46C1-85F5-D6945B4EDAFC}" dt="2018-04-25T13:26:02.974" v="2304" actId="11529"/>
          <ac:cxnSpMkLst>
            <pc:docMk/>
            <pc:sldMk cId="3684937388" sldId="274"/>
            <ac:cxnSpMk id="38" creationId="{A1601628-0983-4DDE-9227-E87359C79990}"/>
          </ac:cxnSpMkLst>
        </pc:cxnChg>
        <pc:cxnChg chg="add mod">
          <ac:chgData name="Sanjay Gamare" userId="2badfa83-bca9-4b6c-8943-166a92a82efa" providerId="ADAL" clId="{5BEBD4EF-4C46-46C1-85F5-D6945B4EDAFC}" dt="2018-04-25T13:26:11.554" v="2306" actId="1076"/>
          <ac:cxnSpMkLst>
            <pc:docMk/>
            <pc:sldMk cId="3684937388" sldId="274"/>
            <ac:cxnSpMk id="40" creationId="{85265153-E5F3-4C52-845C-7F0D1B828B7C}"/>
          </ac:cxnSpMkLst>
        </pc:cxnChg>
        <pc:cxnChg chg="add mod">
          <ac:chgData name="Sanjay Gamare" userId="2badfa83-bca9-4b6c-8943-166a92a82efa" providerId="ADAL" clId="{5BEBD4EF-4C46-46C1-85F5-D6945B4EDAFC}" dt="2018-04-25T13:26:22.665" v="2308" actId="11529"/>
          <ac:cxnSpMkLst>
            <pc:docMk/>
            <pc:sldMk cId="3684937388" sldId="274"/>
            <ac:cxnSpMk id="43" creationId="{6C82D306-5A4E-4280-B335-8779F010636A}"/>
          </ac:cxnSpMkLst>
        </pc:cxnChg>
      </pc:sldChg>
      <pc:sldChg chg="add del">
        <pc:chgData name="Sanjay Gamare" userId="2badfa83-bca9-4b6c-8943-166a92a82efa" providerId="ADAL" clId="{5BEBD4EF-4C46-46C1-85F5-D6945B4EDAFC}" dt="2018-04-25T13:17:00.937" v="2181" actId="20577"/>
        <pc:sldMkLst>
          <pc:docMk/>
          <pc:sldMk cId="832606975" sldId="275"/>
        </pc:sldMkLst>
      </pc:sldChg>
      <pc:sldChg chg="add del">
        <pc:chgData name="Sanjay Gamare" userId="2badfa83-bca9-4b6c-8943-166a92a82efa" providerId="ADAL" clId="{5BEBD4EF-4C46-46C1-85F5-D6945B4EDAFC}" dt="2018-04-25T13:17:10.940" v="2183" actId="20577"/>
        <pc:sldMkLst>
          <pc:docMk/>
          <pc:sldMk cId="2896863600" sldId="275"/>
        </pc:sldMkLst>
      </pc:sldChg>
      <pc:sldChg chg="modSp add">
        <pc:chgData name="Sanjay Gamare" userId="2badfa83-bca9-4b6c-8943-166a92a82efa" providerId="ADAL" clId="{5BEBD4EF-4C46-46C1-85F5-D6945B4EDAFC}" dt="2018-04-25T13:28:24.343" v="2363" actId="20577"/>
        <pc:sldMkLst>
          <pc:docMk/>
          <pc:sldMk cId="3838674010" sldId="275"/>
        </pc:sldMkLst>
        <pc:spChg chg="mod">
          <ac:chgData name="Sanjay Gamare" userId="2badfa83-bca9-4b6c-8943-166a92a82efa" providerId="ADAL" clId="{5BEBD4EF-4C46-46C1-85F5-D6945B4EDAFC}" dt="2018-04-25T13:28:00.813" v="2318" actId="20577"/>
          <ac:spMkLst>
            <pc:docMk/>
            <pc:sldMk cId="3838674010" sldId="275"/>
            <ac:spMk id="2" creationId="{6D931F98-9926-4CA9-8792-A8C3B10A1FF1}"/>
          </ac:spMkLst>
        </pc:spChg>
        <pc:spChg chg="mod">
          <ac:chgData name="Sanjay Gamare" userId="2badfa83-bca9-4b6c-8943-166a92a82efa" providerId="ADAL" clId="{5BEBD4EF-4C46-46C1-85F5-D6945B4EDAFC}" dt="2018-04-25T13:28:24.343" v="2363" actId="20577"/>
          <ac:spMkLst>
            <pc:docMk/>
            <pc:sldMk cId="3838674010" sldId="275"/>
            <ac:spMk id="3" creationId="{5E0DA1B3-A559-4C6C-8A63-DF6B3079BB3E}"/>
          </ac:spMkLst>
        </pc:spChg>
      </pc:sldChg>
    </pc:docChg>
  </pc:docChgLst>
  <pc:docChgLst>
    <pc:chgData name="Sanjay Gamare" userId="2badfa83-bca9-4b6c-8943-166a92a82efa" providerId="ADAL" clId="{6C9B1E20-FBC0-4745-812E-53D2F54C9B5D}"/>
    <pc:docChg chg="undo custSel addSld delSld modSld modMainMaster">
      <pc:chgData name="Sanjay Gamare" userId="2badfa83-bca9-4b6c-8943-166a92a82efa" providerId="ADAL" clId="{6C9B1E20-FBC0-4745-812E-53D2F54C9B5D}" dt="2018-04-20T12:20:16.405" v="2964" actId="20577"/>
      <pc:docMkLst>
        <pc:docMk/>
      </pc:docMkLst>
      <pc:sldMasterChg chg="addSp modSp modSldLayout">
        <pc:chgData name="Sanjay Gamare" userId="2badfa83-bca9-4b6c-8943-166a92a82efa" providerId="ADAL" clId="{6C9B1E20-FBC0-4745-812E-53D2F54C9B5D}" dt="2018-04-20T05:17:57.018" v="14" actId="14100"/>
        <pc:sldMasterMkLst>
          <pc:docMk/>
          <pc:sldMasterMk cId="387244150" sldId="2147483648"/>
        </pc:sldMasterMkLst>
        <pc:cxnChg chg="add mod">
          <ac:chgData name="Sanjay Gamare" userId="2badfa83-bca9-4b6c-8943-166a92a82efa" providerId="ADAL" clId="{6C9B1E20-FBC0-4745-812E-53D2F54C9B5D}" dt="2018-04-20T05:15:37.346" v="0" actId="11529"/>
          <ac:cxnSpMkLst>
            <pc:docMk/>
            <pc:sldMasterMk cId="387244150" sldId="2147483648"/>
            <ac:cxnSpMk id="10" creationId="{D1A5BC80-8644-4700-AA06-98172691A42F}"/>
          </ac:cxnSpMkLst>
        </pc:cxnChg>
        <pc:sldLayoutChg chg="modSp">
          <pc:chgData name="Sanjay Gamare" userId="2badfa83-bca9-4b6c-8943-166a92a82efa" providerId="ADAL" clId="{6C9B1E20-FBC0-4745-812E-53D2F54C9B5D}" dt="2018-04-20T05:16:47.105" v="7" actId="14100"/>
          <pc:sldLayoutMkLst>
            <pc:docMk/>
            <pc:sldMasterMk cId="387244150" sldId="2147483648"/>
            <pc:sldLayoutMk cId="2335584662" sldId="2147483653"/>
          </pc:sldLayoutMkLst>
          <pc:spChg chg="mod">
            <ac:chgData name="Sanjay Gamare" userId="2badfa83-bca9-4b6c-8943-166a92a82efa" providerId="ADAL" clId="{6C9B1E20-FBC0-4745-812E-53D2F54C9B5D}" dt="2018-04-20T05:16:13.687" v="1" actId="14100"/>
            <ac:spMkLst>
              <pc:docMk/>
              <pc:sldMasterMk cId="387244150" sldId="2147483648"/>
              <pc:sldLayoutMk cId="2335584662" sldId="2147483653"/>
              <ac:spMk id="2" creationId="{F7A65281-B74E-49C2-8344-119B1CEC2792}"/>
            </ac:spMkLst>
          </pc:spChg>
          <pc:spChg chg="mod">
            <ac:chgData name="Sanjay Gamare" userId="2badfa83-bca9-4b6c-8943-166a92a82efa" providerId="ADAL" clId="{6C9B1E20-FBC0-4745-812E-53D2F54C9B5D}" dt="2018-04-20T05:16:28.546" v="3" actId="14100"/>
            <ac:spMkLst>
              <pc:docMk/>
              <pc:sldMasterMk cId="387244150" sldId="2147483648"/>
              <pc:sldLayoutMk cId="2335584662" sldId="2147483653"/>
              <ac:spMk id="3" creationId="{48580F87-2C3C-4D65-A9E7-8BE5A85A416D}"/>
            </ac:spMkLst>
          </pc:spChg>
          <pc:spChg chg="mod">
            <ac:chgData name="Sanjay Gamare" userId="2badfa83-bca9-4b6c-8943-166a92a82efa" providerId="ADAL" clId="{6C9B1E20-FBC0-4745-812E-53D2F54C9B5D}" dt="2018-04-20T05:16:47.105" v="7" actId="14100"/>
            <ac:spMkLst>
              <pc:docMk/>
              <pc:sldMasterMk cId="387244150" sldId="2147483648"/>
              <pc:sldLayoutMk cId="2335584662" sldId="2147483653"/>
              <ac:spMk id="4" creationId="{DCA0D7D0-F8D4-4783-A340-05BCD1C21DD6}"/>
            </ac:spMkLst>
          </pc:spChg>
          <pc:spChg chg="mod">
            <ac:chgData name="Sanjay Gamare" userId="2badfa83-bca9-4b6c-8943-166a92a82efa" providerId="ADAL" clId="{6C9B1E20-FBC0-4745-812E-53D2F54C9B5D}" dt="2018-04-20T05:16:36.481" v="5" actId="14100"/>
            <ac:spMkLst>
              <pc:docMk/>
              <pc:sldMasterMk cId="387244150" sldId="2147483648"/>
              <pc:sldLayoutMk cId="2335584662" sldId="2147483653"/>
              <ac:spMk id="5" creationId="{4A6CE184-8ADE-4807-804B-D7B5381E9B9C}"/>
            </ac:spMkLst>
          </pc:spChg>
          <pc:spChg chg="mod">
            <ac:chgData name="Sanjay Gamare" userId="2badfa83-bca9-4b6c-8943-166a92a82efa" providerId="ADAL" clId="{6C9B1E20-FBC0-4745-812E-53D2F54C9B5D}" dt="2018-04-20T05:16:42.917" v="6" actId="14100"/>
            <ac:spMkLst>
              <pc:docMk/>
              <pc:sldMasterMk cId="387244150" sldId="2147483648"/>
              <pc:sldLayoutMk cId="2335584662" sldId="2147483653"/>
              <ac:spMk id="6" creationId="{90680B37-C80D-4E38-A78E-1916F7F46504}"/>
            </ac:spMkLst>
          </pc:spChg>
        </pc:sldLayoutChg>
        <pc:sldLayoutChg chg="modSp">
          <pc:chgData name="Sanjay Gamare" userId="2badfa83-bca9-4b6c-8943-166a92a82efa" providerId="ADAL" clId="{6C9B1E20-FBC0-4745-812E-53D2F54C9B5D}" dt="2018-04-20T05:17:28.258" v="10" actId="14100"/>
          <pc:sldLayoutMkLst>
            <pc:docMk/>
            <pc:sldMasterMk cId="387244150" sldId="2147483648"/>
            <pc:sldLayoutMk cId="81664632" sldId="2147483656"/>
          </pc:sldLayoutMkLst>
          <pc:spChg chg="mod">
            <ac:chgData name="Sanjay Gamare" userId="2badfa83-bca9-4b6c-8943-166a92a82efa" providerId="ADAL" clId="{6C9B1E20-FBC0-4745-812E-53D2F54C9B5D}" dt="2018-04-20T05:17:15.488" v="8" actId="14100"/>
            <ac:spMkLst>
              <pc:docMk/>
              <pc:sldMasterMk cId="387244150" sldId="2147483648"/>
              <pc:sldLayoutMk cId="81664632" sldId="2147483656"/>
              <ac:spMk id="2" creationId="{96854216-41BF-4E00-AE43-FCE6444C2EFB}"/>
            </ac:spMkLst>
          </pc:spChg>
          <pc:spChg chg="mod">
            <ac:chgData name="Sanjay Gamare" userId="2badfa83-bca9-4b6c-8943-166a92a82efa" providerId="ADAL" clId="{6C9B1E20-FBC0-4745-812E-53D2F54C9B5D}" dt="2018-04-20T05:17:28.258" v="10" actId="14100"/>
            <ac:spMkLst>
              <pc:docMk/>
              <pc:sldMasterMk cId="387244150" sldId="2147483648"/>
              <pc:sldLayoutMk cId="81664632" sldId="2147483656"/>
              <ac:spMk id="3" creationId="{97CB3685-DD1A-412E-9204-0AC15784654A}"/>
            </ac:spMkLst>
          </pc:spChg>
        </pc:sldLayoutChg>
        <pc:sldLayoutChg chg="modSp">
          <pc:chgData name="Sanjay Gamare" userId="2badfa83-bca9-4b6c-8943-166a92a82efa" providerId="ADAL" clId="{6C9B1E20-FBC0-4745-812E-53D2F54C9B5D}" dt="2018-04-20T05:17:42.554" v="12" actId="14100"/>
          <pc:sldLayoutMkLst>
            <pc:docMk/>
            <pc:sldMasterMk cId="387244150" sldId="2147483648"/>
            <pc:sldLayoutMk cId="3043507200" sldId="2147483657"/>
          </pc:sldLayoutMkLst>
          <pc:spChg chg="mod">
            <ac:chgData name="Sanjay Gamare" userId="2badfa83-bca9-4b6c-8943-166a92a82efa" providerId="ADAL" clId="{6C9B1E20-FBC0-4745-812E-53D2F54C9B5D}" dt="2018-04-20T05:17:38.721" v="11" actId="14100"/>
            <ac:spMkLst>
              <pc:docMk/>
              <pc:sldMasterMk cId="387244150" sldId="2147483648"/>
              <pc:sldLayoutMk cId="3043507200" sldId="2147483657"/>
              <ac:spMk id="2" creationId="{D5F9A312-DF05-47A9-8193-BA42A3CDA07C}"/>
            </ac:spMkLst>
          </pc:spChg>
          <pc:spChg chg="mod">
            <ac:chgData name="Sanjay Gamare" userId="2badfa83-bca9-4b6c-8943-166a92a82efa" providerId="ADAL" clId="{6C9B1E20-FBC0-4745-812E-53D2F54C9B5D}" dt="2018-04-20T05:17:42.554" v="12" actId="14100"/>
            <ac:spMkLst>
              <pc:docMk/>
              <pc:sldMasterMk cId="387244150" sldId="2147483648"/>
              <pc:sldLayoutMk cId="3043507200" sldId="2147483657"/>
              <ac:spMk id="3" creationId="{E16E7A1D-11A4-4D0E-8BEF-13AF12970FCB}"/>
            </ac:spMkLst>
          </pc:spChg>
        </pc:sldLayoutChg>
        <pc:sldLayoutChg chg="modSp">
          <pc:chgData name="Sanjay Gamare" userId="2badfa83-bca9-4b6c-8943-166a92a82efa" providerId="ADAL" clId="{6C9B1E20-FBC0-4745-812E-53D2F54C9B5D}" dt="2018-04-20T05:17:57.018" v="14" actId="14100"/>
          <pc:sldLayoutMkLst>
            <pc:docMk/>
            <pc:sldMasterMk cId="387244150" sldId="2147483648"/>
            <pc:sldLayoutMk cId="1413704761" sldId="2147483659"/>
          </pc:sldLayoutMkLst>
          <pc:spChg chg="mod">
            <ac:chgData name="Sanjay Gamare" userId="2badfa83-bca9-4b6c-8943-166a92a82efa" providerId="ADAL" clId="{6C9B1E20-FBC0-4745-812E-53D2F54C9B5D}" dt="2018-04-20T05:17:57.018" v="14" actId="14100"/>
            <ac:spMkLst>
              <pc:docMk/>
              <pc:sldMasterMk cId="387244150" sldId="2147483648"/>
              <pc:sldLayoutMk cId="1413704761" sldId="2147483659"/>
              <ac:spMk id="2" creationId="{865D3BB0-D9E7-402E-A054-899A7D86B7A8}"/>
            </ac:spMkLst>
          </pc:spChg>
          <pc:spChg chg="mod">
            <ac:chgData name="Sanjay Gamare" userId="2badfa83-bca9-4b6c-8943-166a92a82efa" providerId="ADAL" clId="{6C9B1E20-FBC0-4745-812E-53D2F54C9B5D}" dt="2018-04-20T05:17:52.758" v="13" actId="14100"/>
            <ac:spMkLst>
              <pc:docMk/>
              <pc:sldMasterMk cId="387244150" sldId="2147483648"/>
              <pc:sldLayoutMk cId="1413704761" sldId="2147483659"/>
              <ac:spMk id="3" creationId="{6E004ACE-A29F-4D3B-A7EC-FAC1C5A955A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8857-DD99-4ACD-B6E4-CB309E15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515" y="852857"/>
            <a:ext cx="10568354" cy="27362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4E701-3F8B-4294-A0C4-BCACD70D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15" y="3681172"/>
            <a:ext cx="105683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03CD-29D2-43FE-A936-42A858F4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F26D-1BE4-47C8-B425-5FDE5EA3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7077-C8B7-4716-8FAC-FC3CE736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7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7CEB-1649-48E8-A889-CAD3F1A9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2055E-B879-40E4-BC54-2171130D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1F02-8329-4A42-8BE0-A003208C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4B35-33B4-4BDD-AA97-25D5E940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FC0B-3BB9-4FFD-9CFC-CF15431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D3BB0-D9E7-402E-A054-899A7D86B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34208"/>
            <a:ext cx="3273668" cy="50427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04ACE-A29F-4D3B-A7EC-FAC1C5A9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3432" y="1134208"/>
            <a:ext cx="8308730" cy="50427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2608-5529-4E41-95DE-2B83E77A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5BDC-F255-455F-B418-6709544F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8721-5069-486E-9C7C-D18324F5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0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A7D-4697-4F9F-B4B7-6ADEB477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63CD-1E55-4D4A-B8BF-5ED90974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4625-D047-48EB-8A31-CD6A86D4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BACC-7A2D-4C7F-AD9B-14E56ED5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7B7E-C134-45B6-8A5E-970EA73E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71AF-BCB9-4417-AE2B-F0E12D8F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27C34-C2AC-4CB4-B65D-72B0C35D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5ADA-B087-4B15-933B-169E204B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CFF6-9E51-4BEF-A98C-B7F4530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F8C5-1AA6-4D07-ABC3-1F1E38CB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A6A1-5D53-4992-9DFB-8CAE7B9B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9ADA-AE59-4D63-80FF-81D633025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431" y="1313595"/>
            <a:ext cx="5826369" cy="48633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69165-6A1B-44E9-A238-3381F596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3595"/>
            <a:ext cx="5826368" cy="48633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DEB46-0A83-49AB-8951-AF3CB84F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C606-BE50-446A-9BAC-ED71E242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0E2F-3C17-42A3-8DC9-E30D3D1B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5281-B74E-49C2-8344-119B1CEC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2" y="211016"/>
            <a:ext cx="11805135" cy="9407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0F87-2C3C-4D65-A9E7-8BE5A85A4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432" y="1318479"/>
            <a:ext cx="5804144" cy="624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D7D0-F8D4-4783-A340-05BCD1C2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432" y="2109787"/>
            <a:ext cx="5804143" cy="40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CE184-8ADE-4807-804B-D7B5381E9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318479"/>
            <a:ext cx="5826367" cy="624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80B37-C80D-4E38-A78E-1916F7F46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09787"/>
            <a:ext cx="5804143" cy="40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20F80-7491-4BD0-9835-2EDBD457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85A3-7009-4EC8-A20B-C566B5E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1C694-15AE-445C-9D79-6E43DF6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8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1AFA-BEC4-40C4-BA49-9E4297BE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44A99-6748-4C56-924A-81A4FD0B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152C1-90A2-4E7C-B94C-B144A196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66A85-EA40-4935-BFCF-4544D0FF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5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8ACAA-891D-44A2-8F87-1F00E114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23D4B-2DBD-4352-B92C-EE05B5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A5836-FE99-44DA-9B15-1A1BC720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216-41BF-4E00-AE43-FCE6444C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2" y="1099038"/>
            <a:ext cx="4578593" cy="9583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685-DD1A-412E-9204-0AC15784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823" y="1099038"/>
            <a:ext cx="6995745" cy="50819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76047-9A25-4071-BA0C-D353B3A1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3432" y="2057400"/>
            <a:ext cx="4578593" cy="41235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7EA8E-0925-4DC9-953F-F267E8AA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5A5EC-8456-48EF-9827-2255B0A3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D80E-6409-48DB-9EBB-B48CD15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A312-DF05-47A9-8193-BA42A3CD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2" y="1143000"/>
            <a:ext cx="4578593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E7A1D-11A4-4D0E-8BEF-13AF12970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7654" y="1143000"/>
            <a:ext cx="7030914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11453-F276-43B3-A44E-1F3ED6FB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3432" y="2057399"/>
            <a:ext cx="4578593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11E8-9486-42C7-BB0C-238C07CC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B86-5DE8-4DB9-8E29-1C6DDB666C41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4EB0-B54D-4613-94E7-27DBA3A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D6A1-41F1-4884-8B8B-772967AA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7F8-8F0E-44E3-A8B1-D9949CA87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0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31A36-D905-42E8-BB96-E125D62D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228601"/>
            <a:ext cx="11816861" cy="90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FFA1-5606-46E7-A0AD-641B8D17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431" y="1345223"/>
            <a:ext cx="11816861" cy="483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4941-413A-423C-A415-47832AD73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3432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8B86-5DE8-4DB9-8E29-1C6DDB666C41}" type="datetimeFigureOut">
              <a:rPr lang="en-IN" smtClean="0"/>
              <a:t>26-04-2018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D6EC-BFC9-417D-8D1B-5AE5C513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0785" y="6356350"/>
            <a:ext cx="6532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Orient Technologies Pvt. Ltd.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47B0-9B99-4564-9604-1C7E264CE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6562" y="6356350"/>
            <a:ext cx="2582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For internal use</a:t>
            </a:r>
            <a:fld id="{E5DC17F8-8F0E-44E3-A8B1-D9949CA87E1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7DC39-DE7A-40FE-A797-D2411EA49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228601"/>
            <a:ext cx="1825134" cy="6877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A5BC80-8644-4700-AA06-98172691A42F}"/>
              </a:ext>
            </a:extLst>
          </p:cNvPr>
          <p:cNvCxnSpPr/>
          <p:nvPr userDrawn="1"/>
        </p:nvCxnSpPr>
        <p:spPr>
          <a:xfrm>
            <a:off x="185374" y="1011115"/>
            <a:ext cx="1182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1C44-B551-4790-8C15-81BE3DAFB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Secondary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A8EA-687D-4DEA-8EF2-FB178FE4A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Jyothi Laboratories Ltd.</a:t>
            </a:r>
          </a:p>
        </p:txBody>
      </p:sp>
    </p:spTree>
    <p:extLst>
      <p:ext uri="{BB962C8B-B14F-4D97-AF65-F5344CB8AC3E}">
        <p14:creationId xmlns:p14="http://schemas.microsoft.com/office/powerpoint/2010/main" val="322482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7A6-F417-44E3-8B19-3ABEF0E1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228601"/>
            <a:ext cx="11816861" cy="905607"/>
          </a:xfrm>
        </p:spPr>
        <p:txBody>
          <a:bodyPr/>
          <a:lstStyle/>
          <a:p>
            <a:r>
              <a:rPr lang="en-IN" dirty="0"/>
              <a:t>Solution Architecture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392EEDC-841A-467F-967E-1A105E7AA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7" y="2708441"/>
            <a:ext cx="1753967" cy="24827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2CA0A8-8047-4973-B5C9-B1DE35671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726" y="2061640"/>
            <a:ext cx="1173895" cy="6417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D1B16F-84BD-48E3-B0D1-D4D8F7BD7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726" y="3148813"/>
            <a:ext cx="1173895" cy="6417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2FDD31A-B89F-4CE2-9D23-5B4464564EDB}"/>
              </a:ext>
            </a:extLst>
          </p:cNvPr>
          <p:cNvSpPr txBox="1"/>
          <p:nvPr/>
        </p:nvSpPr>
        <p:spPr>
          <a:xfrm>
            <a:off x="4434275" y="2685912"/>
            <a:ext cx="132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Distributor A</a:t>
            </a:r>
            <a:endParaRPr lang="en-IN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1A0984-DE5B-4B8A-8926-118688A4DC98}"/>
              </a:ext>
            </a:extLst>
          </p:cNvPr>
          <p:cNvSpPr txBox="1"/>
          <p:nvPr/>
        </p:nvSpPr>
        <p:spPr>
          <a:xfrm>
            <a:off x="4434275" y="3752712"/>
            <a:ext cx="132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Distributor B</a:t>
            </a:r>
            <a:endParaRPr lang="en-IN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C26770-DAD6-4A51-A811-7EB627EBBABB}"/>
              </a:ext>
            </a:extLst>
          </p:cNvPr>
          <p:cNvSpPr/>
          <p:nvPr/>
        </p:nvSpPr>
        <p:spPr>
          <a:xfrm>
            <a:off x="2617199" y="1963735"/>
            <a:ext cx="990600" cy="4279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prstClr val="black"/>
                </a:solidFill>
              </a:rPr>
              <a:t>Web based Secondary Sales for Distributor and Data Integration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E26D3F-6269-46D9-A57E-DCFF6D3138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42" y="5592755"/>
            <a:ext cx="650879" cy="65087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76AC52-C8B2-4C44-87EB-6BF174FF7091}"/>
              </a:ext>
            </a:extLst>
          </p:cNvPr>
          <p:cNvCxnSpPr/>
          <p:nvPr/>
        </p:nvCxnSpPr>
        <p:spPr>
          <a:xfrm>
            <a:off x="2209800" y="11430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7E3325-A5ED-4F07-9E86-D7CDC3BC8166}"/>
              </a:ext>
            </a:extLst>
          </p:cNvPr>
          <p:cNvCxnSpPr/>
          <p:nvPr/>
        </p:nvCxnSpPr>
        <p:spPr>
          <a:xfrm>
            <a:off x="4026876" y="11430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5FF9FD-0066-4109-AAA0-E6F45068DD5E}"/>
              </a:ext>
            </a:extLst>
          </p:cNvPr>
          <p:cNvSpPr txBox="1"/>
          <p:nvPr/>
        </p:nvSpPr>
        <p:spPr>
          <a:xfrm>
            <a:off x="392725" y="1255849"/>
            <a:ext cx="152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cs typeface="+mn-cs"/>
              </a:rPr>
              <a:t>Jyothi Laboratory</a:t>
            </a:r>
            <a:endParaRPr lang="en-US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4B25F-F6CD-468A-BA7D-8F1D42692154}"/>
              </a:ext>
            </a:extLst>
          </p:cNvPr>
          <p:cNvSpPr txBox="1"/>
          <p:nvPr/>
        </p:nvSpPr>
        <p:spPr>
          <a:xfrm>
            <a:off x="2344766" y="1284410"/>
            <a:ext cx="154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Odoo Portal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93FF084-5DF5-4021-B415-86F77BE94B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726" y="4367943"/>
            <a:ext cx="1173895" cy="64172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F27B3B8-81A6-4FF6-94A8-85B00C6DB761}"/>
              </a:ext>
            </a:extLst>
          </p:cNvPr>
          <p:cNvSpPr txBox="1"/>
          <p:nvPr/>
        </p:nvSpPr>
        <p:spPr>
          <a:xfrm>
            <a:off x="4434275" y="4968935"/>
            <a:ext cx="132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Distributor C</a:t>
            </a:r>
            <a:endParaRPr lang="en-IN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D2E45A-AED9-4DB1-A615-673668EEC650}"/>
              </a:ext>
            </a:extLst>
          </p:cNvPr>
          <p:cNvSpPr/>
          <p:nvPr/>
        </p:nvSpPr>
        <p:spPr>
          <a:xfrm>
            <a:off x="8598618" y="1963735"/>
            <a:ext cx="990600" cy="4279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prstClr val="black"/>
                </a:solidFill>
              </a:rPr>
              <a:t>Web based Data Integration Portal for Mobile Application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92FD261-8A94-4DF4-AD37-E9F349E1CD61}"/>
              </a:ext>
            </a:extLst>
          </p:cNvPr>
          <p:cNvCxnSpPr>
            <a:cxnSpLocks/>
            <a:stCxn id="34" idx="1"/>
            <a:endCxn id="29" idx="3"/>
          </p:cNvCxnSpPr>
          <p:nvPr/>
        </p:nvCxnSpPr>
        <p:spPr>
          <a:xfrm rot="10800000">
            <a:off x="2066165" y="3949796"/>
            <a:ext cx="551035" cy="1538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01B5366-51E5-466B-8C7A-DF4EA00DF8DE}"/>
              </a:ext>
            </a:extLst>
          </p:cNvPr>
          <p:cNvCxnSpPr>
            <a:cxnSpLocks/>
            <a:stCxn id="34" idx="3"/>
            <a:endCxn id="67" idx="1"/>
          </p:cNvCxnSpPr>
          <p:nvPr/>
        </p:nvCxnSpPr>
        <p:spPr>
          <a:xfrm>
            <a:off x="3607799" y="4103684"/>
            <a:ext cx="499081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8F061A-9BE0-4B79-BB71-7F83D5EAB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86" y="1894373"/>
            <a:ext cx="709901" cy="1295258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C77E90-2BF0-41AD-99B2-F6CE1FFA5FFC}"/>
              </a:ext>
            </a:extLst>
          </p:cNvPr>
          <p:cNvCxnSpPr/>
          <p:nvPr/>
        </p:nvCxnSpPr>
        <p:spPr>
          <a:xfrm>
            <a:off x="9878114" y="1172322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FBCBB2-4083-4A14-9F1C-1C87F086AA23}"/>
              </a:ext>
            </a:extLst>
          </p:cNvPr>
          <p:cNvCxnSpPr>
            <a:stCxn id="30" idx="3"/>
          </p:cNvCxnSpPr>
          <p:nvPr/>
        </p:nvCxnSpPr>
        <p:spPr>
          <a:xfrm flipH="1" flipV="1">
            <a:off x="3593383" y="2382504"/>
            <a:ext cx="916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21F198-9EEC-42D8-83D1-C9B6CEE6A652}"/>
              </a:ext>
            </a:extLst>
          </p:cNvPr>
          <p:cNvCxnSpPr>
            <a:stCxn id="31" idx="3"/>
          </p:cNvCxnSpPr>
          <p:nvPr/>
        </p:nvCxnSpPr>
        <p:spPr>
          <a:xfrm flipH="1">
            <a:off x="3607799" y="3469678"/>
            <a:ext cx="901927" cy="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8E3FA6-1AB1-416F-9ACA-06F99DCABAC7}"/>
              </a:ext>
            </a:extLst>
          </p:cNvPr>
          <p:cNvCxnSpPr>
            <a:stCxn id="52" idx="3"/>
          </p:cNvCxnSpPr>
          <p:nvPr/>
        </p:nvCxnSpPr>
        <p:spPr>
          <a:xfrm flipH="1">
            <a:off x="3607799" y="4688808"/>
            <a:ext cx="901927" cy="2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FF2375-2BBC-4720-A247-F37C6838CFF9}"/>
              </a:ext>
            </a:extLst>
          </p:cNvPr>
          <p:cNvCxnSpPr>
            <a:stCxn id="30" idx="1"/>
          </p:cNvCxnSpPr>
          <p:nvPr/>
        </p:nvCxnSpPr>
        <p:spPr>
          <a:xfrm flipV="1">
            <a:off x="5683621" y="2382504"/>
            <a:ext cx="13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938CE-BB2F-41C7-B766-5297B5CB21BF}"/>
              </a:ext>
            </a:extLst>
          </p:cNvPr>
          <p:cNvCxnSpPr>
            <a:stCxn id="31" idx="1"/>
            <a:endCxn id="9" idx="1"/>
          </p:cNvCxnSpPr>
          <p:nvPr/>
        </p:nvCxnSpPr>
        <p:spPr>
          <a:xfrm flipV="1">
            <a:off x="5683621" y="2542002"/>
            <a:ext cx="1371265" cy="92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B6A25-B19E-4F1D-A805-E4BB7316828D}"/>
              </a:ext>
            </a:extLst>
          </p:cNvPr>
          <p:cNvCxnSpPr>
            <a:stCxn id="52" idx="1"/>
            <a:endCxn id="52" idx="1"/>
          </p:cNvCxnSpPr>
          <p:nvPr/>
        </p:nvCxnSpPr>
        <p:spPr>
          <a:xfrm>
            <a:off x="5683621" y="468880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E432E-F824-4B5B-998B-2FE46AB7602F}"/>
              </a:ext>
            </a:extLst>
          </p:cNvPr>
          <p:cNvCxnSpPr>
            <a:stCxn id="9" idx="3"/>
          </p:cNvCxnSpPr>
          <p:nvPr/>
        </p:nvCxnSpPr>
        <p:spPr>
          <a:xfrm>
            <a:off x="7764787" y="2542002"/>
            <a:ext cx="833831" cy="60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0E9E1A-30C3-4D5B-B47C-4D4B6406B461}"/>
              </a:ext>
            </a:extLst>
          </p:cNvPr>
          <p:cNvCxnSpPr/>
          <p:nvPr/>
        </p:nvCxnSpPr>
        <p:spPr>
          <a:xfrm>
            <a:off x="8250796" y="1200012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1CA8B2-AD33-40EC-8B5A-B4425D3EB975}"/>
              </a:ext>
            </a:extLst>
          </p:cNvPr>
          <p:cNvSpPr txBox="1"/>
          <p:nvPr/>
        </p:nvSpPr>
        <p:spPr>
          <a:xfrm>
            <a:off x="8293740" y="1306654"/>
            <a:ext cx="154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Mobile App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1696811-2E23-4B6D-B94B-3040CE602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50" y="5592755"/>
            <a:ext cx="650879" cy="6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0E1-A604-49AA-AA88-8AEE031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-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D1D56-0AF5-4542-A64E-FA8B5D297D00}"/>
              </a:ext>
            </a:extLst>
          </p:cNvPr>
          <p:cNvSpPr/>
          <p:nvPr/>
        </p:nvSpPr>
        <p:spPr>
          <a:xfrm>
            <a:off x="3792416" y="1512277"/>
            <a:ext cx="4607169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Jyothi Laboratory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F67A4-F27E-4CCC-A475-B9E7C50FFB4B}"/>
              </a:ext>
            </a:extLst>
          </p:cNvPr>
          <p:cNvSpPr/>
          <p:nvPr/>
        </p:nvSpPr>
        <p:spPr>
          <a:xfrm>
            <a:off x="2473570" y="3807067"/>
            <a:ext cx="2637692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Laxmi Soaps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54823-0D94-4F9F-A8FA-459CB1B39D04}"/>
              </a:ext>
            </a:extLst>
          </p:cNvPr>
          <p:cNvSpPr/>
          <p:nvPr/>
        </p:nvSpPr>
        <p:spPr>
          <a:xfrm>
            <a:off x="6816969" y="3807066"/>
            <a:ext cx="2637692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Handmade Soaps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21196-A570-4A87-9927-D82690DC6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42" y="2892156"/>
            <a:ext cx="642516" cy="537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8F57F-1225-473F-A360-715EC3661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58" y="2892156"/>
            <a:ext cx="642516" cy="537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D93A7-02F4-4FBB-B0B9-E71EE764E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0" y="3050933"/>
            <a:ext cx="642516" cy="537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48508-B63F-4A7F-A37C-6215700BF1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91" y="2929744"/>
            <a:ext cx="642516" cy="537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0FDCE5-9DE7-4BAB-9B72-78C2B0D0E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26" y="2920219"/>
            <a:ext cx="642516" cy="537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4502F-E521-443B-8E9A-260D69547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49" y="3090202"/>
            <a:ext cx="642516" cy="5373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1067A-8689-476A-9F12-2C6C04143387}"/>
              </a:ext>
            </a:extLst>
          </p:cNvPr>
          <p:cNvCxnSpPr>
            <a:endCxn id="6" idx="1"/>
          </p:cNvCxnSpPr>
          <p:nvPr/>
        </p:nvCxnSpPr>
        <p:spPr>
          <a:xfrm flipV="1">
            <a:off x="3347916" y="2013439"/>
            <a:ext cx="444500" cy="5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1A1ABC-240F-42DD-B60D-445ACDF448A3}"/>
              </a:ext>
            </a:extLst>
          </p:cNvPr>
          <p:cNvCxnSpPr/>
          <p:nvPr/>
        </p:nvCxnSpPr>
        <p:spPr>
          <a:xfrm flipH="1" flipV="1">
            <a:off x="7907891" y="2528850"/>
            <a:ext cx="321258" cy="3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2EB55F8-DB92-4043-B1FF-548E323CB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08" y="5086351"/>
            <a:ext cx="770307" cy="7641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9921BC-5D63-4160-9E9B-E84150D4D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15" y="5086350"/>
            <a:ext cx="770307" cy="7641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413AE9-0E8B-4E5E-85E8-99E30A001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58" y="5086350"/>
            <a:ext cx="770307" cy="7641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0FA948-2BE0-4F74-BC68-B0B577B7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74" y="5086350"/>
            <a:ext cx="770307" cy="764194"/>
          </a:xfrm>
          <a:prstGeom prst="rect">
            <a:avLst/>
          </a:prstGeom>
        </p:spPr>
      </p:pic>
      <p:pic>
        <p:nvPicPr>
          <p:cNvPr id="1026" name="Picture 2" descr="Image result for warehouse icon">
            <a:extLst>
              <a:ext uri="{FF2B5EF4-FFF2-40B4-BE49-F238E27FC236}">
                <a16:creationId xmlns:a16="http://schemas.microsoft.com/office/drawing/2014/main" id="{1D2BCA3F-E285-4886-9C04-A62CD0C3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8" y="3719143"/>
            <a:ext cx="905608" cy="90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warehouse icon">
            <a:extLst>
              <a:ext uri="{FF2B5EF4-FFF2-40B4-BE49-F238E27FC236}">
                <a16:creationId xmlns:a16="http://schemas.microsoft.com/office/drawing/2014/main" id="{037B0147-9924-4105-A538-C3A9E712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760" y="3588289"/>
            <a:ext cx="905608" cy="90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warehouse icon">
            <a:extLst>
              <a:ext uri="{FF2B5EF4-FFF2-40B4-BE49-F238E27FC236}">
                <a16:creationId xmlns:a16="http://schemas.microsoft.com/office/drawing/2014/main" id="{EE2CBA1F-20A5-46D5-9AAD-7F54A6E8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52" y="1319577"/>
            <a:ext cx="1261698" cy="12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967F28-C116-47BE-877F-4B4D7D489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9" y="1511764"/>
            <a:ext cx="770307" cy="7641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030E1A-3568-45B4-9619-6C5015854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76" y="1511763"/>
            <a:ext cx="770307" cy="7641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3D23A4D-10C8-4E04-8186-1EC723EF4FB1}"/>
              </a:ext>
            </a:extLst>
          </p:cNvPr>
          <p:cNvSpPr txBox="1"/>
          <p:nvPr/>
        </p:nvSpPr>
        <p:spPr>
          <a:xfrm>
            <a:off x="193431" y="1685925"/>
            <a:ext cx="16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 Executive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68E61-20A0-4CD6-AE3A-9E1FCA086B36}"/>
              </a:ext>
            </a:extLst>
          </p:cNvPr>
          <p:cNvSpPr txBox="1"/>
          <p:nvPr/>
        </p:nvSpPr>
        <p:spPr>
          <a:xfrm>
            <a:off x="2554414" y="5850544"/>
            <a:ext cx="16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C2C0DF-ABD8-426F-AD10-13285A351A50}"/>
              </a:ext>
            </a:extLst>
          </p:cNvPr>
          <p:cNvSpPr txBox="1"/>
          <p:nvPr/>
        </p:nvSpPr>
        <p:spPr>
          <a:xfrm>
            <a:off x="6921884" y="5850544"/>
            <a:ext cx="16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7F7F71-7FDD-4A53-BD10-5ED1E026552C}"/>
              </a:ext>
            </a:extLst>
          </p:cNvPr>
          <p:cNvSpPr txBox="1"/>
          <p:nvPr/>
        </p:nvSpPr>
        <p:spPr>
          <a:xfrm>
            <a:off x="230213" y="4717018"/>
            <a:ext cx="164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Distributor Warehouse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5894C9-9D9D-499E-A755-FABD4A4C0E88}"/>
              </a:ext>
            </a:extLst>
          </p:cNvPr>
          <p:cNvSpPr txBox="1"/>
          <p:nvPr/>
        </p:nvSpPr>
        <p:spPr>
          <a:xfrm>
            <a:off x="9887195" y="4712190"/>
            <a:ext cx="164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Distributor Warehouse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59C0C45-3EC0-46FF-AD3D-26F36BF9A4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16" y="4982162"/>
            <a:ext cx="1092025" cy="10889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2EAEE3-B5AC-4A4B-BBBD-28F5D579F416}"/>
              </a:ext>
            </a:extLst>
          </p:cNvPr>
          <p:cNvCxnSpPr>
            <a:stCxn id="7" idx="2"/>
          </p:cNvCxnSpPr>
          <p:nvPr/>
        </p:nvCxnSpPr>
        <p:spPr>
          <a:xfrm flipH="1">
            <a:off x="3155813" y="4624752"/>
            <a:ext cx="636603" cy="41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601628-0983-4DDE-9227-E87359C79990}"/>
              </a:ext>
            </a:extLst>
          </p:cNvPr>
          <p:cNvCxnSpPr>
            <a:stCxn id="7" idx="1"/>
            <a:endCxn id="1026" idx="3"/>
          </p:cNvCxnSpPr>
          <p:nvPr/>
        </p:nvCxnSpPr>
        <p:spPr>
          <a:xfrm flipH="1" flipV="1">
            <a:off x="1503386" y="4171947"/>
            <a:ext cx="970184" cy="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265153-E5F3-4C52-845C-7F0D1B828B7C}"/>
              </a:ext>
            </a:extLst>
          </p:cNvPr>
          <p:cNvCxnSpPr>
            <a:stCxn id="8" idx="3"/>
            <a:endCxn id="26" idx="1"/>
          </p:cNvCxnSpPr>
          <p:nvPr/>
        </p:nvCxnSpPr>
        <p:spPr>
          <a:xfrm flipV="1">
            <a:off x="9454661" y="4041093"/>
            <a:ext cx="800099" cy="17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2D306-5A4E-4280-B335-8779F010636A}"/>
              </a:ext>
            </a:extLst>
          </p:cNvPr>
          <p:cNvCxnSpPr>
            <a:stCxn id="8" idx="2"/>
          </p:cNvCxnSpPr>
          <p:nvPr/>
        </p:nvCxnSpPr>
        <p:spPr>
          <a:xfrm flipH="1">
            <a:off x="7614138" y="4624751"/>
            <a:ext cx="521677" cy="41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3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0E1-A604-49AA-AA88-8AEE031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- Procurement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235D4-1978-4221-BEEE-B3AE1813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" y="1447322"/>
            <a:ext cx="11817350" cy="46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5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78A9-9138-4C54-833A-A3A4FD0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- Procurement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E931DD-9D5D-4B4B-821D-BBE9646A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44" y="1344613"/>
            <a:ext cx="10742512" cy="52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5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0E1-A604-49AA-AA88-8AEE031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– Inventory Stock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15CA4-04BF-4213-8186-ED06BA606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996" y="1344613"/>
            <a:ext cx="9582708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0E1-A604-49AA-AA88-8AEE031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– Sales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0C00FB-A11D-4B81-B6E3-D1A7186D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" y="1520877"/>
            <a:ext cx="11817350" cy="44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5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0E1-A604-49AA-AA88-8AEE031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– Sales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6EFAAC-9E74-488C-981D-0DA5892D7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32" y="1344612"/>
            <a:ext cx="10682337" cy="54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0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0E1-A604-49AA-AA88-8AEE031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- 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4E0ED5-8933-49AD-9298-F0D5BE1EA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" y="1525588"/>
            <a:ext cx="118173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0E1-A604-49AA-AA88-8AEE031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Odoo - 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51B3D-23A8-4DE9-ACE5-12971DA8E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48" y="1344612"/>
            <a:ext cx="10712904" cy="5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1F98-9926-4CA9-8792-A8C3B10A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A1B3-A559-4C6C-8A63-DF6B3079B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Satish Gaonkar, Orient Technologies Pvt. Ltd.</a:t>
            </a:r>
          </a:p>
        </p:txBody>
      </p:sp>
    </p:spTree>
    <p:extLst>
      <p:ext uri="{BB962C8B-B14F-4D97-AF65-F5344CB8AC3E}">
        <p14:creationId xmlns:p14="http://schemas.microsoft.com/office/powerpoint/2010/main" val="38386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3AAF-CF77-4CB1-8180-08890027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20EC-2A71-4DEC-B328-4356D14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1" y="1345223"/>
            <a:ext cx="6664569" cy="4831740"/>
          </a:xfrm>
        </p:spPr>
        <p:txBody>
          <a:bodyPr/>
          <a:lstStyle/>
          <a:p>
            <a:r>
              <a:rPr lang="en-IN" dirty="0"/>
              <a:t>Leading IT Solutions and Services Provider.</a:t>
            </a:r>
          </a:p>
          <a:p>
            <a:r>
              <a:rPr lang="en-IN" dirty="0"/>
              <a:t>An ISO 9001:2008 Certified Company.</a:t>
            </a:r>
          </a:p>
          <a:p>
            <a:r>
              <a:rPr lang="en-IN" dirty="0"/>
              <a:t>Rated by CRISIL as CRISIL SE 1B. </a:t>
            </a:r>
          </a:p>
          <a:p>
            <a:r>
              <a:rPr lang="en-IN" dirty="0"/>
              <a:t>25 years of Industry Presence.</a:t>
            </a:r>
          </a:p>
          <a:p>
            <a:r>
              <a:rPr lang="en-IN" dirty="0"/>
              <a:t>More than 3000 Customers</a:t>
            </a:r>
          </a:p>
          <a:p>
            <a:r>
              <a:rPr lang="en-IN" dirty="0"/>
              <a:t>1300+ Employees.</a:t>
            </a:r>
          </a:p>
          <a:p>
            <a:r>
              <a:rPr lang="en-IN" dirty="0"/>
              <a:t>Revenue of over 242 Crores.</a:t>
            </a:r>
          </a:p>
          <a:p>
            <a:r>
              <a:rPr lang="en-IN" dirty="0"/>
              <a:t>Global Presence.</a:t>
            </a:r>
          </a:p>
          <a:p>
            <a:r>
              <a:rPr lang="en-IN" dirty="0"/>
              <a:t>Strong Service Delivery Infrastructure.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5185A-983A-4D88-B8D7-AC8CB068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12" y="1444402"/>
            <a:ext cx="3888432" cy="4281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511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477E-CA3E-4B2C-AE52-C31F0325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Orient Enterprise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03AE-D50E-43BB-A099-4AE4DE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Customer Focused</a:t>
            </a:r>
          </a:p>
          <a:p>
            <a:r>
              <a:rPr lang="en-IN" dirty="0"/>
              <a:t>Proven Track Record </a:t>
            </a:r>
          </a:p>
          <a:p>
            <a:r>
              <a:rPr lang="en-IN" dirty="0"/>
              <a:t>Regionalization expertise</a:t>
            </a:r>
          </a:p>
          <a:p>
            <a:r>
              <a:rPr lang="en-IN" dirty="0"/>
              <a:t>Highly Skilled Professionals </a:t>
            </a:r>
          </a:p>
          <a:p>
            <a:r>
              <a:rPr lang="en-IN" dirty="0"/>
              <a:t>Onsite/ Offsite Software Development</a:t>
            </a:r>
          </a:p>
          <a:p>
            <a:r>
              <a:rPr lang="en-IN" dirty="0"/>
              <a:t>Proven Proficiency Providing Business Critical and Distributed Transaction Solutions </a:t>
            </a:r>
          </a:p>
          <a:p>
            <a:r>
              <a:rPr lang="en-IN" dirty="0"/>
              <a:t>Integration Services Supporting Varied Vendors and Platforms for complete Enterprise Application Integration Solutions</a:t>
            </a:r>
          </a:p>
          <a:p>
            <a:r>
              <a:rPr lang="en-IN" dirty="0"/>
              <a:t>Domain Expertise in Banking, Airlines, Travel, IT, Entertainment Manufacturing, Sales and Distribution, Retail and Healthcare Industries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24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A84-79B0-4B70-A98F-8EBC338B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Services</a:t>
            </a: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AC09A8B7-35DD-4EF9-8248-09A4A73D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08" y="5289072"/>
            <a:ext cx="1545377" cy="67407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EB2DC"/>
              </a:gs>
            </a:gsLst>
            <a:lin ang="0" scaled="1"/>
          </a:gradFill>
          <a:ln w="12700" algn="ctr">
            <a:solidFill>
              <a:srgbClr val="3D5063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45720" rIns="45720" anchor="ctr" anchorCtr="1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Customizations</a:t>
            </a:r>
          </a:p>
        </p:txBody>
      </p:sp>
      <p:sp>
        <p:nvSpPr>
          <p:cNvPr id="5" name="Oval 23">
            <a:extLst>
              <a:ext uri="{FF2B5EF4-FFF2-40B4-BE49-F238E27FC236}">
                <a16:creationId xmlns:a16="http://schemas.microsoft.com/office/drawing/2014/main" id="{C45264A5-CF2C-465F-A41C-06CFD414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72" y="4374672"/>
            <a:ext cx="1545376" cy="67407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EB2DC"/>
              </a:gs>
            </a:gsLst>
            <a:lin ang="0" scaled="1"/>
          </a:gradFill>
          <a:ln w="12700" algn="ctr">
            <a:solidFill>
              <a:srgbClr val="3D5063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45720" rIns="45720" anchor="ctr" anchorCtr="1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Live Simulation </a:t>
            </a:r>
          </a:p>
        </p:txBody>
      </p:sp>
      <p:sp>
        <p:nvSpPr>
          <p:cNvPr id="6" name="Oval 23">
            <a:extLst>
              <a:ext uri="{FF2B5EF4-FFF2-40B4-BE49-F238E27FC236}">
                <a16:creationId xmlns:a16="http://schemas.microsoft.com/office/drawing/2014/main" id="{7564F931-38EA-4C1E-B13B-37567BFF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72" y="4374672"/>
            <a:ext cx="1545376" cy="67407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EB2DC"/>
              </a:gs>
            </a:gsLst>
            <a:lin ang="0" scaled="1"/>
          </a:gradFill>
          <a:ln w="12700" algn="ctr">
            <a:solidFill>
              <a:srgbClr val="3D5063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45720" rIns="45720" anchor="ctr" anchorCtr="1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Solutioning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E15AD305-8118-4983-BE7E-F9DFA74A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372" y="4374672"/>
            <a:ext cx="1547054" cy="67407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EB2DC"/>
              </a:gs>
            </a:gsLst>
            <a:lin ang="0" scaled="1"/>
          </a:gradFill>
          <a:ln w="12700" algn="ctr">
            <a:solidFill>
              <a:srgbClr val="3D5063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45720" rIns="45720" anchor="ctr" anchorCtr="1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Pre-sales support</a:t>
            </a: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60793F45-9934-4A9B-9661-A967E537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10" y="5289072"/>
            <a:ext cx="1547054" cy="67407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EB2DC"/>
              </a:gs>
            </a:gsLst>
            <a:lin ang="0" scaled="1"/>
          </a:gradFill>
          <a:ln w="12700" algn="ctr">
            <a:solidFill>
              <a:srgbClr val="3D5063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45720" rIns="45720" anchor="ctr" anchorCtr="1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Short Deterministic Timelines </a:t>
            </a: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5DB9BB14-4082-412E-AE8C-10DA2032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97" y="5289072"/>
            <a:ext cx="1545376" cy="67407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EB2DC"/>
              </a:gs>
            </a:gsLst>
            <a:lin ang="0" scaled="1"/>
          </a:gradFill>
          <a:ln w="12700" algn="ctr">
            <a:solidFill>
              <a:srgbClr val="3D5063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45720" rIns="45720" anchor="ctr" anchorCtr="1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00" b="1">
                <a:solidFill>
                  <a:prstClr val="black"/>
                </a:solidFill>
                <a:latin typeface="Verdana" pitchFamily="34" charset="0"/>
                <a:cs typeface="+mn-cs"/>
              </a:rPr>
              <a:t>Low Fixed Cost</a:t>
            </a:r>
          </a:p>
        </p:txBody>
      </p:sp>
      <p:sp>
        <p:nvSpPr>
          <p:cNvPr id="10" name="AutoShape 19">
            <a:extLst>
              <a:ext uri="{FF2B5EF4-FFF2-40B4-BE49-F238E27FC236}">
                <a16:creationId xmlns:a16="http://schemas.microsoft.com/office/drawing/2014/main" id="{01ABC911-1170-46DB-954B-93BA73DC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0" y="4446842"/>
            <a:ext cx="3026566" cy="1516306"/>
          </a:xfrm>
          <a:prstGeom prst="roundRect">
            <a:avLst>
              <a:gd name="adj" fmla="val 27042"/>
            </a:avLst>
          </a:prstGeom>
          <a:solidFill>
            <a:srgbClr val="9CAAC2"/>
          </a:solidFill>
          <a:ln w="3175" algn="ctr">
            <a:solidFill>
              <a:srgbClr val="EBF1F7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Differentiating Edge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for New Business Opportunities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with Long Term Business Value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and Loyal Customer Base</a:t>
            </a:r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ABC878F3-37AF-45A6-BB1A-41D313C0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633" y="4446842"/>
            <a:ext cx="3486937" cy="1516306"/>
          </a:xfrm>
          <a:prstGeom prst="roundRect">
            <a:avLst>
              <a:gd name="adj" fmla="val 27042"/>
            </a:avLst>
          </a:prstGeom>
          <a:solidFill>
            <a:srgbClr val="9CAAC2"/>
          </a:solidFill>
          <a:ln w="3175" algn="ctr">
            <a:solidFill>
              <a:srgbClr val="EBF1F7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Never a ‘No’ to a Deserving Customer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600" b="1" dirty="0">
              <a:solidFill>
                <a:prstClr val="black"/>
              </a:solidFill>
              <a:latin typeface="Verdana" pitchFamily="34" charset="0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No Delays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600" b="1" dirty="0">
              <a:solidFill>
                <a:prstClr val="black"/>
              </a:solidFill>
              <a:latin typeface="Verdana" pitchFamily="34" charset="0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No Cost Overruns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No Complaints</a:t>
            </a:r>
          </a:p>
        </p:txBody>
      </p:sp>
      <p:sp>
        <p:nvSpPr>
          <p:cNvPr id="12" name="AutoShape 65">
            <a:extLst>
              <a:ext uri="{FF2B5EF4-FFF2-40B4-BE49-F238E27FC236}">
                <a16:creationId xmlns:a16="http://schemas.microsoft.com/office/drawing/2014/main" id="{91F5E085-A306-4245-9294-9B206A1E8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9" y="6114319"/>
            <a:ext cx="11816861" cy="337769"/>
          </a:xfrm>
          <a:prstGeom prst="roundRect">
            <a:avLst>
              <a:gd name="adj" fmla="val 27042"/>
            </a:avLst>
          </a:prstGeom>
          <a:solidFill>
            <a:srgbClr val="A0CDE8"/>
          </a:solidFill>
          <a:ln w="3175" algn="ctr">
            <a:solidFill>
              <a:srgbClr val="EBF1F7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Extensive Expertise working with Corporate Clients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DE910B58-F69E-4462-B6F2-322AE05B5FD3}"/>
              </a:ext>
            </a:extLst>
          </p:cNvPr>
          <p:cNvGrpSpPr>
            <a:grpSpLocks/>
          </p:cNvGrpSpPr>
          <p:nvPr/>
        </p:nvGrpSpPr>
        <p:grpSpPr bwMode="auto">
          <a:xfrm>
            <a:off x="193430" y="3898054"/>
            <a:ext cx="11816861" cy="336307"/>
            <a:chOff x="914717" y="3821531"/>
            <a:chExt cx="6675120" cy="365760"/>
          </a:xfrm>
        </p:grpSpPr>
        <p:sp>
          <p:nvSpPr>
            <p:cNvPr id="14" name="AutoShape 23">
              <a:extLst>
                <a:ext uri="{FF2B5EF4-FFF2-40B4-BE49-F238E27FC236}">
                  <a16:creationId xmlns:a16="http://schemas.microsoft.com/office/drawing/2014/main" id="{B7A9C5FA-B5EA-497F-A2A6-D1073B048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17" y="3821531"/>
              <a:ext cx="6675120" cy="365760"/>
            </a:xfrm>
            <a:prstGeom prst="roundRect">
              <a:avLst>
                <a:gd name="adj" fmla="val 16667"/>
              </a:avLst>
            </a:prstGeom>
            <a:solidFill>
              <a:srgbClr val="2B8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accent2"/>
                  </a:solidFill>
                  <a:latin typeface="Trebuchet MS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b="1" dirty="0">
                  <a:solidFill>
                    <a:prstClr val="black"/>
                  </a:solidFill>
                  <a:latin typeface="Verdana" pitchFamily="34" charset="0"/>
                  <a:cs typeface="+mn-cs"/>
                </a:rPr>
                <a:t>Accelerated Customer On-boarding </a:t>
              </a:r>
            </a:p>
          </p:txBody>
        </p:sp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1221D1E1-C993-4F52-A95D-E56CF5121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705" y="3906972"/>
              <a:ext cx="271945" cy="182880"/>
              <a:chOff x="1016705" y="3906972"/>
              <a:chExt cx="271945" cy="1828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B3DC189-E85C-44A9-B5E5-AF0A4FF3FAA7}"/>
                  </a:ext>
                </a:extLst>
              </p:cNvPr>
              <p:cNvSpPr/>
              <p:nvPr/>
            </p:nvSpPr>
            <p:spPr bwMode="auto">
              <a:xfrm>
                <a:off x="1016312" y="3907405"/>
                <a:ext cx="55560" cy="18287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7E8447-5DB9-4E26-9395-6FC23BFB3AF7}"/>
                  </a:ext>
                </a:extLst>
              </p:cNvPr>
              <p:cNvSpPr/>
              <p:nvPr/>
            </p:nvSpPr>
            <p:spPr bwMode="auto">
              <a:xfrm>
                <a:off x="1124257" y="3907405"/>
                <a:ext cx="53972" cy="18287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E3B99F-4932-4E18-8EEE-9358242F6260}"/>
                  </a:ext>
                </a:extLst>
              </p:cNvPr>
              <p:cNvSpPr/>
              <p:nvPr/>
            </p:nvSpPr>
            <p:spPr bwMode="auto">
              <a:xfrm>
                <a:off x="1233790" y="3907405"/>
                <a:ext cx="55559" cy="18287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86">
              <a:extLst>
                <a:ext uri="{FF2B5EF4-FFF2-40B4-BE49-F238E27FC236}">
                  <a16:creationId xmlns:a16="http://schemas.microsoft.com/office/drawing/2014/main" id="{65470609-9771-48E8-BBE3-9B611BCD0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7378" y="3906972"/>
              <a:ext cx="271945" cy="182880"/>
              <a:chOff x="1016705" y="3906972"/>
              <a:chExt cx="271945" cy="1828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FB7BBF-A0B6-4276-9736-0494D9532913}"/>
                  </a:ext>
                </a:extLst>
              </p:cNvPr>
              <p:cNvSpPr/>
              <p:nvPr/>
            </p:nvSpPr>
            <p:spPr bwMode="auto">
              <a:xfrm>
                <a:off x="1015958" y="3907405"/>
                <a:ext cx="55559" cy="18287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ED6020-895F-4170-83FC-25D6BDCB46F8}"/>
                  </a:ext>
                </a:extLst>
              </p:cNvPr>
              <p:cNvSpPr/>
              <p:nvPr/>
            </p:nvSpPr>
            <p:spPr bwMode="auto">
              <a:xfrm>
                <a:off x="1123903" y="3907405"/>
                <a:ext cx="53972" cy="18287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5DAF19-E294-4132-80A0-C535C51C315C}"/>
                  </a:ext>
                </a:extLst>
              </p:cNvPr>
              <p:cNvSpPr/>
              <p:nvPr/>
            </p:nvSpPr>
            <p:spPr bwMode="auto">
              <a:xfrm>
                <a:off x="1233435" y="3907405"/>
                <a:ext cx="55560" cy="18287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AutoShape 22">
            <a:extLst>
              <a:ext uri="{FF2B5EF4-FFF2-40B4-BE49-F238E27FC236}">
                <a16:creationId xmlns:a16="http://schemas.microsoft.com/office/drawing/2014/main" id="{62CC487E-E570-4D35-B4D4-3CCA141E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8" y="2919047"/>
            <a:ext cx="2582920" cy="84223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AD1E8"/>
              </a:gs>
              <a:gs pos="100000">
                <a:srgbClr val="93B7DB"/>
              </a:gs>
            </a:gsLst>
            <a:path path="rect">
              <a:fillToRect t="100000" r="100000"/>
            </a:path>
          </a:gradFill>
          <a:ln>
            <a:noFill/>
          </a:ln>
          <a:effectLst>
            <a:prstShdw prst="shdw17" dist="17961" dir="2700000">
              <a:srgbClr val="707D8B"/>
            </a:prst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rgbClr val="336699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Multiple</a:t>
            </a:r>
            <a:b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</a:b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Verticals</a:t>
            </a:r>
          </a:p>
        </p:txBody>
      </p:sp>
      <p:sp>
        <p:nvSpPr>
          <p:cNvPr id="24" name="AutoShape 22">
            <a:extLst>
              <a:ext uri="{FF2B5EF4-FFF2-40B4-BE49-F238E27FC236}">
                <a16:creationId xmlns:a16="http://schemas.microsoft.com/office/drawing/2014/main" id="{1010F2A2-D39D-4C19-8C08-2321554B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381" y="2926832"/>
            <a:ext cx="2713896" cy="84223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AD1E8"/>
              </a:gs>
              <a:gs pos="100000">
                <a:srgbClr val="93B7DB"/>
              </a:gs>
            </a:gsLst>
            <a:path path="rect">
              <a:fillToRect t="100000" r="100000"/>
            </a:path>
          </a:gradFill>
          <a:ln>
            <a:noFill/>
          </a:ln>
          <a:effectLst>
            <a:prstShdw prst="shdw17" dist="17961" dir="2700000">
              <a:srgbClr val="707D8B"/>
            </a:prst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rgbClr val="336699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Various</a:t>
            </a:r>
            <a:b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</a:b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Sectors</a:t>
            </a:r>
          </a:p>
        </p:txBody>
      </p:sp>
      <p:sp>
        <p:nvSpPr>
          <p:cNvPr id="25" name="AutoShape 22">
            <a:extLst>
              <a:ext uri="{FF2B5EF4-FFF2-40B4-BE49-F238E27FC236}">
                <a16:creationId xmlns:a16="http://schemas.microsoft.com/office/drawing/2014/main" id="{B8DEBDF6-DF42-458E-B2BB-11018534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21" y="2915513"/>
            <a:ext cx="2831909" cy="84223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AD1E8"/>
              </a:gs>
              <a:gs pos="100000">
                <a:srgbClr val="93B7DB"/>
              </a:gs>
            </a:gsLst>
            <a:path path="rect">
              <a:fillToRect t="100000" r="100000"/>
            </a:path>
          </a:gradFill>
          <a:ln>
            <a:noFill/>
          </a:ln>
          <a:effectLst>
            <a:prstShdw prst="shdw17" dist="17961" dir="2700000">
              <a:srgbClr val="707D8B"/>
            </a:prst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rgbClr val="336699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Special</a:t>
            </a:r>
            <a:b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</a:b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Needs</a:t>
            </a:r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E0097933-710F-46EC-8673-A7A817E4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263" y="2888649"/>
            <a:ext cx="2898307" cy="84223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AD1E8"/>
              </a:gs>
              <a:gs pos="100000">
                <a:srgbClr val="93B7DB"/>
              </a:gs>
            </a:gsLst>
            <a:path path="rect">
              <a:fillToRect t="100000" r="100000"/>
            </a:path>
          </a:gradFill>
          <a:ln>
            <a:noFill/>
          </a:ln>
          <a:effectLst>
            <a:prstShdw prst="shdw17" dist="17961" dir="2700000">
              <a:srgbClr val="707D8B"/>
            </a:prst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rgbClr val="336699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1pPr>
            <a:lvl2pPr marL="742950" indent="-28575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2pPr>
            <a:lvl3pPr marL="11430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3pPr>
            <a:lvl4pPr marL="16002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4pPr>
            <a:lvl5pPr marL="2057400" indent="-228600" eaLnBrk="0" hangingPunct="0">
              <a:defRPr sz="1200">
                <a:solidFill>
                  <a:schemeClr val="accent2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Regionalization</a:t>
            </a:r>
            <a:b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</a:b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and </a:t>
            </a:r>
            <a:b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</a:br>
            <a:r>
              <a:rPr lang="en-US" altLang="en-US" sz="1400" dirty="0">
                <a:solidFill>
                  <a:prstClr val="black"/>
                </a:solidFill>
                <a:latin typeface="Verdana" pitchFamily="34" charset="0"/>
                <a:cs typeface="+mn-cs"/>
              </a:rPr>
              <a:t>Flexibility</a:t>
            </a:r>
          </a:p>
        </p:txBody>
      </p:sp>
      <p:sp>
        <p:nvSpPr>
          <p:cNvPr id="27" name="AutoShape 49">
            <a:extLst>
              <a:ext uri="{FF2B5EF4-FFF2-40B4-BE49-F238E27FC236}">
                <a16:creationId xmlns:a16="http://schemas.microsoft.com/office/drawing/2014/main" id="{F4F08938-01F2-4C58-A036-35FE601C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9" y="1788586"/>
            <a:ext cx="5516848" cy="932887"/>
          </a:xfrm>
          <a:prstGeom prst="roundRect">
            <a:avLst>
              <a:gd name="adj" fmla="val 16667"/>
            </a:avLst>
          </a:prstGeom>
          <a:solidFill>
            <a:srgbClr val="DFE5EB"/>
          </a:solidFill>
          <a:ln w="28575" cap="rnd" algn="ctr">
            <a:solidFill>
              <a:srgbClr val="91A7BD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Verdana" pitchFamily="34" charset="0"/>
                <a:cs typeface="+mn-cs"/>
              </a:rPr>
              <a:t>Work closely with the Customers, With Product, Technology and Implementation teams for key opportunities</a:t>
            </a:r>
          </a:p>
        </p:txBody>
      </p:sp>
      <p:sp>
        <p:nvSpPr>
          <p:cNvPr id="28" name="AutoShape 49">
            <a:extLst>
              <a:ext uri="{FF2B5EF4-FFF2-40B4-BE49-F238E27FC236}">
                <a16:creationId xmlns:a16="http://schemas.microsoft.com/office/drawing/2014/main" id="{2A4236BB-973B-42AF-9C5B-918ADAFF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22" y="1788586"/>
            <a:ext cx="5961967" cy="932887"/>
          </a:xfrm>
          <a:prstGeom prst="roundRect">
            <a:avLst>
              <a:gd name="adj" fmla="val 16667"/>
            </a:avLst>
          </a:prstGeom>
          <a:solidFill>
            <a:srgbClr val="DFE5EB"/>
          </a:solidFill>
          <a:ln w="28575" cap="rnd" algn="ctr">
            <a:solidFill>
              <a:srgbClr val="91A7BD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Verdana" pitchFamily="34" charset="0"/>
                <a:cs typeface="+mn-cs"/>
              </a:rPr>
              <a:t>Complement The Customers with Technology Platform. Support Opportunity Based Customizations and Services</a:t>
            </a:r>
          </a:p>
        </p:txBody>
      </p:sp>
      <p:sp>
        <p:nvSpPr>
          <p:cNvPr id="29" name="AutoShape 59">
            <a:extLst>
              <a:ext uri="{FF2B5EF4-FFF2-40B4-BE49-F238E27FC236}">
                <a16:creationId xmlns:a16="http://schemas.microsoft.com/office/drawing/2014/main" id="{19F430AD-160C-4EC0-B98A-C2CBFD59CE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33416" y="-4493650"/>
            <a:ext cx="336892" cy="11816862"/>
          </a:xfrm>
          <a:prstGeom prst="roundRect">
            <a:avLst/>
          </a:prstGeom>
          <a:solidFill>
            <a:srgbClr val="9CAAC2"/>
          </a:solidFill>
          <a:ln w="3175" algn="ctr">
            <a:solidFill>
              <a:srgbClr val="EBF1F7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vert270" lIns="0" tIns="0" rIns="0" bIns="0"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Verdana" pitchFamily="34" charset="0"/>
                <a:cs typeface="+mn-cs"/>
              </a:rPr>
              <a:t> Add Value </a:t>
            </a:r>
            <a:r>
              <a:rPr lang="en-US" sz="1400" b="1" dirty="0">
                <a:solidFill>
                  <a:prstClr val="black"/>
                </a:solidFill>
                <a:latin typeface="Verdana" pitchFamily="34" charset="0"/>
              </a:rPr>
              <a:t>To Jyothi Laboratories</a:t>
            </a:r>
            <a:endParaRPr lang="en-US" sz="1400" b="1" dirty="0">
              <a:solidFill>
                <a:prstClr val="black"/>
              </a:solidFill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9074-AEB8-4A45-B51A-816DB410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Solution Customers</a:t>
            </a: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8CBDDBC-A2F6-4527-9745-C2E109BD8239}"/>
              </a:ext>
            </a:extLst>
          </p:cNvPr>
          <p:cNvSpPr/>
          <p:nvPr/>
        </p:nvSpPr>
        <p:spPr>
          <a:xfrm>
            <a:off x="6479774" y="4107245"/>
            <a:ext cx="1748118" cy="1518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E23157A7-7AA1-40B0-85E8-6F74015C92B3}"/>
              </a:ext>
            </a:extLst>
          </p:cNvPr>
          <p:cNvSpPr/>
          <p:nvPr/>
        </p:nvSpPr>
        <p:spPr>
          <a:xfrm>
            <a:off x="1812039" y="1553377"/>
            <a:ext cx="1942353" cy="860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6B70D47C-533D-483B-ADAF-4B2C908E23E4}"/>
              </a:ext>
            </a:extLst>
          </p:cNvPr>
          <p:cNvSpPr/>
          <p:nvPr/>
        </p:nvSpPr>
        <p:spPr>
          <a:xfrm>
            <a:off x="7735976" y="1553377"/>
            <a:ext cx="2628151" cy="75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F4985C12-CFB5-4FF3-BCB0-34946AD2C5CF}"/>
              </a:ext>
            </a:extLst>
          </p:cNvPr>
          <p:cNvSpPr/>
          <p:nvPr/>
        </p:nvSpPr>
        <p:spPr>
          <a:xfrm>
            <a:off x="8813543" y="2259484"/>
            <a:ext cx="1327524" cy="11122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E66A053D-C28A-4A0E-BB71-ED6FE04FFB10}"/>
              </a:ext>
            </a:extLst>
          </p:cNvPr>
          <p:cNvSpPr/>
          <p:nvPr/>
        </p:nvSpPr>
        <p:spPr>
          <a:xfrm>
            <a:off x="6096000" y="1553377"/>
            <a:ext cx="1382385" cy="10574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6">
            <a:extLst>
              <a:ext uri="{FF2B5EF4-FFF2-40B4-BE49-F238E27FC236}">
                <a16:creationId xmlns:a16="http://schemas.microsoft.com/office/drawing/2014/main" id="{68F40812-9B27-4A89-BF72-116044A6FABC}"/>
              </a:ext>
            </a:extLst>
          </p:cNvPr>
          <p:cNvSpPr/>
          <p:nvPr/>
        </p:nvSpPr>
        <p:spPr>
          <a:xfrm>
            <a:off x="1725592" y="3563487"/>
            <a:ext cx="1828800" cy="145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30">
            <a:extLst>
              <a:ext uri="{FF2B5EF4-FFF2-40B4-BE49-F238E27FC236}">
                <a16:creationId xmlns:a16="http://schemas.microsoft.com/office/drawing/2014/main" id="{0F08F2B7-A927-4C22-8990-CDB11E2160A7}"/>
              </a:ext>
            </a:extLst>
          </p:cNvPr>
          <p:cNvSpPr/>
          <p:nvPr/>
        </p:nvSpPr>
        <p:spPr>
          <a:xfrm>
            <a:off x="4209560" y="1639518"/>
            <a:ext cx="1532967" cy="1119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27">
            <a:extLst>
              <a:ext uri="{FF2B5EF4-FFF2-40B4-BE49-F238E27FC236}">
                <a16:creationId xmlns:a16="http://schemas.microsoft.com/office/drawing/2014/main" id="{8519CAD1-C747-4F37-861A-C3BB22AA4BBE}"/>
              </a:ext>
            </a:extLst>
          </p:cNvPr>
          <p:cNvSpPr/>
          <p:nvPr/>
        </p:nvSpPr>
        <p:spPr>
          <a:xfrm>
            <a:off x="5990321" y="2735050"/>
            <a:ext cx="2447364" cy="1043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3EAEF0DD-514D-4D76-9F5E-3D534252118A}"/>
              </a:ext>
            </a:extLst>
          </p:cNvPr>
          <p:cNvSpPr/>
          <p:nvPr/>
        </p:nvSpPr>
        <p:spPr>
          <a:xfrm>
            <a:off x="8742280" y="4324890"/>
            <a:ext cx="1658471" cy="6516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8BACB4DD-6517-4056-8E03-EAB5A9CACF07}"/>
              </a:ext>
            </a:extLst>
          </p:cNvPr>
          <p:cNvSpPr/>
          <p:nvPr/>
        </p:nvSpPr>
        <p:spPr>
          <a:xfrm>
            <a:off x="8302245" y="5681937"/>
            <a:ext cx="2061882" cy="1057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459C6B24-16CB-41CC-B739-DD33565F7BCA}"/>
              </a:ext>
            </a:extLst>
          </p:cNvPr>
          <p:cNvSpPr/>
          <p:nvPr/>
        </p:nvSpPr>
        <p:spPr>
          <a:xfrm>
            <a:off x="2047867" y="5057240"/>
            <a:ext cx="1229660" cy="7379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1DBB7D7F-5AF7-43D1-A6B0-A4D4EDC0F187}"/>
              </a:ext>
            </a:extLst>
          </p:cNvPr>
          <p:cNvSpPr/>
          <p:nvPr/>
        </p:nvSpPr>
        <p:spPr>
          <a:xfrm>
            <a:off x="1812039" y="6010937"/>
            <a:ext cx="1901305" cy="728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F305CA0-D3B3-45C0-8687-0A76BF158866}"/>
              </a:ext>
            </a:extLst>
          </p:cNvPr>
          <p:cNvSpPr/>
          <p:nvPr/>
        </p:nvSpPr>
        <p:spPr>
          <a:xfrm>
            <a:off x="3848269" y="5883994"/>
            <a:ext cx="2280444" cy="8395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25">
            <a:extLst>
              <a:ext uri="{FF2B5EF4-FFF2-40B4-BE49-F238E27FC236}">
                <a16:creationId xmlns:a16="http://schemas.microsoft.com/office/drawing/2014/main" id="{3FC5509D-4360-4726-91CB-3828284A191C}"/>
              </a:ext>
            </a:extLst>
          </p:cNvPr>
          <p:cNvSpPr/>
          <p:nvPr/>
        </p:nvSpPr>
        <p:spPr>
          <a:xfrm>
            <a:off x="6239575" y="5892641"/>
            <a:ext cx="1720056" cy="965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AD78E27D-34B4-4C11-B151-6FE8E2138FA0}"/>
              </a:ext>
            </a:extLst>
          </p:cNvPr>
          <p:cNvSpPr/>
          <p:nvPr/>
        </p:nvSpPr>
        <p:spPr>
          <a:xfrm>
            <a:off x="3926502" y="5088420"/>
            <a:ext cx="1985481" cy="7351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876F7668-1DCA-4929-973A-6CF246D6D265}"/>
              </a:ext>
            </a:extLst>
          </p:cNvPr>
          <p:cNvSpPr/>
          <p:nvPr/>
        </p:nvSpPr>
        <p:spPr>
          <a:xfrm>
            <a:off x="8648151" y="3022522"/>
            <a:ext cx="1752600" cy="10056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8B213-1FF9-4FB8-80CD-E0CB76B3EB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64" y="2422408"/>
            <a:ext cx="2357102" cy="100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397847-6528-4808-A0D9-3EDCF0D9C8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66" y="3489500"/>
            <a:ext cx="2522409" cy="12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5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DCB3-D341-4F27-9CD6-D6BBCB76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Jyothi Laboratories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46A4-C864-4AD3-99BD-3B0C154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Jyothy</a:t>
            </a:r>
            <a:r>
              <a:rPr lang="en-IN" dirty="0"/>
              <a:t> Laboratories Ltd is a Mumbai-based FMCG company founded in 1983.</a:t>
            </a:r>
          </a:p>
          <a:p>
            <a:r>
              <a:rPr lang="en-IN" dirty="0"/>
              <a:t>The company has 21 manufacturing units at 14 locations across India.</a:t>
            </a:r>
          </a:p>
          <a:p>
            <a:r>
              <a:rPr lang="en-IN" dirty="0"/>
              <a:t>The company originated in </a:t>
            </a:r>
            <a:r>
              <a:rPr lang="en-IN" dirty="0" err="1"/>
              <a:t>Kandanassery</a:t>
            </a:r>
            <a:r>
              <a:rPr lang="en-IN" dirty="0"/>
              <a:t>, near </a:t>
            </a:r>
            <a:r>
              <a:rPr lang="en-IN" dirty="0" err="1"/>
              <a:t>Guruvayur</a:t>
            </a:r>
            <a:r>
              <a:rPr lang="en-IN" dirty="0"/>
              <a:t> in Thrissur district of Kerala State by M. P. Ramachandran.</a:t>
            </a:r>
          </a:p>
          <a:p>
            <a:r>
              <a:rPr lang="en-IN" dirty="0"/>
              <a:t>It has 6 business divisions namely Fabric Care (</a:t>
            </a:r>
            <a:r>
              <a:rPr lang="en-IN" dirty="0" err="1"/>
              <a:t>Ujala</a:t>
            </a:r>
            <a:r>
              <a:rPr lang="en-IN" dirty="0"/>
              <a:t> -. market leader), Household Insecticide (</a:t>
            </a:r>
            <a:r>
              <a:rPr lang="en-IN" dirty="0" err="1"/>
              <a:t>Maxo</a:t>
            </a:r>
            <a:r>
              <a:rPr lang="en-IN" dirty="0"/>
              <a:t>), Utensil Cleaners (Exo), Fragrances, Personal Care (Margo) and Fabric Care Service.</a:t>
            </a:r>
          </a:p>
          <a:p>
            <a:r>
              <a:rPr lang="en-IN" dirty="0" err="1"/>
              <a:t>Ujala</a:t>
            </a:r>
            <a:r>
              <a:rPr lang="en-IN" dirty="0"/>
              <a:t>, </a:t>
            </a:r>
            <a:r>
              <a:rPr lang="en-IN" dirty="0" err="1"/>
              <a:t>Maxo</a:t>
            </a:r>
            <a:r>
              <a:rPr lang="en-IN" dirty="0"/>
              <a:t>, Exo, Jeeva and Maya are some of the brands it owns under these divisions. </a:t>
            </a:r>
            <a:r>
              <a:rPr lang="en-IN" dirty="0" err="1"/>
              <a:t>Ujala</a:t>
            </a:r>
            <a:r>
              <a:rPr lang="en-IN" dirty="0"/>
              <a:t> is the biggest brand in the company portfolio and contributing up to 46% of the company revenues. </a:t>
            </a:r>
          </a:p>
          <a:p>
            <a:r>
              <a:rPr lang="en-IN" dirty="0"/>
              <a:t>The company is the largest player in the fabric whitener space in India with a market share of 72%. </a:t>
            </a:r>
          </a:p>
          <a:p>
            <a:r>
              <a:rPr lang="en-IN" dirty="0"/>
              <a:t>On May 2011 </a:t>
            </a:r>
            <a:r>
              <a:rPr lang="en-IN" dirty="0" err="1"/>
              <a:t>Jyothy</a:t>
            </a:r>
            <a:r>
              <a:rPr lang="en-IN" dirty="0"/>
              <a:t> Laboratories bought 50.97% stake in Henkel India. </a:t>
            </a:r>
          </a:p>
        </p:txBody>
      </p:sp>
    </p:spTree>
    <p:extLst>
      <p:ext uri="{BB962C8B-B14F-4D97-AF65-F5344CB8AC3E}">
        <p14:creationId xmlns:p14="http://schemas.microsoft.com/office/powerpoint/2010/main" val="26167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DCB3-D341-4F27-9CD6-D6BBCB76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46A4-C864-4AD3-99BD-3B0C154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solutions are in use to handle secondary sales</a:t>
            </a:r>
          </a:p>
          <a:p>
            <a:r>
              <a:rPr lang="en-IN" dirty="0"/>
              <a:t>The user base is huge. Approximate 2000+ Distributors, 1200++ Sales Executives and 250+ SKU</a:t>
            </a:r>
          </a:p>
          <a:p>
            <a:r>
              <a:rPr lang="en-IN" dirty="0"/>
              <a:t>The major challenge is recurring license cost</a:t>
            </a:r>
          </a:p>
          <a:p>
            <a:r>
              <a:rPr lang="en-IN" dirty="0"/>
              <a:t>Also mix of SAP, Vendor Applications (Aadhar, </a:t>
            </a:r>
            <a:r>
              <a:rPr lang="en-IN" dirty="0" err="1"/>
              <a:t>Laxya</a:t>
            </a:r>
            <a:r>
              <a:rPr lang="en-IN" dirty="0"/>
              <a:t>) and around 10+ self developed solution.</a:t>
            </a:r>
          </a:p>
          <a:p>
            <a:r>
              <a:rPr lang="en-IN" dirty="0"/>
              <a:t>Difficulty in maintaining it</a:t>
            </a:r>
          </a:p>
          <a:p>
            <a:r>
              <a:rPr lang="en-IN" dirty="0"/>
              <a:t>Looking for Single Vendor solution with Mobility presence.</a:t>
            </a:r>
          </a:p>
        </p:txBody>
      </p:sp>
    </p:spTree>
    <p:extLst>
      <p:ext uri="{BB962C8B-B14F-4D97-AF65-F5344CB8AC3E}">
        <p14:creationId xmlns:p14="http://schemas.microsoft.com/office/powerpoint/2010/main" val="182283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7A6-F417-44E3-8B19-3ABEF0E1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Process Flow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4E6E633-56FF-4DBB-BED7-5405E2110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2" y="2488747"/>
            <a:ext cx="3090186" cy="27180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839C76-66AD-42BB-B08A-054069A13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23442" y="2778367"/>
            <a:ext cx="1870398" cy="641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7CEC00-3889-4675-9540-A4F95764E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10" y="1510519"/>
            <a:ext cx="1122848" cy="9390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EC71DD-F417-48FC-A3E6-0DB54C1419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00" y="2454755"/>
            <a:ext cx="1571869" cy="13066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2306800-E636-45E6-BF01-D96BBA6CCC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55" y="2645172"/>
            <a:ext cx="1302675" cy="8175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2A80F08-7F88-4A44-82A9-3DDC3E4AA2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61" y="2488747"/>
            <a:ext cx="1135508" cy="11322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A20AD63-FE1F-477B-9BB7-24083025ABA1}"/>
              </a:ext>
            </a:extLst>
          </p:cNvPr>
          <p:cNvSpPr txBox="1"/>
          <p:nvPr/>
        </p:nvSpPr>
        <p:spPr>
          <a:xfrm>
            <a:off x="3936700" y="5626251"/>
            <a:ext cx="157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Distributors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515610-7CAC-472C-AAD6-541D6D9BF13A}"/>
              </a:ext>
            </a:extLst>
          </p:cNvPr>
          <p:cNvSpPr txBox="1"/>
          <p:nvPr/>
        </p:nvSpPr>
        <p:spPr>
          <a:xfrm>
            <a:off x="8530981" y="1254936"/>
            <a:ext cx="124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Sales Order</a:t>
            </a:r>
            <a:endParaRPr lang="en-IN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07E619-5F7E-48B8-AA27-1F269BE4AA75}"/>
              </a:ext>
            </a:extLst>
          </p:cNvPr>
          <p:cNvSpPr txBox="1"/>
          <p:nvPr/>
        </p:nvSpPr>
        <p:spPr>
          <a:xfrm>
            <a:off x="5098858" y="1216214"/>
            <a:ext cx="157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Purchase Order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34B13C-4428-406F-9F95-92F9F319B417}"/>
              </a:ext>
            </a:extLst>
          </p:cNvPr>
          <p:cNvSpPr txBox="1"/>
          <p:nvPr/>
        </p:nvSpPr>
        <p:spPr>
          <a:xfrm>
            <a:off x="193431" y="5487750"/>
            <a:ext cx="3090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Factory/Mother Warehouse</a:t>
            </a:r>
            <a:endParaRPr lang="en-IN" sz="1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F4F85-E85D-42AB-81BF-C5A625695165}"/>
              </a:ext>
            </a:extLst>
          </p:cNvPr>
          <p:cNvSpPr txBox="1"/>
          <p:nvPr/>
        </p:nvSpPr>
        <p:spPr>
          <a:xfrm>
            <a:off x="5987735" y="3398785"/>
            <a:ext cx="1870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Aadhar Application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67E4E-6C4B-4CAE-879C-5C35D3C849D9}"/>
              </a:ext>
            </a:extLst>
          </p:cNvPr>
          <p:cNvSpPr txBox="1"/>
          <p:nvPr/>
        </p:nvSpPr>
        <p:spPr>
          <a:xfrm>
            <a:off x="6023442" y="5064255"/>
            <a:ext cx="1870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Laxya</a:t>
            </a:r>
            <a:r>
              <a:rPr lang="en-US" sz="1400" dirty="0"/>
              <a:t> Application</a:t>
            </a:r>
            <a:endParaRPr lang="en-IN" sz="1400" dirty="0"/>
          </a:p>
        </p:txBody>
      </p:sp>
      <p:cxnSp>
        <p:nvCxnSpPr>
          <p:cNvPr id="66" name="Elbow Connector 35840">
            <a:extLst>
              <a:ext uri="{FF2B5EF4-FFF2-40B4-BE49-F238E27FC236}">
                <a16:creationId xmlns:a16="http://schemas.microsoft.com/office/drawing/2014/main" id="{7A2A2FD5-CF20-4E15-B9B4-47EC4591F9AD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343532" y="3053963"/>
            <a:ext cx="312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6D248C2E-4E45-4753-9B85-39B454F59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7735" y="4364115"/>
            <a:ext cx="1870398" cy="641729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F376924-8424-44C0-A3E2-9D0571C2BA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93" y="4040503"/>
            <a:ext cx="1571869" cy="130666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50B82BC-A70A-46B0-B692-B6BF47186D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048" y="4230920"/>
            <a:ext cx="1302675" cy="81758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F0D7919-3B4A-4832-BDAC-58A8FAFF7E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54" y="4074495"/>
            <a:ext cx="1135508" cy="1132275"/>
          </a:xfrm>
          <a:prstGeom prst="rect">
            <a:avLst/>
          </a:prstGeom>
        </p:spPr>
      </p:pic>
      <p:cxnSp>
        <p:nvCxnSpPr>
          <p:cNvPr id="117" name="Elbow Connector 35840">
            <a:extLst>
              <a:ext uri="{FF2B5EF4-FFF2-40B4-BE49-F238E27FC236}">
                <a16:creationId xmlns:a16="http://schemas.microsoft.com/office/drawing/2014/main" id="{8D18F50D-7871-4108-98D5-2BDC9BF9742C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10307825" y="4639711"/>
            <a:ext cx="312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262405A-4CF2-4C9B-ADDC-8516821EB111}"/>
              </a:ext>
            </a:extLst>
          </p:cNvPr>
          <p:cNvSpPr txBox="1"/>
          <p:nvPr/>
        </p:nvSpPr>
        <p:spPr>
          <a:xfrm>
            <a:off x="10240157" y="5626250"/>
            <a:ext cx="157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Retailers</a:t>
            </a:r>
            <a:endParaRPr lang="en-IN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0E055DF-603E-4B0E-B2DC-9C253C6AD237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 flipV="1">
            <a:off x="5508569" y="3099232"/>
            <a:ext cx="514873" cy="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F3BDD13-506F-4CE3-A246-6356E8D8FD18}"/>
              </a:ext>
            </a:extLst>
          </p:cNvPr>
          <p:cNvCxnSpPr>
            <a:stCxn id="113" idx="3"/>
            <a:endCxn id="112" idx="3"/>
          </p:cNvCxnSpPr>
          <p:nvPr/>
        </p:nvCxnSpPr>
        <p:spPr>
          <a:xfrm flipV="1">
            <a:off x="5472862" y="4684980"/>
            <a:ext cx="514873" cy="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45BE128-7665-4CE4-9B3E-1C465C45BCE7}"/>
              </a:ext>
            </a:extLst>
          </p:cNvPr>
          <p:cNvCxnSpPr>
            <a:stCxn id="42" idx="0"/>
            <a:endCxn id="45" idx="2"/>
          </p:cNvCxnSpPr>
          <p:nvPr/>
        </p:nvCxnSpPr>
        <p:spPr>
          <a:xfrm flipH="1" flipV="1">
            <a:off x="6922934" y="2449591"/>
            <a:ext cx="35707" cy="32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06598C5-66BE-4E8D-804B-168E69A9B883}"/>
              </a:ext>
            </a:extLst>
          </p:cNvPr>
          <p:cNvCxnSpPr>
            <a:stCxn id="42" idx="1"/>
            <a:endCxn id="51" idx="1"/>
          </p:cNvCxnSpPr>
          <p:nvPr/>
        </p:nvCxnSpPr>
        <p:spPr>
          <a:xfrm flipV="1">
            <a:off x="7893840" y="3054885"/>
            <a:ext cx="760821" cy="4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0BE8C4F-4A94-45C1-BEE8-F8657F5B79BE}"/>
              </a:ext>
            </a:extLst>
          </p:cNvPr>
          <p:cNvCxnSpPr>
            <a:stCxn id="112" idx="1"/>
            <a:endCxn id="115" idx="1"/>
          </p:cNvCxnSpPr>
          <p:nvPr/>
        </p:nvCxnSpPr>
        <p:spPr>
          <a:xfrm flipV="1">
            <a:off x="7858133" y="4640633"/>
            <a:ext cx="760821" cy="4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5464AB7-CC2C-483F-9FE5-CC886693707A}"/>
              </a:ext>
            </a:extLst>
          </p:cNvPr>
          <p:cNvCxnSpPr>
            <a:stCxn id="51" idx="3"/>
            <a:endCxn id="49" idx="1"/>
          </p:cNvCxnSpPr>
          <p:nvPr/>
        </p:nvCxnSpPr>
        <p:spPr>
          <a:xfrm flipV="1">
            <a:off x="9790169" y="3053963"/>
            <a:ext cx="584586" cy="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A33EAF0-C45F-4122-9AAB-81365936E2FE}"/>
              </a:ext>
            </a:extLst>
          </p:cNvPr>
          <p:cNvCxnSpPr>
            <a:stCxn id="115" idx="3"/>
          </p:cNvCxnSpPr>
          <p:nvPr/>
        </p:nvCxnSpPr>
        <p:spPr>
          <a:xfrm flipV="1">
            <a:off x="9754462" y="4639710"/>
            <a:ext cx="485695" cy="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DCB3-D341-4F27-9CD6-D6BBCB76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46A4-C864-4AD3-99BD-3B0C154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based Secondary Sales with following functionality:</a:t>
            </a:r>
          </a:p>
          <a:p>
            <a:pPr lvl="1"/>
            <a:r>
              <a:rPr lang="en-IN" dirty="0"/>
              <a:t>User roles and access rights configuration</a:t>
            </a:r>
          </a:p>
          <a:p>
            <a:pPr lvl="1"/>
            <a:r>
              <a:rPr lang="en-IN" dirty="0"/>
              <a:t>Procure to Pay for Distributor</a:t>
            </a:r>
          </a:p>
          <a:p>
            <a:pPr lvl="1"/>
            <a:r>
              <a:rPr lang="en-IN" dirty="0"/>
              <a:t>Sales Order booking for retailers and whole-sellers</a:t>
            </a:r>
          </a:p>
          <a:p>
            <a:pPr lvl="1"/>
            <a:r>
              <a:rPr lang="en-IN" dirty="0"/>
              <a:t>Sales Return and claims includes damaged stock, expiry stock</a:t>
            </a:r>
          </a:p>
          <a:p>
            <a:pPr lvl="1"/>
            <a:r>
              <a:rPr lang="en-IN" dirty="0"/>
              <a:t>Orders uploaded into legacy application via CSV and FTP</a:t>
            </a:r>
          </a:p>
          <a:p>
            <a:pPr lvl="1"/>
            <a:r>
              <a:rPr lang="en-IN" dirty="0"/>
              <a:t>Stock visibility for Jyothi Laboratory accords Distributor network</a:t>
            </a:r>
          </a:p>
          <a:p>
            <a:r>
              <a:rPr lang="en-IN" dirty="0"/>
              <a:t>Mobility solution using Android, iOS with following functionality:</a:t>
            </a:r>
          </a:p>
          <a:p>
            <a:pPr lvl="1"/>
            <a:r>
              <a:rPr lang="en-IN" dirty="0"/>
              <a:t>User type: Sales Executive, Distributor</a:t>
            </a:r>
          </a:p>
          <a:p>
            <a:pPr lvl="1"/>
            <a:r>
              <a:rPr lang="en-IN" dirty="0"/>
              <a:t>Purchase Order Booking, Stock checking, Payment status</a:t>
            </a:r>
          </a:p>
          <a:p>
            <a:pPr lvl="1"/>
            <a:r>
              <a:rPr lang="en-IN" dirty="0"/>
              <a:t>Sales Order booking, Invoice status, Payment collection details, Claims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6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635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Office Theme</vt:lpstr>
      <vt:lpstr>Secondary Sales</vt:lpstr>
      <vt:lpstr>Company Overview</vt:lpstr>
      <vt:lpstr>Orient Enterprise Division</vt:lpstr>
      <vt:lpstr>Our Services</vt:lpstr>
      <vt:lpstr>Enterprise Solution Customers</vt:lpstr>
      <vt:lpstr>About Jyothi Laboratories</vt:lpstr>
      <vt:lpstr>Current Challenges</vt:lpstr>
      <vt:lpstr>Current Process Flow </vt:lpstr>
      <vt:lpstr>Proposed Solution</vt:lpstr>
      <vt:lpstr>Solution Architecture</vt:lpstr>
      <vt:lpstr>Odoo - Solution</vt:lpstr>
      <vt:lpstr>Odoo - Procurement</vt:lpstr>
      <vt:lpstr>Odoo - Procurement</vt:lpstr>
      <vt:lpstr>Odoo – Inventory Stock</vt:lpstr>
      <vt:lpstr>Odoo – Sales Order</vt:lpstr>
      <vt:lpstr>Odoo – Sales Order</vt:lpstr>
      <vt:lpstr>Odoo - Invoice</vt:lpstr>
      <vt:lpstr>Odoo - Invoice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Gamare</dc:creator>
  <cp:lastModifiedBy>Sanjay Gamare</cp:lastModifiedBy>
  <cp:revision>23</cp:revision>
  <dcterms:created xsi:type="dcterms:W3CDTF">2018-04-20T04:51:16Z</dcterms:created>
  <dcterms:modified xsi:type="dcterms:W3CDTF">2018-04-26T08:07:20Z</dcterms:modified>
</cp:coreProperties>
</file>