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9347200" cy="6686550"/>
  <p:notesSz cx="9347200" cy="66865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7716" y="0"/>
            <a:ext cx="3862211" cy="668655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333" y="891541"/>
            <a:ext cx="7101508" cy="3401059"/>
          </a:xfrm>
        </p:spPr>
        <p:txBody>
          <a:bodyPr anchor="b">
            <a:normAutofit/>
          </a:bodyPr>
          <a:lstStyle>
            <a:lvl1pPr algn="r">
              <a:defRPr sz="526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9222" y="4292600"/>
            <a:ext cx="5890620" cy="1330418"/>
          </a:xfrm>
        </p:spPr>
        <p:txBody>
          <a:bodyPr anchor="t">
            <a:normAutofit/>
          </a:bodyPr>
          <a:lstStyle>
            <a:lvl1pPr marL="0" indent="0" algn="r">
              <a:buNone/>
              <a:defRPr sz="1755">
                <a:solidFill>
                  <a:schemeClr val="tx1"/>
                </a:solidFill>
              </a:defRPr>
            </a:lvl1pPr>
            <a:lvl2pPr marL="44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1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74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0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6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88568" y="5964403"/>
            <a:ext cx="876528" cy="35599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4260" y="5964403"/>
            <a:ext cx="3689648" cy="35599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9216" y="5964403"/>
            <a:ext cx="420624" cy="35599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7716" y="3677602"/>
            <a:ext cx="369993" cy="8822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72842" y="3770472"/>
            <a:ext cx="63289" cy="78939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76767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68" y="4614543"/>
            <a:ext cx="7683013" cy="552570"/>
          </a:xfrm>
        </p:spPr>
        <p:txBody>
          <a:bodyPr anchor="b">
            <a:normAutofit/>
          </a:bodyPr>
          <a:lstStyle>
            <a:lvl1pPr algn="ctr">
              <a:defRPr sz="23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9753" y="908809"/>
            <a:ext cx="6308200" cy="308585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60"/>
            </a:lvl1pPr>
            <a:lvl2pPr marL="445770" indent="0">
              <a:buNone/>
              <a:defRPr sz="1560"/>
            </a:lvl2pPr>
            <a:lvl3pPr marL="891540" indent="0">
              <a:buNone/>
              <a:defRPr sz="1560"/>
            </a:lvl3pPr>
            <a:lvl4pPr marL="1337310" indent="0">
              <a:buNone/>
              <a:defRPr sz="1560"/>
            </a:lvl4pPr>
            <a:lvl5pPr marL="1783080" indent="0">
              <a:buNone/>
              <a:defRPr sz="1560"/>
            </a:lvl5pPr>
            <a:lvl6pPr marL="2228850" indent="0">
              <a:buNone/>
              <a:defRPr sz="1560"/>
            </a:lvl6pPr>
            <a:lvl7pPr marL="2674620" indent="0">
              <a:buNone/>
              <a:defRPr sz="1560"/>
            </a:lvl7pPr>
            <a:lvl8pPr marL="3120390" indent="0">
              <a:buNone/>
              <a:defRPr sz="1560"/>
            </a:lvl8pPr>
            <a:lvl9pPr marL="3566160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268" y="5167113"/>
            <a:ext cx="7683013" cy="481369"/>
          </a:xfrm>
        </p:spPr>
        <p:txBody>
          <a:bodyPr>
            <a:normAutofit/>
          </a:bodyPr>
          <a:lstStyle>
            <a:lvl1pPr marL="0" indent="0" algn="ctr">
              <a:buNone/>
              <a:defRPr sz="1365"/>
            </a:lvl1pPr>
            <a:lvl2pPr marL="445770" indent="0">
              <a:buNone/>
              <a:defRPr sz="1170"/>
            </a:lvl2pPr>
            <a:lvl3pPr marL="891540" indent="0">
              <a:buNone/>
              <a:defRPr sz="975"/>
            </a:lvl3pPr>
            <a:lvl4pPr marL="1337310" indent="0">
              <a:buNone/>
              <a:defRPr sz="878"/>
            </a:lvl4pPr>
            <a:lvl5pPr marL="1783080" indent="0">
              <a:buNone/>
              <a:defRPr sz="878"/>
            </a:lvl5pPr>
            <a:lvl6pPr marL="2228850" indent="0">
              <a:buNone/>
              <a:defRPr sz="878"/>
            </a:lvl6pPr>
            <a:lvl7pPr marL="2674620" indent="0">
              <a:buNone/>
              <a:defRPr sz="878"/>
            </a:lvl7pPr>
            <a:lvl8pPr marL="3120390" indent="0">
              <a:buNone/>
              <a:defRPr sz="878"/>
            </a:lvl8pPr>
            <a:lvl9pPr marL="356616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1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70" y="668655"/>
            <a:ext cx="7683013" cy="2971800"/>
          </a:xfrm>
        </p:spPr>
        <p:txBody>
          <a:bodyPr anchor="ctr">
            <a:normAutofit/>
          </a:bodyPr>
          <a:lstStyle>
            <a:lvl1pPr algn="ctr">
              <a:defRPr sz="31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69" y="4234815"/>
            <a:ext cx="7683014" cy="14116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50">
                <a:solidFill>
                  <a:schemeClr val="tx1"/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3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90964" y="841447"/>
            <a:ext cx="467482" cy="570157"/>
          </a:xfrm>
          <a:prstGeom prst="rect">
            <a:avLst/>
          </a:prstGeom>
        </p:spPr>
        <p:txBody>
          <a:bodyPr vert="horz" lIns="89154" tIns="44577" rIns="89154" bIns="445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53802" y="2748914"/>
            <a:ext cx="467482" cy="570157"/>
          </a:xfrm>
          <a:prstGeom prst="rect">
            <a:avLst/>
          </a:prstGeom>
        </p:spPr>
        <p:txBody>
          <a:bodyPr vert="horz" lIns="89154" tIns="44577" rIns="89154" bIns="445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447" y="668656"/>
            <a:ext cx="7129095" cy="2674619"/>
          </a:xfrm>
        </p:spPr>
        <p:txBody>
          <a:bodyPr anchor="ctr">
            <a:normAutofit/>
          </a:bodyPr>
          <a:lstStyle>
            <a:lvl1pPr algn="ctr">
              <a:defRPr sz="31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3752" y="3343274"/>
            <a:ext cx="6778486" cy="37147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55"/>
            </a:lvl1pPr>
            <a:lvl2pPr marL="445770" indent="0">
              <a:buFontTx/>
              <a:buNone/>
              <a:defRPr/>
            </a:lvl2pPr>
            <a:lvl3pPr marL="891540" indent="0">
              <a:buFontTx/>
              <a:buNone/>
              <a:defRPr/>
            </a:lvl3pPr>
            <a:lvl4pPr marL="1337310" indent="0">
              <a:buFontTx/>
              <a:buNone/>
              <a:defRPr/>
            </a:lvl4pPr>
            <a:lvl5pPr marL="178308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68" y="4234815"/>
            <a:ext cx="7683013" cy="14116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50">
                <a:solidFill>
                  <a:schemeClr val="tx1"/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5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71" y="3225866"/>
            <a:ext cx="7683011" cy="1432080"/>
          </a:xfrm>
        </p:spPr>
        <p:txBody>
          <a:bodyPr anchor="b">
            <a:normAutofit/>
          </a:bodyPr>
          <a:lstStyle>
            <a:lvl1pPr algn="r">
              <a:defRPr sz="312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69" y="4657946"/>
            <a:ext cx="7683012" cy="838890"/>
          </a:xfrm>
        </p:spPr>
        <p:txBody>
          <a:bodyPr anchor="t">
            <a:normAutofit/>
          </a:bodyPr>
          <a:lstStyle>
            <a:lvl1pPr marL="0" indent="0" algn="r">
              <a:buNone/>
              <a:defRPr sz="1950">
                <a:solidFill>
                  <a:schemeClr val="tx1"/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38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90964" y="841447"/>
            <a:ext cx="467482" cy="570157"/>
          </a:xfrm>
          <a:prstGeom prst="rect">
            <a:avLst/>
          </a:prstGeom>
        </p:spPr>
        <p:txBody>
          <a:bodyPr vert="horz" lIns="89154" tIns="44577" rIns="89154" bIns="445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53802" y="2748914"/>
            <a:ext cx="467482" cy="570157"/>
          </a:xfrm>
          <a:prstGeom prst="rect">
            <a:avLst/>
          </a:prstGeom>
        </p:spPr>
        <p:txBody>
          <a:bodyPr vert="horz" lIns="89154" tIns="44577" rIns="89154" bIns="4457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8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447" y="668656"/>
            <a:ext cx="7129095" cy="2674619"/>
          </a:xfrm>
        </p:spPr>
        <p:txBody>
          <a:bodyPr anchor="ctr">
            <a:normAutofit/>
          </a:bodyPr>
          <a:lstStyle>
            <a:lvl1pPr algn="ctr">
              <a:defRPr sz="312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8270" y="3789045"/>
            <a:ext cx="7683012" cy="866775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69" y="4655820"/>
            <a:ext cx="7683012" cy="990600"/>
          </a:xfrm>
        </p:spPr>
        <p:txBody>
          <a:bodyPr anchor="t">
            <a:normAutofit/>
          </a:bodyPr>
          <a:lstStyle>
            <a:lvl1pPr marL="0" indent="0" algn="r">
              <a:buNone/>
              <a:defRPr sz="1755">
                <a:solidFill>
                  <a:schemeClr val="tx1"/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8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71" y="668656"/>
            <a:ext cx="7683013" cy="26591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38269" y="3417570"/>
            <a:ext cx="7683014" cy="81724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3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69" y="4234815"/>
            <a:ext cx="7683014" cy="1411605"/>
          </a:xfrm>
        </p:spPr>
        <p:txBody>
          <a:bodyPr anchor="t">
            <a:normAutofit/>
          </a:bodyPr>
          <a:lstStyle>
            <a:lvl1pPr marL="0" indent="0" algn="l">
              <a:buNone/>
              <a:defRPr sz="1755">
                <a:solidFill>
                  <a:schemeClr val="tx1"/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7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2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3647" y="668655"/>
            <a:ext cx="1357637" cy="4977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8270" y="668655"/>
            <a:ext cx="6150070" cy="497776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5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59" y="445771"/>
            <a:ext cx="7875882" cy="19316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59" y="2600325"/>
            <a:ext cx="7875882" cy="324949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07537" y="5955469"/>
            <a:ext cx="876528" cy="35599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6484" y="5955469"/>
            <a:ext cx="5432617" cy="35599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2500" y="5955469"/>
            <a:ext cx="437340" cy="35599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1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151" y="2600324"/>
            <a:ext cx="6848690" cy="2301069"/>
          </a:xfrm>
        </p:spPr>
        <p:txBody>
          <a:bodyPr anchor="b"/>
          <a:lstStyle>
            <a:lvl1pPr algn="r">
              <a:defRPr sz="39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1154" y="4901393"/>
            <a:ext cx="6848686" cy="838890"/>
          </a:xfrm>
        </p:spPr>
        <p:txBody>
          <a:bodyPr anchor="t">
            <a:normAutofit/>
          </a:bodyPr>
          <a:lstStyle>
            <a:lvl1pPr marL="0" indent="0" algn="r">
              <a:buNone/>
              <a:defRPr sz="1950">
                <a:solidFill>
                  <a:schemeClr val="tx1"/>
                </a:solidFill>
              </a:defRPr>
            </a:lvl1pPr>
            <a:lvl2pPr marL="445770" indent="0">
              <a:buNone/>
              <a:defRPr sz="1755">
                <a:solidFill>
                  <a:schemeClr val="tx1">
                    <a:tint val="75000"/>
                  </a:schemeClr>
                </a:solidFill>
              </a:defRPr>
            </a:lvl2pPr>
            <a:lvl3pPr marL="89154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33731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78308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22288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67462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312039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56616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169" y="5963169"/>
            <a:ext cx="422672" cy="355997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8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959" y="668656"/>
            <a:ext cx="7875882" cy="1708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3958" y="2600325"/>
            <a:ext cx="3823005" cy="3284457"/>
          </a:xfrm>
        </p:spPr>
        <p:txBody>
          <a:bodyPr>
            <a:normAutofit/>
          </a:bodyPr>
          <a:lstStyle>
            <a:lvl1pPr>
              <a:defRPr sz="1755"/>
            </a:lvl1pPr>
            <a:lvl2pPr>
              <a:defRPr sz="1560"/>
            </a:lvl2pPr>
            <a:lvl3pPr>
              <a:defRPr sz="1365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6835" y="2600325"/>
            <a:ext cx="3823005" cy="3263153"/>
          </a:xfrm>
        </p:spPr>
        <p:txBody>
          <a:bodyPr>
            <a:normAutofit/>
          </a:bodyPr>
          <a:lstStyle>
            <a:lvl1pPr>
              <a:defRPr sz="1755"/>
            </a:lvl1pPr>
            <a:lvl2pPr>
              <a:defRPr sz="1560"/>
            </a:lvl2pPr>
            <a:lvl3pPr>
              <a:defRPr sz="1365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6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9026" y="2592070"/>
            <a:ext cx="3533097" cy="561855"/>
          </a:xfrm>
        </p:spPr>
        <p:txBody>
          <a:bodyPr anchor="b">
            <a:noAutofit/>
          </a:bodyPr>
          <a:lstStyle>
            <a:lvl1pPr marL="0" indent="0">
              <a:buNone/>
              <a:defRPr sz="2730" b="0">
                <a:solidFill>
                  <a:schemeClr val="accent1">
                    <a:lumMod val="75000"/>
                  </a:schemeClr>
                </a:solidFill>
              </a:defRPr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8268" y="3251953"/>
            <a:ext cx="3753854" cy="2598628"/>
          </a:xfrm>
        </p:spPr>
        <p:txBody>
          <a:bodyPr anchor="t">
            <a:normAutofit/>
          </a:bodyPr>
          <a:lstStyle>
            <a:lvl1pPr>
              <a:defRPr sz="1755"/>
            </a:lvl1pPr>
            <a:lvl2pPr>
              <a:defRPr sz="1560"/>
            </a:lvl2pPr>
            <a:lvl3pPr>
              <a:defRPr sz="1365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6415" y="2600325"/>
            <a:ext cx="3544868" cy="561855"/>
          </a:xfrm>
        </p:spPr>
        <p:txBody>
          <a:bodyPr anchor="b">
            <a:noAutofit/>
          </a:bodyPr>
          <a:lstStyle>
            <a:lvl1pPr marL="0" indent="0">
              <a:buNone/>
              <a:defRPr sz="2730" b="0">
                <a:solidFill>
                  <a:schemeClr val="accent1">
                    <a:lumMod val="75000"/>
                  </a:schemeClr>
                </a:solidFill>
              </a:defRPr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7427" y="3251953"/>
            <a:ext cx="3753854" cy="2598628"/>
          </a:xfrm>
        </p:spPr>
        <p:txBody>
          <a:bodyPr anchor="t">
            <a:normAutofit/>
          </a:bodyPr>
          <a:lstStyle>
            <a:lvl1pPr>
              <a:defRPr sz="1755"/>
            </a:lvl1pPr>
            <a:lvl2pPr>
              <a:defRPr sz="1560"/>
            </a:lvl2pPr>
            <a:lvl3pPr>
              <a:defRPr sz="1365"/>
            </a:lvl3pPr>
            <a:lvl4pPr>
              <a:defRPr sz="1170"/>
            </a:lvl4pPr>
            <a:lvl5pPr>
              <a:defRPr sz="1170"/>
            </a:lvl5pPr>
            <a:lvl6pPr>
              <a:defRPr sz="1170"/>
            </a:lvl6pPr>
            <a:lvl7pPr>
              <a:defRPr sz="1170"/>
            </a:lvl7pPr>
            <a:lvl8pPr>
              <a:defRPr sz="1170"/>
            </a:lvl8pPr>
            <a:lvl9pPr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8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8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69" y="1560195"/>
            <a:ext cx="2721701" cy="1337310"/>
          </a:xfrm>
        </p:spPr>
        <p:txBody>
          <a:bodyPr anchor="b">
            <a:normAutofit/>
          </a:bodyPr>
          <a:lstStyle>
            <a:lvl1pPr algn="ctr">
              <a:defRPr sz="23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5276" y="668655"/>
            <a:ext cx="4786006" cy="4977766"/>
          </a:xfrm>
        </p:spPr>
        <p:txBody>
          <a:bodyPr anchor="ctr">
            <a:normAutofit/>
          </a:bodyPr>
          <a:lstStyle>
            <a:lvl1pPr>
              <a:defRPr sz="1950"/>
            </a:lvl1pPr>
            <a:lvl2pPr>
              <a:defRPr sz="1755"/>
            </a:lvl2pPr>
            <a:lvl3pPr>
              <a:defRPr sz="1560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8269" y="2897505"/>
            <a:ext cx="2721701" cy="1783080"/>
          </a:xfrm>
        </p:spPr>
        <p:txBody>
          <a:bodyPr>
            <a:normAutofit/>
          </a:bodyPr>
          <a:lstStyle>
            <a:lvl1pPr marL="0" indent="0" algn="ctr">
              <a:buNone/>
              <a:defRPr sz="1560"/>
            </a:lvl1pPr>
            <a:lvl2pPr marL="445770" indent="0">
              <a:buNone/>
              <a:defRPr sz="1170"/>
            </a:lvl2pPr>
            <a:lvl3pPr marL="891540" indent="0">
              <a:buNone/>
              <a:defRPr sz="975"/>
            </a:lvl3pPr>
            <a:lvl4pPr marL="1337310" indent="0">
              <a:buNone/>
              <a:defRPr sz="878"/>
            </a:lvl4pPr>
            <a:lvl5pPr marL="1783080" indent="0">
              <a:buNone/>
              <a:defRPr sz="878"/>
            </a:lvl5pPr>
            <a:lvl6pPr marL="2228850" indent="0">
              <a:buNone/>
              <a:defRPr sz="878"/>
            </a:lvl6pPr>
            <a:lvl7pPr marL="2674620" indent="0">
              <a:buNone/>
              <a:defRPr sz="878"/>
            </a:lvl7pPr>
            <a:lvl8pPr marL="3120390" indent="0">
              <a:buNone/>
              <a:defRPr sz="878"/>
            </a:lvl8pPr>
            <a:lvl9pPr marL="356616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18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51" y="1708784"/>
            <a:ext cx="4161139" cy="1337310"/>
          </a:xfrm>
        </p:spPr>
        <p:txBody>
          <a:bodyPr anchor="b">
            <a:normAutofit/>
          </a:bodyPr>
          <a:lstStyle>
            <a:lvl1pPr algn="ctr">
              <a:defRPr sz="273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24107" y="891540"/>
            <a:ext cx="2516068" cy="44577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60"/>
            </a:lvl1pPr>
            <a:lvl2pPr marL="445770" indent="0">
              <a:buNone/>
              <a:defRPr sz="1560"/>
            </a:lvl2pPr>
            <a:lvl3pPr marL="891540" indent="0">
              <a:buNone/>
              <a:defRPr sz="1560"/>
            </a:lvl3pPr>
            <a:lvl4pPr marL="1337310" indent="0">
              <a:buNone/>
              <a:defRPr sz="1560"/>
            </a:lvl4pPr>
            <a:lvl5pPr marL="1783080" indent="0">
              <a:buNone/>
              <a:defRPr sz="1560"/>
            </a:lvl5pPr>
            <a:lvl6pPr marL="2228850" indent="0">
              <a:buNone/>
              <a:defRPr sz="1560"/>
            </a:lvl6pPr>
            <a:lvl7pPr marL="2674620" indent="0">
              <a:buNone/>
              <a:defRPr sz="1560"/>
            </a:lvl7pPr>
            <a:lvl8pPr marL="3120390" indent="0">
              <a:buNone/>
              <a:defRPr sz="1560"/>
            </a:lvl8pPr>
            <a:lvl9pPr marL="3566160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051" y="3046094"/>
            <a:ext cx="4161139" cy="1783080"/>
          </a:xfrm>
        </p:spPr>
        <p:txBody>
          <a:bodyPr>
            <a:normAutofit/>
          </a:bodyPr>
          <a:lstStyle>
            <a:lvl1pPr marL="0" indent="0" algn="ctr">
              <a:buNone/>
              <a:defRPr sz="1755"/>
            </a:lvl1pPr>
            <a:lvl2pPr marL="445770" indent="0">
              <a:buNone/>
              <a:defRPr sz="1170"/>
            </a:lvl2pPr>
            <a:lvl3pPr marL="891540" indent="0">
              <a:buNone/>
              <a:defRPr sz="975"/>
            </a:lvl3pPr>
            <a:lvl4pPr marL="1337310" indent="0">
              <a:buNone/>
              <a:defRPr sz="878"/>
            </a:lvl4pPr>
            <a:lvl5pPr marL="1783080" indent="0">
              <a:buNone/>
              <a:defRPr sz="878"/>
            </a:lvl5pPr>
            <a:lvl6pPr marL="2228850" indent="0">
              <a:buNone/>
              <a:defRPr sz="878"/>
            </a:lvl6pPr>
            <a:lvl7pPr marL="2674620" indent="0">
              <a:buNone/>
              <a:defRPr sz="878"/>
            </a:lvl7pPr>
            <a:lvl8pPr marL="3120390" indent="0">
              <a:buNone/>
              <a:defRPr sz="878"/>
            </a:lvl8pPr>
            <a:lvl9pPr marL="3566160" indent="0">
              <a:buNone/>
              <a:defRPr sz="8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1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0"/>
            <a:ext cx="2179391" cy="668655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959" y="445771"/>
            <a:ext cx="7875882" cy="19316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959" y="2600326"/>
            <a:ext cx="7875881" cy="32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2206" y="5963169"/>
            <a:ext cx="876528" cy="35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1153" y="5963169"/>
            <a:ext cx="5432617" cy="35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7169" y="5963169"/>
            <a:ext cx="422672" cy="355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45770" rtl="0" eaLnBrk="1" latinLnBrk="0" hangingPunct="1">
        <a:spcBef>
          <a:spcPct val="0"/>
        </a:spcBef>
        <a:buNone/>
        <a:defRPr sz="39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8606" indent="-278606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24376" indent="-278606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70146" indent="-278606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04474" indent="-167164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50244" indent="-167164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451735" indent="-222885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897505" indent="-222885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343275" indent="-222885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789045" indent="-222885" algn="l" defTabSz="445770" rtl="0" eaLnBrk="1" latinLnBrk="0" hangingPunct="1">
        <a:spcBef>
          <a:spcPct val="20000"/>
        </a:spcBef>
        <a:spcAft>
          <a:spcPts val="58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6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44577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A2ED-5911-8804-74E6-107E44CF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59" y="445771"/>
            <a:ext cx="7875882" cy="16783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Project Title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BUPBuddy: AI-Powered Admission Assistant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D651-94FE-9B07-7906-AABD6578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      Developed by:</a:t>
            </a:r>
          </a:p>
          <a:p>
            <a:r>
              <a:rPr lang="en-US" b="1" dirty="0"/>
              <a:t>Md. Nazmus Sazzad Naiem</a:t>
            </a:r>
            <a:br>
              <a:rPr lang="en-US" dirty="0"/>
            </a:br>
            <a:r>
              <a:rPr lang="en-US" dirty="0"/>
              <a:t>ID: 2254901041</a:t>
            </a:r>
          </a:p>
          <a:p>
            <a:r>
              <a:rPr lang="en-US" b="1" dirty="0" err="1"/>
              <a:t>Jablay</a:t>
            </a:r>
            <a:r>
              <a:rPr lang="en-US" b="1" dirty="0"/>
              <a:t> Noor Rahman (Omi)</a:t>
            </a:r>
            <a:br>
              <a:rPr lang="en-US" dirty="0"/>
            </a:br>
            <a:r>
              <a:rPr lang="en-US" dirty="0"/>
              <a:t>ID: 2254901093</a:t>
            </a:r>
          </a:p>
          <a:p>
            <a:pPr marL="0" indent="0">
              <a:buNone/>
            </a:pPr>
            <a:r>
              <a:rPr lang="en-US" dirty="0"/>
              <a:t>Department of ICT</a:t>
            </a:r>
            <a:br>
              <a:rPr lang="en-US" dirty="0"/>
            </a:br>
            <a:r>
              <a:rPr lang="en-US" dirty="0"/>
              <a:t>Bangladesh University of Professionals (BUP)</a:t>
            </a:r>
          </a:p>
        </p:txBody>
      </p:sp>
    </p:spTree>
    <p:extLst>
      <p:ext uri="{BB962C8B-B14F-4D97-AF65-F5344CB8AC3E}">
        <p14:creationId xmlns:p14="http://schemas.microsoft.com/office/powerpoint/2010/main" val="40934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CE6F-F7CB-0D50-8DB0-49A656E0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42875"/>
            <a:ext cx="7875882" cy="11677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E2BF-2BCC-D91B-1B2F-F4842C11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959" y="1514475"/>
            <a:ext cx="7875882" cy="4335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      Why we made this app:</a:t>
            </a:r>
            <a:endParaRPr lang="en-US" dirty="0"/>
          </a:p>
          <a:p>
            <a:r>
              <a:rPr lang="en-US" dirty="0"/>
              <a:t>Admission candidates often feel confused about the admission process at BUP.</a:t>
            </a:r>
          </a:p>
          <a:p>
            <a:r>
              <a:rPr lang="en-US" dirty="0"/>
              <a:t>Important information like eligibility, program details, and results are scattered across different sources.</a:t>
            </a:r>
          </a:p>
          <a:p>
            <a:r>
              <a:rPr lang="en-US" b="1" dirty="0" err="1"/>
              <a:t>BUPBuddy</a:t>
            </a:r>
            <a:r>
              <a:rPr lang="en-US" dirty="0"/>
              <a:t> was created to give a </a:t>
            </a:r>
            <a:r>
              <a:rPr lang="en-US" b="1" dirty="0"/>
              <a:t>central platform</a:t>
            </a:r>
            <a:r>
              <a:rPr lang="en-US" dirty="0"/>
              <a:t> that solves this problem.</a:t>
            </a:r>
          </a:p>
          <a:p>
            <a:r>
              <a:rPr lang="en-US" dirty="0"/>
              <a:t>Our goal is to </a:t>
            </a:r>
            <a:r>
              <a:rPr lang="en-US" b="1" dirty="0"/>
              <a:t>simplify the entire admission journey</a:t>
            </a:r>
            <a:r>
              <a:rPr lang="en-US" dirty="0"/>
              <a:t> and make it easier for every candidate to stay updated.</a:t>
            </a:r>
          </a:p>
          <a:p>
            <a:pPr marL="0" indent="0">
              <a:buNone/>
            </a:pPr>
            <a:r>
              <a:rPr lang="en-US" dirty="0"/>
              <a:t>🗣 </a:t>
            </a:r>
            <a:r>
              <a:rPr lang="en-US" i="1" dirty="0"/>
              <a:t>"With </a:t>
            </a:r>
            <a:r>
              <a:rPr lang="en-US" i="1" dirty="0" err="1"/>
              <a:t>BUPBuddy</a:t>
            </a:r>
            <a:r>
              <a:rPr lang="en-US" i="1" dirty="0"/>
              <a:t>, all answers are just one tap away."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17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5672-AF2D-AAD8-73EB-7E006BD6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42875"/>
            <a:ext cx="5117441" cy="99250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0EF9-1E1D-071F-157B-E6AB4DBB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285875"/>
            <a:ext cx="46482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     What </a:t>
            </a:r>
            <a:r>
              <a:rPr lang="en-US" b="1" dirty="0" err="1"/>
              <a:t>BUPBuddy</a:t>
            </a:r>
            <a:r>
              <a:rPr lang="en-US" b="1" dirty="0"/>
              <a:t> Offers:</a:t>
            </a:r>
            <a:endParaRPr lang="en-US" dirty="0"/>
          </a:p>
          <a:p>
            <a:r>
              <a:rPr lang="en-US" dirty="0"/>
              <a:t>🧠 </a:t>
            </a:r>
            <a:r>
              <a:rPr lang="en-US" b="1" dirty="0"/>
              <a:t>AI Chatbot:</a:t>
            </a:r>
            <a:r>
              <a:rPr lang="en-US" dirty="0"/>
              <a:t> Answers admission-related queries instantly.</a:t>
            </a:r>
          </a:p>
          <a:p>
            <a:r>
              <a:rPr lang="en-US" dirty="0"/>
              <a:t>📘 Academic Info: Program lists, eligibility, and how to apply.</a:t>
            </a:r>
          </a:p>
          <a:p>
            <a:r>
              <a:rPr lang="en-US" dirty="0"/>
              <a:t>📋 Step-by-step admission process explained.</a:t>
            </a:r>
          </a:p>
          <a:p>
            <a:r>
              <a:rPr lang="en-US" dirty="0"/>
              <a:t>🎯 Suggestions and helpful resources for candidates.</a:t>
            </a:r>
          </a:p>
          <a:p>
            <a:r>
              <a:rPr lang="en-US" dirty="0"/>
              <a:t>📝 Question bank, scholarship details, result checking.</a:t>
            </a:r>
          </a:p>
          <a:p>
            <a:r>
              <a:rPr lang="en-US" dirty="0"/>
              <a:t>📞 Helpline numbers built-in for quick support.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07D96-38BA-44E7-A73D-9C328F952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904875"/>
            <a:ext cx="3276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74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D6B-60B9-E014-C5F0-E2827B3E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59" y="445771"/>
            <a:ext cx="7875882" cy="91630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Mobile App Development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6A96-D01E-0C19-FB56-7EB63944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959" y="1971675"/>
            <a:ext cx="7875882" cy="3878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    Tools used to develop the Android version:</a:t>
            </a:r>
            <a:endParaRPr lang="en-US" dirty="0"/>
          </a:p>
          <a:p>
            <a:r>
              <a:rPr lang="en-US" b="1" dirty="0"/>
              <a:t>Android Studio</a:t>
            </a:r>
            <a:r>
              <a:rPr lang="en-US" dirty="0"/>
              <a:t> – IDE used for building the app.</a:t>
            </a:r>
          </a:p>
          <a:p>
            <a:r>
              <a:rPr lang="en-US" b="1" dirty="0"/>
              <a:t>JAVA</a:t>
            </a:r>
            <a:r>
              <a:rPr lang="en-US" dirty="0"/>
              <a:t> – Programming language for app logic and behavior.</a:t>
            </a:r>
          </a:p>
          <a:p>
            <a:r>
              <a:rPr lang="en-US" b="1" dirty="0"/>
              <a:t>XML</a:t>
            </a:r>
            <a:r>
              <a:rPr lang="en-US" dirty="0"/>
              <a:t> – Used for designing the layout and user interface.</a:t>
            </a:r>
          </a:p>
          <a:p>
            <a:r>
              <a:rPr lang="en-US" b="1" dirty="0"/>
              <a:t>Emulator Testing</a:t>
            </a:r>
            <a:r>
              <a:rPr lang="en-US" dirty="0"/>
              <a:t> – Used to check the app on different Android screen sizes.</a:t>
            </a:r>
          </a:p>
          <a:p>
            <a:r>
              <a:rPr lang="en-US" b="1" dirty="0"/>
              <a:t>Material Design</a:t>
            </a:r>
            <a:r>
              <a:rPr lang="en-US" dirty="0"/>
              <a:t> – Google's design system for consistent and attractive UI.</a:t>
            </a:r>
          </a:p>
          <a:p>
            <a:pPr marL="0" indent="0">
              <a:buNone/>
            </a:pPr>
            <a:r>
              <a:rPr lang="en-US" dirty="0"/>
              <a:t>🗣 </a:t>
            </a:r>
            <a:r>
              <a:rPr lang="en-US" i="1" dirty="0"/>
              <a:t>"We used modern tools to ensure a smooth and friendly experience for users."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26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624B-0525-AA44-DF84-E7663E24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219075"/>
            <a:ext cx="7875882" cy="8629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Web App Development Tools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03F2-8F6E-480A-515F-317AFA25F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959" y="904875"/>
            <a:ext cx="7875882" cy="4944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Tools used to develop the website:</a:t>
            </a:r>
            <a:endParaRPr lang="en-US" dirty="0"/>
          </a:p>
          <a:p>
            <a:r>
              <a:rPr lang="en-US" b="1" dirty="0"/>
              <a:t>HTML5</a:t>
            </a:r>
            <a:r>
              <a:rPr lang="en-US" dirty="0"/>
              <a:t> – Structured the content.</a:t>
            </a:r>
          </a:p>
          <a:p>
            <a:r>
              <a:rPr lang="en-US" b="1" dirty="0"/>
              <a:t>CSS3</a:t>
            </a:r>
            <a:r>
              <a:rPr lang="en-US" dirty="0"/>
              <a:t> – Styled the layout and made it responsive.</a:t>
            </a:r>
          </a:p>
          <a:p>
            <a:r>
              <a:rPr lang="en-US" b="1" dirty="0"/>
              <a:t>JavaScript</a:t>
            </a:r>
            <a:r>
              <a:rPr lang="en-US" dirty="0"/>
              <a:t> – Made the site interactive and dynamic.</a:t>
            </a:r>
          </a:p>
          <a:p>
            <a:r>
              <a:rPr lang="en-US" b="1" dirty="0"/>
              <a:t>VS Code</a:t>
            </a:r>
            <a:r>
              <a:rPr lang="en-US" dirty="0"/>
              <a:t> – Code editor used for writing and testing.</a:t>
            </a:r>
          </a:p>
          <a:p>
            <a:r>
              <a:rPr lang="en-US" b="1" dirty="0"/>
              <a:t>GitHub</a:t>
            </a:r>
            <a:r>
              <a:rPr lang="en-US" dirty="0"/>
              <a:t> – For version control and backup.</a:t>
            </a:r>
          </a:p>
          <a:p>
            <a:pPr marL="0" indent="0">
              <a:buNone/>
            </a:pPr>
            <a:r>
              <a:rPr lang="en-US" dirty="0"/>
              <a:t>🗣 </a:t>
            </a:r>
            <a:r>
              <a:rPr lang="en-US" i="1" dirty="0"/>
              <a:t>"We made sure the web version works well across devices and provides the same helpful  features."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0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6BC0-1ED7-AA9E-37EF-9D112E18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2377440"/>
            <a:ext cx="7875882" cy="1931670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306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129</TotalTime>
  <Words>356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Project Title   BUPBuddy: AI-Powered Admission Assistant </vt:lpstr>
      <vt:lpstr>Purpose of the Project</vt:lpstr>
      <vt:lpstr>Features of the Project</vt:lpstr>
      <vt:lpstr>Mobile App Development Tools</vt:lpstr>
      <vt:lpstr>Web App Development 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Md. Nazmus Sazzad Naiem</dc:creator>
  <cp:lastModifiedBy>omi rahman</cp:lastModifiedBy>
  <cp:revision>4</cp:revision>
  <dcterms:created xsi:type="dcterms:W3CDTF">2025-05-28T14:17:27Z</dcterms:created>
  <dcterms:modified xsi:type="dcterms:W3CDTF">2025-07-02T19:57:43Z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2025-05-28T00:00:00Z</vt:filetime>
  </property>
  <property fmtid="{D5CDD505-2E9C-101B-9397-08002B2CF9AE}" pid="5" name="Producer">
    <vt:lpwstr>GPL Ghostscript 9.53.3</vt:lpwstr>
  </property>
</Properties>
</file>