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70" r:id="rId3"/>
    <p:sldId id="258" r:id="rId4"/>
    <p:sldId id="259" r:id="rId5"/>
    <p:sldId id="257" r:id="rId6"/>
    <p:sldId id="261" r:id="rId7"/>
    <p:sldId id="262" r:id="rId8"/>
    <p:sldId id="263" r:id="rId9"/>
    <p:sldId id="260" r:id="rId10"/>
    <p:sldId id="269" r:id="rId11"/>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660"/>
  </p:normalViewPr>
  <p:slideViewPr>
    <p:cSldViewPr>
      <p:cViewPr varScale="1">
        <p:scale>
          <a:sx n="73" d="100"/>
          <a:sy n="73" d="100"/>
        </p:scale>
        <p:origin x="55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thviraj Chowdhury" userId="515ac767b57ea90c" providerId="LiveId" clId="{307A1322-334E-4FA2-AB5F-7CF832379E07}"/>
    <pc:docChg chg="undo redo custSel addSld delSld modSld sldOrd">
      <pc:chgData name="Prithviraj Chowdhury" userId="515ac767b57ea90c" providerId="LiveId" clId="{307A1322-334E-4FA2-AB5F-7CF832379E07}" dt="2023-10-28T19:33:07.779" v="1383" actId="1076"/>
      <pc:docMkLst>
        <pc:docMk/>
      </pc:docMkLst>
      <pc:sldChg chg="addSp modSp mod modTransition">
        <pc:chgData name="Prithviraj Chowdhury" userId="515ac767b57ea90c" providerId="LiveId" clId="{307A1322-334E-4FA2-AB5F-7CF832379E07}" dt="2023-10-28T19:31:20.632" v="1378"/>
        <pc:sldMkLst>
          <pc:docMk/>
          <pc:sldMk cId="0" sldId="256"/>
        </pc:sldMkLst>
        <pc:spChg chg="mod">
          <ac:chgData name="Prithviraj Chowdhury" userId="515ac767b57ea90c" providerId="LiveId" clId="{307A1322-334E-4FA2-AB5F-7CF832379E07}" dt="2023-10-28T18:59:55.514" v="32" actId="1076"/>
          <ac:spMkLst>
            <pc:docMk/>
            <pc:sldMk cId="0" sldId="256"/>
            <ac:spMk id="2" creationId="{00000000-0000-0000-0000-000000000000}"/>
          </ac:spMkLst>
        </pc:spChg>
        <pc:spChg chg="add mod">
          <ac:chgData name="Prithviraj Chowdhury" userId="515ac767b57ea90c" providerId="LiveId" clId="{307A1322-334E-4FA2-AB5F-7CF832379E07}" dt="2023-10-28T19:06:12.514" v="973" actId="1076"/>
          <ac:spMkLst>
            <pc:docMk/>
            <pc:sldMk cId="0" sldId="256"/>
            <ac:spMk id="3" creationId="{DCAF1722-EE0C-445B-9AE9-FC10AF959B36}"/>
          </ac:spMkLst>
        </pc:spChg>
      </pc:sldChg>
      <pc:sldChg chg="addSp delSp modSp mod ord modTransition">
        <pc:chgData name="Prithviraj Chowdhury" userId="515ac767b57ea90c" providerId="LiveId" clId="{307A1322-334E-4FA2-AB5F-7CF832379E07}" dt="2023-10-28T19:31:20.632" v="1378"/>
        <pc:sldMkLst>
          <pc:docMk/>
          <pc:sldMk cId="0" sldId="257"/>
        </pc:sldMkLst>
        <pc:spChg chg="mod">
          <ac:chgData name="Prithviraj Chowdhury" userId="515ac767b57ea90c" providerId="LiveId" clId="{307A1322-334E-4FA2-AB5F-7CF832379E07}" dt="2023-10-28T19:11:06.369" v="1088" actId="1076"/>
          <ac:spMkLst>
            <pc:docMk/>
            <pc:sldMk cId="0" sldId="257"/>
            <ac:spMk id="5" creationId="{00000000-0000-0000-0000-000000000000}"/>
          </ac:spMkLst>
        </pc:spChg>
        <pc:spChg chg="del mod">
          <ac:chgData name="Prithviraj Chowdhury" userId="515ac767b57ea90c" providerId="LiveId" clId="{307A1322-334E-4FA2-AB5F-7CF832379E07}" dt="2023-10-28T19:08:14.284" v="327"/>
          <ac:spMkLst>
            <pc:docMk/>
            <pc:sldMk cId="0" sldId="257"/>
            <ac:spMk id="6" creationId="{00000000-0000-0000-0000-000000000000}"/>
          </ac:spMkLst>
        </pc:spChg>
        <pc:spChg chg="add mod ord">
          <ac:chgData name="Prithviraj Chowdhury" userId="515ac767b57ea90c" providerId="LiveId" clId="{307A1322-334E-4FA2-AB5F-7CF832379E07}" dt="2023-10-28T19:11:03.324" v="1087" actId="167"/>
          <ac:spMkLst>
            <pc:docMk/>
            <pc:sldMk cId="0" sldId="257"/>
            <ac:spMk id="7" creationId="{2D88990D-C561-4026-9325-D82D55572FCE}"/>
          </ac:spMkLst>
        </pc:spChg>
        <pc:spChg chg="add mod">
          <ac:chgData name="Prithviraj Chowdhury" userId="515ac767b57ea90c" providerId="LiveId" clId="{307A1322-334E-4FA2-AB5F-7CF832379E07}" dt="2023-10-28T19:06:44.939" v="976" actId="207"/>
          <ac:spMkLst>
            <pc:docMk/>
            <pc:sldMk cId="0" sldId="257"/>
            <ac:spMk id="16" creationId="{3210EFE8-25B5-42F9-8432-024B0EC610C9}"/>
          </ac:spMkLst>
        </pc:spChg>
        <pc:grpChg chg="mod">
          <ac:chgData name="Prithviraj Chowdhury" userId="515ac767b57ea90c" providerId="LiveId" clId="{307A1322-334E-4FA2-AB5F-7CF832379E07}" dt="2023-10-28T19:07:40.777" v="91" actId="1076"/>
          <ac:grpSpMkLst>
            <pc:docMk/>
            <pc:sldMk cId="0" sldId="257"/>
            <ac:grpSpMk id="2" creationId="{00000000-0000-0000-0000-000000000000}"/>
          </ac:grpSpMkLst>
        </pc:grpChg>
        <pc:picChg chg="add del mod">
          <ac:chgData name="Prithviraj Chowdhury" userId="515ac767b57ea90c" providerId="LiveId" clId="{307A1322-334E-4FA2-AB5F-7CF832379E07}" dt="2023-10-28T19:29:50.730" v="442" actId="478"/>
          <ac:picMkLst>
            <pc:docMk/>
            <pc:sldMk cId="0" sldId="257"/>
            <ac:picMk id="12" creationId="{D74F92E2-E758-47B1-B017-2EDFC8E16EAD}"/>
          </ac:picMkLst>
        </pc:picChg>
        <pc:picChg chg="add mod">
          <ac:chgData name="Prithviraj Chowdhury" userId="515ac767b57ea90c" providerId="LiveId" clId="{307A1322-334E-4FA2-AB5F-7CF832379E07}" dt="2023-10-28T18:48:01.709" v="685" actId="1076"/>
          <ac:picMkLst>
            <pc:docMk/>
            <pc:sldMk cId="0" sldId="257"/>
            <ac:picMk id="13" creationId="{EE1F82BB-4412-4A3C-A8F8-D718023E3D32}"/>
          </ac:picMkLst>
        </pc:picChg>
        <pc:picChg chg="add del mod">
          <ac:chgData name="Prithviraj Chowdhury" userId="515ac767b57ea90c" providerId="LiveId" clId="{307A1322-334E-4FA2-AB5F-7CF832379E07}" dt="2023-10-28T19:39:07.351" v="594" actId="478"/>
          <ac:picMkLst>
            <pc:docMk/>
            <pc:sldMk cId="0" sldId="257"/>
            <ac:picMk id="15" creationId="{E2373E93-2887-47C5-843D-10557F8CAAE6}"/>
          </ac:picMkLst>
        </pc:picChg>
        <pc:picChg chg="add mod">
          <ac:chgData name="Prithviraj Chowdhury" userId="515ac767b57ea90c" providerId="LiveId" clId="{307A1322-334E-4FA2-AB5F-7CF832379E07}" dt="2023-10-28T19:09:54.587" v="1069" actId="1076"/>
          <ac:picMkLst>
            <pc:docMk/>
            <pc:sldMk cId="0" sldId="257"/>
            <ac:picMk id="17" creationId="{EF63863E-223D-4787-92F4-A8CEED547B28}"/>
          </ac:picMkLst>
        </pc:picChg>
        <pc:picChg chg="add mod">
          <ac:chgData name="Prithviraj Chowdhury" userId="515ac767b57ea90c" providerId="LiveId" clId="{307A1322-334E-4FA2-AB5F-7CF832379E07}" dt="2023-10-28T18:48:32.246" v="728" actId="1076"/>
          <ac:picMkLst>
            <pc:docMk/>
            <pc:sldMk cId="0" sldId="257"/>
            <ac:picMk id="18" creationId="{57242347-8D5B-406F-BEDA-E939FFBBA55C}"/>
          </ac:picMkLst>
        </pc:picChg>
        <pc:picChg chg="add del mod">
          <ac:chgData name="Prithviraj Chowdhury" userId="515ac767b57ea90c" providerId="LiveId" clId="{307A1322-334E-4FA2-AB5F-7CF832379E07}" dt="2023-10-28T18:44:58.200" v="635" actId="21"/>
          <ac:picMkLst>
            <pc:docMk/>
            <pc:sldMk cId="0" sldId="257"/>
            <ac:picMk id="20" creationId="{592A036E-86A8-43E2-B4C0-293FEB0923DC}"/>
          </ac:picMkLst>
        </pc:picChg>
        <pc:picChg chg="add mod">
          <ac:chgData name="Prithviraj Chowdhury" userId="515ac767b57ea90c" providerId="LiveId" clId="{307A1322-334E-4FA2-AB5F-7CF832379E07}" dt="2023-10-28T18:48:30.570" v="727" actId="1076"/>
          <ac:picMkLst>
            <pc:docMk/>
            <pc:sldMk cId="0" sldId="257"/>
            <ac:picMk id="22" creationId="{3498E904-E8FD-401D-91E6-81A56BE3963D}"/>
          </ac:picMkLst>
        </pc:picChg>
      </pc:sldChg>
      <pc:sldChg chg="modSp mod ord modTransition">
        <pc:chgData name="Prithviraj Chowdhury" userId="515ac767b57ea90c" providerId="LiveId" clId="{307A1322-334E-4FA2-AB5F-7CF832379E07}" dt="2023-10-28T19:31:20.632" v="1378"/>
        <pc:sldMkLst>
          <pc:docMk/>
          <pc:sldMk cId="0" sldId="258"/>
        </pc:sldMkLst>
        <pc:spChg chg="mod">
          <ac:chgData name="Prithviraj Chowdhury" userId="515ac767b57ea90c" providerId="LiveId" clId="{307A1322-334E-4FA2-AB5F-7CF832379E07}" dt="2023-10-28T18:56:33.503" v="851" actId="20577"/>
          <ac:spMkLst>
            <pc:docMk/>
            <pc:sldMk cId="0" sldId="258"/>
            <ac:spMk id="7" creationId="{00000000-0000-0000-0000-000000000000}"/>
          </ac:spMkLst>
        </pc:spChg>
      </pc:sldChg>
      <pc:sldChg chg="modSp mod ord modTransition">
        <pc:chgData name="Prithviraj Chowdhury" userId="515ac767b57ea90c" providerId="LiveId" clId="{307A1322-334E-4FA2-AB5F-7CF832379E07}" dt="2023-10-28T19:31:20.632" v="1378"/>
        <pc:sldMkLst>
          <pc:docMk/>
          <pc:sldMk cId="0" sldId="259"/>
        </pc:sldMkLst>
        <pc:spChg chg="mod">
          <ac:chgData name="Prithviraj Chowdhury" userId="515ac767b57ea90c" providerId="LiveId" clId="{307A1322-334E-4FA2-AB5F-7CF832379E07}" dt="2023-10-28T19:07:33.476" v="308" actId="2711"/>
          <ac:spMkLst>
            <pc:docMk/>
            <pc:sldMk cId="0" sldId="259"/>
            <ac:spMk id="5" creationId="{00000000-0000-0000-0000-000000000000}"/>
          </ac:spMkLst>
        </pc:spChg>
        <pc:spChg chg="mod">
          <ac:chgData name="Prithviraj Chowdhury" userId="515ac767b57ea90c" providerId="LiveId" clId="{307A1322-334E-4FA2-AB5F-7CF832379E07}" dt="2023-10-28T19:05:46.743" v="266" actId="20577"/>
          <ac:spMkLst>
            <pc:docMk/>
            <pc:sldMk cId="0" sldId="259"/>
            <ac:spMk id="6" creationId="{00000000-0000-0000-0000-000000000000}"/>
          </ac:spMkLst>
        </pc:spChg>
        <pc:picChg chg="mod">
          <ac:chgData name="Prithviraj Chowdhury" userId="515ac767b57ea90c" providerId="LiveId" clId="{307A1322-334E-4FA2-AB5F-7CF832379E07}" dt="2023-10-28T19:04:11.256" v="237" actId="14826"/>
          <ac:picMkLst>
            <pc:docMk/>
            <pc:sldMk cId="0" sldId="259"/>
            <ac:picMk id="4" creationId="{00000000-0000-0000-0000-000000000000}"/>
          </ac:picMkLst>
        </pc:picChg>
      </pc:sldChg>
      <pc:sldChg chg="modSp mod modTransition">
        <pc:chgData name="Prithviraj Chowdhury" userId="515ac767b57ea90c" providerId="LiveId" clId="{307A1322-334E-4FA2-AB5F-7CF832379E07}" dt="2023-10-28T19:31:20.632" v="1378"/>
        <pc:sldMkLst>
          <pc:docMk/>
          <pc:sldMk cId="0" sldId="260"/>
        </pc:sldMkLst>
        <pc:spChg chg="mod">
          <ac:chgData name="Prithviraj Chowdhury" userId="515ac767b57ea90c" providerId="LiveId" clId="{307A1322-334E-4FA2-AB5F-7CF832379E07}" dt="2023-10-28T19:30:09.244" v="1376" actId="20577"/>
          <ac:spMkLst>
            <pc:docMk/>
            <pc:sldMk cId="0" sldId="260"/>
            <ac:spMk id="6" creationId="{00000000-0000-0000-0000-000000000000}"/>
          </ac:spMkLst>
        </pc:spChg>
      </pc:sldChg>
      <pc:sldChg chg="addSp delSp modSp mod ord modTransition">
        <pc:chgData name="Prithviraj Chowdhury" userId="515ac767b57ea90c" providerId="LiveId" clId="{307A1322-334E-4FA2-AB5F-7CF832379E07}" dt="2023-10-28T19:31:20.632" v="1378"/>
        <pc:sldMkLst>
          <pc:docMk/>
          <pc:sldMk cId="0" sldId="261"/>
        </pc:sldMkLst>
        <pc:spChg chg="mod">
          <ac:chgData name="Prithviraj Chowdhury" userId="515ac767b57ea90c" providerId="LiveId" clId="{307A1322-334E-4FA2-AB5F-7CF832379E07}" dt="2023-10-28T19:10:51.791" v="1082" actId="1076"/>
          <ac:spMkLst>
            <pc:docMk/>
            <pc:sldMk cId="0" sldId="261"/>
            <ac:spMk id="5" creationId="{00000000-0000-0000-0000-000000000000}"/>
          </ac:spMkLst>
        </pc:spChg>
        <pc:spChg chg="mod">
          <ac:chgData name="Prithviraj Chowdhury" userId="515ac767b57ea90c" providerId="LiveId" clId="{307A1322-334E-4FA2-AB5F-7CF832379E07}" dt="2023-10-28T19:34:42.285" v="519" actId="6549"/>
          <ac:spMkLst>
            <pc:docMk/>
            <pc:sldMk cId="0" sldId="261"/>
            <ac:spMk id="6" creationId="{00000000-0000-0000-0000-000000000000}"/>
          </ac:spMkLst>
        </pc:spChg>
        <pc:spChg chg="add mod ord">
          <ac:chgData name="Prithviraj Chowdhury" userId="515ac767b57ea90c" providerId="LiveId" clId="{307A1322-334E-4FA2-AB5F-7CF832379E07}" dt="2023-10-28T19:10:46.238" v="1080" actId="167"/>
          <ac:spMkLst>
            <pc:docMk/>
            <pc:sldMk cId="0" sldId="261"/>
            <ac:spMk id="9" creationId="{1B9D46EB-C241-490F-AF1C-2002C0E7D5A5}"/>
          </ac:spMkLst>
        </pc:spChg>
        <pc:picChg chg="add del mod">
          <ac:chgData name="Prithviraj Chowdhury" userId="515ac767b57ea90c" providerId="LiveId" clId="{307A1322-334E-4FA2-AB5F-7CF832379E07}" dt="2023-10-28T19:34:39.705" v="518" actId="478"/>
          <ac:picMkLst>
            <pc:docMk/>
            <pc:sldMk cId="0" sldId="261"/>
            <ac:picMk id="8" creationId="{3E07F265-7346-495D-990A-1869AE340F3C}"/>
          </ac:picMkLst>
        </pc:picChg>
        <pc:picChg chg="add del mod">
          <ac:chgData name="Prithviraj Chowdhury" userId="515ac767b57ea90c" providerId="LiveId" clId="{307A1322-334E-4FA2-AB5F-7CF832379E07}" dt="2023-10-28T18:48:51.983" v="730" actId="478"/>
          <ac:picMkLst>
            <pc:docMk/>
            <pc:sldMk cId="0" sldId="261"/>
            <ac:picMk id="11" creationId="{08F0D469-FE8D-4DCF-8DF7-9907712E95D2}"/>
          </ac:picMkLst>
        </pc:picChg>
        <pc:picChg chg="add del mod">
          <ac:chgData name="Prithviraj Chowdhury" userId="515ac767b57ea90c" providerId="LiveId" clId="{307A1322-334E-4FA2-AB5F-7CF832379E07}" dt="2023-10-28T19:38:56.583" v="583" actId="478"/>
          <ac:picMkLst>
            <pc:docMk/>
            <pc:sldMk cId="0" sldId="261"/>
            <ac:picMk id="13" creationId="{9246E9C3-0961-4865-80F2-2CC4CF9D9D5C}"/>
          </ac:picMkLst>
        </pc:picChg>
        <pc:picChg chg="add del mod">
          <ac:chgData name="Prithviraj Chowdhury" userId="515ac767b57ea90c" providerId="LiveId" clId="{307A1322-334E-4FA2-AB5F-7CF832379E07}" dt="2023-10-28T18:48:52.975" v="731" actId="478"/>
          <ac:picMkLst>
            <pc:docMk/>
            <pc:sldMk cId="0" sldId="261"/>
            <ac:picMk id="15" creationId="{A84C9633-8B14-477F-9E1C-EBD0AE3A57CE}"/>
          </ac:picMkLst>
        </pc:picChg>
        <pc:picChg chg="add mod">
          <ac:chgData name="Prithviraj Chowdhury" userId="515ac767b57ea90c" providerId="LiveId" clId="{307A1322-334E-4FA2-AB5F-7CF832379E07}" dt="2023-10-28T18:54:08.689" v="766" actId="1076"/>
          <ac:picMkLst>
            <pc:docMk/>
            <pc:sldMk cId="0" sldId="261"/>
            <ac:picMk id="16" creationId="{61269113-69A1-4785-A5DE-D69655022D40}"/>
          </ac:picMkLst>
        </pc:picChg>
        <pc:picChg chg="add mod">
          <ac:chgData name="Prithviraj Chowdhury" userId="515ac767b57ea90c" providerId="LiveId" clId="{307A1322-334E-4FA2-AB5F-7CF832379E07}" dt="2023-10-28T18:54:10" v="767" actId="1076"/>
          <ac:picMkLst>
            <pc:docMk/>
            <pc:sldMk cId="0" sldId="261"/>
            <ac:picMk id="18" creationId="{98C4CC80-6749-473C-AFDB-565E6C30B411}"/>
          </ac:picMkLst>
        </pc:picChg>
        <pc:picChg chg="add mod">
          <ac:chgData name="Prithviraj Chowdhury" userId="515ac767b57ea90c" providerId="LiveId" clId="{307A1322-334E-4FA2-AB5F-7CF832379E07}" dt="2023-10-28T18:54:46.714" v="798" actId="1076"/>
          <ac:picMkLst>
            <pc:docMk/>
            <pc:sldMk cId="0" sldId="261"/>
            <ac:picMk id="20" creationId="{7E602D4F-8572-4095-8FD3-967B069DAB76}"/>
          </ac:picMkLst>
        </pc:picChg>
      </pc:sldChg>
      <pc:sldChg chg="addSp modSp mod ord modTransition">
        <pc:chgData name="Prithviraj Chowdhury" userId="515ac767b57ea90c" providerId="LiveId" clId="{307A1322-334E-4FA2-AB5F-7CF832379E07}" dt="2023-10-28T19:32:43.527" v="1382"/>
        <pc:sldMkLst>
          <pc:docMk/>
          <pc:sldMk cId="0" sldId="262"/>
        </pc:sldMkLst>
        <pc:spChg chg="mod">
          <ac:chgData name="Prithviraj Chowdhury" userId="515ac767b57ea90c" providerId="LiveId" clId="{307A1322-334E-4FA2-AB5F-7CF832379E07}" dt="2023-10-28T19:11:12.358" v="1089" actId="1076"/>
          <ac:spMkLst>
            <pc:docMk/>
            <pc:sldMk cId="0" sldId="262"/>
            <ac:spMk id="5" creationId="{00000000-0000-0000-0000-000000000000}"/>
          </ac:spMkLst>
        </pc:spChg>
        <pc:spChg chg="mod">
          <ac:chgData name="Prithviraj Chowdhury" userId="515ac767b57ea90c" providerId="LiveId" clId="{307A1322-334E-4FA2-AB5F-7CF832379E07}" dt="2023-10-28T18:57:49.509" v="873" actId="20577"/>
          <ac:spMkLst>
            <pc:docMk/>
            <pc:sldMk cId="0" sldId="262"/>
            <ac:spMk id="6" creationId="{00000000-0000-0000-0000-000000000000}"/>
          </ac:spMkLst>
        </pc:spChg>
        <pc:spChg chg="add mod">
          <ac:chgData name="Prithviraj Chowdhury" userId="515ac767b57ea90c" providerId="LiveId" clId="{307A1322-334E-4FA2-AB5F-7CF832379E07}" dt="2023-10-28T19:09:36.952" v="1064" actId="20577"/>
          <ac:spMkLst>
            <pc:docMk/>
            <pc:sldMk cId="0" sldId="262"/>
            <ac:spMk id="7" creationId="{926D9A70-66E6-487B-9A7B-E1F1DFC1F42F}"/>
          </ac:spMkLst>
        </pc:spChg>
        <pc:spChg chg="add mod">
          <ac:chgData name="Prithviraj Chowdhury" userId="515ac767b57ea90c" providerId="LiveId" clId="{307A1322-334E-4FA2-AB5F-7CF832379E07}" dt="2023-10-28T19:32:43.527" v="1382"/>
          <ac:spMkLst>
            <pc:docMk/>
            <pc:sldMk cId="0" sldId="262"/>
            <ac:spMk id="12" creationId="{9AE7A0BB-17EB-4598-AC65-3596C52BAE6C}"/>
          </ac:spMkLst>
        </pc:spChg>
        <pc:picChg chg="add mod">
          <ac:chgData name="Prithviraj Chowdhury" userId="515ac767b57ea90c" providerId="LiveId" clId="{307A1322-334E-4FA2-AB5F-7CF832379E07}" dt="2023-10-28T19:00:59.166" v="930" actId="14100"/>
          <ac:picMkLst>
            <pc:docMk/>
            <pc:sldMk cId="0" sldId="262"/>
            <ac:picMk id="9" creationId="{EDD62CA0-213C-41B9-9C02-22E459A682DB}"/>
          </ac:picMkLst>
        </pc:picChg>
        <pc:picChg chg="add mod">
          <ac:chgData name="Prithviraj Chowdhury" userId="515ac767b57ea90c" providerId="LiveId" clId="{307A1322-334E-4FA2-AB5F-7CF832379E07}" dt="2023-10-28T19:05:42.852" v="969" actId="1076"/>
          <ac:picMkLst>
            <pc:docMk/>
            <pc:sldMk cId="0" sldId="262"/>
            <ac:picMk id="11" creationId="{0DF92390-E122-4066-B2AC-6B607766DA03}"/>
          </ac:picMkLst>
        </pc:picChg>
        <pc:picChg chg="add mod">
          <ac:chgData name="Prithviraj Chowdhury" userId="515ac767b57ea90c" providerId="LiveId" clId="{307A1322-334E-4FA2-AB5F-7CF832379E07}" dt="2023-10-28T19:08:08.176" v="1051" actId="1076"/>
          <ac:picMkLst>
            <pc:docMk/>
            <pc:sldMk cId="0" sldId="262"/>
            <ac:picMk id="13" creationId="{6862FCDE-69C8-48EB-A2A4-64DAD57765AD}"/>
          </ac:picMkLst>
        </pc:picChg>
      </pc:sldChg>
      <pc:sldChg chg="addSp delSp modSp mod ord modTransition">
        <pc:chgData name="Prithviraj Chowdhury" userId="515ac767b57ea90c" providerId="LiveId" clId="{307A1322-334E-4FA2-AB5F-7CF832379E07}" dt="2023-10-28T19:32:29.120" v="1381"/>
        <pc:sldMkLst>
          <pc:docMk/>
          <pc:sldMk cId="0" sldId="263"/>
        </pc:sldMkLst>
        <pc:spChg chg="mod">
          <ac:chgData name="Prithviraj Chowdhury" userId="515ac767b57ea90c" providerId="LiveId" clId="{307A1322-334E-4FA2-AB5F-7CF832379E07}" dt="2023-10-28T19:16:36.991" v="1146" actId="1076"/>
          <ac:spMkLst>
            <pc:docMk/>
            <pc:sldMk cId="0" sldId="263"/>
            <ac:spMk id="5" creationId="{00000000-0000-0000-0000-000000000000}"/>
          </ac:spMkLst>
        </pc:spChg>
        <pc:spChg chg="del mod">
          <ac:chgData name="Prithviraj Chowdhury" userId="515ac767b57ea90c" providerId="LiveId" clId="{307A1322-334E-4FA2-AB5F-7CF832379E07}" dt="2023-10-28T19:16:21.047" v="1143"/>
          <ac:spMkLst>
            <pc:docMk/>
            <pc:sldMk cId="0" sldId="263"/>
            <ac:spMk id="6" creationId="{00000000-0000-0000-0000-000000000000}"/>
          </ac:spMkLst>
        </pc:spChg>
        <pc:spChg chg="add del mod">
          <ac:chgData name="Prithviraj Chowdhury" userId="515ac767b57ea90c" providerId="LiveId" clId="{307A1322-334E-4FA2-AB5F-7CF832379E07}" dt="2023-10-28T19:16:33.580" v="1145"/>
          <ac:spMkLst>
            <pc:docMk/>
            <pc:sldMk cId="0" sldId="263"/>
            <ac:spMk id="7" creationId="{31E530D3-D119-48B3-8E1B-6C607AD74E23}"/>
          </ac:spMkLst>
        </pc:spChg>
        <pc:spChg chg="add del mod">
          <ac:chgData name="Prithviraj Chowdhury" userId="515ac767b57ea90c" providerId="LiveId" clId="{307A1322-334E-4FA2-AB5F-7CF832379E07}" dt="2023-10-28T19:16:42.919" v="1148" actId="767"/>
          <ac:spMkLst>
            <pc:docMk/>
            <pc:sldMk cId="0" sldId="263"/>
            <ac:spMk id="8" creationId="{E485E05A-F013-4995-86EB-0D3F11A2D14E}"/>
          </ac:spMkLst>
        </pc:spChg>
        <pc:spChg chg="add mod">
          <ac:chgData name="Prithviraj Chowdhury" userId="515ac767b57ea90c" providerId="LiveId" clId="{307A1322-334E-4FA2-AB5F-7CF832379E07}" dt="2023-10-28T19:19:41.084" v="1283" actId="20577"/>
          <ac:spMkLst>
            <pc:docMk/>
            <pc:sldMk cId="0" sldId="263"/>
            <ac:spMk id="9" creationId="{928BF224-F39A-40F6-9CD9-A20DE894AAE4}"/>
          </ac:spMkLst>
        </pc:spChg>
        <pc:spChg chg="add mod">
          <ac:chgData name="Prithviraj Chowdhury" userId="515ac767b57ea90c" providerId="LiveId" clId="{307A1322-334E-4FA2-AB5F-7CF832379E07}" dt="2023-10-28T19:32:29.120" v="1381"/>
          <ac:spMkLst>
            <pc:docMk/>
            <pc:sldMk cId="0" sldId="263"/>
            <ac:spMk id="13" creationId="{17E29982-8FF9-4983-9B34-65102C7F8FEB}"/>
          </ac:spMkLst>
        </pc:spChg>
        <pc:grpChg chg="mod">
          <ac:chgData name="Prithviraj Chowdhury" userId="515ac767b57ea90c" providerId="LiveId" clId="{307A1322-334E-4FA2-AB5F-7CF832379E07}" dt="2023-10-28T19:20:18.174" v="1291" actId="1076"/>
          <ac:grpSpMkLst>
            <pc:docMk/>
            <pc:sldMk cId="0" sldId="263"/>
            <ac:grpSpMk id="2" creationId="{00000000-0000-0000-0000-000000000000}"/>
          </ac:grpSpMkLst>
        </pc:grpChg>
        <pc:picChg chg="add mod">
          <ac:chgData name="Prithviraj Chowdhury" userId="515ac767b57ea90c" providerId="LiveId" clId="{307A1322-334E-4FA2-AB5F-7CF832379E07}" dt="2023-10-28T19:18:08.462" v="1248" actId="1076"/>
          <ac:picMkLst>
            <pc:docMk/>
            <pc:sldMk cId="0" sldId="263"/>
            <ac:picMk id="11" creationId="{E65D25A0-29B0-4D28-883E-8A0C8B595174}"/>
          </ac:picMkLst>
        </pc:picChg>
        <pc:picChg chg="add del mod">
          <ac:chgData name="Prithviraj Chowdhury" userId="515ac767b57ea90c" providerId="LiveId" clId="{307A1322-334E-4FA2-AB5F-7CF832379E07}" dt="2023-10-28T19:18:33.366" v="1252" actId="478"/>
          <ac:picMkLst>
            <pc:docMk/>
            <pc:sldMk cId="0" sldId="263"/>
            <ac:picMk id="13" creationId="{64DC7910-1F95-46B9-9C91-9027512B1E4F}"/>
          </ac:picMkLst>
        </pc:picChg>
        <pc:picChg chg="add mod">
          <ac:chgData name="Prithviraj Chowdhury" userId="515ac767b57ea90c" providerId="LiveId" clId="{307A1322-334E-4FA2-AB5F-7CF832379E07}" dt="2023-10-28T19:18:39.033" v="1255" actId="1076"/>
          <ac:picMkLst>
            <pc:docMk/>
            <pc:sldMk cId="0" sldId="263"/>
            <ac:picMk id="15" creationId="{054712CB-1CDB-4A43-BFF3-CE91E8B0898C}"/>
          </ac:picMkLst>
        </pc:picChg>
        <pc:picChg chg="add mod">
          <ac:chgData name="Prithviraj Chowdhury" userId="515ac767b57ea90c" providerId="LiveId" clId="{307A1322-334E-4FA2-AB5F-7CF832379E07}" dt="2023-10-28T19:19:10.758" v="1258" actId="1076"/>
          <ac:picMkLst>
            <pc:docMk/>
            <pc:sldMk cId="0" sldId="263"/>
            <ac:picMk id="17" creationId="{827551A0-AEC9-49F9-82EB-1C203C8FA55E}"/>
          </ac:picMkLst>
        </pc:picChg>
        <pc:picChg chg="add mod">
          <ac:chgData name="Prithviraj Chowdhury" userId="515ac767b57ea90c" providerId="LiveId" clId="{307A1322-334E-4FA2-AB5F-7CF832379E07}" dt="2023-10-28T19:21:32.770" v="1306" actId="14100"/>
          <ac:picMkLst>
            <pc:docMk/>
            <pc:sldMk cId="0" sldId="263"/>
            <ac:picMk id="19" creationId="{D9E98C01-53FE-4B3D-BB3E-DFB41C82F8CD}"/>
          </ac:picMkLst>
        </pc:picChg>
        <pc:picChg chg="add mod">
          <ac:chgData name="Prithviraj Chowdhury" userId="515ac767b57ea90c" providerId="LiveId" clId="{307A1322-334E-4FA2-AB5F-7CF832379E07}" dt="2023-10-28T19:21:01.039" v="1301" actId="14100"/>
          <ac:picMkLst>
            <pc:docMk/>
            <pc:sldMk cId="0" sldId="263"/>
            <ac:picMk id="21" creationId="{F67B7A6A-47B9-4D3C-9E5A-B62E1EFC1D10}"/>
          </ac:picMkLst>
        </pc:picChg>
        <pc:picChg chg="add mod">
          <ac:chgData name="Prithviraj Chowdhury" userId="515ac767b57ea90c" providerId="LiveId" clId="{307A1322-334E-4FA2-AB5F-7CF832379E07}" dt="2023-10-28T19:26:53.913" v="1310" actId="14100"/>
          <ac:picMkLst>
            <pc:docMk/>
            <pc:sldMk cId="0" sldId="263"/>
            <ac:picMk id="23" creationId="{5224D0F2-97CF-4FD2-BC0B-6C0742D4542D}"/>
          </ac:picMkLst>
        </pc:picChg>
      </pc:sldChg>
      <pc:sldChg chg="del">
        <pc:chgData name="Prithviraj Chowdhury" userId="515ac767b57ea90c" providerId="LiveId" clId="{307A1322-334E-4FA2-AB5F-7CF832379E07}" dt="2023-10-28T19:28:16.795" v="1324" actId="47"/>
        <pc:sldMkLst>
          <pc:docMk/>
          <pc:sldMk cId="0" sldId="264"/>
        </pc:sldMkLst>
      </pc:sldChg>
      <pc:sldChg chg="modSp del mod">
        <pc:chgData name="Prithviraj Chowdhury" userId="515ac767b57ea90c" providerId="LiveId" clId="{307A1322-334E-4FA2-AB5F-7CF832379E07}" dt="2023-10-28T19:30:16.940" v="1377" actId="47"/>
        <pc:sldMkLst>
          <pc:docMk/>
          <pc:sldMk cId="0" sldId="265"/>
        </pc:sldMkLst>
        <pc:spChg chg="mod">
          <ac:chgData name="Prithviraj Chowdhury" userId="515ac767b57ea90c" providerId="LiveId" clId="{307A1322-334E-4FA2-AB5F-7CF832379E07}" dt="2023-10-28T19:29:02.896" v="1341" actId="1076"/>
          <ac:spMkLst>
            <pc:docMk/>
            <pc:sldMk cId="0" sldId="265"/>
            <ac:spMk id="6" creationId="{00000000-0000-0000-0000-000000000000}"/>
          </ac:spMkLst>
        </pc:spChg>
      </pc:sldChg>
      <pc:sldChg chg="del">
        <pc:chgData name="Prithviraj Chowdhury" userId="515ac767b57ea90c" providerId="LiveId" clId="{307A1322-334E-4FA2-AB5F-7CF832379E07}" dt="2023-10-28T19:29:09.791" v="1342" actId="47"/>
        <pc:sldMkLst>
          <pc:docMk/>
          <pc:sldMk cId="0" sldId="266"/>
        </pc:sldMkLst>
      </pc:sldChg>
      <pc:sldChg chg="del">
        <pc:chgData name="Prithviraj Chowdhury" userId="515ac767b57ea90c" providerId="LiveId" clId="{307A1322-334E-4FA2-AB5F-7CF832379E07}" dt="2023-10-28T19:29:13.903" v="1343" actId="47"/>
        <pc:sldMkLst>
          <pc:docMk/>
          <pc:sldMk cId="0" sldId="267"/>
        </pc:sldMkLst>
      </pc:sldChg>
      <pc:sldChg chg="del">
        <pc:chgData name="Prithviraj Chowdhury" userId="515ac767b57ea90c" providerId="LiveId" clId="{307A1322-334E-4FA2-AB5F-7CF832379E07}" dt="2023-10-28T19:29:18.115" v="1344" actId="47"/>
        <pc:sldMkLst>
          <pc:docMk/>
          <pc:sldMk cId="0" sldId="268"/>
        </pc:sldMkLst>
      </pc:sldChg>
      <pc:sldChg chg="addSp delSp modSp mod modTransition">
        <pc:chgData name="Prithviraj Chowdhury" userId="515ac767b57ea90c" providerId="LiveId" clId="{307A1322-334E-4FA2-AB5F-7CF832379E07}" dt="2023-10-28T19:33:07.779" v="1383" actId="1076"/>
        <pc:sldMkLst>
          <pc:docMk/>
          <pc:sldMk cId="0" sldId="269"/>
        </pc:sldMkLst>
        <pc:spChg chg="mod">
          <ac:chgData name="Prithviraj Chowdhury" userId="515ac767b57ea90c" providerId="LiveId" clId="{307A1322-334E-4FA2-AB5F-7CF832379E07}" dt="2023-10-28T19:29:38.022" v="1349" actId="1076"/>
          <ac:spMkLst>
            <pc:docMk/>
            <pc:sldMk cId="0" sldId="269"/>
            <ac:spMk id="3" creationId="{00000000-0000-0000-0000-000000000000}"/>
          </ac:spMkLst>
        </pc:spChg>
        <pc:spChg chg="del">
          <ac:chgData name="Prithviraj Chowdhury" userId="515ac767b57ea90c" providerId="LiveId" clId="{307A1322-334E-4FA2-AB5F-7CF832379E07}" dt="2023-10-28T19:29:20.990" v="1345" actId="478"/>
          <ac:spMkLst>
            <pc:docMk/>
            <pc:sldMk cId="0" sldId="269"/>
            <ac:spMk id="4" creationId="{00000000-0000-0000-0000-000000000000}"/>
          </ac:spMkLst>
        </pc:spChg>
        <pc:picChg chg="mod">
          <ac:chgData name="Prithviraj Chowdhury" userId="515ac767b57ea90c" providerId="LiveId" clId="{307A1322-334E-4FA2-AB5F-7CF832379E07}" dt="2023-10-28T19:33:07.779" v="1383" actId="1076"/>
          <ac:picMkLst>
            <pc:docMk/>
            <pc:sldMk cId="0" sldId="269"/>
            <ac:picMk id="2" creationId="{00000000-0000-0000-0000-000000000000}"/>
          </ac:picMkLst>
        </pc:picChg>
        <pc:picChg chg="add mod">
          <ac:chgData name="Prithviraj Chowdhury" userId="515ac767b57ea90c" providerId="LiveId" clId="{307A1322-334E-4FA2-AB5F-7CF832379E07}" dt="2023-10-28T19:32:08.875" v="1379" actId="1076"/>
          <ac:picMkLst>
            <pc:docMk/>
            <pc:sldMk cId="0" sldId="269"/>
            <ac:picMk id="6" creationId="{25CB166B-E84B-4DC9-8B0E-DB0BDDDD147A}"/>
          </ac:picMkLst>
        </pc:picChg>
      </pc:sldChg>
      <pc:sldChg chg="addSp delSp modSp add mod modTransition">
        <pc:chgData name="Prithviraj Chowdhury" userId="515ac767b57ea90c" providerId="LiveId" clId="{307A1322-334E-4FA2-AB5F-7CF832379E07}" dt="2023-10-28T19:31:20.632" v="1378"/>
        <pc:sldMkLst>
          <pc:docMk/>
          <pc:sldMk cId="3582522189" sldId="270"/>
        </pc:sldMkLst>
        <pc:spChg chg="del mod">
          <ac:chgData name="Prithviraj Chowdhury" userId="515ac767b57ea90c" providerId="LiveId" clId="{307A1322-334E-4FA2-AB5F-7CF832379E07}" dt="2023-10-28T19:00:34.600" v="35" actId="478"/>
          <ac:spMkLst>
            <pc:docMk/>
            <pc:sldMk cId="3582522189" sldId="270"/>
            <ac:spMk id="2" creationId="{00000000-0000-0000-0000-000000000000}"/>
          </ac:spMkLst>
        </pc:spChg>
        <pc:spChg chg="add del mod">
          <ac:chgData name="Prithviraj Chowdhury" userId="515ac767b57ea90c" providerId="LiveId" clId="{307A1322-334E-4FA2-AB5F-7CF832379E07}" dt="2023-10-28T19:01:24.525" v="47" actId="478"/>
          <ac:spMkLst>
            <pc:docMk/>
            <pc:sldMk cId="3582522189" sldId="270"/>
            <ac:spMk id="3" creationId="{C3D27D2F-5D5A-405A-BCAC-06C762827587}"/>
          </ac:spMkLst>
        </pc:spChg>
        <pc:spChg chg="add del mod">
          <ac:chgData name="Prithviraj Chowdhury" userId="515ac767b57ea90c" providerId="LiveId" clId="{307A1322-334E-4FA2-AB5F-7CF832379E07}" dt="2023-10-28T19:01:22.197" v="45" actId="478"/>
          <ac:spMkLst>
            <pc:docMk/>
            <pc:sldMk cId="3582522189" sldId="270"/>
            <ac:spMk id="4" creationId="{82BE37D3-4892-4EDC-9D1E-856ECF9D191F}"/>
          </ac:spMkLst>
        </pc:spChg>
        <pc:spChg chg="add del mod">
          <ac:chgData name="Prithviraj Chowdhury" userId="515ac767b57ea90c" providerId="LiveId" clId="{307A1322-334E-4FA2-AB5F-7CF832379E07}" dt="2023-10-28T19:01:22.942" v="46" actId="478"/>
          <ac:spMkLst>
            <pc:docMk/>
            <pc:sldMk cId="3582522189" sldId="270"/>
            <ac:spMk id="5" creationId="{364DC355-EBEA-49F9-9BF6-C7C4CD9E2F03}"/>
          </ac:spMkLst>
        </pc:spChg>
        <pc:spChg chg="add mod">
          <ac:chgData name="Prithviraj Chowdhury" userId="515ac767b57ea90c" providerId="LiveId" clId="{307A1322-334E-4FA2-AB5F-7CF832379E07}" dt="2023-10-28T19:06:19.203" v="78" actId="2711"/>
          <ac:spMkLst>
            <pc:docMk/>
            <pc:sldMk cId="3582522189" sldId="270"/>
            <ac:spMk id="6" creationId="{3CFAF3FE-67E6-4A9A-BC24-C32E4DA8ED88}"/>
          </ac:spMkLst>
        </pc:spChg>
        <pc:spChg chg="add mod">
          <ac:chgData name="Prithviraj Chowdhury" userId="515ac767b57ea90c" providerId="LiveId" clId="{307A1322-334E-4FA2-AB5F-7CF832379E07}" dt="2023-10-28T19:09:13.611" v="115" actId="1076"/>
          <ac:spMkLst>
            <pc:docMk/>
            <pc:sldMk cId="3582522189" sldId="270"/>
            <ac:spMk id="7" creationId="{0C7715DA-2BC4-4664-86F0-9CE2C761E8E1}"/>
          </ac:spMkLst>
        </pc:spChg>
        <pc:spChg chg="add mod ord">
          <ac:chgData name="Prithviraj Chowdhury" userId="515ac767b57ea90c" providerId="LiveId" clId="{307A1322-334E-4FA2-AB5F-7CF832379E07}" dt="2023-10-28T19:06:47.194" v="88" actId="14100"/>
          <ac:spMkLst>
            <pc:docMk/>
            <pc:sldMk cId="3582522189" sldId="270"/>
            <ac:spMk id="8" creationId="{C7E4279A-5E2A-4523-B90D-4F9AF99A831B}"/>
          </ac:spMkLst>
        </pc:spChg>
        <pc:spChg chg="add mod">
          <ac:chgData name="Prithviraj Chowdhury" userId="515ac767b57ea90c" providerId="LiveId" clId="{307A1322-334E-4FA2-AB5F-7CF832379E07}" dt="2023-10-28T19:05:58.292" v="76" actId="1076"/>
          <ac:spMkLst>
            <pc:docMk/>
            <pc:sldMk cId="3582522189" sldId="270"/>
            <ac:spMk id="9" creationId="{912590CE-AAA7-4F97-B6AD-DEC6A716CFA3}"/>
          </ac:spMkLst>
        </pc:spChg>
        <pc:spChg chg="add mod">
          <ac:chgData name="Prithviraj Chowdhury" userId="515ac767b57ea90c" providerId="LiveId" clId="{307A1322-334E-4FA2-AB5F-7CF832379E07}" dt="2023-10-28T19:09:23.961" v="118" actId="20577"/>
          <ac:spMkLst>
            <pc:docMk/>
            <pc:sldMk cId="3582522189" sldId="270"/>
            <ac:spMk id="10" creationId="{E2EAE0B5-3CFE-4F64-A47E-C82AFCFFF5F2}"/>
          </ac:spMkLst>
        </pc:spChg>
      </pc:sldChg>
      <pc:sldChg chg="add del ord">
        <pc:chgData name="Prithviraj Chowdhury" userId="515ac767b57ea90c" providerId="LiveId" clId="{307A1322-334E-4FA2-AB5F-7CF832379E07}" dt="2023-10-28T19:27:58.281" v="1321" actId="47"/>
        <pc:sldMkLst>
          <pc:docMk/>
          <pc:sldMk cId="2396479005" sldId="271"/>
        </pc:sldMkLst>
      </pc:sldChg>
      <pc:sldChg chg="addSp delSp modSp add del mod ord modNotes">
        <pc:chgData name="Prithviraj Chowdhury" userId="515ac767b57ea90c" providerId="LiveId" clId="{307A1322-334E-4FA2-AB5F-7CF832379E07}" dt="2023-10-28T19:06:46.872" v="978" actId="47"/>
        <pc:sldMkLst>
          <pc:docMk/>
          <pc:sldMk cId="0" sldId="272"/>
        </pc:sldMkLst>
        <pc:spChg chg="add del mod">
          <ac:chgData name="Prithviraj Chowdhury" userId="515ac767b57ea90c" providerId="LiveId" clId="{307A1322-334E-4FA2-AB5F-7CF832379E07}" dt="2023-10-28T18:47:23.605" v="178" actId="478"/>
          <ac:spMkLst>
            <pc:docMk/>
            <pc:sldMk cId="0" sldId="272"/>
            <ac:spMk id="5" creationId="{96F851EB-C216-4613-9A9B-025AB2EBAA54}"/>
          </ac:spMkLst>
        </pc:spChg>
        <pc:spChg chg="add del mod">
          <ac:chgData name="Prithviraj Chowdhury" userId="515ac767b57ea90c" providerId="LiveId" clId="{307A1322-334E-4FA2-AB5F-7CF832379E07}" dt="2023-10-28T18:47:28.581" v="180" actId="478"/>
          <ac:spMkLst>
            <pc:docMk/>
            <pc:sldMk cId="0" sldId="272"/>
            <ac:spMk id="7" creationId="{D96765C3-760D-4E56-9943-9D5AB4B726EA}"/>
          </ac:spMkLst>
        </pc:spChg>
        <pc:spChg chg="add del mod">
          <ac:chgData name="Prithviraj Chowdhury" userId="515ac767b57ea90c" providerId="LiveId" clId="{307A1322-334E-4FA2-AB5F-7CF832379E07}" dt="2023-10-28T18:47:40.468" v="184" actId="478"/>
          <ac:spMkLst>
            <pc:docMk/>
            <pc:sldMk cId="0" sldId="272"/>
            <ac:spMk id="9" creationId="{88F5C061-1C6C-435B-AAF6-256B8B1BC299}"/>
          </ac:spMkLst>
        </pc:spChg>
        <pc:spChg chg="add del mod">
          <ac:chgData name="Prithviraj Chowdhury" userId="515ac767b57ea90c" providerId="LiveId" clId="{307A1322-334E-4FA2-AB5F-7CF832379E07}" dt="2023-10-28T18:47:42.442" v="185" actId="478"/>
          <ac:spMkLst>
            <pc:docMk/>
            <pc:sldMk cId="0" sldId="272"/>
            <ac:spMk id="11" creationId="{F8584323-B909-4998-82DF-B533D9EE2CF4}"/>
          </ac:spMkLst>
        </pc:spChg>
        <pc:spChg chg="add del mod">
          <ac:chgData name="Prithviraj Chowdhury" userId="515ac767b57ea90c" providerId="LiveId" clId="{307A1322-334E-4FA2-AB5F-7CF832379E07}" dt="2023-10-28T18:47:47.169" v="187" actId="478"/>
          <ac:spMkLst>
            <pc:docMk/>
            <pc:sldMk cId="0" sldId="272"/>
            <ac:spMk id="13" creationId="{A0633B71-AF5A-41D4-AD87-8D5766B11115}"/>
          </ac:spMkLst>
        </pc:spChg>
        <pc:spChg chg="add del mod">
          <ac:chgData name="Prithviraj Chowdhury" userId="515ac767b57ea90c" providerId="LiveId" clId="{307A1322-334E-4FA2-AB5F-7CF832379E07}" dt="2023-10-28T18:47:49.005" v="189" actId="478"/>
          <ac:spMkLst>
            <pc:docMk/>
            <pc:sldMk cId="0" sldId="272"/>
            <ac:spMk id="16" creationId="{2CA90D46-1BFF-4A91-AF5D-EC100E5D8016}"/>
          </ac:spMkLst>
        </pc:spChg>
        <pc:spChg chg="add del mod">
          <ac:chgData name="Prithviraj Chowdhury" userId="515ac767b57ea90c" providerId="LiveId" clId="{307A1322-334E-4FA2-AB5F-7CF832379E07}" dt="2023-10-28T19:08:33.048" v="108"/>
          <ac:spMkLst>
            <pc:docMk/>
            <pc:sldMk cId="0" sldId="272"/>
            <ac:spMk id="18" creationId="{8AC89BE0-F54D-4C2C-9469-DA2FC61886AC}"/>
          </ac:spMkLst>
        </pc:spChg>
        <pc:spChg chg="add del mod">
          <ac:chgData name="Prithviraj Chowdhury" userId="515ac767b57ea90c" providerId="LiveId" clId="{307A1322-334E-4FA2-AB5F-7CF832379E07}" dt="2023-10-28T19:08:32.749" v="107"/>
          <ac:spMkLst>
            <pc:docMk/>
            <pc:sldMk cId="0" sldId="272"/>
            <ac:spMk id="19" creationId="{5F39D1B4-6781-4801-81D4-317CED7903D0}"/>
          </ac:spMkLst>
        </pc:spChg>
        <pc:spChg chg="add del mod">
          <ac:chgData name="Prithviraj Chowdhury" userId="515ac767b57ea90c" providerId="LiveId" clId="{307A1322-334E-4FA2-AB5F-7CF832379E07}" dt="2023-10-28T19:08:32.594" v="106"/>
          <ac:spMkLst>
            <pc:docMk/>
            <pc:sldMk cId="0" sldId="272"/>
            <ac:spMk id="20" creationId="{AB8CBE56-053B-43F4-8AD7-001890075D33}"/>
          </ac:spMkLst>
        </pc:spChg>
        <pc:spChg chg="add del mod">
          <ac:chgData name="Prithviraj Chowdhury" userId="515ac767b57ea90c" providerId="LiveId" clId="{307A1322-334E-4FA2-AB5F-7CF832379E07}" dt="2023-10-28T19:08:32.399" v="105"/>
          <ac:spMkLst>
            <pc:docMk/>
            <pc:sldMk cId="0" sldId="272"/>
            <ac:spMk id="21" creationId="{E473BC03-2462-42F3-AA30-EEBD4F0F4692}"/>
          </ac:spMkLst>
        </pc:spChg>
        <pc:spChg chg="mod">
          <ac:chgData name="Prithviraj Chowdhury" userId="515ac767b57ea90c" providerId="LiveId" clId="{307A1322-334E-4FA2-AB5F-7CF832379E07}" dt="2023-10-28T19:08:38.363" v="109" actId="207"/>
          <ac:spMkLst>
            <pc:docMk/>
            <pc:sldMk cId="0" sldId="272"/>
            <ac:spMk id="200" creationId="{00000000-0000-0000-0000-000000000000}"/>
          </ac:spMkLst>
        </pc:spChg>
        <pc:spChg chg="del mod">
          <ac:chgData name="Prithviraj Chowdhury" userId="515ac767b57ea90c" providerId="LiveId" clId="{307A1322-334E-4FA2-AB5F-7CF832379E07}" dt="2023-10-28T18:47:22.175" v="177" actId="478"/>
          <ac:spMkLst>
            <pc:docMk/>
            <pc:sldMk cId="0" sldId="272"/>
            <ac:spMk id="201" creationId="{00000000-0000-0000-0000-000000000000}"/>
          </ac:spMkLst>
        </pc:spChg>
        <pc:spChg chg="mod">
          <ac:chgData name="Prithviraj Chowdhury" userId="515ac767b57ea90c" providerId="LiveId" clId="{307A1322-334E-4FA2-AB5F-7CF832379E07}" dt="2023-10-28T19:08:45.138" v="110" actId="207"/>
          <ac:spMkLst>
            <pc:docMk/>
            <pc:sldMk cId="0" sldId="272"/>
            <ac:spMk id="202" creationId="{00000000-0000-0000-0000-000000000000}"/>
          </ac:spMkLst>
        </pc:spChg>
        <pc:spChg chg="del mod">
          <ac:chgData name="Prithviraj Chowdhury" userId="515ac767b57ea90c" providerId="LiveId" clId="{307A1322-334E-4FA2-AB5F-7CF832379E07}" dt="2023-10-28T18:47:31.292" v="181" actId="478"/>
          <ac:spMkLst>
            <pc:docMk/>
            <pc:sldMk cId="0" sldId="272"/>
            <ac:spMk id="203" creationId="{00000000-0000-0000-0000-000000000000}"/>
          </ac:spMkLst>
        </pc:spChg>
        <pc:spChg chg="mod">
          <ac:chgData name="Prithviraj Chowdhury" userId="515ac767b57ea90c" providerId="LiveId" clId="{307A1322-334E-4FA2-AB5F-7CF832379E07}" dt="2023-10-28T19:08:49.905" v="111" actId="207"/>
          <ac:spMkLst>
            <pc:docMk/>
            <pc:sldMk cId="0" sldId="272"/>
            <ac:spMk id="204" creationId="{00000000-0000-0000-0000-000000000000}"/>
          </ac:spMkLst>
        </pc:spChg>
        <pc:spChg chg="del mod">
          <ac:chgData name="Prithviraj Chowdhury" userId="515ac767b57ea90c" providerId="LiveId" clId="{307A1322-334E-4FA2-AB5F-7CF832379E07}" dt="2023-10-28T18:47:48.235" v="188" actId="478"/>
          <ac:spMkLst>
            <pc:docMk/>
            <pc:sldMk cId="0" sldId="272"/>
            <ac:spMk id="205" creationId="{00000000-0000-0000-0000-000000000000}"/>
          </ac:spMkLst>
        </pc:spChg>
        <pc:spChg chg="mod">
          <ac:chgData name="Prithviraj Chowdhury" userId="515ac767b57ea90c" providerId="LiveId" clId="{307A1322-334E-4FA2-AB5F-7CF832379E07}" dt="2023-10-28T18:47:36.574" v="183" actId="1076"/>
          <ac:spMkLst>
            <pc:docMk/>
            <pc:sldMk cId="0" sldId="272"/>
            <ac:spMk id="206" creationId="{00000000-0000-0000-0000-000000000000}"/>
          </ac:spMkLst>
        </pc:spChg>
        <pc:spChg chg="mod">
          <ac:chgData name="Prithviraj Chowdhury" userId="515ac767b57ea90c" providerId="LiveId" clId="{307A1322-334E-4FA2-AB5F-7CF832379E07}" dt="2023-10-28T18:46:50.806" v="135" actId="113"/>
          <ac:spMkLst>
            <pc:docMk/>
            <pc:sldMk cId="0" sldId="272"/>
            <ac:spMk id="207" creationId="{00000000-0000-0000-0000-000000000000}"/>
          </ac:spMkLst>
        </pc:spChg>
        <pc:spChg chg="mod">
          <ac:chgData name="Prithviraj Chowdhury" userId="515ac767b57ea90c" providerId="LiveId" clId="{307A1322-334E-4FA2-AB5F-7CF832379E07}" dt="2023-10-28T18:47:19.129" v="176" actId="113"/>
          <ac:spMkLst>
            <pc:docMk/>
            <pc:sldMk cId="0" sldId="272"/>
            <ac:spMk id="208" creationId="{00000000-0000-0000-0000-000000000000}"/>
          </ac:spMkLst>
        </pc:spChg>
        <pc:spChg chg="del">
          <ac:chgData name="Prithviraj Chowdhury" userId="515ac767b57ea90c" providerId="LiveId" clId="{307A1322-334E-4FA2-AB5F-7CF832379E07}" dt="2023-10-28T18:47:26.333" v="179" actId="478"/>
          <ac:spMkLst>
            <pc:docMk/>
            <pc:sldMk cId="0" sldId="272"/>
            <ac:spMk id="209" creationId="{00000000-0000-0000-0000-000000000000}"/>
          </ac:spMkLst>
        </pc:spChg>
        <pc:spChg chg="del">
          <ac:chgData name="Prithviraj Chowdhury" userId="515ac767b57ea90c" providerId="LiveId" clId="{307A1322-334E-4FA2-AB5F-7CF832379E07}" dt="2023-10-28T18:47:40.468" v="184" actId="478"/>
          <ac:spMkLst>
            <pc:docMk/>
            <pc:sldMk cId="0" sldId="272"/>
            <ac:spMk id="210" creationId="{00000000-0000-0000-0000-000000000000}"/>
          </ac:spMkLst>
        </pc:spChg>
        <pc:spChg chg="del">
          <ac:chgData name="Prithviraj Chowdhury" userId="515ac767b57ea90c" providerId="LiveId" clId="{307A1322-334E-4FA2-AB5F-7CF832379E07}" dt="2023-10-28T18:47:46.068" v="186" actId="478"/>
          <ac:spMkLst>
            <pc:docMk/>
            <pc:sldMk cId="0" sldId="272"/>
            <ac:spMk id="211" creationId="{00000000-0000-0000-0000-000000000000}"/>
          </ac:spMkLst>
        </pc:spChg>
        <pc:picChg chg="add mod">
          <ac:chgData name="Prithviraj Chowdhury" userId="515ac767b57ea90c" providerId="LiveId" clId="{307A1322-334E-4FA2-AB5F-7CF832379E07}" dt="2023-10-28T19:08:20.203" v="100" actId="14100"/>
          <ac:picMkLst>
            <pc:docMk/>
            <pc:sldMk cId="0" sldId="272"/>
            <ac:picMk id="3" creationId="{3B566D08-7806-4935-95AF-1DD805D91D5A}"/>
          </ac:picMkLst>
        </pc:picChg>
      </pc:sldChg>
      <pc:sldChg chg="add del">
        <pc:chgData name="Prithviraj Chowdhury" userId="515ac767b57ea90c" providerId="LiveId" clId="{307A1322-334E-4FA2-AB5F-7CF832379E07}" dt="2023-10-28T19:27:50.011" v="1320" actId="47"/>
        <pc:sldMkLst>
          <pc:docMk/>
          <pc:sldMk cId="472391539" sldId="273"/>
        </pc:sldMkLst>
      </pc:sldChg>
      <pc:sldChg chg="add del">
        <pc:chgData name="Prithviraj Chowdhury" userId="515ac767b57ea90c" providerId="LiveId" clId="{307A1322-334E-4FA2-AB5F-7CF832379E07}" dt="2023-10-28T19:28:02.520" v="1322" actId="47"/>
        <pc:sldMkLst>
          <pc:docMk/>
          <pc:sldMk cId="593561268" sldId="274"/>
        </pc:sldMkLst>
      </pc:sldChg>
      <pc:sldChg chg="modSp add del mod">
        <pc:chgData name="Prithviraj Chowdhury" userId="515ac767b57ea90c" providerId="LiveId" clId="{307A1322-334E-4FA2-AB5F-7CF832379E07}" dt="2023-10-28T19:29:50.250" v="1350" actId="47"/>
        <pc:sldMkLst>
          <pc:docMk/>
          <pc:sldMk cId="2167320349" sldId="275"/>
        </pc:sldMkLst>
        <pc:spChg chg="mod">
          <ac:chgData name="Prithviraj Chowdhury" userId="515ac767b57ea90c" providerId="LiveId" clId="{307A1322-334E-4FA2-AB5F-7CF832379E07}" dt="2023-10-28T19:27:40.990" v="1319" actId="20577"/>
          <ac:spMkLst>
            <pc:docMk/>
            <pc:sldMk cId="2167320349" sldId="275"/>
            <ac:spMk id="6" creationId="{00000000-0000-0000-0000-000000000000}"/>
          </ac:spMkLst>
        </pc:spChg>
      </pc:sldChg>
      <pc:sldMasterChg chg="addSldLayout delSldLayout">
        <pc:chgData name="Prithviraj Chowdhury" userId="515ac767b57ea90c" providerId="LiveId" clId="{307A1322-334E-4FA2-AB5F-7CF832379E07}" dt="2023-10-28T19:06:46.872" v="978" actId="47"/>
        <pc:sldMasterMkLst>
          <pc:docMk/>
          <pc:sldMasterMk cId="0" sldId="2147483648"/>
        </pc:sldMasterMkLst>
        <pc:sldLayoutChg chg="add del">
          <pc:chgData name="Prithviraj Chowdhury" userId="515ac767b57ea90c" providerId="LiveId" clId="{307A1322-334E-4FA2-AB5F-7CF832379E07}" dt="2023-10-28T19:06:46.872" v="978" actId="47"/>
          <pc:sldLayoutMkLst>
            <pc:docMk/>
            <pc:sldMasterMk cId="0" sldId="2147483648"/>
            <pc:sldLayoutMk cId="2371846657" sldId="214748366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32E655A9-EA92-4C65-8474-BF9F43ACB280}" type="datetimeFigureOut">
              <a:rPr lang="en-US" smtClean="0"/>
              <a:t>10/29/2023</a:t>
            </a:fld>
            <a:endParaRPr lang="en-US"/>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FC37517E-FD01-4792-9295-41CC25F8C805}" type="slidenum">
              <a:rPr lang="en-US" smtClean="0"/>
              <a:t>‹#›</a:t>
            </a:fld>
            <a:endParaRPr lang="en-US"/>
          </a:p>
        </p:txBody>
      </p:sp>
    </p:spTree>
    <p:extLst>
      <p:ext uri="{BB962C8B-B14F-4D97-AF65-F5344CB8AC3E}">
        <p14:creationId xmlns:p14="http://schemas.microsoft.com/office/powerpoint/2010/main" val="4106251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37517E-FD01-4792-9295-41CC25F8C805}" type="slidenum">
              <a:rPr lang="en-US" smtClean="0"/>
              <a:t>5</a:t>
            </a:fld>
            <a:endParaRPr lang="en-US"/>
          </a:p>
        </p:txBody>
      </p:sp>
    </p:spTree>
    <p:extLst>
      <p:ext uri="{BB962C8B-B14F-4D97-AF65-F5344CB8AC3E}">
        <p14:creationId xmlns:p14="http://schemas.microsoft.com/office/powerpoint/2010/main" val="3998161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26316F"/>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3450" b="1" i="0">
                <a:solidFill>
                  <a:srgbClr val="26316F"/>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26316F"/>
                </a:solidFill>
                <a:latin typeface="Tahoma"/>
                <a:cs typeface="Tahom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26316F"/>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0" y="0"/>
                </a:moveTo>
                <a:lnTo>
                  <a:pt x="18287999" y="0"/>
                </a:lnTo>
                <a:lnTo>
                  <a:pt x="18287999" y="10286999"/>
                </a:lnTo>
                <a:lnTo>
                  <a:pt x="0" y="10286999"/>
                </a:lnTo>
                <a:lnTo>
                  <a:pt x="0" y="0"/>
                </a:lnTo>
                <a:close/>
              </a:path>
            </a:pathLst>
          </a:custGeom>
          <a:solidFill>
            <a:srgbClr val="74C3BF"/>
          </a:solidFill>
        </p:spPr>
        <p:txBody>
          <a:bodyPr wrap="square" lIns="0" tIns="0" rIns="0" bIns="0" rtlCol="0"/>
          <a:lstStyle/>
          <a:p>
            <a:endParaRPr/>
          </a:p>
        </p:txBody>
      </p:sp>
      <p:sp>
        <p:nvSpPr>
          <p:cNvPr id="17" name="bg object 17"/>
          <p:cNvSpPr/>
          <p:nvPr/>
        </p:nvSpPr>
        <p:spPr>
          <a:xfrm>
            <a:off x="0" y="0"/>
            <a:ext cx="3898265" cy="3729990"/>
          </a:xfrm>
          <a:custGeom>
            <a:avLst/>
            <a:gdLst/>
            <a:ahLst/>
            <a:cxnLst/>
            <a:rect l="l" t="t" r="r" b="b"/>
            <a:pathLst>
              <a:path w="3898265" h="3729990">
                <a:moveTo>
                  <a:pt x="2130305" y="3198275"/>
                </a:moveTo>
                <a:lnTo>
                  <a:pt x="198931" y="3198275"/>
                </a:lnTo>
                <a:lnTo>
                  <a:pt x="247788" y="3198203"/>
                </a:lnTo>
                <a:lnTo>
                  <a:pt x="296593" y="3197373"/>
                </a:lnTo>
                <a:lnTo>
                  <a:pt x="345337" y="3195786"/>
                </a:lnTo>
                <a:lnTo>
                  <a:pt x="394012" y="3193444"/>
                </a:lnTo>
                <a:lnTo>
                  <a:pt x="442608" y="3190351"/>
                </a:lnTo>
                <a:lnTo>
                  <a:pt x="491119" y="3186507"/>
                </a:lnTo>
                <a:lnTo>
                  <a:pt x="539534" y="3181916"/>
                </a:lnTo>
                <a:lnTo>
                  <a:pt x="587845" y="3176580"/>
                </a:lnTo>
                <a:lnTo>
                  <a:pt x="636044" y="3170500"/>
                </a:lnTo>
                <a:lnTo>
                  <a:pt x="684123" y="3163680"/>
                </a:lnTo>
                <a:lnTo>
                  <a:pt x="732071" y="3156121"/>
                </a:lnTo>
                <a:lnTo>
                  <a:pt x="779882" y="3147826"/>
                </a:lnTo>
                <a:lnTo>
                  <a:pt x="827546" y="3138797"/>
                </a:lnTo>
                <a:lnTo>
                  <a:pt x="875054" y="3129036"/>
                </a:lnTo>
                <a:lnTo>
                  <a:pt x="922399" y="3118545"/>
                </a:lnTo>
                <a:lnTo>
                  <a:pt x="969571" y="3107327"/>
                </a:lnTo>
                <a:lnTo>
                  <a:pt x="1016563" y="3095385"/>
                </a:lnTo>
                <a:lnTo>
                  <a:pt x="1063364" y="3082719"/>
                </a:lnTo>
                <a:lnTo>
                  <a:pt x="1109968" y="3069333"/>
                </a:lnTo>
                <a:lnTo>
                  <a:pt x="1156364" y="3055228"/>
                </a:lnTo>
                <a:lnTo>
                  <a:pt x="1202545" y="3040407"/>
                </a:lnTo>
                <a:lnTo>
                  <a:pt x="1248502" y="3024873"/>
                </a:lnTo>
                <a:lnTo>
                  <a:pt x="1294227" y="3008627"/>
                </a:lnTo>
                <a:lnTo>
                  <a:pt x="1339710" y="2991672"/>
                </a:lnTo>
                <a:lnTo>
                  <a:pt x="1384944" y="2974010"/>
                </a:lnTo>
                <a:lnTo>
                  <a:pt x="1429919" y="2955643"/>
                </a:lnTo>
                <a:lnTo>
                  <a:pt x="1474627" y="2936573"/>
                </a:lnTo>
                <a:lnTo>
                  <a:pt x="1519060" y="2916804"/>
                </a:lnTo>
                <a:lnTo>
                  <a:pt x="1563209" y="2896336"/>
                </a:lnTo>
                <a:lnTo>
                  <a:pt x="1607065" y="2875173"/>
                </a:lnTo>
                <a:lnTo>
                  <a:pt x="1650619" y="2853316"/>
                </a:lnTo>
                <a:lnTo>
                  <a:pt x="1693864" y="2830768"/>
                </a:lnTo>
                <a:lnTo>
                  <a:pt x="1736790" y="2807530"/>
                </a:lnTo>
                <a:lnTo>
                  <a:pt x="1779389" y="2783606"/>
                </a:lnTo>
                <a:lnTo>
                  <a:pt x="1821652" y="2758998"/>
                </a:lnTo>
                <a:lnTo>
                  <a:pt x="1863572" y="2733708"/>
                </a:lnTo>
                <a:lnTo>
                  <a:pt x="1905138" y="2707737"/>
                </a:lnTo>
                <a:lnTo>
                  <a:pt x="1946343" y="2681089"/>
                </a:lnTo>
                <a:lnTo>
                  <a:pt x="1987177" y="2653765"/>
                </a:lnTo>
                <a:lnTo>
                  <a:pt x="2027633" y="2625768"/>
                </a:lnTo>
                <a:lnTo>
                  <a:pt x="2067702" y="2597100"/>
                </a:lnTo>
                <a:lnTo>
                  <a:pt x="2107375" y="2567764"/>
                </a:lnTo>
                <a:lnTo>
                  <a:pt x="2146644" y="2537761"/>
                </a:lnTo>
                <a:lnTo>
                  <a:pt x="2185500" y="2507093"/>
                </a:lnTo>
                <a:lnTo>
                  <a:pt x="2223934" y="2475764"/>
                </a:lnTo>
                <a:lnTo>
                  <a:pt x="2261938" y="2443775"/>
                </a:lnTo>
                <a:lnTo>
                  <a:pt x="2299503" y="2411129"/>
                </a:lnTo>
                <a:lnTo>
                  <a:pt x="2336548" y="2377894"/>
                </a:lnTo>
                <a:lnTo>
                  <a:pt x="2372995" y="2344141"/>
                </a:lnTo>
                <a:lnTo>
                  <a:pt x="2408840" y="2309881"/>
                </a:lnTo>
                <a:lnTo>
                  <a:pt x="2444081" y="2275120"/>
                </a:lnTo>
                <a:lnTo>
                  <a:pt x="2478714" y="2239867"/>
                </a:lnTo>
                <a:lnTo>
                  <a:pt x="2512736" y="2204130"/>
                </a:lnTo>
                <a:lnTo>
                  <a:pt x="2546143" y="2167918"/>
                </a:lnTo>
                <a:lnTo>
                  <a:pt x="2578932" y="2131238"/>
                </a:lnTo>
                <a:lnTo>
                  <a:pt x="2611101" y="2094099"/>
                </a:lnTo>
                <a:lnTo>
                  <a:pt x="2642644" y="2056510"/>
                </a:lnTo>
                <a:lnTo>
                  <a:pt x="2673560" y="2018477"/>
                </a:lnTo>
                <a:lnTo>
                  <a:pt x="2703845" y="1980011"/>
                </a:lnTo>
                <a:lnTo>
                  <a:pt x="2733496" y="1941118"/>
                </a:lnTo>
                <a:lnTo>
                  <a:pt x="2762508" y="1901808"/>
                </a:lnTo>
                <a:lnTo>
                  <a:pt x="2790880" y="1862088"/>
                </a:lnTo>
                <a:lnTo>
                  <a:pt x="2818608" y="1821967"/>
                </a:lnTo>
                <a:lnTo>
                  <a:pt x="2845688" y="1781452"/>
                </a:lnTo>
                <a:lnTo>
                  <a:pt x="2872117" y="1740553"/>
                </a:lnTo>
                <a:lnTo>
                  <a:pt x="2897893" y="1699277"/>
                </a:lnTo>
                <a:lnTo>
                  <a:pt x="2923010" y="1657633"/>
                </a:lnTo>
                <a:lnTo>
                  <a:pt x="2947467" y="1615629"/>
                </a:lnTo>
                <a:lnTo>
                  <a:pt x="2971260" y="1573273"/>
                </a:lnTo>
                <a:lnTo>
                  <a:pt x="2994385" y="1530573"/>
                </a:lnTo>
                <a:lnTo>
                  <a:pt x="3016840" y="1487538"/>
                </a:lnTo>
                <a:lnTo>
                  <a:pt x="3038621" y="1444176"/>
                </a:lnTo>
                <a:lnTo>
                  <a:pt x="3059725" y="1400494"/>
                </a:lnTo>
                <a:lnTo>
                  <a:pt x="3080148" y="1356503"/>
                </a:lnTo>
                <a:lnTo>
                  <a:pt x="3099887" y="1312208"/>
                </a:lnTo>
                <a:lnTo>
                  <a:pt x="3118939" y="1267620"/>
                </a:lnTo>
                <a:lnTo>
                  <a:pt x="3137301" y="1222746"/>
                </a:lnTo>
                <a:lnTo>
                  <a:pt x="3154969" y="1177594"/>
                </a:lnTo>
                <a:lnTo>
                  <a:pt x="3171940" y="1132173"/>
                </a:lnTo>
                <a:lnTo>
                  <a:pt x="3188210" y="1086490"/>
                </a:lnTo>
                <a:lnTo>
                  <a:pt x="3203777" y="1040555"/>
                </a:lnTo>
                <a:lnTo>
                  <a:pt x="3218637" y="994375"/>
                </a:lnTo>
                <a:lnTo>
                  <a:pt x="3232786" y="947958"/>
                </a:lnTo>
                <a:lnTo>
                  <a:pt x="3246222" y="901314"/>
                </a:lnTo>
                <a:lnTo>
                  <a:pt x="3258942" y="854449"/>
                </a:lnTo>
                <a:lnTo>
                  <a:pt x="3270941" y="807373"/>
                </a:lnTo>
                <a:lnTo>
                  <a:pt x="3282216" y="760093"/>
                </a:lnTo>
                <a:lnTo>
                  <a:pt x="3292765" y="712618"/>
                </a:lnTo>
                <a:lnTo>
                  <a:pt x="3302584" y="664956"/>
                </a:lnTo>
                <a:lnTo>
                  <a:pt x="3311669" y="617116"/>
                </a:lnTo>
                <a:lnTo>
                  <a:pt x="3320018" y="569105"/>
                </a:lnTo>
                <a:lnTo>
                  <a:pt x="3327627" y="520932"/>
                </a:lnTo>
                <a:lnTo>
                  <a:pt x="3334492" y="472604"/>
                </a:lnTo>
                <a:lnTo>
                  <a:pt x="3340611" y="424131"/>
                </a:lnTo>
                <a:lnTo>
                  <a:pt x="3345980" y="375521"/>
                </a:lnTo>
                <a:lnTo>
                  <a:pt x="3350596" y="326781"/>
                </a:lnTo>
                <a:lnTo>
                  <a:pt x="3354456" y="277921"/>
                </a:lnTo>
                <a:lnTo>
                  <a:pt x="3357556" y="228947"/>
                </a:lnTo>
                <a:lnTo>
                  <a:pt x="3359892" y="179870"/>
                </a:lnTo>
                <a:lnTo>
                  <a:pt x="3361463" y="130696"/>
                </a:lnTo>
                <a:lnTo>
                  <a:pt x="3362190" y="85988"/>
                </a:lnTo>
                <a:lnTo>
                  <a:pt x="3362291" y="32092"/>
                </a:lnTo>
                <a:lnTo>
                  <a:pt x="3361805" y="0"/>
                </a:lnTo>
                <a:lnTo>
                  <a:pt x="3897431" y="0"/>
                </a:lnTo>
                <a:lnTo>
                  <a:pt x="3897809" y="32092"/>
                </a:lnTo>
                <a:lnTo>
                  <a:pt x="3897778" y="85988"/>
                </a:lnTo>
                <a:lnTo>
                  <a:pt x="3897030" y="135412"/>
                </a:lnTo>
                <a:lnTo>
                  <a:pt x="3895619" y="184761"/>
                </a:lnTo>
                <a:lnTo>
                  <a:pt x="3893549" y="234030"/>
                </a:lnTo>
                <a:lnTo>
                  <a:pt x="3890822" y="283211"/>
                </a:lnTo>
                <a:lnTo>
                  <a:pt x="3887440" y="332300"/>
                </a:lnTo>
                <a:lnTo>
                  <a:pt x="3883405" y="381290"/>
                </a:lnTo>
                <a:lnTo>
                  <a:pt x="3878720" y="430175"/>
                </a:lnTo>
                <a:lnTo>
                  <a:pt x="3873388" y="478949"/>
                </a:lnTo>
                <a:lnTo>
                  <a:pt x="3867411" y="527606"/>
                </a:lnTo>
                <a:lnTo>
                  <a:pt x="3860790" y="576139"/>
                </a:lnTo>
                <a:lnTo>
                  <a:pt x="3853530" y="624543"/>
                </a:lnTo>
                <a:lnTo>
                  <a:pt x="3845631" y="672811"/>
                </a:lnTo>
                <a:lnTo>
                  <a:pt x="3837098" y="720938"/>
                </a:lnTo>
                <a:lnTo>
                  <a:pt x="3827931" y="768918"/>
                </a:lnTo>
                <a:lnTo>
                  <a:pt x="3818133" y="816744"/>
                </a:lnTo>
                <a:lnTo>
                  <a:pt x="3807708" y="864410"/>
                </a:lnTo>
                <a:lnTo>
                  <a:pt x="3796656" y="911910"/>
                </a:lnTo>
                <a:lnTo>
                  <a:pt x="3784982" y="959238"/>
                </a:lnTo>
                <a:lnTo>
                  <a:pt x="3772687" y="1006389"/>
                </a:lnTo>
                <a:lnTo>
                  <a:pt x="3759773" y="1053355"/>
                </a:lnTo>
                <a:lnTo>
                  <a:pt x="3746243" y="1100131"/>
                </a:lnTo>
                <a:lnTo>
                  <a:pt x="3732099" y="1146711"/>
                </a:lnTo>
                <a:lnTo>
                  <a:pt x="3717345" y="1193089"/>
                </a:lnTo>
                <a:lnTo>
                  <a:pt x="3701982" y="1239258"/>
                </a:lnTo>
                <a:lnTo>
                  <a:pt x="3686012" y="1285213"/>
                </a:lnTo>
                <a:lnTo>
                  <a:pt x="3669439" y="1330948"/>
                </a:lnTo>
                <a:lnTo>
                  <a:pt x="3652264" y="1376456"/>
                </a:lnTo>
                <a:lnTo>
                  <a:pt x="3634491" y="1421731"/>
                </a:lnTo>
                <a:lnTo>
                  <a:pt x="3616121" y="1466767"/>
                </a:lnTo>
                <a:lnTo>
                  <a:pt x="3597156" y="1511559"/>
                </a:lnTo>
                <a:lnTo>
                  <a:pt x="3577601" y="1556100"/>
                </a:lnTo>
                <a:lnTo>
                  <a:pt x="3557455" y="1600383"/>
                </a:lnTo>
                <a:lnTo>
                  <a:pt x="3536723" y="1644404"/>
                </a:lnTo>
                <a:lnTo>
                  <a:pt x="3515407" y="1688156"/>
                </a:lnTo>
                <a:lnTo>
                  <a:pt x="3493509" y="1731632"/>
                </a:lnTo>
                <a:lnTo>
                  <a:pt x="3471031" y="1774827"/>
                </a:lnTo>
                <a:lnTo>
                  <a:pt x="3447976" y="1817735"/>
                </a:lnTo>
                <a:lnTo>
                  <a:pt x="3424347" y="1860349"/>
                </a:lnTo>
                <a:lnTo>
                  <a:pt x="3400145" y="1902664"/>
                </a:lnTo>
                <a:lnTo>
                  <a:pt x="3375374" y="1944673"/>
                </a:lnTo>
                <a:lnTo>
                  <a:pt x="3350035" y="1986371"/>
                </a:lnTo>
                <a:lnTo>
                  <a:pt x="3324131" y="2027750"/>
                </a:lnTo>
                <a:lnTo>
                  <a:pt x="3297665" y="2068806"/>
                </a:lnTo>
                <a:lnTo>
                  <a:pt x="3270639" y="2109532"/>
                </a:lnTo>
                <a:lnTo>
                  <a:pt x="3243055" y="2149923"/>
                </a:lnTo>
                <a:lnTo>
                  <a:pt x="3214916" y="2189971"/>
                </a:lnTo>
                <a:lnTo>
                  <a:pt x="3186225" y="2229670"/>
                </a:lnTo>
                <a:lnTo>
                  <a:pt x="3156983" y="2269016"/>
                </a:lnTo>
                <a:lnTo>
                  <a:pt x="3127193" y="2308001"/>
                </a:lnTo>
                <a:lnTo>
                  <a:pt x="3096857" y="2346621"/>
                </a:lnTo>
                <a:lnTo>
                  <a:pt x="3065979" y="2384867"/>
                </a:lnTo>
                <a:lnTo>
                  <a:pt x="3034560" y="2422735"/>
                </a:lnTo>
                <a:lnTo>
                  <a:pt x="3002603" y="2460219"/>
                </a:lnTo>
                <a:lnTo>
                  <a:pt x="2970110" y="2497311"/>
                </a:lnTo>
                <a:lnTo>
                  <a:pt x="2937084" y="2534008"/>
                </a:lnTo>
                <a:lnTo>
                  <a:pt x="2903527" y="2570301"/>
                </a:lnTo>
                <a:lnTo>
                  <a:pt x="2869441" y="2606185"/>
                </a:lnTo>
                <a:lnTo>
                  <a:pt x="2834830" y="2641654"/>
                </a:lnTo>
                <a:lnTo>
                  <a:pt x="2799695" y="2676703"/>
                </a:lnTo>
                <a:lnTo>
                  <a:pt x="2764039" y="2711324"/>
                </a:lnTo>
                <a:lnTo>
                  <a:pt x="2727864" y="2745512"/>
                </a:lnTo>
                <a:lnTo>
                  <a:pt x="2691173" y="2779260"/>
                </a:lnTo>
                <a:lnTo>
                  <a:pt x="2653968" y="2812564"/>
                </a:lnTo>
                <a:lnTo>
                  <a:pt x="2616316" y="2845360"/>
                </a:lnTo>
                <a:lnTo>
                  <a:pt x="2578285" y="2877592"/>
                </a:lnTo>
                <a:lnTo>
                  <a:pt x="2539882" y="2909257"/>
                </a:lnTo>
                <a:lnTo>
                  <a:pt x="2501114" y="2940353"/>
                </a:lnTo>
                <a:lnTo>
                  <a:pt x="2461986" y="2970880"/>
                </a:lnTo>
                <a:lnTo>
                  <a:pt x="2422506" y="3000835"/>
                </a:lnTo>
                <a:lnTo>
                  <a:pt x="2382678" y="3030216"/>
                </a:lnTo>
                <a:lnTo>
                  <a:pt x="2342511" y="3059023"/>
                </a:lnTo>
                <a:lnTo>
                  <a:pt x="2302009" y="3087253"/>
                </a:lnTo>
                <a:lnTo>
                  <a:pt x="2261180" y="3114905"/>
                </a:lnTo>
                <a:lnTo>
                  <a:pt x="2220029" y="3141976"/>
                </a:lnTo>
                <a:lnTo>
                  <a:pt x="2178563" y="3168466"/>
                </a:lnTo>
                <a:lnTo>
                  <a:pt x="2136789" y="3194373"/>
                </a:lnTo>
                <a:lnTo>
                  <a:pt x="2130305" y="3198275"/>
                </a:lnTo>
                <a:close/>
              </a:path>
              <a:path w="3898265" h="3729990">
                <a:moveTo>
                  <a:pt x="398438" y="3729415"/>
                </a:moveTo>
                <a:lnTo>
                  <a:pt x="37930" y="3729415"/>
                </a:lnTo>
                <a:lnTo>
                  <a:pt x="0" y="3727314"/>
                </a:lnTo>
                <a:lnTo>
                  <a:pt x="0" y="3190686"/>
                </a:lnTo>
                <a:lnTo>
                  <a:pt x="3152" y="3190928"/>
                </a:lnTo>
                <a:lnTo>
                  <a:pt x="52132" y="3193914"/>
                </a:lnTo>
                <a:lnTo>
                  <a:pt x="101094" y="3196133"/>
                </a:lnTo>
                <a:lnTo>
                  <a:pt x="150030" y="3197586"/>
                </a:lnTo>
                <a:lnTo>
                  <a:pt x="198931" y="3198275"/>
                </a:lnTo>
                <a:lnTo>
                  <a:pt x="2130305" y="3198275"/>
                </a:lnTo>
                <a:lnTo>
                  <a:pt x="2094712" y="3219695"/>
                </a:lnTo>
                <a:lnTo>
                  <a:pt x="2052339" y="3244430"/>
                </a:lnTo>
                <a:lnTo>
                  <a:pt x="2009677" y="3268577"/>
                </a:lnTo>
                <a:lnTo>
                  <a:pt x="1966731" y="3292134"/>
                </a:lnTo>
                <a:lnTo>
                  <a:pt x="1923508" y="3315099"/>
                </a:lnTo>
                <a:lnTo>
                  <a:pt x="1880015" y="3337472"/>
                </a:lnTo>
                <a:lnTo>
                  <a:pt x="1836257" y="3359249"/>
                </a:lnTo>
                <a:lnTo>
                  <a:pt x="1792241" y="3380429"/>
                </a:lnTo>
                <a:lnTo>
                  <a:pt x="1747973" y="3401012"/>
                </a:lnTo>
                <a:lnTo>
                  <a:pt x="1703460" y="3420994"/>
                </a:lnTo>
                <a:lnTo>
                  <a:pt x="1658708" y="3440375"/>
                </a:lnTo>
                <a:lnTo>
                  <a:pt x="1613723" y="3459153"/>
                </a:lnTo>
                <a:lnTo>
                  <a:pt x="1568512" y="3477326"/>
                </a:lnTo>
                <a:lnTo>
                  <a:pt x="1523081" y="3494892"/>
                </a:lnTo>
                <a:lnTo>
                  <a:pt x="1477436" y="3511850"/>
                </a:lnTo>
                <a:lnTo>
                  <a:pt x="1431584" y="3528198"/>
                </a:lnTo>
                <a:lnTo>
                  <a:pt x="1385530" y="3543935"/>
                </a:lnTo>
                <a:lnTo>
                  <a:pt x="1339282" y="3559058"/>
                </a:lnTo>
                <a:lnTo>
                  <a:pt x="1292846" y="3573567"/>
                </a:lnTo>
                <a:lnTo>
                  <a:pt x="1246227" y="3587459"/>
                </a:lnTo>
                <a:lnTo>
                  <a:pt x="1199433" y="3600733"/>
                </a:lnTo>
                <a:lnTo>
                  <a:pt x="1152469" y="3613387"/>
                </a:lnTo>
                <a:lnTo>
                  <a:pt x="1105343" y="3625420"/>
                </a:lnTo>
                <a:lnTo>
                  <a:pt x="1058059" y="3636829"/>
                </a:lnTo>
                <a:lnTo>
                  <a:pt x="1010626" y="3647614"/>
                </a:lnTo>
                <a:lnTo>
                  <a:pt x="963048" y="3657772"/>
                </a:lnTo>
                <a:lnTo>
                  <a:pt x="915332" y="3667302"/>
                </a:lnTo>
                <a:lnTo>
                  <a:pt x="867485" y="3676202"/>
                </a:lnTo>
                <a:lnTo>
                  <a:pt x="819513" y="3684471"/>
                </a:lnTo>
                <a:lnTo>
                  <a:pt x="771422" y="3692107"/>
                </a:lnTo>
                <a:lnTo>
                  <a:pt x="723219" y="3699107"/>
                </a:lnTo>
                <a:lnTo>
                  <a:pt x="674910" y="3705472"/>
                </a:lnTo>
                <a:lnTo>
                  <a:pt x="626501" y="3711198"/>
                </a:lnTo>
                <a:lnTo>
                  <a:pt x="577998" y="3716284"/>
                </a:lnTo>
                <a:lnTo>
                  <a:pt x="529409" y="3720730"/>
                </a:lnTo>
                <a:lnTo>
                  <a:pt x="480738" y="3724531"/>
                </a:lnTo>
                <a:lnTo>
                  <a:pt x="431994" y="3727689"/>
                </a:lnTo>
                <a:lnTo>
                  <a:pt x="398438" y="3729415"/>
                </a:lnTo>
                <a:close/>
              </a:path>
            </a:pathLst>
          </a:custGeom>
          <a:solidFill>
            <a:srgbClr val="FABC00"/>
          </a:solidFill>
        </p:spPr>
        <p:txBody>
          <a:bodyPr wrap="square" lIns="0" tIns="0" rIns="0" bIns="0" rtlCol="0"/>
          <a:lstStyle/>
          <a:p>
            <a:endParaRPr/>
          </a:p>
        </p:txBody>
      </p:sp>
      <p:sp>
        <p:nvSpPr>
          <p:cNvPr id="18" name="bg object 18"/>
          <p:cNvSpPr/>
          <p:nvPr/>
        </p:nvSpPr>
        <p:spPr>
          <a:xfrm>
            <a:off x="1415975" y="799500"/>
            <a:ext cx="15456535" cy="8688070"/>
          </a:xfrm>
          <a:custGeom>
            <a:avLst/>
            <a:gdLst/>
            <a:ahLst/>
            <a:cxnLst/>
            <a:rect l="l" t="t" r="r" b="b"/>
            <a:pathLst>
              <a:path w="15456535" h="8688070">
                <a:moveTo>
                  <a:pt x="15455949" y="8687990"/>
                </a:moveTo>
                <a:lnTo>
                  <a:pt x="1448024" y="8687990"/>
                </a:lnTo>
                <a:lnTo>
                  <a:pt x="1398027" y="8687128"/>
                </a:lnTo>
                <a:lnTo>
                  <a:pt x="1348249" y="8684551"/>
                </a:lnTo>
                <a:lnTo>
                  <a:pt x="1298730" y="8680278"/>
                </a:lnTo>
                <a:lnTo>
                  <a:pt x="1249508" y="8674324"/>
                </a:lnTo>
                <a:lnTo>
                  <a:pt x="1200625" y="8666705"/>
                </a:lnTo>
                <a:lnTo>
                  <a:pt x="1152120" y="8657440"/>
                </a:lnTo>
                <a:lnTo>
                  <a:pt x="1104034" y="8646543"/>
                </a:lnTo>
                <a:lnTo>
                  <a:pt x="1056405" y="8634031"/>
                </a:lnTo>
                <a:lnTo>
                  <a:pt x="1009274" y="8619922"/>
                </a:lnTo>
                <a:lnTo>
                  <a:pt x="962682" y="8604231"/>
                </a:lnTo>
                <a:lnTo>
                  <a:pt x="916667" y="8586975"/>
                </a:lnTo>
                <a:lnTo>
                  <a:pt x="871270" y="8568171"/>
                </a:lnTo>
                <a:lnTo>
                  <a:pt x="826531" y="8547835"/>
                </a:lnTo>
                <a:lnTo>
                  <a:pt x="782490" y="8525984"/>
                </a:lnTo>
                <a:lnTo>
                  <a:pt x="739187" y="8502635"/>
                </a:lnTo>
                <a:lnTo>
                  <a:pt x="696662" y="8477803"/>
                </a:lnTo>
                <a:lnTo>
                  <a:pt x="654954" y="8451506"/>
                </a:lnTo>
                <a:lnTo>
                  <a:pt x="614104" y="8423760"/>
                </a:lnTo>
                <a:lnTo>
                  <a:pt x="574151" y="8394581"/>
                </a:lnTo>
                <a:lnTo>
                  <a:pt x="535136" y="8363986"/>
                </a:lnTo>
                <a:lnTo>
                  <a:pt x="497099" y="8331992"/>
                </a:lnTo>
                <a:lnTo>
                  <a:pt x="460079" y="8298616"/>
                </a:lnTo>
                <a:lnTo>
                  <a:pt x="424116" y="8263873"/>
                </a:lnTo>
                <a:lnTo>
                  <a:pt x="389373" y="8227910"/>
                </a:lnTo>
                <a:lnTo>
                  <a:pt x="355996" y="8190890"/>
                </a:lnTo>
                <a:lnTo>
                  <a:pt x="324003" y="8152852"/>
                </a:lnTo>
                <a:lnTo>
                  <a:pt x="293408" y="8113837"/>
                </a:lnTo>
                <a:lnTo>
                  <a:pt x="264229" y="8073885"/>
                </a:lnTo>
                <a:lnTo>
                  <a:pt x="236483" y="8033035"/>
                </a:lnTo>
                <a:lnTo>
                  <a:pt x="210186" y="7991327"/>
                </a:lnTo>
                <a:lnTo>
                  <a:pt x="185354" y="7948801"/>
                </a:lnTo>
                <a:lnTo>
                  <a:pt x="162005" y="7905498"/>
                </a:lnTo>
                <a:lnTo>
                  <a:pt x="140154" y="7861457"/>
                </a:lnTo>
                <a:lnTo>
                  <a:pt x="119818" y="7816718"/>
                </a:lnTo>
                <a:lnTo>
                  <a:pt x="101014" y="7771321"/>
                </a:lnTo>
                <a:lnTo>
                  <a:pt x="83759" y="7725306"/>
                </a:lnTo>
                <a:lnTo>
                  <a:pt x="68068" y="7678713"/>
                </a:lnTo>
                <a:lnTo>
                  <a:pt x="53958" y="7631582"/>
                </a:lnTo>
                <a:lnTo>
                  <a:pt x="41447" y="7583954"/>
                </a:lnTo>
                <a:lnTo>
                  <a:pt x="30550" y="7535867"/>
                </a:lnTo>
                <a:lnTo>
                  <a:pt x="21284" y="7487361"/>
                </a:lnTo>
                <a:lnTo>
                  <a:pt x="13666" y="7438478"/>
                </a:lnTo>
                <a:lnTo>
                  <a:pt x="7712" y="7389257"/>
                </a:lnTo>
                <a:lnTo>
                  <a:pt x="3438" y="7339737"/>
                </a:lnTo>
                <a:lnTo>
                  <a:pt x="862" y="7289959"/>
                </a:lnTo>
                <a:lnTo>
                  <a:pt x="0" y="7239962"/>
                </a:lnTo>
                <a:lnTo>
                  <a:pt x="0" y="0"/>
                </a:lnTo>
                <a:lnTo>
                  <a:pt x="15455949" y="0"/>
                </a:lnTo>
                <a:lnTo>
                  <a:pt x="15455949" y="8687990"/>
                </a:lnTo>
                <a:close/>
              </a:path>
            </a:pathLst>
          </a:custGeom>
          <a:solidFill>
            <a:srgbClr val="F1F1F1"/>
          </a:solidFill>
        </p:spPr>
        <p:txBody>
          <a:bodyPr wrap="square" lIns="0" tIns="0" rIns="0" bIns="0" rtlCol="0"/>
          <a:lstStyle/>
          <a:p>
            <a:endParaRPr/>
          </a:p>
        </p:txBody>
      </p:sp>
      <p:sp>
        <p:nvSpPr>
          <p:cNvPr id="19" name="bg object 19"/>
          <p:cNvSpPr/>
          <p:nvPr/>
        </p:nvSpPr>
        <p:spPr>
          <a:xfrm>
            <a:off x="13002478" y="7813676"/>
            <a:ext cx="3409950" cy="1695450"/>
          </a:xfrm>
          <a:custGeom>
            <a:avLst/>
            <a:gdLst/>
            <a:ahLst/>
            <a:cxnLst/>
            <a:rect l="l" t="t" r="r" b="b"/>
            <a:pathLst>
              <a:path w="3409949" h="1695450">
                <a:moveTo>
                  <a:pt x="853820" y="1695436"/>
                </a:moveTo>
                <a:lnTo>
                  <a:pt x="440824" y="1695436"/>
                </a:lnTo>
                <a:lnTo>
                  <a:pt x="0" y="1691940"/>
                </a:lnTo>
                <a:lnTo>
                  <a:pt x="1048" y="1643792"/>
                </a:lnTo>
                <a:lnTo>
                  <a:pt x="3417" y="1595983"/>
                </a:lnTo>
                <a:lnTo>
                  <a:pt x="7089" y="1548529"/>
                </a:lnTo>
                <a:lnTo>
                  <a:pt x="12045" y="1501448"/>
                </a:lnTo>
                <a:lnTo>
                  <a:pt x="18268" y="1454758"/>
                </a:lnTo>
                <a:lnTo>
                  <a:pt x="25741" y="1408477"/>
                </a:lnTo>
                <a:lnTo>
                  <a:pt x="34445" y="1362621"/>
                </a:lnTo>
                <a:lnTo>
                  <a:pt x="44364" y="1317209"/>
                </a:lnTo>
                <a:lnTo>
                  <a:pt x="55480" y="1272257"/>
                </a:lnTo>
                <a:lnTo>
                  <a:pt x="67774" y="1227785"/>
                </a:lnTo>
                <a:lnTo>
                  <a:pt x="81230" y="1183808"/>
                </a:lnTo>
                <a:lnTo>
                  <a:pt x="95829" y="1140345"/>
                </a:lnTo>
                <a:lnTo>
                  <a:pt x="111555" y="1097414"/>
                </a:lnTo>
                <a:lnTo>
                  <a:pt x="128388" y="1055031"/>
                </a:lnTo>
                <a:lnTo>
                  <a:pt x="146313" y="1013214"/>
                </a:lnTo>
                <a:lnTo>
                  <a:pt x="165311" y="971982"/>
                </a:lnTo>
                <a:lnTo>
                  <a:pt x="185365" y="931351"/>
                </a:lnTo>
                <a:lnTo>
                  <a:pt x="206456" y="891339"/>
                </a:lnTo>
                <a:lnTo>
                  <a:pt x="228568" y="851963"/>
                </a:lnTo>
                <a:lnTo>
                  <a:pt x="251682" y="813242"/>
                </a:lnTo>
                <a:lnTo>
                  <a:pt x="275782" y="775192"/>
                </a:lnTo>
                <a:lnTo>
                  <a:pt x="300849" y="737832"/>
                </a:lnTo>
                <a:lnTo>
                  <a:pt x="326865" y="701178"/>
                </a:lnTo>
                <a:lnTo>
                  <a:pt x="353814" y="665249"/>
                </a:lnTo>
                <a:lnTo>
                  <a:pt x="381678" y="630061"/>
                </a:lnTo>
                <a:lnTo>
                  <a:pt x="410438" y="595633"/>
                </a:lnTo>
                <a:lnTo>
                  <a:pt x="440077" y="561982"/>
                </a:lnTo>
                <a:lnTo>
                  <a:pt x="470579" y="529126"/>
                </a:lnTo>
                <a:lnTo>
                  <a:pt x="501924" y="497082"/>
                </a:lnTo>
                <a:lnTo>
                  <a:pt x="534096" y="465867"/>
                </a:lnTo>
                <a:lnTo>
                  <a:pt x="567076" y="435500"/>
                </a:lnTo>
                <a:lnTo>
                  <a:pt x="600848" y="405998"/>
                </a:lnTo>
                <a:lnTo>
                  <a:pt x="635393" y="377378"/>
                </a:lnTo>
                <a:lnTo>
                  <a:pt x="670694" y="349658"/>
                </a:lnTo>
                <a:lnTo>
                  <a:pt x="706733" y="322855"/>
                </a:lnTo>
                <a:lnTo>
                  <a:pt x="743493" y="296988"/>
                </a:lnTo>
                <a:lnTo>
                  <a:pt x="780956" y="272073"/>
                </a:lnTo>
                <a:lnTo>
                  <a:pt x="819104" y="248128"/>
                </a:lnTo>
                <a:lnTo>
                  <a:pt x="857920" y="225171"/>
                </a:lnTo>
                <a:lnTo>
                  <a:pt x="897386" y="203219"/>
                </a:lnTo>
                <a:lnTo>
                  <a:pt x="937484" y="182290"/>
                </a:lnTo>
                <a:lnTo>
                  <a:pt x="978198" y="162401"/>
                </a:lnTo>
                <a:lnTo>
                  <a:pt x="1019508" y="143570"/>
                </a:lnTo>
                <a:lnTo>
                  <a:pt x="1061398" y="125815"/>
                </a:lnTo>
                <a:lnTo>
                  <a:pt x="1103851" y="109153"/>
                </a:lnTo>
                <a:lnTo>
                  <a:pt x="1146847" y="93601"/>
                </a:lnTo>
                <a:lnTo>
                  <a:pt x="1190370" y="79178"/>
                </a:lnTo>
                <a:lnTo>
                  <a:pt x="1234403" y="65900"/>
                </a:lnTo>
                <a:lnTo>
                  <a:pt x="1278927" y="53785"/>
                </a:lnTo>
                <a:lnTo>
                  <a:pt x="1323924" y="42852"/>
                </a:lnTo>
                <a:lnTo>
                  <a:pt x="1369378" y="33117"/>
                </a:lnTo>
                <a:lnTo>
                  <a:pt x="1415270" y="24597"/>
                </a:lnTo>
                <a:lnTo>
                  <a:pt x="1461584" y="17312"/>
                </a:lnTo>
                <a:lnTo>
                  <a:pt x="1508300" y="11277"/>
                </a:lnTo>
                <a:lnTo>
                  <a:pt x="1555403" y="6511"/>
                </a:lnTo>
                <a:lnTo>
                  <a:pt x="1602873" y="3031"/>
                </a:lnTo>
                <a:lnTo>
                  <a:pt x="1650694" y="854"/>
                </a:lnTo>
                <a:lnTo>
                  <a:pt x="1698847" y="0"/>
                </a:lnTo>
                <a:lnTo>
                  <a:pt x="1747006" y="479"/>
                </a:lnTo>
                <a:lnTo>
                  <a:pt x="1794842" y="2282"/>
                </a:lnTo>
                <a:lnTo>
                  <a:pt x="1842339" y="5392"/>
                </a:lnTo>
                <a:lnTo>
                  <a:pt x="1889477" y="9790"/>
                </a:lnTo>
                <a:lnTo>
                  <a:pt x="1936239" y="15460"/>
                </a:lnTo>
                <a:lnTo>
                  <a:pt x="1982608" y="22385"/>
                </a:lnTo>
                <a:lnTo>
                  <a:pt x="2028565" y="30546"/>
                </a:lnTo>
                <a:lnTo>
                  <a:pt x="2074093" y="39926"/>
                </a:lnTo>
                <a:lnTo>
                  <a:pt x="2119175" y="50508"/>
                </a:lnTo>
                <a:lnTo>
                  <a:pt x="2163792" y="62275"/>
                </a:lnTo>
                <a:lnTo>
                  <a:pt x="2207926" y="75209"/>
                </a:lnTo>
                <a:lnTo>
                  <a:pt x="2251561" y="89293"/>
                </a:lnTo>
                <a:lnTo>
                  <a:pt x="2294677" y="104508"/>
                </a:lnTo>
                <a:lnTo>
                  <a:pt x="2337258" y="120839"/>
                </a:lnTo>
                <a:lnTo>
                  <a:pt x="2379286" y="138267"/>
                </a:lnTo>
                <a:lnTo>
                  <a:pt x="2420742" y="156775"/>
                </a:lnTo>
                <a:lnTo>
                  <a:pt x="2461609" y="176345"/>
                </a:lnTo>
                <a:lnTo>
                  <a:pt x="2501870" y="196961"/>
                </a:lnTo>
                <a:lnTo>
                  <a:pt x="2541506" y="218604"/>
                </a:lnTo>
                <a:lnTo>
                  <a:pt x="2580500" y="241258"/>
                </a:lnTo>
                <a:lnTo>
                  <a:pt x="2618834" y="264905"/>
                </a:lnTo>
                <a:lnTo>
                  <a:pt x="2656490" y="289527"/>
                </a:lnTo>
                <a:lnTo>
                  <a:pt x="2693450" y="315107"/>
                </a:lnTo>
                <a:lnTo>
                  <a:pt x="2729697" y="341627"/>
                </a:lnTo>
                <a:lnTo>
                  <a:pt x="2765213" y="369071"/>
                </a:lnTo>
                <a:lnTo>
                  <a:pt x="2799981" y="397421"/>
                </a:lnTo>
                <a:lnTo>
                  <a:pt x="2833981" y="426659"/>
                </a:lnTo>
                <a:lnTo>
                  <a:pt x="2867198" y="456768"/>
                </a:lnTo>
                <a:lnTo>
                  <a:pt x="2899612" y="487731"/>
                </a:lnTo>
                <a:lnTo>
                  <a:pt x="2931206" y="519529"/>
                </a:lnTo>
                <a:lnTo>
                  <a:pt x="2961963" y="552147"/>
                </a:lnTo>
                <a:lnTo>
                  <a:pt x="2991864" y="585566"/>
                </a:lnTo>
                <a:lnTo>
                  <a:pt x="3020892" y="619768"/>
                </a:lnTo>
                <a:lnTo>
                  <a:pt x="3049029" y="654737"/>
                </a:lnTo>
                <a:lnTo>
                  <a:pt x="3076257" y="690455"/>
                </a:lnTo>
                <a:lnTo>
                  <a:pt x="3102559" y="726905"/>
                </a:lnTo>
                <a:lnTo>
                  <a:pt x="3127917" y="764069"/>
                </a:lnTo>
                <a:lnTo>
                  <a:pt x="3152312" y="801929"/>
                </a:lnTo>
                <a:lnTo>
                  <a:pt x="3175728" y="840469"/>
                </a:lnTo>
                <a:lnTo>
                  <a:pt x="3183288" y="853688"/>
                </a:lnTo>
                <a:lnTo>
                  <a:pt x="1702177" y="853688"/>
                </a:lnTo>
                <a:lnTo>
                  <a:pt x="1654243" y="855202"/>
                </a:lnTo>
                <a:lnTo>
                  <a:pt x="1607010" y="859321"/>
                </a:lnTo>
                <a:lnTo>
                  <a:pt x="1560547" y="865973"/>
                </a:lnTo>
                <a:lnTo>
                  <a:pt x="1514925" y="875090"/>
                </a:lnTo>
                <a:lnTo>
                  <a:pt x="1470214" y="886602"/>
                </a:lnTo>
                <a:lnTo>
                  <a:pt x="1426486" y="900437"/>
                </a:lnTo>
                <a:lnTo>
                  <a:pt x="1383809" y="916525"/>
                </a:lnTo>
                <a:lnTo>
                  <a:pt x="1342255" y="934798"/>
                </a:lnTo>
                <a:lnTo>
                  <a:pt x="1301894" y="955184"/>
                </a:lnTo>
                <a:lnTo>
                  <a:pt x="1262797" y="977613"/>
                </a:lnTo>
                <a:lnTo>
                  <a:pt x="1225034" y="1002016"/>
                </a:lnTo>
                <a:lnTo>
                  <a:pt x="1188675" y="1028322"/>
                </a:lnTo>
                <a:lnTo>
                  <a:pt x="1153791" y="1056460"/>
                </a:lnTo>
                <a:lnTo>
                  <a:pt x="1120453" y="1086361"/>
                </a:lnTo>
                <a:lnTo>
                  <a:pt x="1088730" y="1117955"/>
                </a:lnTo>
                <a:lnTo>
                  <a:pt x="1058693" y="1151172"/>
                </a:lnTo>
                <a:lnTo>
                  <a:pt x="1030413" y="1185940"/>
                </a:lnTo>
                <a:lnTo>
                  <a:pt x="1003960" y="1222191"/>
                </a:lnTo>
                <a:lnTo>
                  <a:pt x="979404" y="1259854"/>
                </a:lnTo>
                <a:lnTo>
                  <a:pt x="956816" y="1298859"/>
                </a:lnTo>
                <a:lnTo>
                  <a:pt x="936267" y="1339135"/>
                </a:lnTo>
                <a:lnTo>
                  <a:pt x="917826" y="1380613"/>
                </a:lnTo>
                <a:lnTo>
                  <a:pt x="901565" y="1423222"/>
                </a:lnTo>
                <a:lnTo>
                  <a:pt x="887553" y="1466893"/>
                </a:lnTo>
                <a:lnTo>
                  <a:pt x="875861" y="1511555"/>
                </a:lnTo>
                <a:lnTo>
                  <a:pt x="866560" y="1557138"/>
                </a:lnTo>
                <a:lnTo>
                  <a:pt x="859719" y="1603571"/>
                </a:lnTo>
                <a:lnTo>
                  <a:pt x="855411" y="1650786"/>
                </a:lnTo>
                <a:lnTo>
                  <a:pt x="853820" y="1695436"/>
                </a:lnTo>
                <a:close/>
              </a:path>
              <a:path w="3409949" h="1695450">
                <a:moveTo>
                  <a:pt x="2557216" y="1692067"/>
                </a:moveTo>
                <a:lnTo>
                  <a:pt x="2555135" y="1644157"/>
                </a:lnTo>
                <a:lnTo>
                  <a:pt x="2550458" y="1596977"/>
                </a:lnTo>
                <a:lnTo>
                  <a:pt x="2543255" y="1550598"/>
                </a:lnTo>
                <a:lnTo>
                  <a:pt x="2533599" y="1505089"/>
                </a:lnTo>
                <a:lnTo>
                  <a:pt x="2521559" y="1460520"/>
                </a:lnTo>
                <a:lnTo>
                  <a:pt x="2507207" y="1416960"/>
                </a:lnTo>
                <a:lnTo>
                  <a:pt x="2490613" y="1374479"/>
                </a:lnTo>
                <a:lnTo>
                  <a:pt x="2471850" y="1333146"/>
                </a:lnTo>
                <a:lnTo>
                  <a:pt x="2450987" y="1293031"/>
                </a:lnTo>
                <a:lnTo>
                  <a:pt x="2428095" y="1254204"/>
                </a:lnTo>
                <a:lnTo>
                  <a:pt x="2403247" y="1216733"/>
                </a:lnTo>
                <a:lnTo>
                  <a:pt x="2376512" y="1180690"/>
                </a:lnTo>
                <a:lnTo>
                  <a:pt x="2347961" y="1146143"/>
                </a:lnTo>
                <a:lnTo>
                  <a:pt x="2317666" y="1113162"/>
                </a:lnTo>
                <a:lnTo>
                  <a:pt x="2285698" y="1081817"/>
                </a:lnTo>
                <a:lnTo>
                  <a:pt x="2252127" y="1052176"/>
                </a:lnTo>
                <a:lnTo>
                  <a:pt x="2217025" y="1024311"/>
                </a:lnTo>
                <a:lnTo>
                  <a:pt x="2180462" y="998289"/>
                </a:lnTo>
                <a:lnTo>
                  <a:pt x="2142509" y="974182"/>
                </a:lnTo>
                <a:lnTo>
                  <a:pt x="2103239" y="952059"/>
                </a:lnTo>
                <a:lnTo>
                  <a:pt x="2062720" y="931988"/>
                </a:lnTo>
                <a:lnTo>
                  <a:pt x="2021025" y="914040"/>
                </a:lnTo>
                <a:lnTo>
                  <a:pt x="1978224" y="898285"/>
                </a:lnTo>
                <a:lnTo>
                  <a:pt x="1934389" y="884791"/>
                </a:lnTo>
                <a:lnTo>
                  <a:pt x="1889590" y="873629"/>
                </a:lnTo>
                <a:lnTo>
                  <a:pt x="1843898" y="864868"/>
                </a:lnTo>
                <a:lnTo>
                  <a:pt x="1797385" y="858578"/>
                </a:lnTo>
                <a:lnTo>
                  <a:pt x="1750121" y="854828"/>
                </a:lnTo>
                <a:lnTo>
                  <a:pt x="1702177" y="853688"/>
                </a:lnTo>
                <a:lnTo>
                  <a:pt x="3183288" y="853688"/>
                </a:lnTo>
                <a:lnTo>
                  <a:pt x="3219549" y="919517"/>
                </a:lnTo>
                <a:lnTo>
                  <a:pt x="3239919" y="959991"/>
                </a:lnTo>
                <a:lnTo>
                  <a:pt x="3259238" y="1001074"/>
                </a:lnTo>
                <a:lnTo>
                  <a:pt x="3277488" y="1042749"/>
                </a:lnTo>
                <a:lnTo>
                  <a:pt x="3294652" y="1085000"/>
                </a:lnTo>
                <a:lnTo>
                  <a:pt x="3310712" y="1127807"/>
                </a:lnTo>
                <a:lnTo>
                  <a:pt x="3325650" y="1171155"/>
                </a:lnTo>
                <a:lnTo>
                  <a:pt x="3339449" y="1215025"/>
                </a:lnTo>
                <a:lnTo>
                  <a:pt x="3352205" y="1259854"/>
                </a:lnTo>
                <a:lnTo>
                  <a:pt x="3363555" y="1304264"/>
                </a:lnTo>
                <a:lnTo>
                  <a:pt x="3373828" y="1349597"/>
                </a:lnTo>
                <a:lnTo>
                  <a:pt x="3382890" y="1395384"/>
                </a:lnTo>
                <a:lnTo>
                  <a:pt x="3390723" y="1441606"/>
                </a:lnTo>
                <a:lnTo>
                  <a:pt x="3397311" y="1488246"/>
                </a:lnTo>
                <a:lnTo>
                  <a:pt x="3402634" y="1535286"/>
                </a:lnTo>
                <a:lnTo>
                  <a:pt x="3406675" y="1582710"/>
                </a:lnTo>
                <a:lnTo>
                  <a:pt x="3409417" y="1630500"/>
                </a:lnTo>
                <a:lnTo>
                  <a:pt x="3409949" y="1648478"/>
                </a:lnTo>
                <a:lnTo>
                  <a:pt x="3409949" y="1678652"/>
                </a:lnTo>
                <a:lnTo>
                  <a:pt x="2557216" y="1692067"/>
                </a:lnTo>
                <a:close/>
              </a:path>
            </a:pathLst>
          </a:custGeom>
          <a:solidFill>
            <a:srgbClr val="818183"/>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221680" y="1925662"/>
            <a:ext cx="11857338" cy="562610"/>
          </a:xfrm>
          <a:prstGeom prst="rect">
            <a:avLst/>
          </a:prstGeom>
        </p:spPr>
        <p:txBody>
          <a:bodyPr wrap="square" lIns="0" tIns="0" rIns="0" bIns="0">
            <a:spAutoFit/>
          </a:bodyPr>
          <a:lstStyle>
            <a:lvl1pPr>
              <a:defRPr sz="3500" b="1" i="0">
                <a:solidFill>
                  <a:srgbClr val="26316F"/>
                </a:solidFill>
                <a:latin typeface="Tahoma"/>
                <a:cs typeface="Tahoma"/>
              </a:defRPr>
            </a:lvl1pPr>
          </a:lstStyle>
          <a:p>
            <a:endParaRPr/>
          </a:p>
        </p:txBody>
      </p:sp>
      <p:sp>
        <p:nvSpPr>
          <p:cNvPr id="3" name="Holder 3"/>
          <p:cNvSpPr>
            <a:spLocks noGrp="1"/>
          </p:cNvSpPr>
          <p:nvPr>
            <p:ph type="body" idx="1"/>
          </p:nvPr>
        </p:nvSpPr>
        <p:spPr>
          <a:xfrm>
            <a:off x="3056581" y="2914938"/>
            <a:ext cx="12187536" cy="4930775"/>
          </a:xfrm>
          <a:prstGeom prst="rect">
            <a:avLst/>
          </a:prstGeom>
        </p:spPr>
        <p:txBody>
          <a:bodyPr wrap="square" lIns="0" tIns="0" rIns="0" bIns="0">
            <a:spAutoFit/>
          </a:bodyPr>
          <a:lstStyle>
            <a:lvl1pPr>
              <a:defRPr sz="3450" b="1" i="0">
                <a:solidFill>
                  <a:srgbClr val="26316F"/>
                </a:solidFill>
                <a:latin typeface="Tahoma"/>
                <a:cs typeface="Tahom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10/29/2023</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44407" y="4089944"/>
            <a:ext cx="13811885" cy="1059906"/>
          </a:xfrm>
          <a:prstGeom prst="rect">
            <a:avLst/>
          </a:prstGeom>
        </p:spPr>
        <p:txBody>
          <a:bodyPr vert="horz" wrap="square" lIns="0" tIns="13335" rIns="0" bIns="0" rtlCol="0">
            <a:spAutoFit/>
          </a:bodyPr>
          <a:lstStyle/>
          <a:p>
            <a:pPr marL="12700" marR="5080" indent="-635" algn="ctr">
              <a:lnSpc>
                <a:spcPct val="100200"/>
              </a:lnSpc>
              <a:spcBef>
                <a:spcPts val="105"/>
              </a:spcBef>
            </a:pPr>
            <a:r>
              <a:rPr lang="en-US" sz="6800" b="1" spc="-305" dirty="0">
                <a:solidFill>
                  <a:srgbClr val="26316F"/>
                </a:solidFill>
                <a:latin typeface="Verdana"/>
                <a:cs typeface="Verdana"/>
              </a:rPr>
              <a:t>“Online Food Delivery Service”</a:t>
            </a:r>
            <a:endParaRPr sz="6800" dirty="0">
              <a:latin typeface="Verdana"/>
              <a:cs typeface="Verdana"/>
            </a:endParaRPr>
          </a:p>
        </p:txBody>
      </p:sp>
      <p:sp>
        <p:nvSpPr>
          <p:cNvPr id="3" name="Google Shape;184;p32">
            <a:extLst>
              <a:ext uri="{FF2B5EF4-FFF2-40B4-BE49-F238E27FC236}">
                <a16:creationId xmlns:a16="http://schemas.microsoft.com/office/drawing/2014/main" id="{DCAF1722-EE0C-445B-9AE9-FC10AF959B36}"/>
              </a:ext>
            </a:extLst>
          </p:cNvPr>
          <p:cNvSpPr/>
          <p:nvPr/>
        </p:nvSpPr>
        <p:spPr>
          <a:xfrm>
            <a:off x="15093950" y="-1098550"/>
            <a:ext cx="4033375" cy="4100958"/>
          </a:xfrm>
          <a:prstGeom prst="donut">
            <a:avLst>
              <a:gd name="adj" fmla="val 25000"/>
            </a:avLst>
          </a:prstGeom>
          <a:solidFill>
            <a:schemeClr val="lt2"/>
          </a:solidFill>
          <a:ln>
            <a:noFill/>
          </a:ln>
        </p:spPr>
        <p:txBody>
          <a:bodyPr spcFirstLastPara="1" wrap="square" lIns="182977" tIns="182977" rIns="182977" bIns="182977" anchor="ctr" anchorCtr="0">
            <a:noAutofit/>
          </a:bodyPr>
          <a:lstStyle/>
          <a:p>
            <a:endParaRPr sz="3603"/>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701" y="12701"/>
            <a:ext cx="18287999" cy="10286999"/>
          </a:xfrm>
          <a:prstGeom prst="rect">
            <a:avLst/>
          </a:prstGeom>
        </p:spPr>
      </p:pic>
      <p:sp>
        <p:nvSpPr>
          <p:cNvPr id="3" name="object 3"/>
          <p:cNvSpPr txBox="1">
            <a:spLocks noGrp="1"/>
          </p:cNvSpPr>
          <p:nvPr>
            <p:ph type="title"/>
          </p:nvPr>
        </p:nvSpPr>
        <p:spPr>
          <a:xfrm>
            <a:off x="5994716" y="3448049"/>
            <a:ext cx="5701665" cy="1695450"/>
          </a:xfrm>
          <a:prstGeom prst="rect">
            <a:avLst/>
          </a:prstGeom>
        </p:spPr>
        <p:txBody>
          <a:bodyPr vert="horz" wrap="square" lIns="0" tIns="13335" rIns="0" bIns="0" rtlCol="0">
            <a:spAutoFit/>
          </a:bodyPr>
          <a:lstStyle/>
          <a:p>
            <a:pPr marL="12700">
              <a:lnSpc>
                <a:spcPct val="100000"/>
              </a:lnSpc>
              <a:spcBef>
                <a:spcPts val="105"/>
              </a:spcBef>
            </a:pPr>
            <a:r>
              <a:rPr sz="10950" spc="60" dirty="0"/>
              <a:t>T</a:t>
            </a:r>
            <a:r>
              <a:rPr sz="10950" spc="555" dirty="0"/>
              <a:t>h</a:t>
            </a:r>
            <a:r>
              <a:rPr sz="10950" spc="200" dirty="0"/>
              <a:t>a</a:t>
            </a:r>
            <a:r>
              <a:rPr sz="10950" spc="555" dirty="0"/>
              <a:t>n</a:t>
            </a:r>
            <a:r>
              <a:rPr sz="10950" spc="430" dirty="0"/>
              <a:t>k</a:t>
            </a:r>
            <a:r>
              <a:rPr sz="10950" spc="175" dirty="0">
                <a:solidFill>
                  <a:srgbClr val="29357A"/>
                </a:solidFill>
              </a:rPr>
              <a:t>s</a:t>
            </a:r>
            <a:r>
              <a:rPr sz="10950" spc="-590" dirty="0"/>
              <a:t>!</a:t>
            </a:r>
            <a:endParaRPr sz="10950" dirty="0"/>
          </a:p>
        </p:txBody>
      </p:sp>
      <p:pic>
        <p:nvPicPr>
          <p:cNvPr id="6" name="Picture 5">
            <a:extLst>
              <a:ext uri="{FF2B5EF4-FFF2-40B4-BE49-F238E27FC236}">
                <a16:creationId xmlns:a16="http://schemas.microsoft.com/office/drawing/2014/main" id="{25CB166B-E84B-4DC9-8B0E-DB0BDDDD147A}"/>
              </a:ext>
            </a:extLst>
          </p:cNvPr>
          <p:cNvPicPr>
            <a:picLocks noChangeAspect="1"/>
          </p:cNvPicPr>
          <p:nvPr/>
        </p:nvPicPr>
        <p:blipFill>
          <a:blip r:embed="rId3"/>
          <a:stretch>
            <a:fillRect/>
          </a:stretch>
        </p:blipFill>
        <p:spPr>
          <a:xfrm>
            <a:off x="1606550" y="6216650"/>
            <a:ext cx="3543300" cy="23717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80;p32">
            <a:extLst>
              <a:ext uri="{FF2B5EF4-FFF2-40B4-BE49-F238E27FC236}">
                <a16:creationId xmlns:a16="http://schemas.microsoft.com/office/drawing/2014/main" id="{3CFAF3FE-67E6-4A9A-BC24-C32E4DA8ED88}"/>
              </a:ext>
            </a:extLst>
          </p:cNvPr>
          <p:cNvSpPr txBox="1">
            <a:spLocks/>
          </p:cNvSpPr>
          <p:nvPr/>
        </p:nvSpPr>
        <p:spPr>
          <a:xfrm>
            <a:off x="6760507" y="1797050"/>
            <a:ext cx="4602727" cy="715801"/>
          </a:xfrm>
          <a:prstGeom prst="rect">
            <a:avLst/>
          </a:prstGeom>
        </p:spPr>
        <p:txBody>
          <a:bodyPr spcFirstLastPara="1" wrap="square" lIns="91425" tIns="91425" rIns="91425" bIns="91425" anchor="b" anchorCtr="0">
            <a:noAutofit/>
          </a:bodyPr>
          <a:lstStyle>
            <a:lvl1pPr>
              <a:defRPr>
                <a:latin typeface="+mj-lt"/>
                <a:ea typeface="+mj-ea"/>
                <a:cs typeface="+mj-cs"/>
              </a:defRPr>
            </a:lvl1pPr>
          </a:lstStyle>
          <a:p>
            <a:pPr algn="ctr" rtl="0"/>
            <a:r>
              <a:rPr lang="en-US" sz="3600" kern="0" dirty="0">
                <a:solidFill>
                  <a:sysClr val="windowText" lastClr="000000"/>
                </a:solidFill>
                <a:latin typeface="Figtree" panose="020B0604020202020204" charset="0"/>
              </a:rPr>
              <a:t>Introduction</a:t>
            </a:r>
          </a:p>
        </p:txBody>
      </p:sp>
      <p:sp>
        <p:nvSpPr>
          <p:cNvPr id="7" name="Google Shape;181;p32">
            <a:extLst>
              <a:ext uri="{FF2B5EF4-FFF2-40B4-BE49-F238E27FC236}">
                <a16:creationId xmlns:a16="http://schemas.microsoft.com/office/drawing/2014/main" id="{0C7715DA-2BC4-4664-86F0-9CE2C761E8E1}"/>
              </a:ext>
            </a:extLst>
          </p:cNvPr>
          <p:cNvSpPr txBox="1">
            <a:spLocks/>
          </p:cNvSpPr>
          <p:nvPr/>
        </p:nvSpPr>
        <p:spPr>
          <a:xfrm>
            <a:off x="3968750" y="3092450"/>
            <a:ext cx="4114800" cy="5651077"/>
          </a:xfrm>
          <a:prstGeom prst="rect">
            <a:avLst/>
          </a:prstGeom>
          <a:ln>
            <a:solidFill>
              <a:schemeClr val="tx1"/>
            </a:solidFill>
          </a:ln>
        </p:spPr>
        <p:txBody>
          <a:bodyPr spcFirstLastPara="1" wrap="square" lIns="91425" tIns="91425" rIns="91425" bIns="91425" anchor="t" anchorCtr="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ctr" rtl="0"/>
            <a:br>
              <a:rPr lang="de" sz="2400" kern="0" dirty="0">
                <a:solidFill>
                  <a:sysClr val="windowText" lastClr="000000"/>
                </a:solidFill>
              </a:rPr>
            </a:br>
            <a:r>
              <a:rPr lang="de" sz="2400" kern="0" dirty="0">
                <a:solidFill>
                  <a:sysClr val="windowText" lastClr="000000"/>
                </a:solidFill>
                <a:latin typeface="Figtree" panose="020B0604020202020204" charset="0"/>
              </a:rPr>
              <a:t>Presented by:</a:t>
            </a:r>
          </a:p>
          <a:p>
            <a:pPr algn="ctr" rtl="0"/>
            <a:endParaRPr lang="de" sz="2400" kern="0" dirty="0">
              <a:solidFill>
                <a:sysClr val="windowText" lastClr="000000"/>
              </a:solidFill>
              <a:latin typeface="Figtree" panose="020B0604020202020204" charset="0"/>
            </a:endParaRPr>
          </a:p>
          <a:p>
            <a:pPr algn="ctr" rtl="0"/>
            <a:r>
              <a:rPr lang="en-US" sz="2400" kern="0" dirty="0">
                <a:solidFill>
                  <a:sysClr val="windowText" lastClr="000000"/>
                </a:solidFill>
                <a:latin typeface="Figtree" panose="020B0604020202020204" charset="0"/>
              </a:rPr>
              <a:t>Prithviraj Chowdhury</a:t>
            </a:r>
            <a:br>
              <a:rPr lang="en-US" sz="2400" kern="0" dirty="0">
                <a:solidFill>
                  <a:sysClr val="windowText" lastClr="000000"/>
                </a:solidFill>
                <a:latin typeface="Figtree" panose="020B0604020202020204" charset="0"/>
              </a:rPr>
            </a:br>
            <a:r>
              <a:rPr lang="en-US" sz="2400" kern="0" dirty="0">
                <a:solidFill>
                  <a:sysClr val="windowText" lastClr="000000"/>
                </a:solidFill>
                <a:latin typeface="Figtree" panose="020B0604020202020204" charset="0"/>
              </a:rPr>
              <a:t>ID: 2254901101</a:t>
            </a:r>
            <a:br>
              <a:rPr lang="en-US" sz="2400" kern="0" dirty="0">
                <a:solidFill>
                  <a:sysClr val="windowText" lastClr="000000"/>
                </a:solidFill>
                <a:latin typeface="Figtree" panose="020B0604020202020204" charset="0"/>
              </a:rPr>
            </a:br>
            <a:endParaRPr lang="en-US" sz="2400" kern="0" dirty="0">
              <a:solidFill>
                <a:sysClr val="windowText" lastClr="000000"/>
              </a:solidFill>
              <a:latin typeface="Figtree" panose="020B0604020202020204" charset="0"/>
            </a:endParaRPr>
          </a:p>
          <a:p>
            <a:pPr algn="ctr" rtl="0"/>
            <a:r>
              <a:rPr lang="en-US" sz="2400" kern="0" dirty="0">
                <a:solidFill>
                  <a:sysClr val="windowText" lastClr="000000"/>
                </a:solidFill>
                <a:latin typeface="Figtree" panose="020B0604020202020204" charset="0"/>
              </a:rPr>
              <a:t>Abrar Zawad</a:t>
            </a:r>
          </a:p>
          <a:p>
            <a:pPr algn="ctr" rtl="0"/>
            <a:r>
              <a:rPr lang="en-US" sz="2400" kern="0" dirty="0">
                <a:solidFill>
                  <a:sysClr val="windowText" lastClr="000000"/>
                </a:solidFill>
                <a:latin typeface="Figtree" panose="020B0604020202020204" charset="0"/>
              </a:rPr>
              <a:t>ID: 2254901049</a:t>
            </a:r>
          </a:p>
          <a:p>
            <a:pPr algn="ctr" rtl="0"/>
            <a:endParaRPr lang="en-US" sz="2400" kern="0" dirty="0">
              <a:solidFill>
                <a:sysClr val="windowText" lastClr="000000"/>
              </a:solidFill>
              <a:latin typeface="Figtree" panose="020B0604020202020204" charset="0"/>
            </a:endParaRPr>
          </a:p>
          <a:p>
            <a:pPr algn="ctr" rtl="0"/>
            <a:r>
              <a:rPr lang="en-US" sz="2400" kern="0" dirty="0" err="1">
                <a:solidFill>
                  <a:sysClr val="windowText" lastClr="000000"/>
                </a:solidFill>
                <a:latin typeface="Figtree" panose="020B0604020202020204" charset="0"/>
              </a:rPr>
              <a:t>Jablay</a:t>
            </a:r>
            <a:r>
              <a:rPr lang="en-US" sz="2400" kern="0" dirty="0">
                <a:solidFill>
                  <a:sysClr val="windowText" lastClr="000000"/>
                </a:solidFill>
                <a:latin typeface="Figtree" panose="020B0604020202020204" charset="0"/>
              </a:rPr>
              <a:t> Noor Rahman</a:t>
            </a:r>
          </a:p>
          <a:p>
            <a:pPr algn="ctr" rtl="0"/>
            <a:r>
              <a:rPr lang="en-US" sz="2400" kern="0" dirty="0">
                <a:solidFill>
                  <a:sysClr val="windowText" lastClr="000000"/>
                </a:solidFill>
                <a:latin typeface="Figtree" panose="020B0604020202020204" charset="0"/>
              </a:rPr>
              <a:t>ID: 2254901093</a:t>
            </a:r>
          </a:p>
          <a:p>
            <a:pPr algn="ctr" rtl="0"/>
            <a:endParaRPr lang="en-US" sz="2400" kern="0" dirty="0">
              <a:solidFill>
                <a:sysClr val="windowText" lastClr="000000"/>
              </a:solidFill>
              <a:latin typeface="Figtree" panose="020B0604020202020204" charset="0"/>
            </a:endParaRPr>
          </a:p>
          <a:p>
            <a:pPr algn="ctr" rtl="0"/>
            <a:r>
              <a:rPr lang="en-US" sz="2400" kern="0" dirty="0">
                <a:solidFill>
                  <a:sysClr val="windowText" lastClr="000000"/>
                </a:solidFill>
                <a:latin typeface="Figtree" panose="020B0604020202020204" charset="0"/>
              </a:rPr>
              <a:t>Section-A</a:t>
            </a:r>
          </a:p>
          <a:p>
            <a:pPr algn="ctr" rtl="0"/>
            <a:r>
              <a:rPr lang="en-US" sz="2400" kern="0" dirty="0">
                <a:solidFill>
                  <a:sysClr val="windowText" lastClr="000000"/>
                </a:solidFill>
                <a:latin typeface="Figtree" panose="020B0604020202020204" charset="0"/>
              </a:rPr>
              <a:t>BICE-2022</a:t>
            </a:r>
          </a:p>
          <a:p>
            <a:pPr algn="ctr" rtl="0"/>
            <a:endParaRPr lang="en-US" kern="0" dirty="0">
              <a:solidFill>
                <a:sysClr val="windowText" lastClr="000000"/>
              </a:solidFill>
            </a:endParaRPr>
          </a:p>
          <a:p>
            <a:pPr algn="ctr" rtl="0"/>
            <a:endParaRPr lang="en-US" kern="0" dirty="0">
              <a:solidFill>
                <a:sysClr val="windowText" lastClr="000000"/>
              </a:solidFill>
            </a:endParaRPr>
          </a:p>
        </p:txBody>
      </p:sp>
      <p:sp>
        <p:nvSpPr>
          <p:cNvPr id="8" name="Google Shape;184;p32">
            <a:extLst>
              <a:ext uri="{FF2B5EF4-FFF2-40B4-BE49-F238E27FC236}">
                <a16:creationId xmlns:a16="http://schemas.microsoft.com/office/drawing/2014/main" id="{C7E4279A-5E2A-4523-B90D-4F9AF99A831B}"/>
              </a:ext>
            </a:extLst>
          </p:cNvPr>
          <p:cNvSpPr/>
          <p:nvPr/>
        </p:nvSpPr>
        <p:spPr>
          <a:xfrm>
            <a:off x="17075150" y="501650"/>
            <a:ext cx="780900" cy="7809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5;p32">
            <a:extLst>
              <a:ext uri="{FF2B5EF4-FFF2-40B4-BE49-F238E27FC236}">
                <a16:creationId xmlns:a16="http://schemas.microsoft.com/office/drawing/2014/main" id="{912590CE-AAA7-4F97-B6AD-DEC6A716CFA3}"/>
              </a:ext>
            </a:extLst>
          </p:cNvPr>
          <p:cNvSpPr/>
          <p:nvPr/>
        </p:nvSpPr>
        <p:spPr>
          <a:xfrm>
            <a:off x="7016750" y="1797050"/>
            <a:ext cx="715800" cy="715800"/>
          </a:xfrm>
          <a:prstGeom prst="flowChartDelay">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1;p32">
            <a:extLst>
              <a:ext uri="{FF2B5EF4-FFF2-40B4-BE49-F238E27FC236}">
                <a16:creationId xmlns:a16="http://schemas.microsoft.com/office/drawing/2014/main" id="{E2EAE0B5-3CFE-4F64-A47E-C82AFCFFF5F2}"/>
              </a:ext>
            </a:extLst>
          </p:cNvPr>
          <p:cNvSpPr txBox="1">
            <a:spLocks/>
          </p:cNvSpPr>
          <p:nvPr/>
        </p:nvSpPr>
        <p:spPr>
          <a:xfrm>
            <a:off x="8769350" y="3092450"/>
            <a:ext cx="4191000" cy="5651077"/>
          </a:xfrm>
          <a:prstGeom prst="rect">
            <a:avLst/>
          </a:prstGeom>
          <a:noFill/>
          <a:ln>
            <a:solidFill>
              <a:schemeClr val="tx1"/>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Figtree"/>
              <a:buNone/>
              <a:defRPr sz="1400" b="0" i="0" u="none" strike="noStrike" cap="none">
                <a:solidFill>
                  <a:schemeClr val="dk1"/>
                </a:solidFill>
                <a:latin typeface="Figtree"/>
                <a:ea typeface="Figtree"/>
                <a:cs typeface="Figtree"/>
                <a:sym typeface="Figtree"/>
              </a:defRPr>
            </a:lvl1pPr>
            <a:lvl2pPr marL="914400" marR="0" lvl="1" indent="-304800" algn="ctr" rtl="0">
              <a:lnSpc>
                <a:spcPct val="100000"/>
              </a:lnSpc>
              <a:spcBef>
                <a:spcPts val="0"/>
              </a:spcBef>
              <a:spcAft>
                <a:spcPts val="0"/>
              </a:spcAft>
              <a:buClr>
                <a:schemeClr val="dk1"/>
              </a:buClr>
              <a:buSzPts val="1800"/>
              <a:buFont typeface="Figtree"/>
              <a:buNone/>
              <a:defRPr sz="1800" b="0" i="0" u="none" strike="noStrike" cap="none">
                <a:solidFill>
                  <a:schemeClr val="dk1"/>
                </a:solidFill>
                <a:latin typeface="Figtree"/>
                <a:ea typeface="Figtree"/>
                <a:cs typeface="Figtree"/>
                <a:sym typeface="Figtree"/>
              </a:defRPr>
            </a:lvl2pPr>
            <a:lvl3pPr marL="1371600" marR="0" lvl="2" indent="-304800" algn="ctr" rtl="0">
              <a:lnSpc>
                <a:spcPct val="100000"/>
              </a:lnSpc>
              <a:spcBef>
                <a:spcPts val="0"/>
              </a:spcBef>
              <a:spcAft>
                <a:spcPts val="0"/>
              </a:spcAft>
              <a:buClr>
                <a:schemeClr val="dk1"/>
              </a:buClr>
              <a:buSzPts val="1800"/>
              <a:buFont typeface="Figtree"/>
              <a:buNone/>
              <a:defRPr sz="1800" b="0" i="0" u="none" strike="noStrike" cap="none">
                <a:solidFill>
                  <a:schemeClr val="dk1"/>
                </a:solidFill>
                <a:latin typeface="Figtree"/>
                <a:ea typeface="Figtree"/>
                <a:cs typeface="Figtree"/>
                <a:sym typeface="Figtree"/>
              </a:defRPr>
            </a:lvl3pPr>
            <a:lvl4pPr marL="1828800" marR="0" lvl="3" indent="-304800" algn="ctr" rtl="0">
              <a:lnSpc>
                <a:spcPct val="100000"/>
              </a:lnSpc>
              <a:spcBef>
                <a:spcPts val="0"/>
              </a:spcBef>
              <a:spcAft>
                <a:spcPts val="0"/>
              </a:spcAft>
              <a:buClr>
                <a:schemeClr val="dk1"/>
              </a:buClr>
              <a:buSzPts val="1800"/>
              <a:buFont typeface="Figtree"/>
              <a:buNone/>
              <a:defRPr sz="1800" b="0" i="0" u="none" strike="noStrike" cap="none">
                <a:solidFill>
                  <a:schemeClr val="dk1"/>
                </a:solidFill>
                <a:latin typeface="Figtree"/>
                <a:ea typeface="Figtree"/>
                <a:cs typeface="Figtree"/>
                <a:sym typeface="Figtree"/>
              </a:defRPr>
            </a:lvl4pPr>
            <a:lvl5pPr marL="2286000" marR="0" lvl="4" indent="-304800" algn="ctr" rtl="0">
              <a:lnSpc>
                <a:spcPct val="100000"/>
              </a:lnSpc>
              <a:spcBef>
                <a:spcPts val="0"/>
              </a:spcBef>
              <a:spcAft>
                <a:spcPts val="0"/>
              </a:spcAft>
              <a:buClr>
                <a:schemeClr val="dk1"/>
              </a:buClr>
              <a:buSzPts val="1800"/>
              <a:buFont typeface="Figtree"/>
              <a:buNone/>
              <a:defRPr sz="1800" b="0" i="0" u="none" strike="noStrike" cap="none">
                <a:solidFill>
                  <a:schemeClr val="dk1"/>
                </a:solidFill>
                <a:latin typeface="Figtree"/>
                <a:ea typeface="Figtree"/>
                <a:cs typeface="Figtree"/>
                <a:sym typeface="Figtree"/>
              </a:defRPr>
            </a:lvl5pPr>
            <a:lvl6pPr marL="2743200" marR="0" lvl="5" indent="-304800" algn="ctr" rtl="0">
              <a:lnSpc>
                <a:spcPct val="100000"/>
              </a:lnSpc>
              <a:spcBef>
                <a:spcPts val="0"/>
              </a:spcBef>
              <a:spcAft>
                <a:spcPts val="0"/>
              </a:spcAft>
              <a:buClr>
                <a:schemeClr val="dk1"/>
              </a:buClr>
              <a:buSzPts val="1800"/>
              <a:buFont typeface="Figtree"/>
              <a:buNone/>
              <a:defRPr sz="1800" b="0" i="0" u="none" strike="noStrike" cap="none">
                <a:solidFill>
                  <a:schemeClr val="dk1"/>
                </a:solidFill>
                <a:latin typeface="Figtree"/>
                <a:ea typeface="Figtree"/>
                <a:cs typeface="Figtree"/>
                <a:sym typeface="Figtree"/>
              </a:defRPr>
            </a:lvl6pPr>
            <a:lvl7pPr marL="3200400" marR="0" lvl="6" indent="-304800" algn="ctr" rtl="0">
              <a:lnSpc>
                <a:spcPct val="100000"/>
              </a:lnSpc>
              <a:spcBef>
                <a:spcPts val="0"/>
              </a:spcBef>
              <a:spcAft>
                <a:spcPts val="0"/>
              </a:spcAft>
              <a:buClr>
                <a:schemeClr val="dk1"/>
              </a:buClr>
              <a:buSzPts val="1800"/>
              <a:buFont typeface="Figtree"/>
              <a:buNone/>
              <a:defRPr sz="1800" b="0" i="0" u="none" strike="noStrike" cap="none">
                <a:solidFill>
                  <a:schemeClr val="dk1"/>
                </a:solidFill>
                <a:latin typeface="Figtree"/>
                <a:ea typeface="Figtree"/>
                <a:cs typeface="Figtree"/>
                <a:sym typeface="Figtree"/>
              </a:defRPr>
            </a:lvl7pPr>
            <a:lvl8pPr marL="3657600" marR="0" lvl="7" indent="-304800" algn="ctr" rtl="0">
              <a:lnSpc>
                <a:spcPct val="100000"/>
              </a:lnSpc>
              <a:spcBef>
                <a:spcPts val="0"/>
              </a:spcBef>
              <a:spcAft>
                <a:spcPts val="0"/>
              </a:spcAft>
              <a:buClr>
                <a:schemeClr val="dk1"/>
              </a:buClr>
              <a:buSzPts val="1800"/>
              <a:buFont typeface="Figtree"/>
              <a:buNone/>
              <a:defRPr sz="1800" b="0" i="0" u="none" strike="noStrike" cap="none">
                <a:solidFill>
                  <a:schemeClr val="dk1"/>
                </a:solidFill>
                <a:latin typeface="Figtree"/>
                <a:ea typeface="Figtree"/>
                <a:cs typeface="Figtree"/>
                <a:sym typeface="Figtree"/>
              </a:defRPr>
            </a:lvl8pPr>
            <a:lvl9pPr marL="4114800" marR="0" lvl="8" indent="-304800" algn="ctr" rtl="0">
              <a:lnSpc>
                <a:spcPct val="100000"/>
              </a:lnSpc>
              <a:spcBef>
                <a:spcPts val="0"/>
              </a:spcBef>
              <a:spcAft>
                <a:spcPts val="0"/>
              </a:spcAft>
              <a:buClr>
                <a:schemeClr val="dk1"/>
              </a:buClr>
              <a:buSzPts val="1800"/>
              <a:buFont typeface="Figtree"/>
              <a:buNone/>
              <a:defRPr sz="1800" b="0" i="0" u="none" strike="noStrike" cap="none">
                <a:solidFill>
                  <a:schemeClr val="dk1"/>
                </a:solidFill>
                <a:latin typeface="Figtree"/>
                <a:ea typeface="Figtree"/>
                <a:cs typeface="Figtree"/>
                <a:sym typeface="Figtree"/>
              </a:defRPr>
            </a:lvl9pPr>
          </a:lstStyle>
          <a:p>
            <a:pPr marL="0" indent="0" algn="ctr"/>
            <a:br>
              <a:rPr lang="de" dirty="0"/>
            </a:br>
            <a:endParaRPr lang="de" dirty="0"/>
          </a:p>
          <a:p>
            <a:pPr marL="0" indent="0" algn="ctr"/>
            <a:r>
              <a:rPr lang="de" sz="2400" dirty="0"/>
              <a:t>Presented to:</a:t>
            </a:r>
          </a:p>
          <a:p>
            <a:pPr marL="0" indent="0" algn="ctr">
              <a:lnSpc>
                <a:spcPct val="150000"/>
              </a:lnSpc>
            </a:pPr>
            <a:endParaRPr lang="de" sz="2400" dirty="0"/>
          </a:p>
          <a:p>
            <a:pPr marL="0" indent="0" algn="ctr">
              <a:lnSpc>
                <a:spcPct val="150000"/>
              </a:lnSpc>
            </a:pPr>
            <a:r>
              <a:rPr lang="en-US" sz="2400" dirty="0" err="1"/>
              <a:t>Afrina</a:t>
            </a:r>
            <a:r>
              <a:rPr lang="en-US" sz="2400" dirty="0"/>
              <a:t> Khatun</a:t>
            </a:r>
          </a:p>
          <a:p>
            <a:pPr marL="0" indent="0" algn="ctr">
              <a:lnSpc>
                <a:spcPct val="150000"/>
              </a:lnSpc>
            </a:pPr>
            <a:r>
              <a:rPr lang="en-US" sz="2400" dirty="0"/>
              <a:t>Lecturer</a:t>
            </a:r>
          </a:p>
          <a:p>
            <a:pPr marL="0" indent="0" algn="ctr">
              <a:lnSpc>
                <a:spcPct val="150000"/>
              </a:lnSpc>
            </a:pPr>
            <a:r>
              <a:rPr lang="en-US" sz="2400" dirty="0"/>
              <a:t>Department of Information and Communication Technology</a:t>
            </a:r>
          </a:p>
          <a:p>
            <a:pPr marL="0" indent="0" algn="ctr">
              <a:lnSpc>
                <a:spcPct val="150000"/>
              </a:lnSpc>
            </a:pPr>
            <a:r>
              <a:rPr lang="en-US" sz="2400" dirty="0"/>
              <a:t>Faculty of Science &amp; Technology (FST)</a:t>
            </a:r>
            <a:endParaRPr lang="de" sz="2400" dirty="0"/>
          </a:p>
          <a:p>
            <a:pPr marL="0" indent="0" algn="ctr"/>
            <a:endParaRPr lang="de" dirty="0"/>
          </a:p>
          <a:p>
            <a:pPr marL="0" indent="0" algn="ctr"/>
            <a:endParaRPr lang="en-US" dirty="0"/>
          </a:p>
          <a:p>
            <a:pPr marL="0" indent="0" algn="ctr"/>
            <a:endParaRPr lang="en-US" dirty="0"/>
          </a:p>
        </p:txBody>
      </p:sp>
    </p:spTree>
    <p:extLst>
      <p:ext uri="{BB962C8B-B14F-4D97-AF65-F5344CB8AC3E}">
        <p14:creationId xmlns:p14="http://schemas.microsoft.com/office/powerpoint/2010/main" val="35825221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7998" cy="10286999"/>
            </a:xfrm>
            <a:prstGeom prst="rect">
              <a:avLst/>
            </a:prstGeom>
          </p:spPr>
        </p:pic>
        <p:sp>
          <p:nvSpPr>
            <p:cNvPr id="4" name="object 4"/>
            <p:cNvSpPr/>
            <p:nvPr/>
          </p:nvSpPr>
          <p:spPr>
            <a:xfrm>
              <a:off x="10170547" y="310205"/>
              <a:ext cx="7705725" cy="1733550"/>
            </a:xfrm>
            <a:custGeom>
              <a:avLst/>
              <a:gdLst/>
              <a:ahLst/>
              <a:cxnLst/>
              <a:rect l="l" t="t" r="r" b="b"/>
              <a:pathLst>
                <a:path w="7705725" h="1733550">
                  <a:moveTo>
                    <a:pt x="7282750" y="1733549"/>
                  </a:moveTo>
                  <a:lnTo>
                    <a:pt x="0" y="1733549"/>
                  </a:lnTo>
                  <a:lnTo>
                    <a:pt x="0" y="0"/>
                  </a:lnTo>
                  <a:lnTo>
                    <a:pt x="7705724" y="0"/>
                  </a:lnTo>
                  <a:lnTo>
                    <a:pt x="7705724" y="1444619"/>
                  </a:lnTo>
                  <a:lnTo>
                    <a:pt x="7700455" y="1490090"/>
                  </a:lnTo>
                  <a:lnTo>
                    <a:pt x="7684961" y="1534033"/>
                  </a:lnTo>
                  <a:lnTo>
                    <a:pt x="7659714" y="1575670"/>
                  </a:lnTo>
                  <a:lnTo>
                    <a:pt x="7625182" y="1614225"/>
                  </a:lnTo>
                  <a:lnTo>
                    <a:pt x="7581838" y="1648924"/>
                  </a:lnTo>
                  <a:lnTo>
                    <a:pt x="7539931" y="1674006"/>
                  </a:lnTo>
                  <a:lnTo>
                    <a:pt x="7493971" y="1694946"/>
                  </a:lnTo>
                  <a:lnTo>
                    <a:pt x="7444616" y="1711556"/>
                  </a:lnTo>
                  <a:lnTo>
                    <a:pt x="7392522" y="1723650"/>
                  </a:lnTo>
                  <a:lnTo>
                    <a:pt x="7338348" y="1731044"/>
                  </a:lnTo>
                  <a:lnTo>
                    <a:pt x="7282750" y="1733549"/>
                  </a:lnTo>
                  <a:close/>
                </a:path>
              </a:pathLst>
            </a:custGeom>
            <a:solidFill>
              <a:srgbClr val="74C3BF"/>
            </a:solidFill>
          </p:spPr>
          <p:txBody>
            <a:bodyPr wrap="square" lIns="0" tIns="0" rIns="0" bIns="0" rtlCol="0"/>
            <a:lstStyle/>
            <a:p>
              <a:endParaRPr/>
            </a:p>
          </p:txBody>
        </p:sp>
      </p:grpSp>
      <p:sp>
        <p:nvSpPr>
          <p:cNvPr id="5" name="object 5"/>
          <p:cNvSpPr txBox="1">
            <a:spLocks noGrp="1"/>
          </p:cNvSpPr>
          <p:nvPr>
            <p:ph type="title"/>
          </p:nvPr>
        </p:nvSpPr>
        <p:spPr>
          <a:xfrm>
            <a:off x="10855593" y="766106"/>
            <a:ext cx="6379210" cy="516890"/>
          </a:xfrm>
          <a:prstGeom prst="rect">
            <a:avLst/>
          </a:prstGeom>
        </p:spPr>
        <p:txBody>
          <a:bodyPr vert="horz" wrap="square" lIns="0" tIns="15875" rIns="0" bIns="0" rtlCol="0">
            <a:spAutoFit/>
          </a:bodyPr>
          <a:lstStyle/>
          <a:p>
            <a:pPr marL="12700">
              <a:lnSpc>
                <a:spcPct val="100000"/>
              </a:lnSpc>
              <a:spcBef>
                <a:spcPts val="125"/>
              </a:spcBef>
            </a:pPr>
            <a:r>
              <a:rPr sz="3200" spc="120" dirty="0">
                <a:solidFill>
                  <a:srgbClr val="FFFFFF"/>
                </a:solidFill>
              </a:rPr>
              <a:t>The</a:t>
            </a:r>
            <a:r>
              <a:rPr sz="3200" spc="-50" dirty="0">
                <a:solidFill>
                  <a:srgbClr val="FFFFFF"/>
                </a:solidFill>
              </a:rPr>
              <a:t> </a:t>
            </a:r>
            <a:r>
              <a:rPr sz="3200" spc="160" dirty="0">
                <a:solidFill>
                  <a:srgbClr val="FFFFFF"/>
                </a:solidFill>
              </a:rPr>
              <a:t>Food</a:t>
            </a:r>
            <a:r>
              <a:rPr sz="3200" spc="-50" dirty="0">
                <a:solidFill>
                  <a:srgbClr val="FFFFFF"/>
                </a:solidFill>
              </a:rPr>
              <a:t> </a:t>
            </a:r>
            <a:r>
              <a:rPr sz="3200" spc="45" dirty="0">
                <a:solidFill>
                  <a:srgbClr val="FFFFFF"/>
                </a:solidFill>
              </a:rPr>
              <a:t>Industry</a:t>
            </a:r>
            <a:r>
              <a:rPr sz="3200" spc="-45" dirty="0">
                <a:solidFill>
                  <a:srgbClr val="FFFFFF"/>
                </a:solidFill>
              </a:rPr>
              <a:t> </a:t>
            </a:r>
            <a:r>
              <a:rPr sz="3200" spc="145" dirty="0">
                <a:solidFill>
                  <a:srgbClr val="FFFFFF"/>
                </a:solidFill>
              </a:rPr>
              <a:t>Landscape</a:t>
            </a:r>
            <a:endParaRPr sz="3200"/>
          </a:p>
        </p:txBody>
      </p:sp>
      <p:sp>
        <p:nvSpPr>
          <p:cNvPr id="6" name="object 6"/>
          <p:cNvSpPr/>
          <p:nvPr/>
        </p:nvSpPr>
        <p:spPr>
          <a:xfrm>
            <a:off x="10165681" y="2316727"/>
            <a:ext cx="7705725" cy="6334125"/>
          </a:xfrm>
          <a:custGeom>
            <a:avLst/>
            <a:gdLst/>
            <a:ahLst/>
            <a:cxnLst/>
            <a:rect l="l" t="t" r="r" b="b"/>
            <a:pathLst>
              <a:path w="7705725" h="6334125">
                <a:moveTo>
                  <a:pt x="7282750" y="6334124"/>
                </a:moveTo>
                <a:lnTo>
                  <a:pt x="0" y="6334124"/>
                </a:lnTo>
                <a:lnTo>
                  <a:pt x="0" y="0"/>
                </a:lnTo>
                <a:lnTo>
                  <a:pt x="7705724" y="0"/>
                </a:lnTo>
                <a:lnTo>
                  <a:pt x="7705724" y="5278417"/>
                </a:lnTo>
                <a:lnTo>
                  <a:pt x="7705133" y="5334245"/>
                </a:lnTo>
                <a:lnTo>
                  <a:pt x="7703371" y="5389661"/>
                </a:lnTo>
                <a:lnTo>
                  <a:pt x="7700455" y="5444562"/>
                </a:lnTo>
                <a:lnTo>
                  <a:pt x="7696403" y="5498843"/>
                </a:lnTo>
                <a:lnTo>
                  <a:pt x="7691233" y="5552397"/>
                </a:lnTo>
                <a:lnTo>
                  <a:pt x="7684961" y="5605120"/>
                </a:lnTo>
                <a:lnTo>
                  <a:pt x="7677606" y="5656908"/>
                </a:lnTo>
                <a:lnTo>
                  <a:pt x="7669184" y="5707655"/>
                </a:lnTo>
                <a:lnTo>
                  <a:pt x="7659714" y="5757255"/>
                </a:lnTo>
                <a:lnTo>
                  <a:pt x="7649212" y="5805605"/>
                </a:lnTo>
                <a:lnTo>
                  <a:pt x="7637695" y="5852599"/>
                </a:lnTo>
                <a:lnTo>
                  <a:pt x="7625182" y="5898132"/>
                </a:lnTo>
                <a:lnTo>
                  <a:pt x="7611690" y="5942099"/>
                </a:lnTo>
                <a:lnTo>
                  <a:pt x="7597236" y="5984395"/>
                </a:lnTo>
                <a:lnTo>
                  <a:pt x="7581838" y="6024914"/>
                </a:lnTo>
                <a:lnTo>
                  <a:pt x="7554383" y="6087662"/>
                </a:lnTo>
                <a:lnTo>
                  <a:pt x="7525029" y="6143782"/>
                </a:lnTo>
                <a:lnTo>
                  <a:pt x="7493971" y="6193073"/>
                </a:lnTo>
                <a:lnTo>
                  <a:pt x="7461404" y="6235333"/>
                </a:lnTo>
                <a:lnTo>
                  <a:pt x="7427523" y="6270360"/>
                </a:lnTo>
                <a:lnTo>
                  <a:pt x="7392522" y="6297955"/>
                </a:lnTo>
                <a:lnTo>
                  <a:pt x="7356596" y="6317915"/>
                </a:lnTo>
                <a:lnTo>
                  <a:pt x="7319941" y="6330038"/>
                </a:lnTo>
                <a:lnTo>
                  <a:pt x="7282750" y="6334124"/>
                </a:lnTo>
                <a:close/>
              </a:path>
            </a:pathLst>
          </a:custGeom>
          <a:solidFill>
            <a:srgbClr val="FFFFFF"/>
          </a:solidFill>
        </p:spPr>
        <p:txBody>
          <a:bodyPr wrap="square" lIns="0" tIns="0" rIns="0" bIns="0" rtlCol="0"/>
          <a:lstStyle/>
          <a:p>
            <a:endParaRPr/>
          </a:p>
        </p:txBody>
      </p:sp>
      <p:sp>
        <p:nvSpPr>
          <p:cNvPr id="7" name="object 7"/>
          <p:cNvSpPr txBox="1"/>
          <p:nvPr/>
        </p:nvSpPr>
        <p:spPr>
          <a:xfrm>
            <a:off x="10716288" y="3075780"/>
            <a:ext cx="6545580" cy="4654550"/>
          </a:xfrm>
          <a:prstGeom prst="rect">
            <a:avLst/>
          </a:prstGeom>
        </p:spPr>
        <p:txBody>
          <a:bodyPr vert="horz" wrap="square" lIns="0" tIns="12700" rIns="0" bIns="0" rtlCol="0">
            <a:spAutoFit/>
          </a:bodyPr>
          <a:lstStyle/>
          <a:p>
            <a:pPr marL="12700" marR="40640">
              <a:lnSpc>
                <a:spcPct val="125000"/>
              </a:lnSpc>
              <a:spcBef>
                <a:spcPts val="100"/>
              </a:spcBef>
            </a:pPr>
            <a:r>
              <a:rPr sz="2700" b="1" spc="10" dirty="0">
                <a:solidFill>
                  <a:srgbClr val="29357A"/>
                </a:solidFill>
                <a:latin typeface="Tahoma"/>
                <a:cs typeface="Tahoma"/>
              </a:rPr>
              <a:t>T</a:t>
            </a:r>
            <a:r>
              <a:rPr sz="2700" b="1" spc="150" dirty="0">
                <a:solidFill>
                  <a:srgbClr val="29357A"/>
                </a:solidFill>
                <a:latin typeface="Tahoma"/>
                <a:cs typeface="Tahoma"/>
              </a:rPr>
              <a:t>h</a:t>
            </a:r>
            <a:r>
              <a:rPr sz="2700" b="1" spc="100" dirty="0">
                <a:solidFill>
                  <a:srgbClr val="29357A"/>
                </a:solidFill>
                <a:latin typeface="Tahoma"/>
                <a:cs typeface="Tahoma"/>
              </a:rPr>
              <a:t>e</a:t>
            </a:r>
            <a:r>
              <a:rPr sz="2700" b="1" spc="-30" dirty="0">
                <a:solidFill>
                  <a:srgbClr val="29357A"/>
                </a:solidFill>
                <a:latin typeface="Tahoma"/>
                <a:cs typeface="Tahoma"/>
              </a:rPr>
              <a:t> </a:t>
            </a:r>
            <a:r>
              <a:rPr sz="2700" b="1" spc="-10" dirty="0">
                <a:solidFill>
                  <a:srgbClr val="29357A"/>
                </a:solidFill>
                <a:latin typeface="Tahoma"/>
                <a:cs typeface="Tahoma"/>
              </a:rPr>
              <a:t>f</a:t>
            </a:r>
            <a:r>
              <a:rPr sz="2700" b="1" spc="95" dirty="0">
                <a:solidFill>
                  <a:srgbClr val="29357A"/>
                </a:solidFill>
                <a:latin typeface="Tahoma"/>
                <a:cs typeface="Tahoma"/>
              </a:rPr>
              <a:t>oo</a:t>
            </a:r>
            <a:r>
              <a:rPr sz="2700" b="1" spc="165" dirty="0">
                <a:solidFill>
                  <a:srgbClr val="29357A"/>
                </a:solidFill>
                <a:latin typeface="Tahoma"/>
                <a:cs typeface="Tahoma"/>
              </a:rPr>
              <a:t>d</a:t>
            </a:r>
            <a:r>
              <a:rPr sz="2700" b="1" spc="-30" dirty="0">
                <a:solidFill>
                  <a:srgbClr val="29357A"/>
                </a:solidFill>
                <a:latin typeface="Tahoma"/>
                <a:cs typeface="Tahoma"/>
              </a:rPr>
              <a:t> </a:t>
            </a:r>
            <a:r>
              <a:rPr sz="2700" b="1" spc="-10" dirty="0">
                <a:solidFill>
                  <a:srgbClr val="29357A"/>
                </a:solidFill>
                <a:latin typeface="Tahoma"/>
                <a:cs typeface="Tahoma"/>
              </a:rPr>
              <a:t>i</a:t>
            </a:r>
            <a:r>
              <a:rPr sz="2700" b="1" spc="150" dirty="0">
                <a:solidFill>
                  <a:srgbClr val="29357A"/>
                </a:solidFill>
                <a:latin typeface="Tahoma"/>
                <a:cs typeface="Tahoma"/>
              </a:rPr>
              <a:t>n</a:t>
            </a:r>
            <a:r>
              <a:rPr sz="2700" b="1" spc="160" dirty="0">
                <a:solidFill>
                  <a:srgbClr val="29357A"/>
                </a:solidFill>
                <a:latin typeface="Tahoma"/>
                <a:cs typeface="Tahoma"/>
              </a:rPr>
              <a:t>d</a:t>
            </a:r>
            <a:r>
              <a:rPr sz="2700" b="1" spc="120" dirty="0">
                <a:solidFill>
                  <a:srgbClr val="26316F"/>
                </a:solidFill>
                <a:latin typeface="Tahoma"/>
                <a:cs typeface="Tahoma"/>
              </a:rPr>
              <a:t>u</a:t>
            </a:r>
            <a:r>
              <a:rPr sz="2700" b="1" spc="35" dirty="0">
                <a:solidFill>
                  <a:srgbClr val="29357A"/>
                </a:solidFill>
                <a:latin typeface="Tahoma"/>
                <a:cs typeface="Tahoma"/>
              </a:rPr>
              <a:t>s</a:t>
            </a:r>
            <a:r>
              <a:rPr sz="2700" b="1" spc="45" dirty="0">
                <a:solidFill>
                  <a:srgbClr val="29357A"/>
                </a:solidFill>
                <a:latin typeface="Tahoma"/>
                <a:cs typeface="Tahoma"/>
              </a:rPr>
              <a:t>t</a:t>
            </a:r>
            <a:r>
              <a:rPr sz="2700" b="1" spc="30" dirty="0">
                <a:solidFill>
                  <a:srgbClr val="26316F"/>
                </a:solidFill>
                <a:latin typeface="Tahoma"/>
                <a:cs typeface="Tahoma"/>
              </a:rPr>
              <a:t>r</a:t>
            </a:r>
            <a:r>
              <a:rPr sz="2700" b="1" spc="60" dirty="0">
                <a:solidFill>
                  <a:srgbClr val="26316F"/>
                </a:solidFill>
                <a:latin typeface="Tahoma"/>
                <a:cs typeface="Tahoma"/>
              </a:rPr>
              <a:t>y</a:t>
            </a:r>
            <a:r>
              <a:rPr sz="2700" b="1" spc="-85" dirty="0">
                <a:solidFill>
                  <a:srgbClr val="26316F"/>
                </a:solidFill>
                <a:latin typeface="Tahoma"/>
                <a:cs typeface="Tahoma"/>
              </a:rPr>
              <a:t> </a:t>
            </a:r>
            <a:r>
              <a:rPr sz="2700" spc="-20" dirty="0">
                <a:solidFill>
                  <a:srgbClr val="26316F"/>
                </a:solidFill>
                <a:latin typeface="Verdana"/>
                <a:cs typeface="Verdana"/>
              </a:rPr>
              <a:t>i</a:t>
            </a:r>
            <a:r>
              <a:rPr sz="2700" spc="-90" dirty="0">
                <a:solidFill>
                  <a:srgbClr val="29357A"/>
                </a:solidFill>
                <a:latin typeface="Verdana"/>
                <a:cs typeface="Verdana"/>
              </a:rPr>
              <a:t>s</a:t>
            </a:r>
            <a:r>
              <a:rPr sz="2700" spc="-245" dirty="0">
                <a:solidFill>
                  <a:srgbClr val="29357A"/>
                </a:solidFill>
                <a:latin typeface="Verdana"/>
                <a:cs typeface="Verdana"/>
              </a:rPr>
              <a:t> </a:t>
            </a:r>
            <a:r>
              <a:rPr sz="2700" spc="85" dirty="0">
                <a:solidFill>
                  <a:srgbClr val="26316F"/>
                </a:solidFill>
                <a:latin typeface="Verdana"/>
                <a:cs typeface="Verdana"/>
              </a:rPr>
              <a:t>c</a:t>
            </a:r>
            <a:r>
              <a:rPr sz="2700" spc="45" dirty="0">
                <a:solidFill>
                  <a:srgbClr val="29357A"/>
                </a:solidFill>
                <a:latin typeface="Verdana"/>
                <a:cs typeface="Verdana"/>
              </a:rPr>
              <a:t>o</a:t>
            </a:r>
            <a:r>
              <a:rPr sz="2700" spc="110" dirty="0">
                <a:solidFill>
                  <a:srgbClr val="29357A"/>
                </a:solidFill>
                <a:latin typeface="Verdana"/>
                <a:cs typeface="Verdana"/>
              </a:rPr>
              <a:t>n</a:t>
            </a:r>
            <a:r>
              <a:rPr sz="2700" spc="-95" dirty="0">
                <a:solidFill>
                  <a:srgbClr val="29357A"/>
                </a:solidFill>
                <a:latin typeface="Verdana"/>
                <a:cs typeface="Verdana"/>
              </a:rPr>
              <a:t>s</a:t>
            </a:r>
            <a:r>
              <a:rPr sz="2700" spc="25" dirty="0">
                <a:solidFill>
                  <a:srgbClr val="29357A"/>
                </a:solidFill>
                <a:latin typeface="Verdana"/>
                <a:cs typeface="Verdana"/>
              </a:rPr>
              <a:t>t</a:t>
            </a:r>
            <a:r>
              <a:rPr sz="2700" spc="-35" dirty="0">
                <a:solidFill>
                  <a:srgbClr val="29357A"/>
                </a:solidFill>
                <a:latin typeface="Verdana"/>
                <a:cs typeface="Verdana"/>
              </a:rPr>
              <a:t>a</a:t>
            </a:r>
            <a:r>
              <a:rPr sz="2700" spc="110" dirty="0">
                <a:solidFill>
                  <a:srgbClr val="29357A"/>
                </a:solidFill>
                <a:latin typeface="Verdana"/>
                <a:cs typeface="Verdana"/>
              </a:rPr>
              <a:t>n</a:t>
            </a:r>
            <a:r>
              <a:rPr sz="2700" spc="25" dirty="0">
                <a:solidFill>
                  <a:srgbClr val="29357A"/>
                </a:solidFill>
                <a:latin typeface="Verdana"/>
                <a:cs typeface="Verdana"/>
              </a:rPr>
              <a:t>t</a:t>
            </a:r>
            <a:r>
              <a:rPr sz="2700" spc="-20" dirty="0">
                <a:solidFill>
                  <a:srgbClr val="29357A"/>
                </a:solidFill>
                <a:latin typeface="Verdana"/>
                <a:cs typeface="Verdana"/>
              </a:rPr>
              <a:t>l</a:t>
            </a:r>
            <a:r>
              <a:rPr sz="2700" spc="-100" dirty="0">
                <a:solidFill>
                  <a:srgbClr val="29357A"/>
                </a:solidFill>
                <a:latin typeface="Verdana"/>
                <a:cs typeface="Verdana"/>
              </a:rPr>
              <a:t>y</a:t>
            </a:r>
            <a:r>
              <a:rPr lang="en-US" sz="2700" spc="-100" dirty="0">
                <a:solidFill>
                  <a:srgbClr val="29357A"/>
                </a:solidFill>
                <a:latin typeface="Verdana"/>
                <a:cs typeface="Verdana"/>
              </a:rPr>
              <a:t> </a:t>
            </a:r>
            <a:r>
              <a:rPr sz="2700" spc="-10" dirty="0">
                <a:solidFill>
                  <a:srgbClr val="26316F"/>
                </a:solidFill>
                <a:latin typeface="Verdana"/>
                <a:cs typeface="Verdana"/>
              </a:rPr>
              <a:t>e</a:t>
            </a:r>
            <a:r>
              <a:rPr sz="2700" spc="-180" dirty="0">
                <a:solidFill>
                  <a:srgbClr val="26316F"/>
                </a:solidFill>
                <a:latin typeface="Verdana"/>
                <a:cs typeface="Verdana"/>
              </a:rPr>
              <a:t>v</a:t>
            </a:r>
            <a:r>
              <a:rPr sz="2700" spc="45" dirty="0">
                <a:solidFill>
                  <a:srgbClr val="26316F"/>
                </a:solidFill>
                <a:latin typeface="Verdana"/>
                <a:cs typeface="Verdana"/>
              </a:rPr>
              <a:t>o</a:t>
            </a:r>
            <a:r>
              <a:rPr sz="2700" spc="-20" dirty="0">
                <a:solidFill>
                  <a:srgbClr val="26316F"/>
                </a:solidFill>
                <a:latin typeface="Verdana"/>
                <a:cs typeface="Verdana"/>
              </a:rPr>
              <a:t>l</a:t>
            </a:r>
            <a:r>
              <a:rPr sz="2700" spc="-140" dirty="0">
                <a:solidFill>
                  <a:srgbClr val="29357A"/>
                </a:solidFill>
                <a:latin typeface="Verdana"/>
                <a:cs typeface="Verdana"/>
              </a:rPr>
              <a:t>v</a:t>
            </a:r>
            <a:r>
              <a:rPr sz="2700" spc="-20" dirty="0">
                <a:solidFill>
                  <a:srgbClr val="29357A"/>
                </a:solidFill>
                <a:latin typeface="Verdana"/>
                <a:cs typeface="Verdana"/>
              </a:rPr>
              <a:t>i</a:t>
            </a:r>
            <a:r>
              <a:rPr sz="2700" spc="120" dirty="0">
                <a:solidFill>
                  <a:srgbClr val="29357A"/>
                </a:solidFill>
                <a:latin typeface="Verdana"/>
                <a:cs typeface="Verdana"/>
              </a:rPr>
              <a:t>n</a:t>
            </a:r>
            <a:r>
              <a:rPr sz="2700" spc="165" dirty="0">
                <a:solidFill>
                  <a:srgbClr val="26316F"/>
                </a:solidFill>
                <a:latin typeface="Verdana"/>
                <a:cs typeface="Verdana"/>
              </a:rPr>
              <a:t>g</a:t>
            </a:r>
            <a:r>
              <a:rPr sz="2700" spc="-409" dirty="0">
                <a:solidFill>
                  <a:srgbClr val="29357A"/>
                </a:solidFill>
                <a:latin typeface="Verdana"/>
                <a:cs typeface="Verdana"/>
              </a:rPr>
              <a:t>,</a:t>
            </a:r>
            <a:r>
              <a:rPr sz="2700" spc="-245" dirty="0">
                <a:solidFill>
                  <a:srgbClr val="29357A"/>
                </a:solidFill>
                <a:latin typeface="Verdana"/>
                <a:cs typeface="Verdana"/>
              </a:rPr>
              <a:t> </a:t>
            </a:r>
            <a:r>
              <a:rPr sz="2700" spc="155" dirty="0">
                <a:solidFill>
                  <a:srgbClr val="26316F"/>
                </a:solidFill>
                <a:latin typeface="Verdana"/>
                <a:cs typeface="Verdana"/>
              </a:rPr>
              <a:t>w</a:t>
            </a:r>
            <a:r>
              <a:rPr sz="2700" spc="-20" dirty="0">
                <a:solidFill>
                  <a:srgbClr val="29357A"/>
                </a:solidFill>
                <a:latin typeface="Verdana"/>
                <a:cs typeface="Verdana"/>
              </a:rPr>
              <a:t>i</a:t>
            </a:r>
            <a:r>
              <a:rPr sz="2700" spc="25" dirty="0">
                <a:solidFill>
                  <a:srgbClr val="26316F"/>
                </a:solidFill>
                <a:latin typeface="Verdana"/>
                <a:cs typeface="Verdana"/>
              </a:rPr>
              <a:t>t</a:t>
            </a:r>
            <a:r>
              <a:rPr sz="2700" spc="114" dirty="0">
                <a:solidFill>
                  <a:srgbClr val="29357A"/>
                </a:solidFill>
                <a:latin typeface="Verdana"/>
                <a:cs typeface="Verdana"/>
              </a:rPr>
              <a:t>h</a:t>
            </a:r>
            <a:r>
              <a:rPr sz="2700" spc="-245" dirty="0">
                <a:solidFill>
                  <a:srgbClr val="29357A"/>
                </a:solidFill>
                <a:latin typeface="Verdana"/>
                <a:cs typeface="Verdana"/>
              </a:rPr>
              <a:t> </a:t>
            </a:r>
            <a:r>
              <a:rPr sz="2700" spc="85" dirty="0">
                <a:solidFill>
                  <a:srgbClr val="26316F"/>
                </a:solidFill>
                <a:latin typeface="Verdana"/>
                <a:cs typeface="Verdana"/>
              </a:rPr>
              <a:t>c</a:t>
            </a:r>
            <a:r>
              <a:rPr sz="2700" spc="45" dirty="0">
                <a:solidFill>
                  <a:srgbClr val="26316F"/>
                </a:solidFill>
                <a:latin typeface="Verdana"/>
                <a:cs typeface="Verdana"/>
              </a:rPr>
              <a:t>o</a:t>
            </a:r>
            <a:r>
              <a:rPr sz="2700" spc="110" dirty="0">
                <a:solidFill>
                  <a:srgbClr val="26316F"/>
                </a:solidFill>
                <a:latin typeface="Verdana"/>
                <a:cs typeface="Verdana"/>
              </a:rPr>
              <a:t>n</a:t>
            </a:r>
            <a:r>
              <a:rPr sz="2700" spc="-95" dirty="0">
                <a:solidFill>
                  <a:srgbClr val="29357A"/>
                </a:solidFill>
                <a:latin typeface="Verdana"/>
                <a:cs typeface="Verdana"/>
              </a:rPr>
              <a:t>s</a:t>
            </a:r>
            <a:r>
              <a:rPr sz="2700" spc="100" dirty="0">
                <a:solidFill>
                  <a:srgbClr val="29357A"/>
                </a:solidFill>
                <a:latin typeface="Verdana"/>
                <a:cs typeface="Verdana"/>
              </a:rPr>
              <a:t>u</a:t>
            </a:r>
            <a:r>
              <a:rPr sz="2700" spc="235" dirty="0">
                <a:solidFill>
                  <a:srgbClr val="26316F"/>
                </a:solidFill>
                <a:latin typeface="Verdana"/>
                <a:cs typeface="Verdana"/>
              </a:rPr>
              <a:t>m</a:t>
            </a:r>
            <a:r>
              <a:rPr sz="2700" spc="15" dirty="0">
                <a:solidFill>
                  <a:srgbClr val="29357A"/>
                </a:solidFill>
                <a:latin typeface="Verdana"/>
                <a:cs typeface="Verdana"/>
              </a:rPr>
              <a:t>e</a:t>
            </a:r>
            <a:r>
              <a:rPr sz="2700" spc="-85" dirty="0">
                <a:solidFill>
                  <a:srgbClr val="29357A"/>
                </a:solidFill>
                <a:latin typeface="Verdana"/>
                <a:cs typeface="Verdana"/>
              </a:rPr>
              <a:t>r</a:t>
            </a:r>
            <a:r>
              <a:rPr sz="2700" spc="-90" dirty="0">
                <a:solidFill>
                  <a:srgbClr val="26316F"/>
                </a:solidFill>
                <a:latin typeface="Verdana"/>
                <a:cs typeface="Verdana"/>
              </a:rPr>
              <a:t>s</a:t>
            </a:r>
            <a:r>
              <a:rPr sz="2700" spc="-245" dirty="0">
                <a:solidFill>
                  <a:srgbClr val="26316F"/>
                </a:solidFill>
                <a:latin typeface="Verdana"/>
                <a:cs typeface="Verdana"/>
              </a:rPr>
              <a:t> </a:t>
            </a:r>
            <a:r>
              <a:rPr sz="2700" spc="140" dirty="0">
                <a:solidFill>
                  <a:srgbClr val="26316F"/>
                </a:solidFill>
                <a:latin typeface="Verdana"/>
                <a:cs typeface="Verdana"/>
              </a:rPr>
              <a:t>d</a:t>
            </a:r>
            <a:r>
              <a:rPr sz="2700" spc="15" dirty="0">
                <a:solidFill>
                  <a:srgbClr val="29357A"/>
                </a:solidFill>
                <a:latin typeface="Verdana"/>
                <a:cs typeface="Verdana"/>
              </a:rPr>
              <a:t>e</a:t>
            </a:r>
            <a:r>
              <a:rPr sz="2700" spc="229" dirty="0">
                <a:solidFill>
                  <a:srgbClr val="29357A"/>
                </a:solidFill>
                <a:latin typeface="Verdana"/>
                <a:cs typeface="Verdana"/>
              </a:rPr>
              <a:t>m</a:t>
            </a:r>
            <a:r>
              <a:rPr sz="2700" spc="-35" dirty="0">
                <a:solidFill>
                  <a:srgbClr val="26316F"/>
                </a:solidFill>
                <a:latin typeface="Verdana"/>
                <a:cs typeface="Verdana"/>
              </a:rPr>
              <a:t>a</a:t>
            </a:r>
            <a:r>
              <a:rPr sz="2700" spc="120" dirty="0">
                <a:solidFill>
                  <a:srgbClr val="26316F"/>
                </a:solidFill>
                <a:latin typeface="Verdana"/>
                <a:cs typeface="Verdana"/>
              </a:rPr>
              <a:t>n</a:t>
            </a:r>
            <a:r>
              <a:rPr sz="2700" spc="140" dirty="0">
                <a:solidFill>
                  <a:srgbClr val="29357A"/>
                </a:solidFill>
                <a:latin typeface="Verdana"/>
                <a:cs typeface="Verdana"/>
              </a:rPr>
              <a:t>d</a:t>
            </a:r>
            <a:r>
              <a:rPr sz="2700" spc="-20" dirty="0">
                <a:solidFill>
                  <a:srgbClr val="26316F"/>
                </a:solidFill>
                <a:latin typeface="Verdana"/>
                <a:cs typeface="Verdana"/>
              </a:rPr>
              <a:t>i</a:t>
            </a:r>
            <a:r>
              <a:rPr sz="2700" spc="120" dirty="0">
                <a:solidFill>
                  <a:srgbClr val="29357A"/>
                </a:solidFill>
                <a:latin typeface="Verdana"/>
                <a:cs typeface="Verdana"/>
              </a:rPr>
              <a:t>ng</a:t>
            </a:r>
            <a:r>
              <a:rPr lang="en-US" sz="2700" spc="120" dirty="0">
                <a:solidFill>
                  <a:srgbClr val="29357A"/>
                </a:solidFill>
                <a:latin typeface="Verdana"/>
                <a:cs typeface="Verdana"/>
              </a:rPr>
              <a:t> </a:t>
            </a:r>
            <a:r>
              <a:rPr sz="2700" spc="85" dirty="0">
                <a:solidFill>
                  <a:srgbClr val="26316F"/>
                </a:solidFill>
                <a:latin typeface="Verdana"/>
                <a:cs typeface="Verdana"/>
              </a:rPr>
              <a:t>c</a:t>
            </a:r>
            <a:r>
              <a:rPr sz="2700" spc="45" dirty="0">
                <a:solidFill>
                  <a:srgbClr val="29357A"/>
                </a:solidFill>
                <a:latin typeface="Verdana"/>
                <a:cs typeface="Verdana"/>
              </a:rPr>
              <a:t>o</a:t>
            </a:r>
            <a:r>
              <a:rPr sz="2700" spc="85" dirty="0">
                <a:solidFill>
                  <a:srgbClr val="29357A"/>
                </a:solidFill>
                <a:latin typeface="Verdana"/>
                <a:cs typeface="Verdana"/>
              </a:rPr>
              <a:t>n</a:t>
            </a:r>
            <a:r>
              <a:rPr sz="2700" spc="-180" dirty="0">
                <a:solidFill>
                  <a:srgbClr val="26316F"/>
                </a:solidFill>
                <a:latin typeface="Verdana"/>
                <a:cs typeface="Verdana"/>
              </a:rPr>
              <a:t>v</a:t>
            </a:r>
            <a:r>
              <a:rPr sz="2700" spc="15" dirty="0">
                <a:solidFill>
                  <a:srgbClr val="26316F"/>
                </a:solidFill>
                <a:latin typeface="Verdana"/>
                <a:cs typeface="Verdana"/>
              </a:rPr>
              <a:t>e</a:t>
            </a:r>
            <a:r>
              <a:rPr sz="2700" spc="110" dirty="0">
                <a:solidFill>
                  <a:srgbClr val="26316F"/>
                </a:solidFill>
                <a:latin typeface="Verdana"/>
                <a:cs typeface="Verdana"/>
              </a:rPr>
              <a:t>n</a:t>
            </a:r>
            <a:r>
              <a:rPr sz="2700" spc="-20" dirty="0">
                <a:solidFill>
                  <a:srgbClr val="29357A"/>
                </a:solidFill>
                <a:latin typeface="Verdana"/>
                <a:cs typeface="Verdana"/>
              </a:rPr>
              <a:t>i</a:t>
            </a:r>
            <a:r>
              <a:rPr sz="2700" spc="15" dirty="0">
                <a:solidFill>
                  <a:srgbClr val="29357A"/>
                </a:solidFill>
                <a:latin typeface="Verdana"/>
                <a:cs typeface="Verdana"/>
              </a:rPr>
              <a:t>e</a:t>
            </a:r>
            <a:r>
              <a:rPr sz="2700" spc="120" dirty="0">
                <a:solidFill>
                  <a:srgbClr val="29357A"/>
                </a:solidFill>
                <a:latin typeface="Verdana"/>
                <a:cs typeface="Verdana"/>
              </a:rPr>
              <a:t>n</a:t>
            </a:r>
            <a:r>
              <a:rPr sz="2700" spc="85" dirty="0">
                <a:solidFill>
                  <a:srgbClr val="26316F"/>
                </a:solidFill>
                <a:latin typeface="Verdana"/>
                <a:cs typeface="Verdana"/>
              </a:rPr>
              <a:t>c</a:t>
            </a:r>
            <a:r>
              <a:rPr sz="2700" spc="20" dirty="0">
                <a:solidFill>
                  <a:srgbClr val="26316F"/>
                </a:solidFill>
                <a:latin typeface="Verdana"/>
                <a:cs typeface="Verdana"/>
              </a:rPr>
              <a:t>e</a:t>
            </a:r>
            <a:r>
              <a:rPr sz="2700" spc="-245" dirty="0">
                <a:solidFill>
                  <a:srgbClr val="26316F"/>
                </a:solidFill>
                <a:latin typeface="Verdana"/>
                <a:cs typeface="Verdana"/>
              </a:rPr>
              <a:t> </a:t>
            </a:r>
            <a:r>
              <a:rPr sz="2700" spc="-35" dirty="0">
                <a:solidFill>
                  <a:srgbClr val="29357A"/>
                </a:solidFill>
                <a:latin typeface="Verdana"/>
                <a:cs typeface="Verdana"/>
              </a:rPr>
              <a:t>a</a:t>
            </a:r>
            <a:r>
              <a:rPr sz="2700" spc="120" dirty="0">
                <a:solidFill>
                  <a:srgbClr val="26316F"/>
                </a:solidFill>
                <a:latin typeface="Verdana"/>
                <a:cs typeface="Verdana"/>
              </a:rPr>
              <a:t>n</a:t>
            </a:r>
            <a:r>
              <a:rPr sz="2700" spc="145" dirty="0">
                <a:solidFill>
                  <a:srgbClr val="29357A"/>
                </a:solidFill>
                <a:latin typeface="Verdana"/>
                <a:cs typeface="Verdana"/>
              </a:rPr>
              <a:t>d</a:t>
            </a:r>
            <a:r>
              <a:rPr sz="2700" spc="-245" dirty="0">
                <a:solidFill>
                  <a:srgbClr val="29357A"/>
                </a:solidFill>
                <a:latin typeface="Verdana"/>
                <a:cs typeface="Verdana"/>
              </a:rPr>
              <a:t> </a:t>
            </a:r>
            <a:r>
              <a:rPr sz="2700" spc="15" dirty="0">
                <a:solidFill>
                  <a:srgbClr val="26316F"/>
                </a:solidFill>
                <a:latin typeface="Verdana"/>
                <a:cs typeface="Verdana"/>
              </a:rPr>
              <a:t>e</a:t>
            </a:r>
            <a:r>
              <a:rPr sz="2700" spc="-40" dirty="0">
                <a:solidFill>
                  <a:srgbClr val="26316F"/>
                </a:solidFill>
                <a:latin typeface="Verdana"/>
                <a:cs typeface="Verdana"/>
              </a:rPr>
              <a:t>f</a:t>
            </a:r>
            <a:r>
              <a:rPr sz="2700" spc="165" dirty="0">
                <a:solidFill>
                  <a:srgbClr val="26316F"/>
                </a:solidFill>
                <a:latin typeface="Verdana"/>
                <a:cs typeface="Verdana"/>
              </a:rPr>
              <a:t>ﬁ</a:t>
            </a:r>
            <a:r>
              <a:rPr sz="2700" spc="105" dirty="0">
                <a:solidFill>
                  <a:srgbClr val="26316F"/>
                </a:solidFill>
                <a:latin typeface="Verdana"/>
                <a:cs typeface="Verdana"/>
              </a:rPr>
              <a:t>c</a:t>
            </a:r>
            <a:r>
              <a:rPr sz="2700" spc="-20" dirty="0">
                <a:solidFill>
                  <a:srgbClr val="26316F"/>
                </a:solidFill>
                <a:latin typeface="Verdana"/>
                <a:cs typeface="Verdana"/>
              </a:rPr>
              <a:t>i</a:t>
            </a:r>
            <a:r>
              <a:rPr sz="2700" spc="15" dirty="0">
                <a:solidFill>
                  <a:srgbClr val="29357A"/>
                </a:solidFill>
                <a:latin typeface="Verdana"/>
                <a:cs typeface="Verdana"/>
              </a:rPr>
              <a:t>e</a:t>
            </a:r>
            <a:r>
              <a:rPr sz="2700" spc="120" dirty="0">
                <a:solidFill>
                  <a:srgbClr val="29357A"/>
                </a:solidFill>
                <a:latin typeface="Verdana"/>
                <a:cs typeface="Verdana"/>
              </a:rPr>
              <a:t>n</a:t>
            </a:r>
            <a:r>
              <a:rPr sz="2700" spc="85" dirty="0">
                <a:solidFill>
                  <a:srgbClr val="29357A"/>
                </a:solidFill>
                <a:latin typeface="Verdana"/>
                <a:cs typeface="Verdana"/>
              </a:rPr>
              <a:t>c</a:t>
            </a:r>
            <a:r>
              <a:rPr sz="2700" spc="-229" dirty="0">
                <a:solidFill>
                  <a:srgbClr val="26316F"/>
                </a:solidFill>
                <a:latin typeface="Verdana"/>
                <a:cs typeface="Verdana"/>
              </a:rPr>
              <a:t>y</a:t>
            </a:r>
            <a:r>
              <a:rPr sz="2700" spc="-409" dirty="0">
                <a:solidFill>
                  <a:srgbClr val="29357A"/>
                </a:solidFill>
                <a:latin typeface="Verdana"/>
                <a:cs typeface="Verdana"/>
              </a:rPr>
              <a:t>.</a:t>
            </a:r>
            <a:endParaRPr sz="2700" dirty="0">
              <a:latin typeface="Verdana"/>
              <a:cs typeface="Verdana"/>
            </a:endParaRPr>
          </a:p>
          <a:p>
            <a:pPr marL="12700" marR="5080">
              <a:lnSpc>
                <a:spcPct val="125000"/>
              </a:lnSpc>
            </a:pPr>
            <a:r>
              <a:rPr lang="en-US" sz="2700" spc="40" dirty="0">
                <a:solidFill>
                  <a:srgbClr val="26316F"/>
                </a:solidFill>
                <a:latin typeface="Verdana"/>
                <a:cs typeface="Verdana"/>
              </a:rPr>
              <a:t>Our Project</a:t>
            </a:r>
            <a:r>
              <a:rPr sz="2700" spc="-245" dirty="0">
                <a:solidFill>
                  <a:srgbClr val="29357A"/>
                </a:solidFill>
                <a:latin typeface="Verdana"/>
                <a:cs typeface="Verdana"/>
              </a:rPr>
              <a:t> </a:t>
            </a:r>
            <a:r>
              <a:rPr sz="2700" spc="-35" dirty="0">
                <a:solidFill>
                  <a:srgbClr val="29357A"/>
                </a:solidFill>
                <a:latin typeface="Verdana"/>
                <a:cs typeface="Verdana"/>
              </a:rPr>
              <a:t>a</a:t>
            </a:r>
            <a:r>
              <a:rPr sz="2700" spc="-20" dirty="0">
                <a:solidFill>
                  <a:srgbClr val="29357A"/>
                </a:solidFill>
                <a:latin typeface="Verdana"/>
                <a:cs typeface="Verdana"/>
              </a:rPr>
              <a:t>i</a:t>
            </a:r>
            <a:r>
              <a:rPr sz="2700" spc="229" dirty="0">
                <a:solidFill>
                  <a:srgbClr val="29357A"/>
                </a:solidFill>
                <a:latin typeface="Verdana"/>
                <a:cs typeface="Verdana"/>
              </a:rPr>
              <a:t>m</a:t>
            </a:r>
            <a:r>
              <a:rPr sz="2700" spc="-90" dirty="0">
                <a:solidFill>
                  <a:srgbClr val="29357A"/>
                </a:solidFill>
                <a:latin typeface="Verdana"/>
                <a:cs typeface="Verdana"/>
              </a:rPr>
              <a:t>s</a:t>
            </a:r>
            <a:r>
              <a:rPr sz="2700" spc="-245" dirty="0">
                <a:solidFill>
                  <a:srgbClr val="29357A"/>
                </a:solidFill>
                <a:latin typeface="Verdana"/>
                <a:cs typeface="Verdana"/>
              </a:rPr>
              <a:t> </a:t>
            </a:r>
            <a:r>
              <a:rPr sz="2700" spc="-25" dirty="0">
                <a:solidFill>
                  <a:srgbClr val="29357A"/>
                </a:solidFill>
                <a:latin typeface="Verdana"/>
                <a:cs typeface="Verdana"/>
              </a:rPr>
              <a:t>t</a:t>
            </a:r>
            <a:r>
              <a:rPr sz="2700" spc="50" dirty="0">
                <a:solidFill>
                  <a:srgbClr val="29357A"/>
                </a:solidFill>
                <a:latin typeface="Verdana"/>
                <a:cs typeface="Verdana"/>
              </a:rPr>
              <a:t>o</a:t>
            </a:r>
            <a:r>
              <a:rPr sz="2700" spc="-245" dirty="0">
                <a:solidFill>
                  <a:srgbClr val="29357A"/>
                </a:solidFill>
                <a:latin typeface="Verdana"/>
                <a:cs typeface="Verdana"/>
              </a:rPr>
              <a:t> </a:t>
            </a:r>
            <a:r>
              <a:rPr sz="2700" spc="235" dirty="0">
                <a:solidFill>
                  <a:srgbClr val="26316F"/>
                </a:solidFill>
                <a:latin typeface="Verdana"/>
                <a:cs typeface="Verdana"/>
              </a:rPr>
              <a:t>m</a:t>
            </a:r>
            <a:r>
              <a:rPr sz="2700" spc="15" dirty="0">
                <a:solidFill>
                  <a:srgbClr val="29357A"/>
                </a:solidFill>
                <a:latin typeface="Verdana"/>
                <a:cs typeface="Verdana"/>
              </a:rPr>
              <a:t>ee</a:t>
            </a:r>
            <a:r>
              <a:rPr sz="2700" spc="30" dirty="0">
                <a:solidFill>
                  <a:srgbClr val="29357A"/>
                </a:solidFill>
                <a:latin typeface="Verdana"/>
                <a:cs typeface="Verdana"/>
              </a:rPr>
              <a:t>t</a:t>
            </a:r>
            <a:r>
              <a:rPr sz="2700" spc="-245" dirty="0">
                <a:solidFill>
                  <a:srgbClr val="29357A"/>
                </a:solidFill>
                <a:latin typeface="Verdana"/>
                <a:cs typeface="Verdana"/>
              </a:rPr>
              <a:t> </a:t>
            </a:r>
            <a:r>
              <a:rPr sz="2700" spc="25" dirty="0">
                <a:solidFill>
                  <a:srgbClr val="26316F"/>
                </a:solidFill>
                <a:latin typeface="Verdana"/>
                <a:cs typeface="Verdana"/>
              </a:rPr>
              <a:t>t</a:t>
            </a:r>
            <a:r>
              <a:rPr sz="2700" spc="120" dirty="0">
                <a:solidFill>
                  <a:srgbClr val="29357A"/>
                </a:solidFill>
                <a:latin typeface="Verdana"/>
                <a:cs typeface="Verdana"/>
              </a:rPr>
              <a:t>h</a:t>
            </a:r>
            <a:r>
              <a:rPr sz="2700" spc="15" dirty="0">
                <a:solidFill>
                  <a:srgbClr val="26316F"/>
                </a:solidFill>
                <a:latin typeface="Verdana"/>
                <a:cs typeface="Verdana"/>
              </a:rPr>
              <a:t>e</a:t>
            </a:r>
            <a:r>
              <a:rPr sz="2700" spc="-95" dirty="0">
                <a:solidFill>
                  <a:srgbClr val="26316F"/>
                </a:solidFill>
                <a:latin typeface="Verdana"/>
                <a:cs typeface="Verdana"/>
              </a:rPr>
              <a:t>s</a:t>
            </a:r>
            <a:r>
              <a:rPr sz="2700" spc="15" dirty="0">
                <a:solidFill>
                  <a:srgbClr val="26316F"/>
                </a:solidFill>
                <a:latin typeface="Verdana"/>
                <a:cs typeface="Verdana"/>
              </a:rPr>
              <a:t>e</a:t>
            </a:r>
            <a:r>
              <a:rPr lang="en-US" sz="2700" spc="15" dirty="0">
                <a:solidFill>
                  <a:srgbClr val="26316F"/>
                </a:solidFill>
                <a:latin typeface="Verdana"/>
                <a:cs typeface="Verdana"/>
              </a:rPr>
              <a:t> </a:t>
            </a:r>
            <a:r>
              <a:rPr sz="2700" spc="140" dirty="0">
                <a:solidFill>
                  <a:srgbClr val="29357A"/>
                </a:solidFill>
                <a:latin typeface="Verdana"/>
                <a:cs typeface="Verdana"/>
              </a:rPr>
              <a:t>d</a:t>
            </a:r>
            <a:r>
              <a:rPr sz="2700" spc="15" dirty="0">
                <a:solidFill>
                  <a:srgbClr val="29357A"/>
                </a:solidFill>
                <a:latin typeface="Verdana"/>
                <a:cs typeface="Verdana"/>
              </a:rPr>
              <a:t>e</a:t>
            </a:r>
            <a:r>
              <a:rPr sz="2700" spc="229" dirty="0">
                <a:solidFill>
                  <a:srgbClr val="29357A"/>
                </a:solidFill>
                <a:latin typeface="Verdana"/>
                <a:cs typeface="Verdana"/>
              </a:rPr>
              <a:t>m</a:t>
            </a:r>
            <a:r>
              <a:rPr sz="2700" spc="-35" dirty="0">
                <a:solidFill>
                  <a:srgbClr val="26316F"/>
                </a:solidFill>
                <a:latin typeface="Verdana"/>
                <a:cs typeface="Verdana"/>
              </a:rPr>
              <a:t>a</a:t>
            </a:r>
            <a:r>
              <a:rPr sz="2700" spc="120" dirty="0">
                <a:solidFill>
                  <a:srgbClr val="29357A"/>
                </a:solidFill>
                <a:latin typeface="Verdana"/>
                <a:cs typeface="Verdana"/>
              </a:rPr>
              <a:t>n</a:t>
            </a:r>
            <a:r>
              <a:rPr sz="2700" spc="140" dirty="0">
                <a:solidFill>
                  <a:srgbClr val="29357A"/>
                </a:solidFill>
                <a:latin typeface="Verdana"/>
                <a:cs typeface="Verdana"/>
              </a:rPr>
              <a:t>d</a:t>
            </a:r>
            <a:r>
              <a:rPr sz="2700" spc="-90" dirty="0">
                <a:solidFill>
                  <a:srgbClr val="26316F"/>
                </a:solidFill>
                <a:latin typeface="Verdana"/>
                <a:cs typeface="Verdana"/>
              </a:rPr>
              <a:t>s</a:t>
            </a:r>
            <a:r>
              <a:rPr sz="2700" spc="-245" dirty="0">
                <a:solidFill>
                  <a:srgbClr val="26316F"/>
                </a:solidFill>
                <a:latin typeface="Verdana"/>
                <a:cs typeface="Verdana"/>
              </a:rPr>
              <a:t> </a:t>
            </a:r>
            <a:r>
              <a:rPr sz="2700" spc="100" dirty="0">
                <a:solidFill>
                  <a:srgbClr val="26316F"/>
                </a:solidFill>
                <a:latin typeface="Verdana"/>
                <a:cs typeface="Verdana"/>
              </a:rPr>
              <a:t>b</a:t>
            </a:r>
            <a:r>
              <a:rPr sz="2700" spc="-135" dirty="0">
                <a:solidFill>
                  <a:srgbClr val="26316F"/>
                </a:solidFill>
                <a:latin typeface="Verdana"/>
                <a:cs typeface="Verdana"/>
              </a:rPr>
              <a:t>y</a:t>
            </a:r>
            <a:r>
              <a:rPr sz="2700" spc="-245" dirty="0">
                <a:solidFill>
                  <a:srgbClr val="26316F"/>
                </a:solidFill>
                <a:latin typeface="Verdana"/>
                <a:cs typeface="Verdana"/>
              </a:rPr>
              <a:t> </a:t>
            </a:r>
            <a:r>
              <a:rPr sz="2700" spc="140" dirty="0">
                <a:solidFill>
                  <a:srgbClr val="29357A"/>
                </a:solidFill>
                <a:latin typeface="Verdana"/>
                <a:cs typeface="Verdana"/>
              </a:rPr>
              <a:t>p</a:t>
            </a:r>
            <a:r>
              <a:rPr sz="2700" spc="-110" dirty="0">
                <a:solidFill>
                  <a:srgbClr val="26316F"/>
                </a:solidFill>
                <a:latin typeface="Verdana"/>
                <a:cs typeface="Verdana"/>
              </a:rPr>
              <a:t>r</a:t>
            </a:r>
            <a:r>
              <a:rPr sz="2700" spc="5" dirty="0">
                <a:solidFill>
                  <a:srgbClr val="29357A"/>
                </a:solidFill>
                <a:latin typeface="Verdana"/>
                <a:cs typeface="Verdana"/>
              </a:rPr>
              <a:t>o</a:t>
            </a:r>
            <a:r>
              <a:rPr sz="2700" spc="-140" dirty="0">
                <a:solidFill>
                  <a:srgbClr val="29357A"/>
                </a:solidFill>
                <a:latin typeface="Verdana"/>
                <a:cs typeface="Verdana"/>
              </a:rPr>
              <a:t>v</a:t>
            </a:r>
            <a:r>
              <a:rPr sz="2700" spc="-20" dirty="0">
                <a:solidFill>
                  <a:srgbClr val="26316F"/>
                </a:solidFill>
                <a:latin typeface="Verdana"/>
                <a:cs typeface="Verdana"/>
              </a:rPr>
              <a:t>i</a:t>
            </a:r>
            <a:r>
              <a:rPr sz="2700" spc="140" dirty="0">
                <a:solidFill>
                  <a:srgbClr val="29357A"/>
                </a:solidFill>
                <a:latin typeface="Verdana"/>
                <a:cs typeface="Verdana"/>
              </a:rPr>
              <a:t>d</a:t>
            </a:r>
            <a:r>
              <a:rPr sz="2700" spc="-20" dirty="0">
                <a:solidFill>
                  <a:srgbClr val="26316F"/>
                </a:solidFill>
                <a:latin typeface="Verdana"/>
                <a:cs typeface="Verdana"/>
              </a:rPr>
              <a:t>i</a:t>
            </a:r>
            <a:r>
              <a:rPr sz="2700" spc="120" dirty="0">
                <a:solidFill>
                  <a:srgbClr val="29357A"/>
                </a:solidFill>
                <a:latin typeface="Verdana"/>
                <a:cs typeface="Verdana"/>
              </a:rPr>
              <a:t>n</a:t>
            </a:r>
            <a:r>
              <a:rPr sz="2700" spc="170" dirty="0">
                <a:solidFill>
                  <a:srgbClr val="26316F"/>
                </a:solidFill>
                <a:latin typeface="Verdana"/>
                <a:cs typeface="Verdana"/>
              </a:rPr>
              <a:t>g</a:t>
            </a:r>
            <a:r>
              <a:rPr sz="2700" spc="-245" dirty="0">
                <a:solidFill>
                  <a:srgbClr val="26316F"/>
                </a:solidFill>
                <a:latin typeface="Verdana"/>
                <a:cs typeface="Verdana"/>
              </a:rPr>
              <a:t> </a:t>
            </a:r>
            <a:r>
              <a:rPr sz="2700" spc="-30" dirty="0">
                <a:solidFill>
                  <a:srgbClr val="26316F"/>
                </a:solidFill>
                <a:latin typeface="Verdana"/>
                <a:cs typeface="Verdana"/>
              </a:rPr>
              <a:t>a</a:t>
            </a:r>
            <a:r>
              <a:rPr sz="2700" spc="-245" dirty="0">
                <a:solidFill>
                  <a:srgbClr val="26316F"/>
                </a:solidFill>
                <a:latin typeface="Verdana"/>
                <a:cs typeface="Verdana"/>
              </a:rPr>
              <a:t> </a:t>
            </a:r>
            <a:r>
              <a:rPr sz="2700" spc="-95" dirty="0">
                <a:solidFill>
                  <a:srgbClr val="26316F"/>
                </a:solidFill>
                <a:latin typeface="Verdana"/>
                <a:cs typeface="Verdana"/>
              </a:rPr>
              <a:t>s</a:t>
            </a:r>
            <a:r>
              <a:rPr sz="2700" spc="-25" dirty="0">
                <a:solidFill>
                  <a:srgbClr val="26316F"/>
                </a:solidFill>
                <a:latin typeface="Verdana"/>
                <a:cs typeface="Verdana"/>
              </a:rPr>
              <a:t>e</a:t>
            </a:r>
            <a:r>
              <a:rPr sz="2700" spc="-35" dirty="0">
                <a:solidFill>
                  <a:srgbClr val="29357A"/>
                </a:solidFill>
                <a:latin typeface="Verdana"/>
                <a:cs typeface="Verdana"/>
              </a:rPr>
              <a:t>a</a:t>
            </a:r>
            <a:r>
              <a:rPr sz="2700" spc="229" dirty="0">
                <a:solidFill>
                  <a:srgbClr val="29357A"/>
                </a:solidFill>
                <a:latin typeface="Verdana"/>
                <a:cs typeface="Verdana"/>
              </a:rPr>
              <a:t>m</a:t>
            </a:r>
            <a:r>
              <a:rPr sz="2700" spc="-20" dirty="0">
                <a:solidFill>
                  <a:srgbClr val="26316F"/>
                </a:solidFill>
                <a:latin typeface="Verdana"/>
                <a:cs typeface="Verdana"/>
              </a:rPr>
              <a:t>l</a:t>
            </a:r>
            <a:r>
              <a:rPr sz="2700" spc="15" dirty="0">
                <a:solidFill>
                  <a:srgbClr val="26316F"/>
                </a:solidFill>
                <a:latin typeface="Verdana"/>
                <a:cs typeface="Verdana"/>
              </a:rPr>
              <a:t>e</a:t>
            </a:r>
            <a:r>
              <a:rPr sz="2700" spc="-95" dirty="0">
                <a:solidFill>
                  <a:srgbClr val="29357A"/>
                </a:solidFill>
                <a:latin typeface="Verdana"/>
                <a:cs typeface="Verdana"/>
              </a:rPr>
              <a:t>s</a:t>
            </a:r>
            <a:r>
              <a:rPr sz="2700" spc="-70" dirty="0">
                <a:solidFill>
                  <a:srgbClr val="26316F"/>
                </a:solidFill>
                <a:latin typeface="Verdana"/>
                <a:cs typeface="Verdana"/>
              </a:rPr>
              <a:t>s  </a:t>
            </a:r>
            <a:r>
              <a:rPr sz="2700" spc="45" dirty="0">
                <a:solidFill>
                  <a:srgbClr val="29357A"/>
                </a:solidFill>
                <a:latin typeface="Verdana"/>
                <a:cs typeface="Verdana"/>
              </a:rPr>
              <a:t>o</a:t>
            </a:r>
            <a:r>
              <a:rPr sz="2700" spc="110" dirty="0">
                <a:solidFill>
                  <a:srgbClr val="29357A"/>
                </a:solidFill>
                <a:latin typeface="Verdana"/>
                <a:cs typeface="Verdana"/>
              </a:rPr>
              <a:t>n</a:t>
            </a:r>
            <a:r>
              <a:rPr sz="2700" spc="-20" dirty="0">
                <a:solidFill>
                  <a:srgbClr val="29357A"/>
                </a:solidFill>
                <a:latin typeface="Verdana"/>
                <a:cs typeface="Verdana"/>
              </a:rPr>
              <a:t>l</a:t>
            </a:r>
            <a:r>
              <a:rPr sz="2700" spc="-20" dirty="0">
                <a:solidFill>
                  <a:srgbClr val="26316F"/>
                </a:solidFill>
                <a:latin typeface="Verdana"/>
                <a:cs typeface="Verdana"/>
              </a:rPr>
              <a:t>i</a:t>
            </a:r>
            <a:r>
              <a:rPr sz="2700" spc="120" dirty="0">
                <a:solidFill>
                  <a:srgbClr val="26316F"/>
                </a:solidFill>
                <a:latin typeface="Verdana"/>
                <a:cs typeface="Verdana"/>
              </a:rPr>
              <a:t>n</a:t>
            </a:r>
            <a:r>
              <a:rPr sz="2700" spc="20" dirty="0">
                <a:solidFill>
                  <a:srgbClr val="29357A"/>
                </a:solidFill>
                <a:latin typeface="Verdana"/>
                <a:cs typeface="Verdana"/>
              </a:rPr>
              <a:t>e</a:t>
            </a:r>
            <a:r>
              <a:rPr sz="2700" spc="-245" dirty="0">
                <a:solidFill>
                  <a:srgbClr val="29357A"/>
                </a:solidFill>
                <a:latin typeface="Verdana"/>
                <a:cs typeface="Verdana"/>
              </a:rPr>
              <a:t> </a:t>
            </a:r>
            <a:r>
              <a:rPr sz="2700" spc="-60" dirty="0">
                <a:solidFill>
                  <a:srgbClr val="26316F"/>
                </a:solidFill>
                <a:latin typeface="Verdana"/>
                <a:cs typeface="Verdana"/>
              </a:rPr>
              <a:t>f</a:t>
            </a:r>
            <a:r>
              <a:rPr sz="2700" spc="45" dirty="0">
                <a:solidFill>
                  <a:srgbClr val="29357A"/>
                </a:solidFill>
                <a:latin typeface="Verdana"/>
                <a:cs typeface="Verdana"/>
              </a:rPr>
              <a:t>oo</a:t>
            </a:r>
            <a:r>
              <a:rPr sz="2700" spc="145" dirty="0">
                <a:solidFill>
                  <a:srgbClr val="26316F"/>
                </a:solidFill>
                <a:latin typeface="Verdana"/>
                <a:cs typeface="Verdana"/>
              </a:rPr>
              <a:t>d</a:t>
            </a:r>
            <a:r>
              <a:rPr sz="2700" spc="-245" dirty="0">
                <a:solidFill>
                  <a:srgbClr val="26316F"/>
                </a:solidFill>
                <a:latin typeface="Verdana"/>
                <a:cs typeface="Verdana"/>
              </a:rPr>
              <a:t> </a:t>
            </a:r>
            <a:r>
              <a:rPr sz="2700" spc="140" dirty="0">
                <a:solidFill>
                  <a:srgbClr val="26316F"/>
                </a:solidFill>
                <a:latin typeface="Verdana"/>
                <a:cs typeface="Verdana"/>
              </a:rPr>
              <a:t>d</a:t>
            </a:r>
            <a:r>
              <a:rPr sz="2700" spc="15" dirty="0">
                <a:solidFill>
                  <a:srgbClr val="29357A"/>
                </a:solidFill>
                <a:latin typeface="Verdana"/>
                <a:cs typeface="Verdana"/>
              </a:rPr>
              <a:t>e</a:t>
            </a:r>
            <a:r>
              <a:rPr sz="2700" spc="-20" dirty="0">
                <a:solidFill>
                  <a:srgbClr val="26316F"/>
                </a:solidFill>
                <a:latin typeface="Verdana"/>
                <a:cs typeface="Verdana"/>
              </a:rPr>
              <a:t>li</a:t>
            </a:r>
            <a:r>
              <a:rPr sz="2700" spc="-180" dirty="0">
                <a:solidFill>
                  <a:srgbClr val="26316F"/>
                </a:solidFill>
                <a:latin typeface="Verdana"/>
                <a:cs typeface="Verdana"/>
              </a:rPr>
              <a:t>v</a:t>
            </a:r>
            <a:r>
              <a:rPr sz="2700" spc="15" dirty="0">
                <a:solidFill>
                  <a:srgbClr val="29357A"/>
                </a:solidFill>
                <a:latin typeface="Verdana"/>
                <a:cs typeface="Verdana"/>
              </a:rPr>
              <a:t>e</a:t>
            </a:r>
            <a:r>
              <a:rPr sz="2700" spc="-30" dirty="0">
                <a:solidFill>
                  <a:srgbClr val="29357A"/>
                </a:solidFill>
                <a:latin typeface="Verdana"/>
                <a:cs typeface="Verdana"/>
              </a:rPr>
              <a:t>r</a:t>
            </a:r>
            <a:r>
              <a:rPr sz="2700" spc="-135" dirty="0">
                <a:solidFill>
                  <a:srgbClr val="29357A"/>
                </a:solidFill>
                <a:latin typeface="Verdana"/>
                <a:cs typeface="Verdana"/>
              </a:rPr>
              <a:t>y</a:t>
            </a:r>
            <a:r>
              <a:rPr sz="2700" spc="-245" dirty="0">
                <a:solidFill>
                  <a:srgbClr val="29357A"/>
                </a:solidFill>
                <a:latin typeface="Verdana"/>
                <a:cs typeface="Verdana"/>
              </a:rPr>
              <a:t> </a:t>
            </a:r>
            <a:r>
              <a:rPr sz="2700" spc="-25" dirty="0">
                <a:solidFill>
                  <a:srgbClr val="29357A"/>
                </a:solidFill>
                <a:latin typeface="Verdana"/>
                <a:cs typeface="Verdana"/>
              </a:rPr>
              <a:t>e</a:t>
            </a:r>
            <a:r>
              <a:rPr sz="2700" spc="-165" dirty="0">
                <a:solidFill>
                  <a:srgbClr val="26316F"/>
                </a:solidFill>
                <a:latin typeface="Verdana"/>
                <a:cs typeface="Verdana"/>
              </a:rPr>
              <a:t>x</a:t>
            </a:r>
            <a:r>
              <a:rPr sz="2700" spc="140" dirty="0">
                <a:solidFill>
                  <a:srgbClr val="26316F"/>
                </a:solidFill>
                <a:latin typeface="Verdana"/>
                <a:cs typeface="Verdana"/>
              </a:rPr>
              <a:t>p</a:t>
            </a:r>
            <a:r>
              <a:rPr sz="2700" spc="15" dirty="0">
                <a:solidFill>
                  <a:srgbClr val="26316F"/>
                </a:solidFill>
                <a:latin typeface="Verdana"/>
                <a:cs typeface="Verdana"/>
              </a:rPr>
              <a:t>e</a:t>
            </a:r>
            <a:r>
              <a:rPr sz="2700" spc="-95" dirty="0">
                <a:solidFill>
                  <a:srgbClr val="26316F"/>
                </a:solidFill>
                <a:latin typeface="Verdana"/>
                <a:cs typeface="Verdana"/>
              </a:rPr>
              <a:t>r</a:t>
            </a:r>
            <a:r>
              <a:rPr sz="2700" spc="-20" dirty="0">
                <a:solidFill>
                  <a:srgbClr val="26316F"/>
                </a:solidFill>
                <a:latin typeface="Verdana"/>
                <a:cs typeface="Verdana"/>
              </a:rPr>
              <a:t>i</a:t>
            </a:r>
            <a:r>
              <a:rPr sz="2700" spc="15" dirty="0">
                <a:solidFill>
                  <a:srgbClr val="26316F"/>
                </a:solidFill>
                <a:latin typeface="Verdana"/>
                <a:cs typeface="Verdana"/>
              </a:rPr>
              <a:t>e</a:t>
            </a:r>
            <a:r>
              <a:rPr sz="2700" spc="120" dirty="0">
                <a:solidFill>
                  <a:srgbClr val="29357A"/>
                </a:solidFill>
                <a:latin typeface="Verdana"/>
                <a:cs typeface="Verdana"/>
              </a:rPr>
              <a:t>n</a:t>
            </a:r>
            <a:r>
              <a:rPr sz="2700" spc="85" dirty="0">
                <a:solidFill>
                  <a:srgbClr val="26316F"/>
                </a:solidFill>
                <a:latin typeface="Verdana"/>
                <a:cs typeface="Verdana"/>
              </a:rPr>
              <a:t>c</a:t>
            </a:r>
            <a:r>
              <a:rPr sz="2700" spc="15" dirty="0">
                <a:solidFill>
                  <a:srgbClr val="29357A"/>
                </a:solidFill>
                <a:latin typeface="Verdana"/>
                <a:cs typeface="Verdana"/>
              </a:rPr>
              <a:t>e</a:t>
            </a:r>
            <a:r>
              <a:rPr sz="2700" spc="-409" dirty="0">
                <a:solidFill>
                  <a:srgbClr val="29357A"/>
                </a:solidFill>
                <a:latin typeface="Verdana"/>
                <a:cs typeface="Verdana"/>
              </a:rPr>
              <a:t>.</a:t>
            </a:r>
            <a:r>
              <a:rPr sz="2700" spc="-245" dirty="0">
                <a:solidFill>
                  <a:srgbClr val="29357A"/>
                </a:solidFill>
                <a:latin typeface="Verdana"/>
                <a:cs typeface="Verdana"/>
              </a:rPr>
              <a:t> </a:t>
            </a:r>
            <a:r>
              <a:rPr sz="2700" spc="280" dirty="0">
                <a:solidFill>
                  <a:srgbClr val="29357A"/>
                </a:solidFill>
                <a:latin typeface="Verdana"/>
                <a:cs typeface="Verdana"/>
              </a:rPr>
              <a:t>W</a:t>
            </a:r>
            <a:r>
              <a:rPr sz="2700" spc="-20" dirty="0">
                <a:solidFill>
                  <a:srgbClr val="29357A"/>
                </a:solidFill>
                <a:latin typeface="Verdana"/>
                <a:cs typeface="Verdana"/>
              </a:rPr>
              <a:t>i</a:t>
            </a:r>
            <a:r>
              <a:rPr sz="2700" spc="25" dirty="0">
                <a:solidFill>
                  <a:srgbClr val="29357A"/>
                </a:solidFill>
                <a:latin typeface="Verdana"/>
                <a:cs typeface="Verdana"/>
              </a:rPr>
              <a:t>t</a:t>
            </a:r>
            <a:r>
              <a:rPr sz="2700" spc="80" dirty="0">
                <a:solidFill>
                  <a:srgbClr val="26316F"/>
                </a:solidFill>
                <a:latin typeface="Verdana"/>
                <a:cs typeface="Verdana"/>
              </a:rPr>
              <a:t>h</a:t>
            </a:r>
            <a:r>
              <a:rPr lang="en-US" sz="2700" spc="80" dirty="0">
                <a:solidFill>
                  <a:srgbClr val="26316F"/>
                </a:solidFill>
                <a:latin typeface="Verdana"/>
                <a:cs typeface="Verdana"/>
              </a:rPr>
              <a:t> </a:t>
            </a:r>
            <a:r>
              <a:rPr sz="2700" spc="-20" dirty="0">
                <a:solidFill>
                  <a:srgbClr val="29357A"/>
                </a:solidFill>
                <a:latin typeface="Verdana"/>
                <a:cs typeface="Verdana"/>
              </a:rPr>
              <a:t>i</a:t>
            </a:r>
            <a:r>
              <a:rPr sz="2700" spc="25" dirty="0">
                <a:solidFill>
                  <a:srgbClr val="29357A"/>
                </a:solidFill>
                <a:latin typeface="Verdana"/>
                <a:cs typeface="Verdana"/>
              </a:rPr>
              <a:t>t</a:t>
            </a:r>
            <a:r>
              <a:rPr sz="2700" spc="-90" dirty="0">
                <a:solidFill>
                  <a:srgbClr val="26316F"/>
                </a:solidFill>
                <a:latin typeface="Verdana"/>
                <a:cs typeface="Verdana"/>
              </a:rPr>
              <a:t>s</a:t>
            </a:r>
            <a:r>
              <a:rPr sz="2700" spc="-245" dirty="0">
                <a:solidFill>
                  <a:srgbClr val="26316F"/>
                </a:solidFill>
                <a:latin typeface="Verdana"/>
                <a:cs typeface="Verdana"/>
              </a:rPr>
              <a:t> </a:t>
            </a:r>
            <a:r>
              <a:rPr sz="2700" spc="105" dirty="0">
                <a:solidFill>
                  <a:srgbClr val="29357A"/>
                </a:solidFill>
                <a:latin typeface="Verdana"/>
                <a:cs typeface="Verdana"/>
              </a:rPr>
              <a:t>c</a:t>
            </a:r>
            <a:r>
              <a:rPr sz="2700" spc="100" dirty="0">
                <a:solidFill>
                  <a:srgbClr val="29357A"/>
                </a:solidFill>
                <a:latin typeface="Verdana"/>
                <a:cs typeface="Verdana"/>
              </a:rPr>
              <a:t>u</a:t>
            </a:r>
            <a:r>
              <a:rPr sz="2700" spc="-10" dirty="0">
                <a:solidFill>
                  <a:srgbClr val="29357A"/>
                </a:solidFill>
                <a:latin typeface="Verdana"/>
                <a:cs typeface="Verdana"/>
              </a:rPr>
              <a:t>t</a:t>
            </a:r>
            <a:r>
              <a:rPr sz="2700" spc="25" dirty="0">
                <a:solidFill>
                  <a:srgbClr val="29357A"/>
                </a:solidFill>
                <a:latin typeface="Verdana"/>
                <a:cs typeface="Verdana"/>
              </a:rPr>
              <a:t>t</a:t>
            </a:r>
            <a:r>
              <a:rPr sz="2700" spc="-20" dirty="0">
                <a:solidFill>
                  <a:srgbClr val="29357A"/>
                </a:solidFill>
                <a:latin typeface="Verdana"/>
                <a:cs typeface="Verdana"/>
              </a:rPr>
              <a:t>i</a:t>
            </a:r>
            <a:r>
              <a:rPr sz="2700" spc="120" dirty="0">
                <a:solidFill>
                  <a:srgbClr val="26316F"/>
                </a:solidFill>
                <a:latin typeface="Verdana"/>
                <a:cs typeface="Verdana"/>
              </a:rPr>
              <a:t>n</a:t>
            </a:r>
            <a:r>
              <a:rPr sz="2700" spc="165" dirty="0">
                <a:solidFill>
                  <a:srgbClr val="29357A"/>
                </a:solidFill>
                <a:latin typeface="Verdana"/>
                <a:cs typeface="Verdana"/>
              </a:rPr>
              <a:t>g</a:t>
            </a:r>
            <a:r>
              <a:rPr sz="2700" spc="-170" dirty="0">
                <a:solidFill>
                  <a:srgbClr val="26316F"/>
                </a:solidFill>
                <a:latin typeface="Verdana"/>
                <a:cs typeface="Verdana"/>
              </a:rPr>
              <a:t>-</a:t>
            </a:r>
            <a:r>
              <a:rPr sz="2700" spc="15" dirty="0">
                <a:solidFill>
                  <a:srgbClr val="29357A"/>
                </a:solidFill>
                <a:latin typeface="Verdana"/>
                <a:cs typeface="Verdana"/>
              </a:rPr>
              <a:t>e</a:t>
            </a:r>
            <a:r>
              <a:rPr sz="2700" spc="140" dirty="0">
                <a:solidFill>
                  <a:srgbClr val="29357A"/>
                </a:solidFill>
                <a:latin typeface="Verdana"/>
                <a:cs typeface="Verdana"/>
              </a:rPr>
              <a:t>d</a:t>
            </a:r>
            <a:r>
              <a:rPr sz="2700" spc="165" dirty="0">
                <a:solidFill>
                  <a:srgbClr val="29357A"/>
                </a:solidFill>
                <a:latin typeface="Verdana"/>
                <a:cs typeface="Verdana"/>
              </a:rPr>
              <a:t>g</a:t>
            </a:r>
            <a:r>
              <a:rPr sz="2700" spc="20" dirty="0">
                <a:solidFill>
                  <a:srgbClr val="29357A"/>
                </a:solidFill>
                <a:latin typeface="Verdana"/>
                <a:cs typeface="Verdana"/>
              </a:rPr>
              <a:t>e</a:t>
            </a:r>
            <a:r>
              <a:rPr sz="2700" spc="-245" dirty="0">
                <a:solidFill>
                  <a:srgbClr val="29357A"/>
                </a:solidFill>
                <a:latin typeface="Verdana"/>
                <a:cs typeface="Verdana"/>
              </a:rPr>
              <a:t> </a:t>
            </a:r>
            <a:r>
              <a:rPr sz="2700" spc="-25" dirty="0">
                <a:solidFill>
                  <a:srgbClr val="29357A"/>
                </a:solidFill>
                <a:latin typeface="Verdana"/>
                <a:cs typeface="Verdana"/>
              </a:rPr>
              <a:t>t</a:t>
            </a:r>
            <a:r>
              <a:rPr sz="2700" spc="15" dirty="0">
                <a:solidFill>
                  <a:srgbClr val="26316F"/>
                </a:solidFill>
                <a:latin typeface="Verdana"/>
                <a:cs typeface="Verdana"/>
              </a:rPr>
              <a:t>e</a:t>
            </a:r>
            <a:r>
              <a:rPr sz="2700" spc="85" dirty="0">
                <a:solidFill>
                  <a:srgbClr val="26316F"/>
                </a:solidFill>
                <a:latin typeface="Verdana"/>
                <a:cs typeface="Verdana"/>
              </a:rPr>
              <a:t>c</a:t>
            </a:r>
            <a:r>
              <a:rPr sz="2700" spc="110" dirty="0">
                <a:solidFill>
                  <a:srgbClr val="29357A"/>
                </a:solidFill>
                <a:latin typeface="Verdana"/>
                <a:cs typeface="Verdana"/>
              </a:rPr>
              <a:t>h</a:t>
            </a:r>
            <a:r>
              <a:rPr sz="2700" spc="120" dirty="0">
                <a:solidFill>
                  <a:srgbClr val="29357A"/>
                </a:solidFill>
                <a:latin typeface="Verdana"/>
                <a:cs typeface="Verdana"/>
              </a:rPr>
              <a:t>n</a:t>
            </a:r>
            <a:r>
              <a:rPr sz="2700" spc="45" dirty="0">
                <a:solidFill>
                  <a:srgbClr val="29357A"/>
                </a:solidFill>
                <a:latin typeface="Verdana"/>
                <a:cs typeface="Verdana"/>
              </a:rPr>
              <a:t>o</a:t>
            </a:r>
            <a:r>
              <a:rPr sz="2700" spc="-20" dirty="0">
                <a:solidFill>
                  <a:srgbClr val="29357A"/>
                </a:solidFill>
                <a:latin typeface="Verdana"/>
                <a:cs typeface="Verdana"/>
              </a:rPr>
              <a:t>l</a:t>
            </a:r>
            <a:r>
              <a:rPr sz="2700" spc="45" dirty="0">
                <a:solidFill>
                  <a:srgbClr val="26316F"/>
                </a:solidFill>
                <a:latin typeface="Verdana"/>
                <a:cs typeface="Verdana"/>
              </a:rPr>
              <a:t>o</a:t>
            </a:r>
            <a:r>
              <a:rPr sz="2700" spc="165" dirty="0">
                <a:solidFill>
                  <a:srgbClr val="26316F"/>
                </a:solidFill>
                <a:latin typeface="Verdana"/>
                <a:cs typeface="Verdana"/>
              </a:rPr>
              <a:t>g</a:t>
            </a:r>
            <a:r>
              <a:rPr sz="2700" spc="-135" dirty="0">
                <a:solidFill>
                  <a:srgbClr val="26316F"/>
                </a:solidFill>
                <a:latin typeface="Verdana"/>
                <a:cs typeface="Verdana"/>
              </a:rPr>
              <a:t>y</a:t>
            </a:r>
            <a:r>
              <a:rPr sz="2700" spc="-245" dirty="0">
                <a:solidFill>
                  <a:srgbClr val="26316F"/>
                </a:solidFill>
                <a:latin typeface="Verdana"/>
                <a:cs typeface="Verdana"/>
              </a:rPr>
              <a:t> </a:t>
            </a:r>
            <a:r>
              <a:rPr sz="2700" spc="-35" dirty="0">
                <a:solidFill>
                  <a:srgbClr val="26316F"/>
                </a:solidFill>
                <a:latin typeface="Verdana"/>
                <a:cs typeface="Verdana"/>
              </a:rPr>
              <a:t>a</a:t>
            </a:r>
            <a:r>
              <a:rPr sz="2700" spc="120" dirty="0">
                <a:solidFill>
                  <a:srgbClr val="29357A"/>
                </a:solidFill>
                <a:latin typeface="Verdana"/>
                <a:cs typeface="Verdana"/>
              </a:rPr>
              <a:t>n</a:t>
            </a:r>
            <a:r>
              <a:rPr sz="2700" spc="145" dirty="0">
                <a:solidFill>
                  <a:srgbClr val="26316F"/>
                </a:solidFill>
                <a:latin typeface="Verdana"/>
                <a:cs typeface="Verdana"/>
              </a:rPr>
              <a:t>d</a:t>
            </a:r>
            <a:r>
              <a:rPr sz="2700" spc="-245" dirty="0">
                <a:solidFill>
                  <a:srgbClr val="26316F"/>
                </a:solidFill>
                <a:latin typeface="Verdana"/>
                <a:cs typeface="Verdana"/>
              </a:rPr>
              <a:t> </a:t>
            </a:r>
            <a:r>
              <a:rPr sz="2700" spc="120" dirty="0">
                <a:solidFill>
                  <a:srgbClr val="29357A"/>
                </a:solidFill>
                <a:latin typeface="Verdana"/>
                <a:cs typeface="Verdana"/>
              </a:rPr>
              <a:t>J</a:t>
            </a:r>
            <a:r>
              <a:rPr sz="2700" spc="-60" dirty="0">
                <a:solidFill>
                  <a:srgbClr val="26316F"/>
                </a:solidFill>
                <a:latin typeface="Verdana"/>
                <a:cs typeface="Verdana"/>
              </a:rPr>
              <a:t>a</a:t>
            </a:r>
            <a:r>
              <a:rPr sz="2700" spc="-180" dirty="0">
                <a:solidFill>
                  <a:srgbClr val="26316F"/>
                </a:solidFill>
                <a:latin typeface="Verdana"/>
                <a:cs typeface="Verdana"/>
              </a:rPr>
              <a:t>v</a:t>
            </a:r>
            <a:r>
              <a:rPr sz="2700" spc="-35" dirty="0">
                <a:solidFill>
                  <a:srgbClr val="26316F"/>
                </a:solidFill>
                <a:latin typeface="Verdana"/>
                <a:cs typeface="Verdana"/>
              </a:rPr>
              <a:t>a</a:t>
            </a:r>
            <a:r>
              <a:rPr sz="2700" spc="-170" dirty="0">
                <a:solidFill>
                  <a:srgbClr val="29357A"/>
                </a:solidFill>
                <a:latin typeface="Verdana"/>
                <a:cs typeface="Verdana"/>
              </a:rPr>
              <a:t>-  </a:t>
            </a:r>
            <a:r>
              <a:rPr sz="2700" spc="140" dirty="0">
                <a:solidFill>
                  <a:srgbClr val="26316F"/>
                </a:solidFill>
                <a:latin typeface="Verdana"/>
                <a:cs typeface="Verdana"/>
              </a:rPr>
              <a:t>p</a:t>
            </a:r>
            <a:r>
              <a:rPr sz="2700" spc="5" dirty="0">
                <a:solidFill>
                  <a:srgbClr val="29357A"/>
                </a:solidFill>
                <a:latin typeface="Verdana"/>
                <a:cs typeface="Verdana"/>
              </a:rPr>
              <a:t>o</a:t>
            </a:r>
            <a:r>
              <a:rPr sz="2700" spc="114" dirty="0">
                <a:solidFill>
                  <a:srgbClr val="29357A"/>
                </a:solidFill>
                <a:latin typeface="Verdana"/>
                <a:cs typeface="Verdana"/>
              </a:rPr>
              <a:t>w</a:t>
            </a:r>
            <a:r>
              <a:rPr sz="2700" spc="15" dirty="0">
                <a:solidFill>
                  <a:srgbClr val="26316F"/>
                </a:solidFill>
                <a:latin typeface="Verdana"/>
                <a:cs typeface="Verdana"/>
              </a:rPr>
              <a:t>e</a:t>
            </a:r>
            <a:r>
              <a:rPr sz="2700" spc="-110" dirty="0">
                <a:solidFill>
                  <a:srgbClr val="29357A"/>
                </a:solidFill>
                <a:latin typeface="Verdana"/>
                <a:cs typeface="Verdana"/>
              </a:rPr>
              <a:t>r</a:t>
            </a:r>
            <a:r>
              <a:rPr sz="2700" spc="15" dirty="0">
                <a:solidFill>
                  <a:srgbClr val="26316F"/>
                </a:solidFill>
                <a:latin typeface="Verdana"/>
                <a:cs typeface="Verdana"/>
              </a:rPr>
              <a:t>e</a:t>
            </a:r>
            <a:r>
              <a:rPr sz="2700" spc="145" dirty="0">
                <a:solidFill>
                  <a:srgbClr val="26316F"/>
                </a:solidFill>
                <a:latin typeface="Verdana"/>
                <a:cs typeface="Verdana"/>
              </a:rPr>
              <a:t>d</a:t>
            </a:r>
            <a:r>
              <a:rPr sz="2700" spc="-245" dirty="0">
                <a:solidFill>
                  <a:srgbClr val="26316F"/>
                </a:solidFill>
                <a:latin typeface="Verdana"/>
                <a:cs typeface="Verdana"/>
              </a:rPr>
              <a:t> </a:t>
            </a:r>
            <a:r>
              <a:rPr sz="2700" spc="135" dirty="0">
                <a:solidFill>
                  <a:srgbClr val="29357A"/>
                </a:solidFill>
                <a:latin typeface="Verdana"/>
                <a:cs typeface="Verdana"/>
              </a:rPr>
              <a:t>b</a:t>
            </a:r>
            <a:r>
              <a:rPr sz="2700" spc="-25" dirty="0">
                <a:solidFill>
                  <a:srgbClr val="26316F"/>
                </a:solidFill>
                <a:latin typeface="Verdana"/>
                <a:cs typeface="Verdana"/>
              </a:rPr>
              <a:t>a</a:t>
            </a:r>
            <a:r>
              <a:rPr sz="2700" spc="85" dirty="0">
                <a:solidFill>
                  <a:srgbClr val="29357A"/>
                </a:solidFill>
                <a:latin typeface="Verdana"/>
                <a:cs typeface="Verdana"/>
              </a:rPr>
              <a:t>c</a:t>
            </a:r>
            <a:r>
              <a:rPr sz="2700" spc="-40" dirty="0">
                <a:solidFill>
                  <a:srgbClr val="26316F"/>
                </a:solidFill>
                <a:latin typeface="Verdana"/>
                <a:cs typeface="Verdana"/>
              </a:rPr>
              <a:t>k</a:t>
            </a:r>
            <a:r>
              <a:rPr sz="2700" spc="15" dirty="0">
                <a:solidFill>
                  <a:srgbClr val="26316F"/>
                </a:solidFill>
                <a:latin typeface="Verdana"/>
                <a:cs typeface="Verdana"/>
              </a:rPr>
              <a:t>e</a:t>
            </a:r>
            <a:r>
              <a:rPr sz="2700" spc="120" dirty="0">
                <a:solidFill>
                  <a:srgbClr val="26316F"/>
                </a:solidFill>
                <a:latin typeface="Verdana"/>
                <a:cs typeface="Verdana"/>
              </a:rPr>
              <a:t>n</a:t>
            </a:r>
            <a:r>
              <a:rPr sz="2700" spc="140" dirty="0">
                <a:solidFill>
                  <a:srgbClr val="29357A"/>
                </a:solidFill>
                <a:latin typeface="Verdana"/>
                <a:cs typeface="Verdana"/>
              </a:rPr>
              <a:t>d</a:t>
            </a:r>
            <a:r>
              <a:rPr lang="en-US" sz="2700" spc="-409" dirty="0">
                <a:solidFill>
                  <a:srgbClr val="26316F"/>
                </a:solidFill>
                <a:latin typeface="Verdana"/>
                <a:cs typeface="Verdana"/>
              </a:rPr>
              <a:t>. </a:t>
            </a:r>
            <a:r>
              <a:rPr lang="en-US" sz="2700" spc="40" dirty="0">
                <a:solidFill>
                  <a:srgbClr val="29357A"/>
                </a:solidFill>
                <a:latin typeface="Verdana"/>
                <a:cs typeface="Verdana"/>
              </a:rPr>
              <a:t>The project</a:t>
            </a:r>
            <a:r>
              <a:rPr sz="2700" spc="-245" dirty="0">
                <a:solidFill>
                  <a:srgbClr val="29357A"/>
                </a:solidFill>
                <a:latin typeface="Verdana"/>
                <a:cs typeface="Verdana"/>
              </a:rPr>
              <a:t> </a:t>
            </a:r>
            <a:r>
              <a:rPr sz="2700" spc="-20" dirty="0">
                <a:solidFill>
                  <a:srgbClr val="29357A"/>
                </a:solidFill>
                <a:latin typeface="Verdana"/>
                <a:cs typeface="Verdana"/>
              </a:rPr>
              <a:t>i</a:t>
            </a:r>
            <a:r>
              <a:rPr sz="2700" spc="-70" dirty="0">
                <a:solidFill>
                  <a:srgbClr val="26316F"/>
                </a:solidFill>
                <a:latin typeface="Verdana"/>
                <a:cs typeface="Verdana"/>
              </a:rPr>
              <a:t>s</a:t>
            </a:r>
            <a:r>
              <a:rPr lang="en-US" sz="2700" spc="-70" dirty="0">
                <a:solidFill>
                  <a:srgbClr val="26316F"/>
                </a:solidFill>
                <a:latin typeface="Verdana"/>
                <a:cs typeface="Verdana"/>
              </a:rPr>
              <a:t> </a:t>
            </a:r>
            <a:r>
              <a:rPr sz="2700" spc="-95" dirty="0">
                <a:solidFill>
                  <a:srgbClr val="29357A"/>
                </a:solidFill>
                <a:latin typeface="Verdana"/>
                <a:cs typeface="Verdana"/>
              </a:rPr>
              <a:t>s</a:t>
            </a:r>
            <a:r>
              <a:rPr sz="2700" spc="15" dirty="0">
                <a:solidFill>
                  <a:srgbClr val="29357A"/>
                </a:solidFill>
                <a:latin typeface="Verdana"/>
                <a:cs typeface="Verdana"/>
              </a:rPr>
              <a:t>e</a:t>
            </a:r>
            <a:r>
              <a:rPr sz="2700" spc="30" dirty="0">
                <a:solidFill>
                  <a:srgbClr val="29357A"/>
                </a:solidFill>
                <a:latin typeface="Verdana"/>
                <a:cs typeface="Verdana"/>
              </a:rPr>
              <a:t>t</a:t>
            </a:r>
            <a:r>
              <a:rPr sz="2700" spc="-245" dirty="0">
                <a:solidFill>
                  <a:srgbClr val="29357A"/>
                </a:solidFill>
                <a:latin typeface="Verdana"/>
                <a:cs typeface="Verdana"/>
              </a:rPr>
              <a:t> </a:t>
            </a:r>
            <a:r>
              <a:rPr sz="2700" spc="-25" dirty="0">
                <a:solidFill>
                  <a:srgbClr val="26316F"/>
                </a:solidFill>
                <a:latin typeface="Verdana"/>
                <a:cs typeface="Verdana"/>
              </a:rPr>
              <a:t>t</a:t>
            </a:r>
            <a:r>
              <a:rPr sz="2700" spc="50" dirty="0">
                <a:solidFill>
                  <a:srgbClr val="26316F"/>
                </a:solidFill>
                <a:latin typeface="Verdana"/>
                <a:cs typeface="Verdana"/>
              </a:rPr>
              <a:t>o</a:t>
            </a:r>
            <a:r>
              <a:rPr sz="2700" spc="-245" dirty="0">
                <a:solidFill>
                  <a:srgbClr val="26316F"/>
                </a:solidFill>
                <a:latin typeface="Verdana"/>
                <a:cs typeface="Verdana"/>
              </a:rPr>
              <a:t> </a:t>
            </a:r>
            <a:r>
              <a:rPr sz="2700" spc="-110" dirty="0">
                <a:solidFill>
                  <a:srgbClr val="26316F"/>
                </a:solidFill>
                <a:latin typeface="Verdana"/>
                <a:cs typeface="Verdana"/>
              </a:rPr>
              <a:t>r</a:t>
            </a:r>
            <a:r>
              <a:rPr sz="2700" spc="-10" dirty="0">
                <a:solidFill>
                  <a:srgbClr val="29357A"/>
                </a:solidFill>
                <a:latin typeface="Verdana"/>
                <a:cs typeface="Verdana"/>
              </a:rPr>
              <a:t>e</a:t>
            </a:r>
            <a:r>
              <a:rPr sz="2700" spc="-180" dirty="0">
                <a:solidFill>
                  <a:srgbClr val="29357A"/>
                </a:solidFill>
                <a:latin typeface="Verdana"/>
                <a:cs typeface="Verdana"/>
              </a:rPr>
              <a:t>v</a:t>
            </a:r>
            <a:r>
              <a:rPr sz="2700" spc="45" dirty="0">
                <a:solidFill>
                  <a:srgbClr val="29357A"/>
                </a:solidFill>
                <a:latin typeface="Verdana"/>
                <a:cs typeface="Verdana"/>
              </a:rPr>
              <a:t>o</a:t>
            </a:r>
            <a:r>
              <a:rPr sz="2700" spc="-20" dirty="0">
                <a:solidFill>
                  <a:srgbClr val="29357A"/>
                </a:solidFill>
                <a:latin typeface="Verdana"/>
                <a:cs typeface="Verdana"/>
              </a:rPr>
              <a:t>l</a:t>
            </a:r>
            <a:r>
              <a:rPr sz="2700" spc="100" dirty="0">
                <a:solidFill>
                  <a:srgbClr val="26316F"/>
                </a:solidFill>
                <a:latin typeface="Verdana"/>
                <a:cs typeface="Verdana"/>
              </a:rPr>
              <a:t>u</a:t>
            </a:r>
            <a:r>
              <a:rPr sz="2700" spc="25" dirty="0">
                <a:solidFill>
                  <a:srgbClr val="29357A"/>
                </a:solidFill>
                <a:latin typeface="Verdana"/>
                <a:cs typeface="Verdana"/>
              </a:rPr>
              <a:t>t</a:t>
            </a:r>
            <a:r>
              <a:rPr sz="2700" spc="-20" dirty="0">
                <a:solidFill>
                  <a:srgbClr val="26316F"/>
                </a:solidFill>
                <a:latin typeface="Verdana"/>
                <a:cs typeface="Verdana"/>
              </a:rPr>
              <a:t>i</a:t>
            </a:r>
            <a:r>
              <a:rPr sz="2700" spc="45" dirty="0">
                <a:solidFill>
                  <a:srgbClr val="29357A"/>
                </a:solidFill>
                <a:latin typeface="Verdana"/>
                <a:cs typeface="Verdana"/>
              </a:rPr>
              <a:t>o</a:t>
            </a:r>
            <a:r>
              <a:rPr sz="2700" spc="110" dirty="0">
                <a:solidFill>
                  <a:srgbClr val="29357A"/>
                </a:solidFill>
                <a:latin typeface="Verdana"/>
                <a:cs typeface="Verdana"/>
              </a:rPr>
              <a:t>n</a:t>
            </a:r>
            <a:r>
              <a:rPr sz="2700" spc="-20" dirty="0">
                <a:solidFill>
                  <a:srgbClr val="29357A"/>
                </a:solidFill>
                <a:latin typeface="Verdana"/>
                <a:cs typeface="Verdana"/>
              </a:rPr>
              <a:t>i</a:t>
            </a:r>
            <a:r>
              <a:rPr sz="2700" spc="-65" dirty="0">
                <a:solidFill>
                  <a:srgbClr val="26316F"/>
                </a:solidFill>
                <a:latin typeface="Verdana"/>
                <a:cs typeface="Verdana"/>
              </a:rPr>
              <a:t>z</a:t>
            </a:r>
            <a:r>
              <a:rPr sz="2700" spc="20" dirty="0">
                <a:solidFill>
                  <a:srgbClr val="29357A"/>
                </a:solidFill>
                <a:latin typeface="Verdana"/>
                <a:cs typeface="Verdana"/>
              </a:rPr>
              <a:t>e</a:t>
            </a:r>
            <a:r>
              <a:rPr sz="2700" spc="-245" dirty="0">
                <a:solidFill>
                  <a:srgbClr val="29357A"/>
                </a:solidFill>
                <a:latin typeface="Verdana"/>
                <a:cs typeface="Verdana"/>
              </a:rPr>
              <a:t> </a:t>
            </a:r>
            <a:r>
              <a:rPr sz="2700" spc="25" dirty="0">
                <a:solidFill>
                  <a:srgbClr val="29357A"/>
                </a:solidFill>
                <a:latin typeface="Verdana"/>
                <a:cs typeface="Verdana"/>
              </a:rPr>
              <a:t>t</a:t>
            </a:r>
            <a:r>
              <a:rPr sz="2700" spc="120" dirty="0">
                <a:solidFill>
                  <a:srgbClr val="26316F"/>
                </a:solidFill>
                <a:latin typeface="Verdana"/>
                <a:cs typeface="Verdana"/>
              </a:rPr>
              <a:t>h</a:t>
            </a:r>
            <a:r>
              <a:rPr sz="2700" spc="20" dirty="0">
                <a:solidFill>
                  <a:srgbClr val="26316F"/>
                </a:solidFill>
                <a:latin typeface="Verdana"/>
                <a:cs typeface="Verdana"/>
              </a:rPr>
              <a:t>e</a:t>
            </a:r>
            <a:r>
              <a:rPr sz="2700" spc="-245" dirty="0">
                <a:solidFill>
                  <a:srgbClr val="26316F"/>
                </a:solidFill>
                <a:latin typeface="Verdana"/>
                <a:cs typeface="Verdana"/>
              </a:rPr>
              <a:t> </a:t>
            </a:r>
            <a:r>
              <a:rPr sz="2700" spc="-20" dirty="0">
                <a:solidFill>
                  <a:srgbClr val="26316F"/>
                </a:solidFill>
                <a:latin typeface="Verdana"/>
                <a:cs typeface="Verdana"/>
              </a:rPr>
              <a:t>i</a:t>
            </a:r>
            <a:r>
              <a:rPr sz="2700" spc="120" dirty="0">
                <a:solidFill>
                  <a:srgbClr val="26316F"/>
                </a:solidFill>
                <a:latin typeface="Verdana"/>
                <a:cs typeface="Verdana"/>
              </a:rPr>
              <a:t>n</a:t>
            </a:r>
            <a:r>
              <a:rPr sz="2700" spc="140" dirty="0">
                <a:solidFill>
                  <a:srgbClr val="26316F"/>
                </a:solidFill>
                <a:latin typeface="Verdana"/>
                <a:cs typeface="Verdana"/>
              </a:rPr>
              <a:t>d</a:t>
            </a:r>
            <a:r>
              <a:rPr sz="2700" spc="100" dirty="0">
                <a:solidFill>
                  <a:srgbClr val="29357A"/>
                </a:solidFill>
                <a:latin typeface="Verdana"/>
                <a:cs typeface="Verdana"/>
              </a:rPr>
              <a:t>u</a:t>
            </a:r>
            <a:r>
              <a:rPr sz="2700" spc="-95" dirty="0">
                <a:solidFill>
                  <a:srgbClr val="26316F"/>
                </a:solidFill>
                <a:latin typeface="Verdana"/>
                <a:cs typeface="Verdana"/>
              </a:rPr>
              <a:t>s</a:t>
            </a:r>
            <a:r>
              <a:rPr sz="2700" spc="25" dirty="0">
                <a:solidFill>
                  <a:srgbClr val="26316F"/>
                </a:solidFill>
                <a:latin typeface="Verdana"/>
                <a:cs typeface="Verdana"/>
              </a:rPr>
              <a:t>t</a:t>
            </a:r>
            <a:r>
              <a:rPr sz="2700" spc="-30" dirty="0">
                <a:solidFill>
                  <a:srgbClr val="29357A"/>
                </a:solidFill>
                <a:latin typeface="Verdana"/>
                <a:cs typeface="Verdana"/>
              </a:rPr>
              <a:t>r</a:t>
            </a:r>
            <a:r>
              <a:rPr sz="2700" spc="-229" dirty="0">
                <a:solidFill>
                  <a:srgbClr val="29357A"/>
                </a:solidFill>
                <a:latin typeface="Verdana"/>
                <a:cs typeface="Verdana"/>
              </a:rPr>
              <a:t>y</a:t>
            </a:r>
            <a:r>
              <a:rPr sz="2700" spc="-409" dirty="0">
                <a:solidFill>
                  <a:srgbClr val="26316F"/>
                </a:solidFill>
                <a:latin typeface="Verdana"/>
                <a:cs typeface="Verdana"/>
              </a:rPr>
              <a:t>.</a:t>
            </a:r>
            <a:endParaRPr sz="2700" dirty="0">
              <a:latin typeface="Verdana"/>
              <a:cs typeface="Verdana"/>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387871" y="0"/>
            <a:ext cx="1900555" cy="1593215"/>
          </a:xfrm>
          <a:custGeom>
            <a:avLst/>
            <a:gdLst/>
            <a:ahLst/>
            <a:cxnLst/>
            <a:rect l="l" t="t" r="r" b="b"/>
            <a:pathLst>
              <a:path w="1900555" h="1593215">
                <a:moveTo>
                  <a:pt x="1900129" y="1593155"/>
                </a:moveTo>
                <a:lnTo>
                  <a:pt x="1820789" y="1591070"/>
                </a:lnTo>
                <a:lnTo>
                  <a:pt x="1772748" y="1588165"/>
                </a:lnTo>
                <a:lnTo>
                  <a:pt x="1725009" y="1584102"/>
                </a:lnTo>
                <a:lnTo>
                  <a:pt x="1677587" y="1578894"/>
                </a:lnTo>
                <a:lnTo>
                  <a:pt x="1630496" y="1572554"/>
                </a:lnTo>
                <a:lnTo>
                  <a:pt x="1583751" y="1565097"/>
                </a:lnTo>
                <a:lnTo>
                  <a:pt x="1537367" y="1556535"/>
                </a:lnTo>
                <a:lnTo>
                  <a:pt x="1491358" y="1546881"/>
                </a:lnTo>
                <a:lnTo>
                  <a:pt x="1445739" y="1536150"/>
                </a:lnTo>
                <a:lnTo>
                  <a:pt x="1400526" y="1524355"/>
                </a:lnTo>
                <a:lnTo>
                  <a:pt x="1355731" y="1511508"/>
                </a:lnTo>
                <a:lnTo>
                  <a:pt x="1311371" y="1497624"/>
                </a:lnTo>
                <a:lnTo>
                  <a:pt x="1267460" y="1482716"/>
                </a:lnTo>
                <a:lnTo>
                  <a:pt x="1224012" y="1466796"/>
                </a:lnTo>
                <a:lnTo>
                  <a:pt x="1181043" y="1449880"/>
                </a:lnTo>
                <a:lnTo>
                  <a:pt x="1138567" y="1431979"/>
                </a:lnTo>
                <a:lnTo>
                  <a:pt x="1096598" y="1413107"/>
                </a:lnTo>
                <a:lnTo>
                  <a:pt x="1055152" y="1393278"/>
                </a:lnTo>
                <a:lnTo>
                  <a:pt x="1014243" y="1372504"/>
                </a:lnTo>
                <a:lnTo>
                  <a:pt x="973886" y="1350801"/>
                </a:lnTo>
                <a:lnTo>
                  <a:pt x="934095" y="1328180"/>
                </a:lnTo>
                <a:lnTo>
                  <a:pt x="894885" y="1304655"/>
                </a:lnTo>
                <a:lnTo>
                  <a:pt x="856271" y="1280240"/>
                </a:lnTo>
                <a:lnTo>
                  <a:pt x="818170" y="1254879"/>
                </a:lnTo>
                <a:lnTo>
                  <a:pt x="780890" y="1228791"/>
                </a:lnTo>
                <a:lnTo>
                  <a:pt x="744151" y="1201785"/>
                </a:lnTo>
                <a:lnTo>
                  <a:pt x="708068" y="1173941"/>
                </a:lnTo>
                <a:lnTo>
                  <a:pt x="672654" y="1145275"/>
                </a:lnTo>
                <a:lnTo>
                  <a:pt x="637923" y="1115798"/>
                </a:lnTo>
                <a:lnTo>
                  <a:pt x="603892" y="1085524"/>
                </a:lnTo>
                <a:lnTo>
                  <a:pt x="570574" y="1054466"/>
                </a:lnTo>
                <a:lnTo>
                  <a:pt x="537984" y="1022639"/>
                </a:lnTo>
                <a:lnTo>
                  <a:pt x="506137" y="990055"/>
                </a:lnTo>
                <a:lnTo>
                  <a:pt x="475047" y="956728"/>
                </a:lnTo>
                <a:lnTo>
                  <a:pt x="444730" y="922671"/>
                </a:lnTo>
                <a:lnTo>
                  <a:pt x="415199" y="887897"/>
                </a:lnTo>
                <a:lnTo>
                  <a:pt x="386470" y="852421"/>
                </a:lnTo>
                <a:lnTo>
                  <a:pt x="358558" y="816254"/>
                </a:lnTo>
                <a:lnTo>
                  <a:pt x="331476" y="779412"/>
                </a:lnTo>
                <a:lnTo>
                  <a:pt x="305240" y="741906"/>
                </a:lnTo>
                <a:lnTo>
                  <a:pt x="279865" y="703750"/>
                </a:lnTo>
                <a:lnTo>
                  <a:pt x="255364" y="664959"/>
                </a:lnTo>
                <a:lnTo>
                  <a:pt x="231753" y="625545"/>
                </a:lnTo>
                <a:lnTo>
                  <a:pt x="209047" y="585521"/>
                </a:lnTo>
                <a:lnTo>
                  <a:pt x="187260" y="544901"/>
                </a:lnTo>
                <a:lnTo>
                  <a:pt x="166406" y="503698"/>
                </a:lnTo>
                <a:lnTo>
                  <a:pt x="146501" y="461927"/>
                </a:lnTo>
                <a:lnTo>
                  <a:pt x="127560" y="419599"/>
                </a:lnTo>
                <a:lnTo>
                  <a:pt x="109596" y="376729"/>
                </a:lnTo>
                <a:lnTo>
                  <a:pt x="92625" y="333329"/>
                </a:lnTo>
                <a:lnTo>
                  <a:pt x="76661" y="289414"/>
                </a:lnTo>
                <a:lnTo>
                  <a:pt x="61720" y="244996"/>
                </a:lnTo>
                <a:lnTo>
                  <a:pt x="47815" y="200090"/>
                </a:lnTo>
                <a:lnTo>
                  <a:pt x="34961" y="154708"/>
                </a:lnTo>
                <a:lnTo>
                  <a:pt x="23174" y="108863"/>
                </a:lnTo>
                <a:lnTo>
                  <a:pt x="12467" y="62570"/>
                </a:lnTo>
                <a:lnTo>
                  <a:pt x="2856" y="15841"/>
                </a:lnTo>
                <a:lnTo>
                  <a:pt x="0" y="0"/>
                </a:lnTo>
                <a:lnTo>
                  <a:pt x="310847" y="0"/>
                </a:lnTo>
                <a:lnTo>
                  <a:pt x="318778" y="34815"/>
                </a:lnTo>
                <a:lnTo>
                  <a:pt x="330697" y="80901"/>
                </a:lnTo>
                <a:lnTo>
                  <a:pt x="343891" y="126430"/>
                </a:lnTo>
                <a:lnTo>
                  <a:pt x="358340" y="171383"/>
                </a:lnTo>
                <a:lnTo>
                  <a:pt x="374023" y="215742"/>
                </a:lnTo>
                <a:lnTo>
                  <a:pt x="390919" y="259486"/>
                </a:lnTo>
                <a:lnTo>
                  <a:pt x="409007" y="302596"/>
                </a:lnTo>
                <a:lnTo>
                  <a:pt x="428265" y="345055"/>
                </a:lnTo>
                <a:lnTo>
                  <a:pt x="448673" y="386841"/>
                </a:lnTo>
                <a:lnTo>
                  <a:pt x="470210" y="427937"/>
                </a:lnTo>
                <a:lnTo>
                  <a:pt x="492855" y="468323"/>
                </a:lnTo>
                <a:lnTo>
                  <a:pt x="516586" y="507979"/>
                </a:lnTo>
                <a:lnTo>
                  <a:pt x="541384" y="546888"/>
                </a:lnTo>
                <a:lnTo>
                  <a:pt x="567225" y="585029"/>
                </a:lnTo>
                <a:lnTo>
                  <a:pt x="594091" y="622384"/>
                </a:lnTo>
                <a:lnTo>
                  <a:pt x="621959" y="658933"/>
                </a:lnTo>
                <a:lnTo>
                  <a:pt x="650809" y="694658"/>
                </a:lnTo>
                <a:lnTo>
                  <a:pt x="680620" y="729539"/>
                </a:lnTo>
                <a:lnTo>
                  <a:pt x="711370" y="763556"/>
                </a:lnTo>
                <a:lnTo>
                  <a:pt x="743039" y="796692"/>
                </a:lnTo>
                <a:lnTo>
                  <a:pt x="775605" y="828926"/>
                </a:lnTo>
                <a:lnTo>
                  <a:pt x="809049" y="860240"/>
                </a:lnTo>
                <a:lnTo>
                  <a:pt x="843347" y="890615"/>
                </a:lnTo>
                <a:lnTo>
                  <a:pt x="878481" y="920030"/>
                </a:lnTo>
                <a:lnTo>
                  <a:pt x="914427" y="948468"/>
                </a:lnTo>
                <a:lnTo>
                  <a:pt x="951167" y="975909"/>
                </a:lnTo>
                <a:lnTo>
                  <a:pt x="988678" y="1002334"/>
                </a:lnTo>
                <a:lnTo>
                  <a:pt x="1026939" y="1027724"/>
                </a:lnTo>
                <a:lnTo>
                  <a:pt x="1065930" y="1052059"/>
                </a:lnTo>
                <a:lnTo>
                  <a:pt x="1105630" y="1075321"/>
                </a:lnTo>
                <a:lnTo>
                  <a:pt x="1146017" y="1097490"/>
                </a:lnTo>
                <a:lnTo>
                  <a:pt x="1187070" y="1118548"/>
                </a:lnTo>
                <a:lnTo>
                  <a:pt x="1228769" y="1138474"/>
                </a:lnTo>
                <a:lnTo>
                  <a:pt x="1271092" y="1157251"/>
                </a:lnTo>
                <a:lnTo>
                  <a:pt x="1314019" y="1174858"/>
                </a:lnTo>
                <a:lnTo>
                  <a:pt x="1357528" y="1191277"/>
                </a:lnTo>
                <a:lnTo>
                  <a:pt x="1401599" y="1206489"/>
                </a:lnTo>
                <a:lnTo>
                  <a:pt x="1446210" y="1220474"/>
                </a:lnTo>
                <a:lnTo>
                  <a:pt x="1491340" y="1233214"/>
                </a:lnTo>
                <a:lnTo>
                  <a:pt x="1536969" y="1244688"/>
                </a:lnTo>
                <a:lnTo>
                  <a:pt x="1583075" y="1254879"/>
                </a:lnTo>
                <a:lnTo>
                  <a:pt x="1629637" y="1263767"/>
                </a:lnTo>
                <a:lnTo>
                  <a:pt x="1676635" y="1271332"/>
                </a:lnTo>
                <a:lnTo>
                  <a:pt x="1724047" y="1277556"/>
                </a:lnTo>
                <a:lnTo>
                  <a:pt x="1771853" y="1282419"/>
                </a:lnTo>
                <a:lnTo>
                  <a:pt x="1820030" y="1285903"/>
                </a:lnTo>
                <a:lnTo>
                  <a:pt x="1868559" y="1287988"/>
                </a:lnTo>
                <a:lnTo>
                  <a:pt x="1900129" y="1288419"/>
                </a:lnTo>
                <a:lnTo>
                  <a:pt x="1900129" y="1593155"/>
                </a:lnTo>
                <a:close/>
              </a:path>
            </a:pathLst>
          </a:custGeom>
          <a:solidFill>
            <a:srgbClr val="818183"/>
          </a:solidFill>
        </p:spPr>
        <p:txBody>
          <a:bodyPr wrap="square" lIns="0" tIns="0" rIns="0" bIns="0" rtlCol="0"/>
          <a:lstStyle/>
          <a:p>
            <a:endParaRPr/>
          </a:p>
        </p:txBody>
      </p:sp>
      <p:sp>
        <p:nvSpPr>
          <p:cNvPr id="3" name="object 3"/>
          <p:cNvSpPr/>
          <p:nvPr/>
        </p:nvSpPr>
        <p:spPr>
          <a:xfrm>
            <a:off x="0" y="8037242"/>
            <a:ext cx="1919605" cy="2249805"/>
          </a:xfrm>
          <a:custGeom>
            <a:avLst/>
            <a:gdLst/>
            <a:ahLst/>
            <a:cxnLst/>
            <a:rect l="l" t="t" r="r" b="b"/>
            <a:pathLst>
              <a:path w="1919605" h="2249804">
                <a:moveTo>
                  <a:pt x="1919003" y="2249757"/>
                </a:moveTo>
                <a:lnTo>
                  <a:pt x="1478789" y="2249757"/>
                </a:lnTo>
                <a:lnTo>
                  <a:pt x="1476454" y="2207872"/>
                </a:lnTo>
                <a:lnTo>
                  <a:pt x="1472536" y="2159361"/>
                </a:lnTo>
                <a:lnTo>
                  <a:pt x="1467436" y="2111165"/>
                </a:lnTo>
                <a:lnTo>
                  <a:pt x="1461168" y="2063299"/>
                </a:lnTo>
                <a:lnTo>
                  <a:pt x="1453743" y="2015778"/>
                </a:lnTo>
                <a:lnTo>
                  <a:pt x="1445178" y="1968618"/>
                </a:lnTo>
                <a:lnTo>
                  <a:pt x="1435484" y="1921836"/>
                </a:lnTo>
                <a:lnTo>
                  <a:pt x="1424675" y="1875447"/>
                </a:lnTo>
                <a:lnTo>
                  <a:pt x="1412766" y="1829466"/>
                </a:lnTo>
                <a:lnTo>
                  <a:pt x="1399769" y="1783911"/>
                </a:lnTo>
                <a:lnTo>
                  <a:pt x="1385699" y="1738796"/>
                </a:lnTo>
                <a:lnTo>
                  <a:pt x="1370569" y="1694138"/>
                </a:lnTo>
                <a:lnTo>
                  <a:pt x="1354392" y="1649952"/>
                </a:lnTo>
                <a:lnTo>
                  <a:pt x="1337182" y="1606254"/>
                </a:lnTo>
                <a:lnTo>
                  <a:pt x="1318953" y="1563060"/>
                </a:lnTo>
                <a:lnTo>
                  <a:pt x="1299719" y="1520386"/>
                </a:lnTo>
                <a:lnTo>
                  <a:pt x="1279492" y="1478248"/>
                </a:lnTo>
                <a:lnTo>
                  <a:pt x="1258287" y="1436661"/>
                </a:lnTo>
                <a:lnTo>
                  <a:pt x="1236117" y="1395642"/>
                </a:lnTo>
                <a:lnTo>
                  <a:pt x="1212996" y="1355205"/>
                </a:lnTo>
                <a:lnTo>
                  <a:pt x="1188937" y="1315368"/>
                </a:lnTo>
                <a:lnTo>
                  <a:pt x="1163955" y="1276145"/>
                </a:lnTo>
                <a:lnTo>
                  <a:pt x="1138062" y="1237554"/>
                </a:lnTo>
                <a:lnTo>
                  <a:pt x="1111272" y="1199608"/>
                </a:lnTo>
                <a:lnTo>
                  <a:pt x="1083599" y="1162326"/>
                </a:lnTo>
                <a:lnTo>
                  <a:pt x="1055057" y="1125721"/>
                </a:lnTo>
                <a:lnTo>
                  <a:pt x="1025658" y="1089810"/>
                </a:lnTo>
                <a:lnTo>
                  <a:pt x="995417" y="1054610"/>
                </a:lnTo>
                <a:lnTo>
                  <a:pt x="964348" y="1020135"/>
                </a:lnTo>
                <a:lnTo>
                  <a:pt x="932463" y="986402"/>
                </a:lnTo>
                <a:lnTo>
                  <a:pt x="899777" y="953426"/>
                </a:lnTo>
                <a:lnTo>
                  <a:pt x="866303" y="921223"/>
                </a:lnTo>
                <a:lnTo>
                  <a:pt x="832054" y="889809"/>
                </a:lnTo>
                <a:lnTo>
                  <a:pt x="797045" y="859201"/>
                </a:lnTo>
                <a:lnTo>
                  <a:pt x="761289" y="829413"/>
                </a:lnTo>
                <a:lnTo>
                  <a:pt x="724799" y="800462"/>
                </a:lnTo>
                <a:lnTo>
                  <a:pt x="687589" y="772363"/>
                </a:lnTo>
                <a:lnTo>
                  <a:pt x="649673" y="745132"/>
                </a:lnTo>
                <a:lnTo>
                  <a:pt x="611065" y="718786"/>
                </a:lnTo>
                <a:lnTo>
                  <a:pt x="571777" y="693339"/>
                </a:lnTo>
                <a:lnTo>
                  <a:pt x="531824" y="668809"/>
                </a:lnTo>
                <a:lnTo>
                  <a:pt x="491219" y="645210"/>
                </a:lnTo>
                <a:lnTo>
                  <a:pt x="449976" y="622558"/>
                </a:lnTo>
                <a:lnTo>
                  <a:pt x="408108" y="600870"/>
                </a:lnTo>
                <a:lnTo>
                  <a:pt x="365630" y="580161"/>
                </a:lnTo>
                <a:lnTo>
                  <a:pt x="322553" y="560447"/>
                </a:lnTo>
                <a:lnTo>
                  <a:pt x="278893" y="541744"/>
                </a:lnTo>
                <a:lnTo>
                  <a:pt x="234581" y="524037"/>
                </a:lnTo>
                <a:lnTo>
                  <a:pt x="189876" y="507434"/>
                </a:lnTo>
                <a:lnTo>
                  <a:pt x="144547" y="491858"/>
                </a:lnTo>
                <a:lnTo>
                  <a:pt x="98687" y="477357"/>
                </a:lnTo>
                <a:lnTo>
                  <a:pt x="52312" y="463945"/>
                </a:lnTo>
                <a:lnTo>
                  <a:pt x="5435" y="451640"/>
                </a:lnTo>
                <a:lnTo>
                  <a:pt x="0" y="450356"/>
                </a:lnTo>
                <a:lnTo>
                  <a:pt x="0" y="0"/>
                </a:lnTo>
                <a:lnTo>
                  <a:pt x="79790" y="17185"/>
                </a:lnTo>
                <a:lnTo>
                  <a:pt x="126898" y="28742"/>
                </a:lnTo>
                <a:lnTo>
                  <a:pt x="173606" y="41207"/>
                </a:lnTo>
                <a:lnTo>
                  <a:pt x="219905" y="54569"/>
                </a:lnTo>
                <a:lnTo>
                  <a:pt x="265785" y="68820"/>
                </a:lnTo>
                <a:lnTo>
                  <a:pt x="311239" y="83947"/>
                </a:lnTo>
                <a:lnTo>
                  <a:pt x="356257" y="99940"/>
                </a:lnTo>
                <a:lnTo>
                  <a:pt x="400830" y="116790"/>
                </a:lnTo>
                <a:lnTo>
                  <a:pt x="444949" y="134485"/>
                </a:lnTo>
                <a:lnTo>
                  <a:pt x="488606" y="153015"/>
                </a:lnTo>
                <a:lnTo>
                  <a:pt x="531790" y="172370"/>
                </a:lnTo>
                <a:lnTo>
                  <a:pt x="574493" y="192538"/>
                </a:lnTo>
                <a:lnTo>
                  <a:pt x="616706" y="213510"/>
                </a:lnTo>
                <a:lnTo>
                  <a:pt x="658420" y="235276"/>
                </a:lnTo>
                <a:lnTo>
                  <a:pt x="699627" y="257823"/>
                </a:lnTo>
                <a:lnTo>
                  <a:pt x="740316" y="281143"/>
                </a:lnTo>
                <a:lnTo>
                  <a:pt x="780479" y="305225"/>
                </a:lnTo>
                <a:lnTo>
                  <a:pt x="820107" y="330057"/>
                </a:lnTo>
                <a:lnTo>
                  <a:pt x="859192" y="355631"/>
                </a:lnTo>
                <a:lnTo>
                  <a:pt x="897723" y="381934"/>
                </a:lnTo>
                <a:lnTo>
                  <a:pt x="935692" y="408957"/>
                </a:lnTo>
                <a:lnTo>
                  <a:pt x="973090" y="436690"/>
                </a:lnTo>
                <a:lnTo>
                  <a:pt x="1009909" y="465121"/>
                </a:lnTo>
                <a:lnTo>
                  <a:pt x="1046138" y="494240"/>
                </a:lnTo>
                <a:lnTo>
                  <a:pt x="1081804" y="524068"/>
                </a:lnTo>
                <a:lnTo>
                  <a:pt x="1116793" y="554501"/>
                </a:lnTo>
                <a:lnTo>
                  <a:pt x="1151201" y="585622"/>
                </a:lnTo>
                <a:lnTo>
                  <a:pt x="1184984" y="617390"/>
                </a:lnTo>
                <a:lnTo>
                  <a:pt x="1218133" y="649793"/>
                </a:lnTo>
                <a:lnTo>
                  <a:pt x="1250639" y="682821"/>
                </a:lnTo>
                <a:lnTo>
                  <a:pt x="1282492" y="716465"/>
                </a:lnTo>
                <a:lnTo>
                  <a:pt x="1313685" y="750713"/>
                </a:lnTo>
                <a:lnTo>
                  <a:pt x="1344207" y="785554"/>
                </a:lnTo>
                <a:lnTo>
                  <a:pt x="1374051" y="820979"/>
                </a:lnTo>
                <a:lnTo>
                  <a:pt x="1403206" y="856977"/>
                </a:lnTo>
                <a:lnTo>
                  <a:pt x="1431665" y="893538"/>
                </a:lnTo>
                <a:lnTo>
                  <a:pt x="1459417" y="930650"/>
                </a:lnTo>
                <a:lnTo>
                  <a:pt x="1486454" y="968304"/>
                </a:lnTo>
                <a:lnTo>
                  <a:pt x="1512767" y="1006489"/>
                </a:lnTo>
                <a:lnTo>
                  <a:pt x="1538347" y="1045194"/>
                </a:lnTo>
                <a:lnTo>
                  <a:pt x="1563184" y="1084410"/>
                </a:lnTo>
                <a:lnTo>
                  <a:pt x="1587271" y="1124125"/>
                </a:lnTo>
                <a:lnTo>
                  <a:pt x="1610597" y="1164329"/>
                </a:lnTo>
                <a:lnTo>
                  <a:pt x="1633154" y="1205011"/>
                </a:lnTo>
                <a:lnTo>
                  <a:pt x="1654934" y="1246162"/>
                </a:lnTo>
                <a:lnTo>
                  <a:pt x="1675925" y="1287770"/>
                </a:lnTo>
                <a:lnTo>
                  <a:pt x="1696121" y="1329826"/>
                </a:lnTo>
                <a:lnTo>
                  <a:pt x="1715512" y="1372318"/>
                </a:lnTo>
                <a:lnTo>
                  <a:pt x="1734088" y="1415236"/>
                </a:lnTo>
                <a:lnTo>
                  <a:pt x="1751841" y="1458570"/>
                </a:lnTo>
                <a:lnTo>
                  <a:pt x="1768763" y="1502309"/>
                </a:lnTo>
                <a:lnTo>
                  <a:pt x="1784842" y="1546443"/>
                </a:lnTo>
                <a:lnTo>
                  <a:pt x="1800072" y="1590961"/>
                </a:lnTo>
                <a:lnTo>
                  <a:pt x="1814442" y="1635853"/>
                </a:lnTo>
                <a:lnTo>
                  <a:pt x="1827945" y="1681108"/>
                </a:lnTo>
                <a:lnTo>
                  <a:pt x="1840570" y="1726716"/>
                </a:lnTo>
                <a:lnTo>
                  <a:pt x="1852309" y="1772667"/>
                </a:lnTo>
                <a:lnTo>
                  <a:pt x="1863152" y="1818949"/>
                </a:lnTo>
                <a:lnTo>
                  <a:pt x="1873091" y="1865552"/>
                </a:lnTo>
                <a:lnTo>
                  <a:pt x="1882118" y="1912466"/>
                </a:lnTo>
                <a:lnTo>
                  <a:pt x="1890221" y="1959681"/>
                </a:lnTo>
                <a:lnTo>
                  <a:pt x="1897394" y="2007186"/>
                </a:lnTo>
                <a:lnTo>
                  <a:pt x="1903626" y="2054969"/>
                </a:lnTo>
                <a:lnTo>
                  <a:pt x="1908909" y="2103022"/>
                </a:lnTo>
                <a:lnTo>
                  <a:pt x="1913234" y="2151334"/>
                </a:lnTo>
                <a:lnTo>
                  <a:pt x="1916592" y="2199893"/>
                </a:lnTo>
                <a:lnTo>
                  <a:pt x="1918973" y="2248690"/>
                </a:lnTo>
                <a:lnTo>
                  <a:pt x="1919003" y="2249757"/>
                </a:lnTo>
                <a:close/>
              </a:path>
            </a:pathLst>
          </a:custGeom>
          <a:solidFill>
            <a:srgbClr val="FABC00"/>
          </a:solidFill>
        </p:spPr>
        <p:txBody>
          <a:bodyPr wrap="square" lIns="0" tIns="0" rIns="0" bIns="0" rtlCol="0"/>
          <a:lstStyle/>
          <a:p>
            <a:endParaRPr/>
          </a:p>
        </p:txBody>
      </p:sp>
      <p:pic>
        <p:nvPicPr>
          <p:cNvPr id="4" name="object 4"/>
          <p:cNvPicPr/>
          <p:nvPr/>
        </p:nvPicPr>
        <p:blipFill>
          <a:blip r:embed="rId2">
            <a:extLst>
              <a:ext uri="{28A0092B-C50C-407E-A947-70E740481C1C}">
                <a14:useLocalDpi xmlns:a14="http://schemas.microsoft.com/office/drawing/2010/main" val="0"/>
              </a:ext>
            </a:extLst>
          </a:blip>
          <a:srcRect/>
          <a:stretch/>
        </p:blipFill>
        <p:spPr>
          <a:xfrm>
            <a:off x="10398474" y="4219419"/>
            <a:ext cx="6219824" cy="1748054"/>
          </a:xfrm>
          <a:prstGeom prst="rect">
            <a:avLst/>
          </a:prstGeom>
        </p:spPr>
      </p:pic>
      <p:sp>
        <p:nvSpPr>
          <p:cNvPr id="5" name="object 5"/>
          <p:cNvSpPr txBox="1">
            <a:spLocks noGrp="1"/>
          </p:cNvSpPr>
          <p:nvPr>
            <p:ph type="title"/>
          </p:nvPr>
        </p:nvSpPr>
        <p:spPr>
          <a:xfrm>
            <a:off x="1825381" y="605045"/>
            <a:ext cx="16475319" cy="2301271"/>
          </a:xfrm>
          <a:prstGeom prst="rect">
            <a:avLst/>
          </a:prstGeom>
        </p:spPr>
        <p:txBody>
          <a:bodyPr vert="horz" wrap="square" lIns="0" tIns="15875" rIns="0" bIns="0" rtlCol="0">
            <a:spAutoFit/>
          </a:bodyPr>
          <a:lstStyle/>
          <a:p>
            <a:pPr marL="469900" indent="-457200" algn="l">
              <a:lnSpc>
                <a:spcPct val="100000"/>
              </a:lnSpc>
              <a:spcBef>
                <a:spcPts val="125"/>
              </a:spcBef>
              <a:buFont typeface="Arial" panose="020B0604020202020204" pitchFamily="34" charset="0"/>
              <a:buChar char="•"/>
            </a:pPr>
            <a:r>
              <a:rPr lang="en-US" sz="4800" spc="35" dirty="0">
                <a:solidFill>
                  <a:srgbClr val="29357A"/>
                </a:solidFill>
              </a:rPr>
              <a:t>Project Overview</a:t>
            </a:r>
            <a:br>
              <a:rPr lang="en-US" sz="3350" spc="35" dirty="0">
                <a:solidFill>
                  <a:srgbClr val="29357A"/>
                </a:solidFill>
              </a:rPr>
            </a:br>
            <a:br>
              <a:rPr lang="en-US" sz="3350" spc="35" dirty="0">
                <a:solidFill>
                  <a:srgbClr val="29357A"/>
                </a:solidFill>
              </a:rPr>
            </a:br>
            <a:br>
              <a:rPr lang="en-US" sz="3350" spc="35" dirty="0">
                <a:solidFill>
                  <a:srgbClr val="29357A"/>
                </a:solidFill>
                <a:latin typeface="Figtree" panose="020B0604020202020204" charset="0"/>
              </a:rPr>
            </a:br>
            <a:r>
              <a:rPr sz="3350" spc="-100" dirty="0">
                <a:solidFill>
                  <a:srgbClr val="29357A"/>
                </a:solidFill>
                <a:latin typeface="Figtree" panose="020B0604020202020204" charset="0"/>
              </a:rPr>
              <a:t> </a:t>
            </a:r>
            <a:r>
              <a:rPr lang="en-US" sz="3350" spc="-100" dirty="0">
                <a:solidFill>
                  <a:srgbClr val="29357A"/>
                </a:solidFill>
                <a:latin typeface="Figtree" panose="020B0604020202020204" charset="0"/>
              </a:rPr>
              <a:t>		</a:t>
            </a:r>
            <a:r>
              <a:rPr sz="3350" b="0" u="sng" spc="175" dirty="0">
                <a:solidFill>
                  <a:srgbClr val="CC0000"/>
                </a:solidFill>
                <a:latin typeface="Figtree" panose="020B0604020202020204" charset="0"/>
              </a:rPr>
              <a:t>KHUDA</a:t>
            </a:r>
            <a:r>
              <a:rPr lang="en-US" sz="3350" b="0" u="sng" spc="175" dirty="0">
                <a:solidFill>
                  <a:srgbClr val="CC0000"/>
                </a:solidFill>
                <a:latin typeface="Figtree" panose="020B0604020202020204" charset="0"/>
              </a:rPr>
              <a:t> </a:t>
            </a:r>
            <a:r>
              <a:rPr sz="3350" b="0" u="sng" spc="175" dirty="0">
                <a:solidFill>
                  <a:srgbClr val="CC0000"/>
                </a:solidFill>
                <a:latin typeface="Figtree" panose="020B0604020202020204" charset="0"/>
              </a:rPr>
              <a:t>LAGSE</a:t>
            </a:r>
            <a:endParaRPr sz="3350" b="0" u="sng" dirty="0">
              <a:solidFill>
                <a:srgbClr val="CC0000"/>
              </a:solidFill>
              <a:latin typeface="Figtree" panose="020B0604020202020204" charset="0"/>
            </a:endParaRPr>
          </a:p>
        </p:txBody>
      </p:sp>
      <p:sp>
        <p:nvSpPr>
          <p:cNvPr id="6" name="object 6"/>
          <p:cNvSpPr txBox="1"/>
          <p:nvPr/>
        </p:nvSpPr>
        <p:spPr>
          <a:xfrm>
            <a:off x="1825381" y="3347728"/>
            <a:ext cx="7782169" cy="5484002"/>
          </a:xfrm>
          <a:prstGeom prst="rect">
            <a:avLst/>
          </a:prstGeom>
        </p:spPr>
        <p:txBody>
          <a:bodyPr vert="horz" wrap="square" lIns="0" tIns="12700" rIns="0" bIns="0" rtlCol="0">
            <a:spAutoFit/>
          </a:bodyPr>
          <a:lstStyle/>
          <a:p>
            <a:pPr marL="12700" marR="5080">
              <a:lnSpc>
                <a:spcPct val="125000"/>
              </a:lnSpc>
              <a:spcBef>
                <a:spcPts val="100"/>
              </a:spcBef>
            </a:pPr>
            <a:r>
              <a:rPr sz="3200" spc="40" dirty="0">
                <a:solidFill>
                  <a:srgbClr val="29357A"/>
                </a:solidFill>
                <a:latin typeface="Verdana"/>
                <a:cs typeface="Verdana"/>
              </a:rPr>
              <a:t>K</a:t>
            </a:r>
            <a:r>
              <a:rPr sz="3200" spc="160" dirty="0">
                <a:solidFill>
                  <a:srgbClr val="26316F"/>
                </a:solidFill>
                <a:latin typeface="Verdana"/>
                <a:cs typeface="Verdana"/>
              </a:rPr>
              <a:t>H</a:t>
            </a:r>
            <a:r>
              <a:rPr sz="3200" spc="155" dirty="0">
                <a:solidFill>
                  <a:srgbClr val="29357A"/>
                </a:solidFill>
                <a:latin typeface="Verdana"/>
                <a:cs typeface="Verdana"/>
              </a:rPr>
              <a:t>U</a:t>
            </a:r>
            <a:r>
              <a:rPr sz="3200" spc="114" dirty="0">
                <a:solidFill>
                  <a:srgbClr val="26316F"/>
                </a:solidFill>
                <a:latin typeface="Verdana"/>
                <a:cs typeface="Verdana"/>
              </a:rPr>
              <a:t>D</a:t>
            </a:r>
            <a:r>
              <a:rPr sz="3200" spc="85" dirty="0">
                <a:solidFill>
                  <a:srgbClr val="26316F"/>
                </a:solidFill>
                <a:latin typeface="Verdana"/>
                <a:cs typeface="Verdana"/>
              </a:rPr>
              <a:t>A</a:t>
            </a:r>
            <a:r>
              <a:rPr lang="en-US" sz="3200" spc="85" dirty="0">
                <a:solidFill>
                  <a:srgbClr val="26316F"/>
                </a:solidFill>
                <a:latin typeface="Verdana"/>
                <a:cs typeface="Verdana"/>
              </a:rPr>
              <a:t> </a:t>
            </a:r>
            <a:r>
              <a:rPr sz="3200" spc="90" dirty="0">
                <a:solidFill>
                  <a:srgbClr val="26316F"/>
                </a:solidFill>
                <a:latin typeface="Verdana"/>
                <a:cs typeface="Verdana"/>
              </a:rPr>
              <a:t>L</a:t>
            </a:r>
            <a:r>
              <a:rPr sz="3200" spc="60" dirty="0">
                <a:solidFill>
                  <a:srgbClr val="26316F"/>
                </a:solidFill>
                <a:latin typeface="Verdana"/>
                <a:cs typeface="Verdana"/>
              </a:rPr>
              <a:t>A</a:t>
            </a:r>
            <a:r>
              <a:rPr sz="3200" spc="-15" dirty="0">
                <a:solidFill>
                  <a:srgbClr val="29357A"/>
                </a:solidFill>
                <a:latin typeface="Verdana"/>
                <a:cs typeface="Verdana"/>
              </a:rPr>
              <a:t>G</a:t>
            </a:r>
            <a:r>
              <a:rPr sz="3200" spc="-195" dirty="0">
                <a:solidFill>
                  <a:srgbClr val="26316F"/>
                </a:solidFill>
                <a:latin typeface="Verdana"/>
                <a:cs typeface="Verdana"/>
              </a:rPr>
              <a:t>S</a:t>
            </a:r>
            <a:r>
              <a:rPr sz="3200" spc="95" dirty="0">
                <a:solidFill>
                  <a:srgbClr val="29357A"/>
                </a:solidFill>
                <a:latin typeface="Verdana"/>
                <a:cs typeface="Verdana"/>
              </a:rPr>
              <a:t>E</a:t>
            </a:r>
            <a:r>
              <a:rPr sz="3200" spc="-245" dirty="0">
                <a:solidFill>
                  <a:srgbClr val="29357A"/>
                </a:solidFill>
                <a:latin typeface="Verdana"/>
                <a:cs typeface="Verdana"/>
              </a:rPr>
              <a:t> </a:t>
            </a:r>
            <a:r>
              <a:rPr sz="3200" spc="-20" dirty="0">
                <a:solidFill>
                  <a:srgbClr val="29357A"/>
                </a:solidFill>
                <a:latin typeface="Verdana"/>
                <a:cs typeface="Verdana"/>
              </a:rPr>
              <a:t>i</a:t>
            </a:r>
            <a:r>
              <a:rPr sz="3200" spc="-90" dirty="0">
                <a:solidFill>
                  <a:srgbClr val="26316F"/>
                </a:solidFill>
                <a:latin typeface="Verdana"/>
                <a:cs typeface="Verdana"/>
              </a:rPr>
              <a:t>s</a:t>
            </a:r>
            <a:r>
              <a:rPr sz="3200" spc="-245" dirty="0">
                <a:solidFill>
                  <a:srgbClr val="26316F"/>
                </a:solidFill>
                <a:latin typeface="Verdana"/>
                <a:cs typeface="Verdana"/>
              </a:rPr>
              <a:t> </a:t>
            </a:r>
            <a:r>
              <a:rPr sz="3200" spc="-35" dirty="0">
                <a:solidFill>
                  <a:srgbClr val="29357A"/>
                </a:solidFill>
                <a:latin typeface="Verdana"/>
                <a:cs typeface="Verdana"/>
              </a:rPr>
              <a:t>a</a:t>
            </a:r>
            <a:r>
              <a:rPr sz="3200" spc="114" dirty="0">
                <a:solidFill>
                  <a:srgbClr val="26316F"/>
                </a:solidFill>
                <a:latin typeface="Verdana"/>
                <a:cs typeface="Verdana"/>
              </a:rPr>
              <a:t>n</a:t>
            </a:r>
            <a:r>
              <a:rPr sz="3200" spc="-245" dirty="0">
                <a:solidFill>
                  <a:srgbClr val="26316F"/>
                </a:solidFill>
                <a:latin typeface="Verdana"/>
                <a:cs typeface="Verdana"/>
              </a:rPr>
              <a:t> </a:t>
            </a:r>
            <a:r>
              <a:rPr sz="3200" b="1" spc="-10" dirty="0">
                <a:solidFill>
                  <a:srgbClr val="26316F"/>
                </a:solidFill>
                <a:latin typeface="Tahoma"/>
                <a:cs typeface="Tahoma"/>
              </a:rPr>
              <a:t>i</a:t>
            </a:r>
            <a:r>
              <a:rPr sz="3200" b="1" spc="130" dirty="0">
                <a:solidFill>
                  <a:srgbClr val="29357A"/>
                </a:solidFill>
                <a:latin typeface="Tahoma"/>
                <a:cs typeface="Tahoma"/>
              </a:rPr>
              <a:t>n</a:t>
            </a:r>
            <a:r>
              <a:rPr sz="3200" b="1" spc="150" dirty="0">
                <a:solidFill>
                  <a:srgbClr val="29357A"/>
                </a:solidFill>
                <a:latin typeface="Tahoma"/>
                <a:cs typeface="Tahoma"/>
              </a:rPr>
              <a:t>n</a:t>
            </a:r>
            <a:r>
              <a:rPr sz="3200" b="1" spc="55" dirty="0">
                <a:solidFill>
                  <a:srgbClr val="29357A"/>
                </a:solidFill>
                <a:latin typeface="Tahoma"/>
                <a:cs typeface="Tahoma"/>
              </a:rPr>
              <a:t>o</a:t>
            </a:r>
            <a:r>
              <a:rPr sz="3200" b="1" dirty="0">
                <a:solidFill>
                  <a:srgbClr val="26316F"/>
                </a:solidFill>
                <a:latin typeface="Tahoma"/>
                <a:cs typeface="Tahoma"/>
              </a:rPr>
              <a:t>v</a:t>
            </a:r>
            <a:r>
              <a:rPr sz="3200" b="1" spc="40" dirty="0">
                <a:solidFill>
                  <a:srgbClr val="26316F"/>
                </a:solidFill>
                <a:latin typeface="Tahoma"/>
                <a:cs typeface="Tahoma"/>
              </a:rPr>
              <a:t>a</a:t>
            </a:r>
            <a:r>
              <a:rPr sz="3200" b="1" spc="45" dirty="0">
                <a:solidFill>
                  <a:srgbClr val="26316F"/>
                </a:solidFill>
                <a:latin typeface="Tahoma"/>
                <a:cs typeface="Tahoma"/>
              </a:rPr>
              <a:t>t</a:t>
            </a:r>
            <a:r>
              <a:rPr sz="3200" b="1" spc="-10" dirty="0">
                <a:solidFill>
                  <a:srgbClr val="26316F"/>
                </a:solidFill>
                <a:latin typeface="Tahoma"/>
                <a:cs typeface="Tahoma"/>
              </a:rPr>
              <a:t>i</a:t>
            </a:r>
            <a:r>
              <a:rPr sz="3200" b="1" spc="5" dirty="0">
                <a:solidFill>
                  <a:srgbClr val="26316F"/>
                </a:solidFill>
                <a:latin typeface="Tahoma"/>
                <a:cs typeface="Tahoma"/>
              </a:rPr>
              <a:t>v</a:t>
            </a:r>
            <a:r>
              <a:rPr sz="3200" b="1" spc="100" dirty="0">
                <a:solidFill>
                  <a:srgbClr val="26316F"/>
                </a:solidFill>
                <a:latin typeface="Tahoma"/>
                <a:cs typeface="Tahoma"/>
              </a:rPr>
              <a:t>e</a:t>
            </a:r>
            <a:r>
              <a:rPr sz="3200" b="1" spc="-30" dirty="0">
                <a:solidFill>
                  <a:srgbClr val="26316F"/>
                </a:solidFill>
                <a:latin typeface="Tahoma"/>
                <a:cs typeface="Tahoma"/>
              </a:rPr>
              <a:t> </a:t>
            </a:r>
            <a:r>
              <a:rPr sz="3200" b="1" spc="95" dirty="0">
                <a:solidFill>
                  <a:srgbClr val="26316F"/>
                </a:solidFill>
                <a:latin typeface="Tahoma"/>
                <a:cs typeface="Tahoma"/>
              </a:rPr>
              <a:t>o</a:t>
            </a:r>
            <a:r>
              <a:rPr sz="3200" b="1" spc="130" dirty="0">
                <a:solidFill>
                  <a:srgbClr val="26316F"/>
                </a:solidFill>
                <a:latin typeface="Tahoma"/>
                <a:cs typeface="Tahoma"/>
              </a:rPr>
              <a:t>n</a:t>
            </a:r>
            <a:r>
              <a:rPr sz="3200" b="1" spc="-10" dirty="0">
                <a:solidFill>
                  <a:srgbClr val="26316F"/>
                </a:solidFill>
                <a:latin typeface="Tahoma"/>
                <a:cs typeface="Tahoma"/>
              </a:rPr>
              <a:t>l</a:t>
            </a:r>
            <a:r>
              <a:rPr sz="3200" b="1" spc="-10" dirty="0">
                <a:solidFill>
                  <a:srgbClr val="29357A"/>
                </a:solidFill>
                <a:latin typeface="Tahoma"/>
                <a:cs typeface="Tahoma"/>
              </a:rPr>
              <a:t>i</a:t>
            </a:r>
            <a:r>
              <a:rPr sz="3200" b="1" spc="150" dirty="0">
                <a:solidFill>
                  <a:srgbClr val="29357A"/>
                </a:solidFill>
                <a:latin typeface="Tahoma"/>
                <a:cs typeface="Tahoma"/>
              </a:rPr>
              <a:t>n</a:t>
            </a:r>
            <a:r>
              <a:rPr sz="3200" b="1" spc="65" dirty="0">
                <a:solidFill>
                  <a:srgbClr val="26316F"/>
                </a:solidFill>
                <a:latin typeface="Tahoma"/>
                <a:cs typeface="Tahoma"/>
              </a:rPr>
              <a:t>e</a:t>
            </a:r>
            <a:r>
              <a:rPr lang="en-US" sz="3200" b="1" spc="65" dirty="0">
                <a:solidFill>
                  <a:srgbClr val="26316F"/>
                </a:solidFill>
                <a:latin typeface="Tahoma"/>
                <a:cs typeface="Tahoma"/>
              </a:rPr>
              <a:t> </a:t>
            </a:r>
            <a:r>
              <a:rPr sz="3200" b="1" spc="-10" dirty="0">
                <a:solidFill>
                  <a:srgbClr val="26316F"/>
                </a:solidFill>
                <a:latin typeface="Tahoma"/>
                <a:cs typeface="Tahoma"/>
              </a:rPr>
              <a:t>f</a:t>
            </a:r>
            <a:r>
              <a:rPr sz="3200" b="1" spc="95" dirty="0">
                <a:solidFill>
                  <a:srgbClr val="26316F"/>
                </a:solidFill>
                <a:latin typeface="Tahoma"/>
                <a:cs typeface="Tahoma"/>
              </a:rPr>
              <a:t>oo</a:t>
            </a:r>
            <a:r>
              <a:rPr sz="3200" b="1" spc="165" dirty="0">
                <a:solidFill>
                  <a:srgbClr val="29357A"/>
                </a:solidFill>
                <a:latin typeface="Tahoma"/>
                <a:cs typeface="Tahoma"/>
              </a:rPr>
              <a:t>d</a:t>
            </a:r>
            <a:r>
              <a:rPr sz="3200" b="1" spc="-30" dirty="0">
                <a:solidFill>
                  <a:srgbClr val="29357A"/>
                </a:solidFill>
                <a:latin typeface="Tahoma"/>
                <a:cs typeface="Tahoma"/>
              </a:rPr>
              <a:t> </a:t>
            </a:r>
            <a:r>
              <a:rPr sz="3200" b="1" spc="160" dirty="0">
                <a:solidFill>
                  <a:srgbClr val="29357A"/>
                </a:solidFill>
                <a:latin typeface="Tahoma"/>
                <a:cs typeface="Tahoma"/>
              </a:rPr>
              <a:t>d</a:t>
            </a:r>
            <a:r>
              <a:rPr sz="3200" b="1" spc="95" dirty="0">
                <a:solidFill>
                  <a:srgbClr val="26316F"/>
                </a:solidFill>
                <a:latin typeface="Tahoma"/>
                <a:cs typeface="Tahoma"/>
              </a:rPr>
              <a:t>e</a:t>
            </a:r>
            <a:r>
              <a:rPr sz="3200" b="1" spc="-10" dirty="0">
                <a:solidFill>
                  <a:srgbClr val="26316F"/>
                </a:solidFill>
                <a:latin typeface="Tahoma"/>
                <a:cs typeface="Tahoma"/>
              </a:rPr>
              <a:t>l</a:t>
            </a:r>
            <a:r>
              <a:rPr sz="3200" b="1" spc="-10" dirty="0">
                <a:solidFill>
                  <a:srgbClr val="29357A"/>
                </a:solidFill>
                <a:latin typeface="Tahoma"/>
                <a:cs typeface="Tahoma"/>
              </a:rPr>
              <a:t>i</a:t>
            </a:r>
            <a:r>
              <a:rPr sz="3200" b="1" spc="5" dirty="0">
                <a:solidFill>
                  <a:srgbClr val="26316F"/>
                </a:solidFill>
                <a:latin typeface="Tahoma"/>
                <a:cs typeface="Tahoma"/>
              </a:rPr>
              <a:t>v</a:t>
            </a:r>
            <a:r>
              <a:rPr sz="3200" b="1" spc="95" dirty="0">
                <a:solidFill>
                  <a:srgbClr val="26316F"/>
                </a:solidFill>
                <a:latin typeface="Tahoma"/>
                <a:cs typeface="Tahoma"/>
              </a:rPr>
              <a:t>e</a:t>
            </a:r>
            <a:r>
              <a:rPr sz="3200" b="1" spc="30" dirty="0">
                <a:solidFill>
                  <a:srgbClr val="29357A"/>
                </a:solidFill>
                <a:latin typeface="Tahoma"/>
                <a:cs typeface="Tahoma"/>
              </a:rPr>
              <a:t>r</a:t>
            </a:r>
            <a:r>
              <a:rPr sz="3200" b="1" spc="60" dirty="0">
                <a:solidFill>
                  <a:srgbClr val="26316F"/>
                </a:solidFill>
                <a:latin typeface="Tahoma"/>
                <a:cs typeface="Tahoma"/>
              </a:rPr>
              <a:t>y</a:t>
            </a:r>
            <a:r>
              <a:rPr sz="3200" b="1" spc="-30" dirty="0">
                <a:solidFill>
                  <a:srgbClr val="26316F"/>
                </a:solidFill>
                <a:latin typeface="Tahoma"/>
                <a:cs typeface="Tahoma"/>
              </a:rPr>
              <a:t> </a:t>
            </a:r>
            <a:r>
              <a:rPr sz="3200" b="1" spc="35" dirty="0">
                <a:solidFill>
                  <a:srgbClr val="26316F"/>
                </a:solidFill>
                <a:latin typeface="Tahoma"/>
                <a:cs typeface="Tahoma"/>
              </a:rPr>
              <a:t>s</a:t>
            </a:r>
            <a:r>
              <a:rPr sz="3200" b="1" spc="95" dirty="0">
                <a:solidFill>
                  <a:srgbClr val="26316F"/>
                </a:solidFill>
                <a:latin typeface="Tahoma"/>
                <a:cs typeface="Tahoma"/>
              </a:rPr>
              <a:t>e</a:t>
            </a:r>
            <a:r>
              <a:rPr sz="3200" b="1" spc="30" dirty="0">
                <a:solidFill>
                  <a:srgbClr val="26316F"/>
                </a:solidFill>
                <a:latin typeface="Tahoma"/>
                <a:cs typeface="Tahoma"/>
              </a:rPr>
              <a:t>r</a:t>
            </a:r>
            <a:r>
              <a:rPr sz="3200" b="1" spc="45" dirty="0">
                <a:solidFill>
                  <a:srgbClr val="26316F"/>
                </a:solidFill>
                <a:latin typeface="Tahoma"/>
                <a:cs typeface="Tahoma"/>
              </a:rPr>
              <a:t>v</a:t>
            </a:r>
            <a:r>
              <a:rPr sz="3200" b="1" spc="-10" dirty="0">
                <a:solidFill>
                  <a:srgbClr val="26316F"/>
                </a:solidFill>
                <a:latin typeface="Tahoma"/>
                <a:cs typeface="Tahoma"/>
              </a:rPr>
              <a:t>i</a:t>
            </a:r>
            <a:r>
              <a:rPr sz="3200" b="1" spc="150" dirty="0">
                <a:solidFill>
                  <a:srgbClr val="26316F"/>
                </a:solidFill>
                <a:latin typeface="Tahoma"/>
                <a:cs typeface="Tahoma"/>
              </a:rPr>
              <a:t>c</a:t>
            </a:r>
            <a:r>
              <a:rPr sz="3200" b="1" spc="100" dirty="0">
                <a:solidFill>
                  <a:srgbClr val="26316F"/>
                </a:solidFill>
                <a:latin typeface="Tahoma"/>
                <a:cs typeface="Tahoma"/>
              </a:rPr>
              <a:t>e</a:t>
            </a:r>
            <a:r>
              <a:rPr sz="3200" b="1" spc="-85" dirty="0">
                <a:solidFill>
                  <a:srgbClr val="26316F"/>
                </a:solidFill>
                <a:latin typeface="Tahoma"/>
                <a:cs typeface="Tahoma"/>
              </a:rPr>
              <a:t> </a:t>
            </a:r>
            <a:r>
              <a:rPr sz="3200" spc="25" dirty="0">
                <a:solidFill>
                  <a:srgbClr val="26316F"/>
                </a:solidFill>
                <a:latin typeface="Verdana"/>
                <a:cs typeface="Verdana"/>
              </a:rPr>
              <a:t>t</a:t>
            </a:r>
            <a:r>
              <a:rPr sz="3200" spc="110" dirty="0">
                <a:solidFill>
                  <a:srgbClr val="26316F"/>
                </a:solidFill>
                <a:latin typeface="Verdana"/>
                <a:cs typeface="Verdana"/>
              </a:rPr>
              <a:t>h</a:t>
            </a:r>
            <a:r>
              <a:rPr sz="3200" spc="-35" dirty="0">
                <a:solidFill>
                  <a:srgbClr val="26316F"/>
                </a:solidFill>
                <a:latin typeface="Verdana"/>
                <a:cs typeface="Verdana"/>
              </a:rPr>
              <a:t>a</a:t>
            </a:r>
            <a:r>
              <a:rPr sz="3200" spc="30" dirty="0">
                <a:solidFill>
                  <a:srgbClr val="29357A"/>
                </a:solidFill>
                <a:latin typeface="Verdana"/>
                <a:cs typeface="Verdana"/>
              </a:rPr>
              <a:t>t</a:t>
            </a:r>
            <a:r>
              <a:rPr sz="3200" spc="-245" dirty="0">
                <a:solidFill>
                  <a:srgbClr val="29357A"/>
                </a:solidFill>
                <a:latin typeface="Verdana"/>
                <a:cs typeface="Verdana"/>
              </a:rPr>
              <a:t> </a:t>
            </a:r>
            <a:r>
              <a:rPr sz="3200" spc="-20" dirty="0">
                <a:solidFill>
                  <a:srgbClr val="26316F"/>
                </a:solidFill>
                <a:latin typeface="Verdana"/>
                <a:cs typeface="Verdana"/>
              </a:rPr>
              <a:t>l</a:t>
            </a:r>
            <a:r>
              <a:rPr sz="3200" spc="-10" dirty="0">
                <a:solidFill>
                  <a:srgbClr val="26316F"/>
                </a:solidFill>
                <a:latin typeface="Verdana"/>
                <a:cs typeface="Verdana"/>
              </a:rPr>
              <a:t>e</a:t>
            </a:r>
            <a:r>
              <a:rPr sz="3200" spc="-180" dirty="0">
                <a:solidFill>
                  <a:srgbClr val="26316F"/>
                </a:solidFill>
                <a:latin typeface="Verdana"/>
                <a:cs typeface="Verdana"/>
              </a:rPr>
              <a:t>v</a:t>
            </a:r>
            <a:r>
              <a:rPr sz="3200" spc="15" dirty="0">
                <a:solidFill>
                  <a:srgbClr val="29357A"/>
                </a:solidFill>
                <a:latin typeface="Verdana"/>
                <a:cs typeface="Verdana"/>
              </a:rPr>
              <a:t>e</a:t>
            </a:r>
            <a:r>
              <a:rPr sz="3200" spc="-95" dirty="0">
                <a:solidFill>
                  <a:srgbClr val="29357A"/>
                </a:solidFill>
                <a:latin typeface="Verdana"/>
                <a:cs typeface="Verdana"/>
              </a:rPr>
              <a:t>r</a:t>
            </a:r>
            <a:r>
              <a:rPr sz="3200" spc="-25" dirty="0">
                <a:solidFill>
                  <a:srgbClr val="29357A"/>
                </a:solidFill>
                <a:latin typeface="Verdana"/>
                <a:cs typeface="Verdana"/>
              </a:rPr>
              <a:t>a</a:t>
            </a:r>
            <a:r>
              <a:rPr sz="3200" spc="165" dirty="0">
                <a:solidFill>
                  <a:srgbClr val="29357A"/>
                </a:solidFill>
                <a:latin typeface="Verdana"/>
                <a:cs typeface="Verdana"/>
              </a:rPr>
              <a:t>g</a:t>
            </a:r>
            <a:r>
              <a:rPr sz="3200" spc="15" dirty="0">
                <a:solidFill>
                  <a:srgbClr val="29357A"/>
                </a:solidFill>
                <a:latin typeface="Verdana"/>
                <a:cs typeface="Verdana"/>
              </a:rPr>
              <a:t>e</a:t>
            </a:r>
            <a:r>
              <a:rPr sz="3200" spc="-70" dirty="0">
                <a:solidFill>
                  <a:srgbClr val="29357A"/>
                </a:solidFill>
                <a:latin typeface="Verdana"/>
                <a:cs typeface="Verdana"/>
              </a:rPr>
              <a:t>s</a:t>
            </a:r>
            <a:r>
              <a:rPr lang="en-US" sz="3200" spc="-70" dirty="0">
                <a:solidFill>
                  <a:srgbClr val="29357A"/>
                </a:solidFill>
                <a:latin typeface="Verdana"/>
                <a:cs typeface="Verdana"/>
              </a:rPr>
              <a:t> </a:t>
            </a:r>
            <a:r>
              <a:rPr sz="3200" spc="25" dirty="0">
                <a:solidFill>
                  <a:srgbClr val="26316F"/>
                </a:solidFill>
                <a:latin typeface="Verdana"/>
                <a:cs typeface="Verdana"/>
              </a:rPr>
              <a:t>t</a:t>
            </a:r>
            <a:r>
              <a:rPr sz="3200" spc="120" dirty="0">
                <a:solidFill>
                  <a:srgbClr val="26316F"/>
                </a:solidFill>
                <a:latin typeface="Verdana"/>
                <a:cs typeface="Verdana"/>
              </a:rPr>
              <a:t>h</a:t>
            </a:r>
            <a:r>
              <a:rPr sz="3200" spc="20" dirty="0">
                <a:solidFill>
                  <a:srgbClr val="26316F"/>
                </a:solidFill>
                <a:latin typeface="Verdana"/>
                <a:cs typeface="Verdana"/>
              </a:rPr>
              <a:t>e</a:t>
            </a:r>
            <a:r>
              <a:rPr sz="3200" spc="-245" dirty="0">
                <a:solidFill>
                  <a:srgbClr val="26316F"/>
                </a:solidFill>
                <a:latin typeface="Verdana"/>
                <a:cs typeface="Verdana"/>
              </a:rPr>
              <a:t> </a:t>
            </a:r>
            <a:r>
              <a:rPr sz="3200" spc="140" dirty="0">
                <a:solidFill>
                  <a:srgbClr val="29357A"/>
                </a:solidFill>
                <a:latin typeface="Verdana"/>
                <a:cs typeface="Verdana"/>
              </a:rPr>
              <a:t>p</a:t>
            </a:r>
            <a:r>
              <a:rPr sz="3200" spc="5" dirty="0">
                <a:solidFill>
                  <a:srgbClr val="26316F"/>
                </a:solidFill>
                <a:latin typeface="Verdana"/>
                <a:cs typeface="Verdana"/>
              </a:rPr>
              <a:t>o</a:t>
            </a:r>
            <a:r>
              <a:rPr sz="3200" spc="114" dirty="0">
                <a:solidFill>
                  <a:srgbClr val="29357A"/>
                </a:solidFill>
                <a:latin typeface="Verdana"/>
                <a:cs typeface="Verdana"/>
              </a:rPr>
              <a:t>w</a:t>
            </a:r>
            <a:r>
              <a:rPr sz="3200" spc="15" dirty="0">
                <a:solidFill>
                  <a:srgbClr val="26316F"/>
                </a:solidFill>
                <a:latin typeface="Verdana"/>
                <a:cs typeface="Verdana"/>
              </a:rPr>
              <a:t>e</a:t>
            </a:r>
            <a:r>
              <a:rPr sz="3200" spc="-70" dirty="0">
                <a:solidFill>
                  <a:srgbClr val="26316F"/>
                </a:solidFill>
                <a:latin typeface="Verdana"/>
                <a:cs typeface="Verdana"/>
              </a:rPr>
              <a:t>r</a:t>
            </a:r>
            <a:r>
              <a:rPr sz="3200" spc="-245" dirty="0">
                <a:solidFill>
                  <a:srgbClr val="26316F"/>
                </a:solidFill>
                <a:latin typeface="Verdana"/>
                <a:cs typeface="Verdana"/>
              </a:rPr>
              <a:t> </a:t>
            </a:r>
            <a:r>
              <a:rPr sz="3200" spc="45" dirty="0">
                <a:solidFill>
                  <a:srgbClr val="26316F"/>
                </a:solidFill>
                <a:latin typeface="Verdana"/>
                <a:cs typeface="Verdana"/>
              </a:rPr>
              <a:t>o</a:t>
            </a:r>
            <a:r>
              <a:rPr sz="3200" spc="-35" dirty="0">
                <a:solidFill>
                  <a:srgbClr val="26316F"/>
                </a:solidFill>
                <a:latin typeface="Verdana"/>
                <a:cs typeface="Verdana"/>
              </a:rPr>
              <a:t>f</a:t>
            </a:r>
            <a:r>
              <a:rPr sz="3200" spc="-245" dirty="0">
                <a:solidFill>
                  <a:srgbClr val="26316F"/>
                </a:solidFill>
                <a:latin typeface="Verdana"/>
                <a:cs typeface="Verdana"/>
              </a:rPr>
              <a:t> </a:t>
            </a:r>
            <a:r>
              <a:rPr sz="3200" spc="120" dirty="0">
                <a:solidFill>
                  <a:srgbClr val="29357A"/>
                </a:solidFill>
                <a:latin typeface="Verdana"/>
                <a:cs typeface="Verdana"/>
              </a:rPr>
              <a:t>J</a:t>
            </a:r>
            <a:r>
              <a:rPr sz="3200" spc="-60" dirty="0">
                <a:solidFill>
                  <a:srgbClr val="26316F"/>
                </a:solidFill>
                <a:latin typeface="Verdana"/>
                <a:cs typeface="Verdana"/>
              </a:rPr>
              <a:t>a</a:t>
            </a:r>
            <a:r>
              <a:rPr sz="3200" spc="-180" dirty="0">
                <a:solidFill>
                  <a:srgbClr val="26316F"/>
                </a:solidFill>
                <a:latin typeface="Verdana"/>
                <a:cs typeface="Verdana"/>
              </a:rPr>
              <a:t>v</a:t>
            </a:r>
            <a:r>
              <a:rPr sz="3200" spc="-30" dirty="0">
                <a:solidFill>
                  <a:srgbClr val="29357A"/>
                </a:solidFill>
                <a:latin typeface="Verdana"/>
                <a:cs typeface="Verdana"/>
              </a:rPr>
              <a:t>a</a:t>
            </a:r>
            <a:r>
              <a:rPr sz="3200" spc="-245" dirty="0">
                <a:solidFill>
                  <a:srgbClr val="29357A"/>
                </a:solidFill>
                <a:latin typeface="Verdana"/>
                <a:cs typeface="Verdana"/>
              </a:rPr>
              <a:t> </a:t>
            </a:r>
            <a:r>
              <a:rPr sz="3200" spc="-25" dirty="0">
                <a:solidFill>
                  <a:srgbClr val="29357A"/>
                </a:solidFill>
                <a:latin typeface="Verdana"/>
                <a:cs typeface="Verdana"/>
              </a:rPr>
              <a:t>t</a:t>
            </a:r>
            <a:r>
              <a:rPr sz="3200" spc="50" dirty="0">
                <a:solidFill>
                  <a:srgbClr val="26316F"/>
                </a:solidFill>
                <a:latin typeface="Verdana"/>
                <a:cs typeface="Verdana"/>
              </a:rPr>
              <a:t>o</a:t>
            </a:r>
            <a:r>
              <a:rPr sz="3200" spc="-245" dirty="0">
                <a:solidFill>
                  <a:srgbClr val="26316F"/>
                </a:solidFill>
                <a:latin typeface="Verdana"/>
                <a:cs typeface="Verdana"/>
              </a:rPr>
              <a:t> </a:t>
            </a:r>
            <a:r>
              <a:rPr sz="3200" spc="140" dirty="0">
                <a:solidFill>
                  <a:srgbClr val="26316F"/>
                </a:solidFill>
                <a:latin typeface="Verdana"/>
                <a:cs typeface="Verdana"/>
              </a:rPr>
              <a:t>p</a:t>
            </a:r>
            <a:r>
              <a:rPr sz="3200" spc="-110" dirty="0">
                <a:solidFill>
                  <a:srgbClr val="26316F"/>
                </a:solidFill>
                <a:latin typeface="Verdana"/>
                <a:cs typeface="Verdana"/>
              </a:rPr>
              <a:t>r</a:t>
            </a:r>
            <a:r>
              <a:rPr sz="3200" spc="5" dirty="0">
                <a:solidFill>
                  <a:srgbClr val="26316F"/>
                </a:solidFill>
                <a:latin typeface="Verdana"/>
                <a:cs typeface="Verdana"/>
              </a:rPr>
              <a:t>o</a:t>
            </a:r>
            <a:r>
              <a:rPr sz="3200" spc="-140" dirty="0">
                <a:solidFill>
                  <a:srgbClr val="26316F"/>
                </a:solidFill>
                <a:latin typeface="Verdana"/>
                <a:cs typeface="Verdana"/>
              </a:rPr>
              <a:t>v</a:t>
            </a:r>
            <a:r>
              <a:rPr sz="3200" spc="-20" dirty="0">
                <a:solidFill>
                  <a:srgbClr val="29357A"/>
                </a:solidFill>
                <a:latin typeface="Verdana"/>
                <a:cs typeface="Verdana"/>
              </a:rPr>
              <a:t>i</a:t>
            </a:r>
            <a:r>
              <a:rPr sz="3200" spc="140" dirty="0">
                <a:solidFill>
                  <a:srgbClr val="26316F"/>
                </a:solidFill>
                <a:latin typeface="Verdana"/>
                <a:cs typeface="Verdana"/>
              </a:rPr>
              <a:t>d</a:t>
            </a:r>
            <a:r>
              <a:rPr sz="3200" spc="20" dirty="0">
                <a:solidFill>
                  <a:srgbClr val="26316F"/>
                </a:solidFill>
                <a:latin typeface="Verdana"/>
                <a:cs typeface="Verdana"/>
              </a:rPr>
              <a:t>e</a:t>
            </a:r>
            <a:r>
              <a:rPr sz="3200" spc="-245" dirty="0">
                <a:solidFill>
                  <a:srgbClr val="26316F"/>
                </a:solidFill>
                <a:latin typeface="Verdana"/>
                <a:cs typeface="Verdana"/>
              </a:rPr>
              <a:t> </a:t>
            </a:r>
            <a:r>
              <a:rPr sz="3200" spc="-30" dirty="0">
                <a:solidFill>
                  <a:srgbClr val="29357A"/>
                </a:solidFill>
                <a:latin typeface="Verdana"/>
                <a:cs typeface="Verdana"/>
              </a:rPr>
              <a:t>a</a:t>
            </a:r>
            <a:r>
              <a:rPr sz="3200" spc="-245" dirty="0">
                <a:solidFill>
                  <a:srgbClr val="29357A"/>
                </a:solidFill>
                <a:latin typeface="Verdana"/>
                <a:cs typeface="Verdana"/>
              </a:rPr>
              <a:t> </a:t>
            </a:r>
            <a:r>
              <a:rPr lang="en-US" sz="3200" spc="100" dirty="0">
                <a:solidFill>
                  <a:srgbClr val="26316F"/>
                </a:solidFill>
                <a:latin typeface="Verdana"/>
                <a:cs typeface="Verdana"/>
              </a:rPr>
              <a:t>user-</a:t>
            </a:r>
            <a:r>
              <a:rPr sz="3200" spc="20" dirty="0">
                <a:solidFill>
                  <a:srgbClr val="26316F"/>
                </a:solidFill>
                <a:latin typeface="Verdana"/>
                <a:cs typeface="Verdana"/>
              </a:rPr>
              <a:t>fri</a:t>
            </a:r>
            <a:r>
              <a:rPr sz="3200" spc="20" dirty="0">
                <a:solidFill>
                  <a:srgbClr val="29357A"/>
                </a:solidFill>
                <a:latin typeface="Verdana"/>
                <a:cs typeface="Verdana"/>
              </a:rPr>
              <a:t>endly</a:t>
            </a:r>
            <a:r>
              <a:rPr sz="3200" spc="-245" dirty="0">
                <a:solidFill>
                  <a:srgbClr val="29357A"/>
                </a:solidFill>
                <a:latin typeface="Verdana"/>
                <a:cs typeface="Verdana"/>
              </a:rPr>
              <a:t> </a:t>
            </a:r>
            <a:r>
              <a:rPr sz="3200" spc="75" dirty="0">
                <a:solidFill>
                  <a:srgbClr val="26316F"/>
                </a:solidFill>
                <a:latin typeface="Verdana"/>
                <a:cs typeface="Verdana"/>
              </a:rPr>
              <a:t>a</a:t>
            </a:r>
            <a:r>
              <a:rPr sz="3200" spc="75" dirty="0">
                <a:solidFill>
                  <a:srgbClr val="29357A"/>
                </a:solidFill>
                <a:latin typeface="Verdana"/>
                <a:cs typeface="Verdana"/>
              </a:rPr>
              <a:t>nd</a:t>
            </a:r>
            <a:r>
              <a:rPr sz="3200" spc="-240" dirty="0">
                <a:solidFill>
                  <a:srgbClr val="29357A"/>
                </a:solidFill>
                <a:latin typeface="Verdana"/>
                <a:cs typeface="Verdana"/>
              </a:rPr>
              <a:t> </a:t>
            </a:r>
            <a:r>
              <a:rPr sz="3200" spc="45" dirty="0">
                <a:solidFill>
                  <a:srgbClr val="26316F"/>
                </a:solidFill>
                <a:latin typeface="Verdana"/>
                <a:cs typeface="Verdana"/>
              </a:rPr>
              <a:t>e</a:t>
            </a:r>
            <a:r>
              <a:rPr sz="3200" spc="45" dirty="0">
                <a:solidFill>
                  <a:srgbClr val="29357A"/>
                </a:solidFill>
                <a:latin typeface="Verdana"/>
                <a:cs typeface="Verdana"/>
              </a:rPr>
              <a:t>fﬁc</a:t>
            </a:r>
            <a:r>
              <a:rPr sz="3200" spc="45" dirty="0">
                <a:solidFill>
                  <a:srgbClr val="26316F"/>
                </a:solidFill>
                <a:latin typeface="Verdana"/>
                <a:cs typeface="Verdana"/>
              </a:rPr>
              <a:t>ie</a:t>
            </a:r>
            <a:r>
              <a:rPr sz="3200" spc="45" dirty="0">
                <a:solidFill>
                  <a:srgbClr val="29357A"/>
                </a:solidFill>
                <a:latin typeface="Verdana"/>
                <a:cs typeface="Verdana"/>
              </a:rPr>
              <a:t>nt</a:t>
            </a:r>
            <a:r>
              <a:rPr sz="3200" spc="-245" dirty="0">
                <a:solidFill>
                  <a:srgbClr val="29357A"/>
                </a:solidFill>
                <a:latin typeface="Verdana"/>
                <a:cs typeface="Verdana"/>
              </a:rPr>
              <a:t> </a:t>
            </a:r>
            <a:r>
              <a:rPr sz="3200" spc="-20" dirty="0">
                <a:solidFill>
                  <a:srgbClr val="26316F"/>
                </a:solidFill>
                <a:latin typeface="Verdana"/>
                <a:cs typeface="Verdana"/>
              </a:rPr>
              <a:t>pl</a:t>
            </a:r>
            <a:r>
              <a:rPr sz="3200" spc="-20" dirty="0">
                <a:solidFill>
                  <a:srgbClr val="29357A"/>
                </a:solidFill>
                <a:latin typeface="Verdana"/>
                <a:cs typeface="Verdana"/>
              </a:rPr>
              <a:t>a</a:t>
            </a:r>
            <a:r>
              <a:rPr sz="3200" spc="-20" dirty="0">
                <a:solidFill>
                  <a:srgbClr val="26316F"/>
                </a:solidFill>
                <a:latin typeface="Verdana"/>
                <a:cs typeface="Verdana"/>
              </a:rPr>
              <a:t>t</a:t>
            </a:r>
            <a:r>
              <a:rPr sz="3200" spc="-20" dirty="0">
                <a:solidFill>
                  <a:srgbClr val="29357A"/>
                </a:solidFill>
                <a:latin typeface="Verdana"/>
                <a:cs typeface="Verdana"/>
              </a:rPr>
              <a:t>form.</a:t>
            </a:r>
            <a:r>
              <a:rPr sz="3200" spc="-240" dirty="0">
                <a:solidFill>
                  <a:srgbClr val="29357A"/>
                </a:solidFill>
                <a:latin typeface="Verdana"/>
                <a:cs typeface="Verdana"/>
              </a:rPr>
              <a:t> </a:t>
            </a:r>
            <a:r>
              <a:rPr sz="3200" spc="100" dirty="0">
                <a:solidFill>
                  <a:srgbClr val="26316F"/>
                </a:solidFill>
                <a:latin typeface="Verdana"/>
                <a:cs typeface="Verdana"/>
              </a:rPr>
              <a:t>Wi</a:t>
            </a:r>
            <a:r>
              <a:rPr sz="3200" spc="100" dirty="0">
                <a:solidFill>
                  <a:srgbClr val="29357A"/>
                </a:solidFill>
                <a:latin typeface="Verdana"/>
                <a:cs typeface="Verdana"/>
              </a:rPr>
              <a:t>t</a:t>
            </a:r>
            <a:r>
              <a:rPr sz="3200" spc="100" dirty="0">
                <a:solidFill>
                  <a:srgbClr val="26316F"/>
                </a:solidFill>
                <a:latin typeface="Verdana"/>
                <a:cs typeface="Verdana"/>
              </a:rPr>
              <a:t>h</a:t>
            </a:r>
            <a:r>
              <a:rPr sz="3200" spc="-245" dirty="0">
                <a:solidFill>
                  <a:srgbClr val="26316F"/>
                </a:solidFill>
                <a:latin typeface="Verdana"/>
                <a:cs typeface="Verdana"/>
              </a:rPr>
              <a:t> </a:t>
            </a:r>
            <a:r>
              <a:rPr sz="3200" spc="-30" dirty="0">
                <a:solidFill>
                  <a:srgbClr val="29357A"/>
                </a:solidFill>
                <a:latin typeface="Verdana"/>
                <a:cs typeface="Verdana"/>
              </a:rPr>
              <a:t>a </a:t>
            </a:r>
            <a:r>
              <a:rPr sz="3200" spc="-935" dirty="0">
                <a:solidFill>
                  <a:srgbClr val="29357A"/>
                </a:solidFill>
                <a:latin typeface="Verdana"/>
                <a:cs typeface="Verdana"/>
              </a:rPr>
              <a:t> </a:t>
            </a:r>
            <a:r>
              <a:rPr sz="3200" spc="155" dirty="0">
                <a:solidFill>
                  <a:srgbClr val="29357A"/>
                </a:solidFill>
                <a:latin typeface="Verdana"/>
                <a:cs typeface="Verdana"/>
              </a:rPr>
              <a:t>w</a:t>
            </a:r>
            <a:r>
              <a:rPr sz="3200" spc="-20" dirty="0">
                <a:solidFill>
                  <a:srgbClr val="29357A"/>
                </a:solidFill>
                <a:latin typeface="Verdana"/>
                <a:cs typeface="Verdana"/>
              </a:rPr>
              <a:t>i</a:t>
            </a:r>
            <a:r>
              <a:rPr sz="3200" spc="140" dirty="0">
                <a:solidFill>
                  <a:srgbClr val="29357A"/>
                </a:solidFill>
                <a:latin typeface="Verdana"/>
                <a:cs typeface="Verdana"/>
              </a:rPr>
              <a:t>d</a:t>
            </a:r>
            <a:r>
              <a:rPr sz="3200" spc="20" dirty="0">
                <a:solidFill>
                  <a:srgbClr val="26316F"/>
                </a:solidFill>
                <a:latin typeface="Verdana"/>
                <a:cs typeface="Verdana"/>
              </a:rPr>
              <a:t>e</a:t>
            </a:r>
            <a:r>
              <a:rPr sz="3200" spc="-245" dirty="0">
                <a:solidFill>
                  <a:srgbClr val="26316F"/>
                </a:solidFill>
                <a:latin typeface="Verdana"/>
                <a:cs typeface="Verdana"/>
              </a:rPr>
              <a:t> </a:t>
            </a:r>
            <a:r>
              <a:rPr sz="3200" spc="-95" dirty="0">
                <a:solidFill>
                  <a:srgbClr val="26316F"/>
                </a:solidFill>
                <a:latin typeface="Verdana"/>
                <a:cs typeface="Verdana"/>
              </a:rPr>
              <a:t>r</a:t>
            </a:r>
            <a:r>
              <a:rPr sz="3200" spc="-35" dirty="0">
                <a:solidFill>
                  <a:srgbClr val="29357A"/>
                </a:solidFill>
                <a:latin typeface="Verdana"/>
                <a:cs typeface="Verdana"/>
              </a:rPr>
              <a:t>a</a:t>
            </a:r>
            <a:r>
              <a:rPr sz="3200" spc="120" dirty="0">
                <a:solidFill>
                  <a:srgbClr val="26316F"/>
                </a:solidFill>
                <a:latin typeface="Verdana"/>
                <a:cs typeface="Verdana"/>
              </a:rPr>
              <a:t>n</a:t>
            </a:r>
            <a:r>
              <a:rPr sz="3200" spc="165" dirty="0">
                <a:solidFill>
                  <a:srgbClr val="26316F"/>
                </a:solidFill>
                <a:latin typeface="Verdana"/>
                <a:cs typeface="Verdana"/>
              </a:rPr>
              <a:t>g</a:t>
            </a:r>
            <a:r>
              <a:rPr sz="3200" spc="20" dirty="0">
                <a:solidFill>
                  <a:srgbClr val="29357A"/>
                </a:solidFill>
                <a:latin typeface="Verdana"/>
                <a:cs typeface="Verdana"/>
              </a:rPr>
              <a:t>e</a:t>
            </a:r>
            <a:r>
              <a:rPr sz="3200" spc="-245" dirty="0">
                <a:solidFill>
                  <a:srgbClr val="29357A"/>
                </a:solidFill>
                <a:latin typeface="Verdana"/>
                <a:cs typeface="Verdana"/>
              </a:rPr>
              <a:t> </a:t>
            </a:r>
            <a:r>
              <a:rPr sz="3200" spc="45" dirty="0">
                <a:solidFill>
                  <a:srgbClr val="29357A"/>
                </a:solidFill>
                <a:latin typeface="Verdana"/>
                <a:cs typeface="Verdana"/>
              </a:rPr>
              <a:t>o</a:t>
            </a:r>
            <a:r>
              <a:rPr sz="3200" spc="-35" dirty="0">
                <a:solidFill>
                  <a:srgbClr val="26316F"/>
                </a:solidFill>
                <a:latin typeface="Verdana"/>
                <a:cs typeface="Verdana"/>
              </a:rPr>
              <a:t>f</a:t>
            </a:r>
            <a:r>
              <a:rPr sz="3200" spc="-245" dirty="0">
                <a:solidFill>
                  <a:srgbClr val="26316F"/>
                </a:solidFill>
                <a:latin typeface="Verdana"/>
                <a:cs typeface="Verdana"/>
              </a:rPr>
              <a:t> </a:t>
            </a:r>
            <a:r>
              <a:rPr lang="en-US" sz="3200" spc="135" dirty="0">
                <a:solidFill>
                  <a:srgbClr val="26316F"/>
                </a:solidFill>
                <a:latin typeface="Verdana"/>
                <a:cs typeface="Verdana"/>
              </a:rPr>
              <a:t>food items</a:t>
            </a:r>
            <a:r>
              <a:rPr sz="3200" spc="-405" dirty="0">
                <a:solidFill>
                  <a:srgbClr val="26316F"/>
                </a:solidFill>
                <a:latin typeface="Verdana"/>
                <a:cs typeface="Verdana"/>
              </a:rPr>
              <a:t>,</a:t>
            </a:r>
            <a:r>
              <a:rPr lang="en-US" sz="3200" spc="-405" dirty="0">
                <a:solidFill>
                  <a:srgbClr val="26316F"/>
                </a:solidFill>
                <a:latin typeface="Verdana"/>
                <a:cs typeface="Verdana"/>
              </a:rPr>
              <a:t> an </a:t>
            </a:r>
            <a:r>
              <a:rPr sz="3200" spc="-25" dirty="0">
                <a:solidFill>
                  <a:srgbClr val="26316F"/>
                </a:solidFill>
                <a:latin typeface="Verdana"/>
                <a:cs typeface="Verdana"/>
              </a:rPr>
              <a:t>e</a:t>
            </a:r>
            <a:r>
              <a:rPr sz="3200" spc="-35" dirty="0">
                <a:solidFill>
                  <a:srgbClr val="29357A"/>
                </a:solidFill>
                <a:latin typeface="Verdana"/>
                <a:cs typeface="Verdana"/>
              </a:rPr>
              <a:t>a</a:t>
            </a:r>
            <a:r>
              <a:rPr sz="3200" spc="-120" dirty="0">
                <a:solidFill>
                  <a:srgbClr val="26316F"/>
                </a:solidFill>
                <a:latin typeface="Verdana"/>
                <a:cs typeface="Verdana"/>
              </a:rPr>
              <a:t>s</a:t>
            </a:r>
            <a:r>
              <a:rPr sz="3200" spc="-135" dirty="0">
                <a:solidFill>
                  <a:srgbClr val="29357A"/>
                </a:solidFill>
                <a:latin typeface="Verdana"/>
                <a:cs typeface="Verdana"/>
              </a:rPr>
              <a:t>y</a:t>
            </a:r>
            <a:r>
              <a:rPr sz="3200" spc="-245" dirty="0">
                <a:solidFill>
                  <a:srgbClr val="29357A"/>
                </a:solidFill>
                <a:latin typeface="Verdana"/>
                <a:cs typeface="Verdana"/>
              </a:rPr>
              <a:t> </a:t>
            </a:r>
            <a:r>
              <a:rPr sz="3200" spc="45" dirty="0">
                <a:solidFill>
                  <a:srgbClr val="26316F"/>
                </a:solidFill>
                <a:latin typeface="Verdana"/>
                <a:cs typeface="Verdana"/>
              </a:rPr>
              <a:t>o</a:t>
            </a:r>
            <a:r>
              <a:rPr sz="3200" spc="-110" dirty="0">
                <a:solidFill>
                  <a:srgbClr val="26316F"/>
                </a:solidFill>
                <a:latin typeface="Verdana"/>
                <a:cs typeface="Verdana"/>
              </a:rPr>
              <a:t>r</a:t>
            </a:r>
            <a:r>
              <a:rPr sz="3200" spc="140" dirty="0">
                <a:solidFill>
                  <a:srgbClr val="26316F"/>
                </a:solidFill>
                <a:latin typeface="Verdana"/>
                <a:cs typeface="Verdana"/>
              </a:rPr>
              <a:t>d</a:t>
            </a:r>
            <a:r>
              <a:rPr sz="3200" spc="15" dirty="0">
                <a:solidFill>
                  <a:srgbClr val="29357A"/>
                </a:solidFill>
                <a:latin typeface="Verdana"/>
                <a:cs typeface="Verdana"/>
              </a:rPr>
              <a:t>e</a:t>
            </a:r>
            <a:r>
              <a:rPr sz="3200" spc="-95" dirty="0">
                <a:solidFill>
                  <a:srgbClr val="26316F"/>
                </a:solidFill>
                <a:latin typeface="Verdana"/>
                <a:cs typeface="Verdana"/>
              </a:rPr>
              <a:t>r</a:t>
            </a:r>
            <a:r>
              <a:rPr sz="3200" spc="-20" dirty="0">
                <a:solidFill>
                  <a:srgbClr val="29357A"/>
                </a:solidFill>
                <a:latin typeface="Verdana"/>
                <a:cs typeface="Verdana"/>
              </a:rPr>
              <a:t>i</a:t>
            </a:r>
            <a:r>
              <a:rPr sz="3200" spc="120" dirty="0">
                <a:solidFill>
                  <a:srgbClr val="26316F"/>
                </a:solidFill>
                <a:latin typeface="Verdana"/>
                <a:cs typeface="Verdana"/>
              </a:rPr>
              <a:t>n</a:t>
            </a:r>
            <a:r>
              <a:rPr sz="3200" spc="170" dirty="0">
                <a:solidFill>
                  <a:srgbClr val="29357A"/>
                </a:solidFill>
                <a:latin typeface="Verdana"/>
                <a:cs typeface="Verdana"/>
              </a:rPr>
              <a:t>g</a:t>
            </a:r>
            <a:r>
              <a:rPr sz="3200" spc="-245" dirty="0">
                <a:solidFill>
                  <a:srgbClr val="29357A"/>
                </a:solidFill>
                <a:latin typeface="Verdana"/>
                <a:cs typeface="Verdana"/>
              </a:rPr>
              <a:t> </a:t>
            </a:r>
            <a:r>
              <a:rPr sz="3200" spc="140" dirty="0">
                <a:solidFill>
                  <a:srgbClr val="26316F"/>
                </a:solidFill>
                <a:latin typeface="Verdana"/>
                <a:cs typeface="Verdana"/>
              </a:rPr>
              <a:t>p</a:t>
            </a:r>
            <a:r>
              <a:rPr sz="3200" spc="-110" dirty="0">
                <a:solidFill>
                  <a:srgbClr val="29357A"/>
                </a:solidFill>
                <a:latin typeface="Verdana"/>
                <a:cs typeface="Verdana"/>
              </a:rPr>
              <a:t>r</a:t>
            </a:r>
            <a:r>
              <a:rPr sz="3200" spc="45" dirty="0">
                <a:solidFill>
                  <a:srgbClr val="29357A"/>
                </a:solidFill>
                <a:latin typeface="Verdana"/>
                <a:cs typeface="Verdana"/>
              </a:rPr>
              <a:t>o</a:t>
            </a:r>
            <a:r>
              <a:rPr sz="3200" spc="85" dirty="0">
                <a:solidFill>
                  <a:srgbClr val="29357A"/>
                </a:solidFill>
                <a:latin typeface="Verdana"/>
                <a:cs typeface="Verdana"/>
              </a:rPr>
              <a:t>c</a:t>
            </a:r>
            <a:r>
              <a:rPr sz="3200" spc="15" dirty="0">
                <a:solidFill>
                  <a:srgbClr val="26316F"/>
                </a:solidFill>
                <a:latin typeface="Verdana"/>
                <a:cs typeface="Verdana"/>
              </a:rPr>
              <a:t>e</a:t>
            </a:r>
            <a:r>
              <a:rPr sz="3200" spc="-95" dirty="0">
                <a:solidFill>
                  <a:srgbClr val="26316F"/>
                </a:solidFill>
                <a:latin typeface="Verdana"/>
                <a:cs typeface="Verdana"/>
              </a:rPr>
              <a:t>ss</a:t>
            </a:r>
            <a:r>
              <a:rPr sz="3200" spc="-409" dirty="0">
                <a:solidFill>
                  <a:srgbClr val="29357A"/>
                </a:solidFill>
                <a:latin typeface="Verdana"/>
                <a:cs typeface="Verdana"/>
              </a:rPr>
              <a:t>,</a:t>
            </a:r>
            <a:r>
              <a:rPr sz="3200" spc="-245" dirty="0">
                <a:solidFill>
                  <a:srgbClr val="29357A"/>
                </a:solidFill>
                <a:latin typeface="Verdana"/>
                <a:cs typeface="Verdana"/>
              </a:rPr>
              <a:t> </a:t>
            </a:r>
            <a:r>
              <a:rPr lang="en-US" sz="3200" spc="-245" dirty="0">
                <a:solidFill>
                  <a:srgbClr val="29357A"/>
                </a:solidFill>
                <a:latin typeface="Verdana"/>
                <a:cs typeface="Verdana"/>
              </a:rPr>
              <a:t>and </a:t>
            </a:r>
            <a:r>
              <a:rPr lang="en-US" sz="3200" spc="-35" dirty="0">
                <a:solidFill>
                  <a:srgbClr val="26316F"/>
                </a:solidFill>
                <a:latin typeface="Verdana"/>
                <a:cs typeface="Verdana"/>
              </a:rPr>
              <a:t>extravagant features</a:t>
            </a:r>
            <a:r>
              <a:rPr sz="3200" spc="-409" dirty="0">
                <a:solidFill>
                  <a:srgbClr val="29357A"/>
                </a:solidFill>
                <a:latin typeface="Verdana"/>
                <a:cs typeface="Verdana"/>
              </a:rPr>
              <a:t>,</a:t>
            </a:r>
            <a:r>
              <a:rPr sz="3200" spc="-245" dirty="0">
                <a:solidFill>
                  <a:srgbClr val="29357A"/>
                </a:solidFill>
                <a:latin typeface="Verdana"/>
                <a:cs typeface="Verdana"/>
              </a:rPr>
              <a:t> </a:t>
            </a:r>
            <a:r>
              <a:rPr sz="3200" spc="40" dirty="0">
                <a:solidFill>
                  <a:srgbClr val="29357A"/>
                </a:solidFill>
                <a:latin typeface="Verdana"/>
                <a:cs typeface="Verdana"/>
              </a:rPr>
              <a:t>K</a:t>
            </a:r>
            <a:r>
              <a:rPr sz="3200" spc="160" dirty="0">
                <a:solidFill>
                  <a:srgbClr val="26316F"/>
                </a:solidFill>
                <a:latin typeface="Verdana"/>
                <a:cs typeface="Verdana"/>
              </a:rPr>
              <a:t>H</a:t>
            </a:r>
            <a:r>
              <a:rPr sz="3200" spc="155" dirty="0">
                <a:solidFill>
                  <a:srgbClr val="26316F"/>
                </a:solidFill>
                <a:latin typeface="Verdana"/>
                <a:cs typeface="Verdana"/>
              </a:rPr>
              <a:t>U</a:t>
            </a:r>
            <a:r>
              <a:rPr sz="3200" spc="114" dirty="0">
                <a:solidFill>
                  <a:srgbClr val="26316F"/>
                </a:solidFill>
                <a:latin typeface="Verdana"/>
                <a:cs typeface="Verdana"/>
              </a:rPr>
              <a:t>D</a:t>
            </a:r>
            <a:r>
              <a:rPr sz="3200" spc="85" dirty="0">
                <a:solidFill>
                  <a:srgbClr val="29357A"/>
                </a:solidFill>
                <a:latin typeface="Verdana"/>
                <a:cs typeface="Verdana"/>
              </a:rPr>
              <a:t>A</a:t>
            </a:r>
            <a:r>
              <a:rPr lang="en-US" sz="3200" spc="85" dirty="0">
                <a:solidFill>
                  <a:srgbClr val="29357A"/>
                </a:solidFill>
                <a:latin typeface="Verdana"/>
                <a:cs typeface="Verdana"/>
              </a:rPr>
              <a:t> </a:t>
            </a:r>
            <a:r>
              <a:rPr sz="3200" spc="90" dirty="0">
                <a:solidFill>
                  <a:srgbClr val="29357A"/>
                </a:solidFill>
                <a:latin typeface="Verdana"/>
                <a:cs typeface="Verdana"/>
              </a:rPr>
              <a:t>L</a:t>
            </a:r>
            <a:r>
              <a:rPr sz="3200" spc="60" dirty="0">
                <a:solidFill>
                  <a:srgbClr val="26316F"/>
                </a:solidFill>
                <a:latin typeface="Verdana"/>
                <a:cs typeface="Verdana"/>
              </a:rPr>
              <a:t>A</a:t>
            </a:r>
            <a:r>
              <a:rPr sz="3200" spc="-15" dirty="0">
                <a:solidFill>
                  <a:srgbClr val="26316F"/>
                </a:solidFill>
                <a:latin typeface="Verdana"/>
                <a:cs typeface="Verdana"/>
              </a:rPr>
              <a:t>G</a:t>
            </a:r>
            <a:r>
              <a:rPr sz="3200" spc="-195" dirty="0">
                <a:solidFill>
                  <a:srgbClr val="26316F"/>
                </a:solidFill>
                <a:latin typeface="Verdana"/>
                <a:cs typeface="Verdana"/>
              </a:rPr>
              <a:t>S</a:t>
            </a:r>
            <a:r>
              <a:rPr sz="3200" spc="95" dirty="0">
                <a:solidFill>
                  <a:srgbClr val="26316F"/>
                </a:solidFill>
                <a:latin typeface="Verdana"/>
                <a:cs typeface="Verdana"/>
              </a:rPr>
              <a:t>E</a:t>
            </a:r>
            <a:r>
              <a:rPr sz="3200" spc="-245" dirty="0">
                <a:solidFill>
                  <a:srgbClr val="26316F"/>
                </a:solidFill>
                <a:latin typeface="Verdana"/>
                <a:cs typeface="Verdana"/>
              </a:rPr>
              <a:t> </a:t>
            </a:r>
            <a:r>
              <a:rPr sz="3200" spc="-35" dirty="0">
                <a:solidFill>
                  <a:srgbClr val="26316F"/>
                </a:solidFill>
                <a:latin typeface="Verdana"/>
                <a:cs typeface="Verdana"/>
              </a:rPr>
              <a:t>a</a:t>
            </a:r>
            <a:r>
              <a:rPr sz="3200" spc="-20" dirty="0">
                <a:solidFill>
                  <a:srgbClr val="26316F"/>
                </a:solidFill>
                <a:latin typeface="Verdana"/>
                <a:cs typeface="Verdana"/>
              </a:rPr>
              <a:t>i</a:t>
            </a:r>
            <a:r>
              <a:rPr sz="3200" spc="229" dirty="0">
                <a:solidFill>
                  <a:srgbClr val="26316F"/>
                </a:solidFill>
                <a:latin typeface="Verdana"/>
                <a:cs typeface="Verdana"/>
              </a:rPr>
              <a:t>m</a:t>
            </a:r>
            <a:r>
              <a:rPr sz="3200" spc="-90" dirty="0">
                <a:solidFill>
                  <a:srgbClr val="26316F"/>
                </a:solidFill>
                <a:latin typeface="Verdana"/>
                <a:cs typeface="Verdana"/>
              </a:rPr>
              <a:t>s</a:t>
            </a:r>
            <a:r>
              <a:rPr sz="3200" spc="-245" dirty="0">
                <a:solidFill>
                  <a:srgbClr val="26316F"/>
                </a:solidFill>
                <a:latin typeface="Verdana"/>
                <a:cs typeface="Verdana"/>
              </a:rPr>
              <a:t> </a:t>
            </a:r>
            <a:r>
              <a:rPr sz="3200" spc="-25" dirty="0">
                <a:solidFill>
                  <a:srgbClr val="29357A"/>
                </a:solidFill>
                <a:latin typeface="Verdana"/>
                <a:cs typeface="Verdana"/>
              </a:rPr>
              <a:t>t</a:t>
            </a:r>
            <a:r>
              <a:rPr sz="3200" spc="35" dirty="0">
                <a:solidFill>
                  <a:srgbClr val="29357A"/>
                </a:solidFill>
                <a:latin typeface="Verdana"/>
                <a:cs typeface="Verdana"/>
              </a:rPr>
              <a:t>o</a:t>
            </a:r>
            <a:r>
              <a:rPr lang="en-US" sz="3200" spc="35" dirty="0">
                <a:solidFill>
                  <a:srgbClr val="29357A"/>
                </a:solidFill>
                <a:latin typeface="Verdana"/>
                <a:cs typeface="Verdana"/>
              </a:rPr>
              <a:t> </a:t>
            </a:r>
            <a:r>
              <a:rPr sz="3200" spc="140" dirty="0">
                <a:solidFill>
                  <a:srgbClr val="29357A"/>
                </a:solidFill>
                <a:latin typeface="Verdana"/>
                <a:cs typeface="Verdana"/>
              </a:rPr>
              <a:t>b</a:t>
            </a:r>
            <a:r>
              <a:rPr sz="3200" spc="15" dirty="0">
                <a:solidFill>
                  <a:srgbClr val="26316F"/>
                </a:solidFill>
                <a:latin typeface="Verdana"/>
                <a:cs typeface="Verdana"/>
              </a:rPr>
              <a:t>e</a:t>
            </a:r>
            <a:r>
              <a:rPr sz="3200" spc="85" dirty="0">
                <a:solidFill>
                  <a:srgbClr val="29357A"/>
                </a:solidFill>
                <a:latin typeface="Verdana"/>
                <a:cs typeface="Verdana"/>
              </a:rPr>
              <a:t>c</a:t>
            </a:r>
            <a:r>
              <a:rPr sz="3200" spc="45" dirty="0">
                <a:solidFill>
                  <a:srgbClr val="29357A"/>
                </a:solidFill>
                <a:latin typeface="Verdana"/>
                <a:cs typeface="Verdana"/>
              </a:rPr>
              <a:t>o</a:t>
            </a:r>
            <a:r>
              <a:rPr sz="3200" spc="235" dirty="0">
                <a:solidFill>
                  <a:srgbClr val="26316F"/>
                </a:solidFill>
                <a:latin typeface="Verdana"/>
                <a:cs typeface="Verdana"/>
              </a:rPr>
              <a:t>m</a:t>
            </a:r>
            <a:r>
              <a:rPr sz="3200" spc="20" dirty="0">
                <a:solidFill>
                  <a:srgbClr val="26316F"/>
                </a:solidFill>
                <a:latin typeface="Verdana"/>
                <a:cs typeface="Verdana"/>
              </a:rPr>
              <a:t>e</a:t>
            </a:r>
            <a:r>
              <a:rPr sz="3200" spc="-245" dirty="0">
                <a:solidFill>
                  <a:srgbClr val="26316F"/>
                </a:solidFill>
                <a:latin typeface="Verdana"/>
                <a:cs typeface="Verdana"/>
              </a:rPr>
              <a:t> </a:t>
            </a:r>
            <a:r>
              <a:rPr sz="3200" spc="25" dirty="0">
                <a:solidFill>
                  <a:srgbClr val="26316F"/>
                </a:solidFill>
                <a:latin typeface="Verdana"/>
                <a:cs typeface="Verdana"/>
              </a:rPr>
              <a:t>t</a:t>
            </a:r>
            <a:r>
              <a:rPr sz="3200" spc="120" dirty="0">
                <a:solidFill>
                  <a:srgbClr val="29357A"/>
                </a:solidFill>
                <a:latin typeface="Verdana"/>
                <a:cs typeface="Verdana"/>
              </a:rPr>
              <a:t>h</a:t>
            </a:r>
            <a:r>
              <a:rPr sz="3200" spc="20" dirty="0">
                <a:solidFill>
                  <a:srgbClr val="29357A"/>
                </a:solidFill>
                <a:latin typeface="Verdana"/>
                <a:cs typeface="Verdana"/>
              </a:rPr>
              <a:t>e</a:t>
            </a:r>
            <a:r>
              <a:rPr sz="3200" spc="-245" dirty="0">
                <a:solidFill>
                  <a:srgbClr val="29357A"/>
                </a:solidFill>
                <a:latin typeface="Verdana"/>
                <a:cs typeface="Verdana"/>
              </a:rPr>
              <a:t> </a:t>
            </a:r>
            <a:r>
              <a:rPr sz="3200" spc="165" dirty="0">
                <a:solidFill>
                  <a:srgbClr val="26316F"/>
                </a:solidFill>
                <a:latin typeface="Verdana"/>
                <a:cs typeface="Verdana"/>
              </a:rPr>
              <a:t>g</a:t>
            </a:r>
            <a:r>
              <a:rPr sz="3200" spc="75" dirty="0">
                <a:solidFill>
                  <a:srgbClr val="29357A"/>
                </a:solidFill>
                <a:latin typeface="Verdana"/>
                <a:cs typeface="Verdana"/>
              </a:rPr>
              <a:t>o</a:t>
            </a:r>
            <a:r>
              <a:rPr sz="3200" spc="-170" dirty="0">
                <a:solidFill>
                  <a:srgbClr val="29357A"/>
                </a:solidFill>
                <a:latin typeface="Verdana"/>
                <a:cs typeface="Verdana"/>
              </a:rPr>
              <a:t>-</a:t>
            </a:r>
            <a:r>
              <a:rPr sz="3200" spc="-25" dirty="0">
                <a:solidFill>
                  <a:srgbClr val="29357A"/>
                </a:solidFill>
                <a:latin typeface="Verdana"/>
                <a:cs typeface="Verdana"/>
              </a:rPr>
              <a:t>t</a:t>
            </a:r>
            <a:r>
              <a:rPr sz="3200" spc="50" dirty="0">
                <a:solidFill>
                  <a:srgbClr val="26316F"/>
                </a:solidFill>
                <a:latin typeface="Verdana"/>
                <a:cs typeface="Verdana"/>
              </a:rPr>
              <a:t>o</a:t>
            </a:r>
            <a:r>
              <a:rPr sz="3200" spc="-245" dirty="0">
                <a:solidFill>
                  <a:srgbClr val="26316F"/>
                </a:solidFill>
                <a:latin typeface="Verdana"/>
                <a:cs typeface="Verdana"/>
              </a:rPr>
              <a:t> </a:t>
            </a:r>
            <a:r>
              <a:rPr sz="3200" spc="85" dirty="0">
                <a:solidFill>
                  <a:srgbClr val="26316F"/>
                </a:solidFill>
                <a:latin typeface="Verdana"/>
                <a:cs typeface="Verdana"/>
              </a:rPr>
              <a:t>c</a:t>
            </a:r>
            <a:r>
              <a:rPr sz="3200" spc="120" dirty="0">
                <a:solidFill>
                  <a:srgbClr val="26316F"/>
                </a:solidFill>
                <a:latin typeface="Verdana"/>
                <a:cs typeface="Verdana"/>
              </a:rPr>
              <a:t>h</a:t>
            </a:r>
            <a:r>
              <a:rPr sz="3200" spc="45" dirty="0">
                <a:solidFill>
                  <a:srgbClr val="26316F"/>
                </a:solidFill>
                <a:latin typeface="Verdana"/>
                <a:cs typeface="Verdana"/>
              </a:rPr>
              <a:t>o</a:t>
            </a:r>
            <a:r>
              <a:rPr sz="3200" spc="-20" dirty="0">
                <a:solidFill>
                  <a:srgbClr val="26316F"/>
                </a:solidFill>
                <a:latin typeface="Verdana"/>
                <a:cs typeface="Verdana"/>
              </a:rPr>
              <a:t>i</a:t>
            </a:r>
            <a:r>
              <a:rPr sz="3200" spc="85" dirty="0">
                <a:solidFill>
                  <a:srgbClr val="29357A"/>
                </a:solidFill>
                <a:latin typeface="Verdana"/>
                <a:cs typeface="Verdana"/>
              </a:rPr>
              <a:t>c</a:t>
            </a:r>
            <a:r>
              <a:rPr sz="3200" spc="20" dirty="0">
                <a:solidFill>
                  <a:srgbClr val="26316F"/>
                </a:solidFill>
                <a:latin typeface="Verdana"/>
                <a:cs typeface="Verdana"/>
              </a:rPr>
              <a:t>e</a:t>
            </a:r>
            <a:r>
              <a:rPr sz="3200" spc="-245" dirty="0">
                <a:solidFill>
                  <a:srgbClr val="26316F"/>
                </a:solidFill>
                <a:latin typeface="Verdana"/>
                <a:cs typeface="Verdana"/>
              </a:rPr>
              <a:t> </a:t>
            </a:r>
            <a:r>
              <a:rPr sz="3200" spc="-60" dirty="0">
                <a:solidFill>
                  <a:srgbClr val="26316F"/>
                </a:solidFill>
                <a:latin typeface="Verdana"/>
                <a:cs typeface="Verdana"/>
              </a:rPr>
              <a:t>f</a:t>
            </a:r>
            <a:r>
              <a:rPr sz="3200" spc="45" dirty="0">
                <a:solidFill>
                  <a:srgbClr val="26316F"/>
                </a:solidFill>
                <a:latin typeface="Verdana"/>
                <a:cs typeface="Verdana"/>
              </a:rPr>
              <a:t>o</a:t>
            </a:r>
            <a:r>
              <a:rPr sz="3200" spc="-70" dirty="0">
                <a:solidFill>
                  <a:srgbClr val="26316F"/>
                </a:solidFill>
                <a:latin typeface="Verdana"/>
                <a:cs typeface="Verdana"/>
              </a:rPr>
              <a:t>r</a:t>
            </a:r>
            <a:r>
              <a:rPr sz="3200" spc="-245" dirty="0">
                <a:solidFill>
                  <a:srgbClr val="26316F"/>
                </a:solidFill>
                <a:latin typeface="Verdana"/>
                <a:cs typeface="Verdana"/>
              </a:rPr>
              <a:t> </a:t>
            </a:r>
            <a:r>
              <a:rPr sz="3200" spc="-60" dirty="0">
                <a:solidFill>
                  <a:srgbClr val="29357A"/>
                </a:solidFill>
                <a:latin typeface="Verdana"/>
                <a:cs typeface="Verdana"/>
              </a:rPr>
              <a:t>f</a:t>
            </a:r>
            <a:r>
              <a:rPr sz="3200" spc="45" dirty="0">
                <a:solidFill>
                  <a:srgbClr val="29357A"/>
                </a:solidFill>
                <a:latin typeface="Verdana"/>
                <a:cs typeface="Verdana"/>
              </a:rPr>
              <a:t>oo</a:t>
            </a:r>
            <a:r>
              <a:rPr sz="3200" spc="105" dirty="0">
                <a:solidFill>
                  <a:srgbClr val="29357A"/>
                </a:solidFill>
                <a:latin typeface="Verdana"/>
                <a:cs typeface="Verdana"/>
              </a:rPr>
              <a:t>d</a:t>
            </a:r>
            <a:r>
              <a:rPr lang="en-US" sz="3200" spc="105" dirty="0">
                <a:solidFill>
                  <a:srgbClr val="29357A"/>
                </a:solidFill>
                <a:latin typeface="Verdana"/>
                <a:cs typeface="Verdana"/>
              </a:rPr>
              <a:t> </a:t>
            </a:r>
            <a:r>
              <a:rPr sz="3200" spc="-30" dirty="0">
                <a:solidFill>
                  <a:srgbClr val="26316F"/>
                </a:solidFill>
                <a:latin typeface="Verdana"/>
                <a:cs typeface="Verdana"/>
              </a:rPr>
              <a:t>enthus</a:t>
            </a:r>
            <a:r>
              <a:rPr sz="3200" spc="-30" dirty="0">
                <a:solidFill>
                  <a:srgbClr val="29357A"/>
                </a:solidFill>
                <a:latin typeface="Verdana"/>
                <a:cs typeface="Verdana"/>
              </a:rPr>
              <a:t>i</a:t>
            </a:r>
            <a:r>
              <a:rPr sz="3200" spc="-30" dirty="0">
                <a:solidFill>
                  <a:srgbClr val="26316F"/>
                </a:solidFill>
                <a:latin typeface="Verdana"/>
                <a:cs typeface="Verdana"/>
              </a:rPr>
              <a:t>as</a:t>
            </a:r>
            <a:r>
              <a:rPr sz="3200" spc="-30" dirty="0">
                <a:solidFill>
                  <a:srgbClr val="29357A"/>
                </a:solidFill>
                <a:latin typeface="Verdana"/>
                <a:cs typeface="Verdana"/>
              </a:rPr>
              <a:t>ts</a:t>
            </a:r>
            <a:r>
              <a:rPr sz="3200" spc="-30" dirty="0">
                <a:solidFill>
                  <a:srgbClr val="26316F"/>
                </a:solidFill>
                <a:latin typeface="Verdana"/>
                <a:cs typeface="Verdana"/>
              </a:rPr>
              <a:t>.</a:t>
            </a:r>
            <a:endParaRPr sz="3200" dirty="0">
              <a:latin typeface="Verdana"/>
              <a:cs typeface="Verdana"/>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D88990D-C561-4026-9325-D82D55572FCE}"/>
              </a:ext>
            </a:extLst>
          </p:cNvPr>
          <p:cNvSpPr txBox="1"/>
          <p:nvPr/>
        </p:nvSpPr>
        <p:spPr>
          <a:xfrm>
            <a:off x="9356815" y="470586"/>
            <a:ext cx="8771689" cy="8494633"/>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Add New Product</a:t>
            </a:r>
          </a:p>
          <a:p>
            <a:pPr marL="342900" indent="-342900">
              <a:buFont typeface="Arial" panose="020B0604020202020204" pitchFamily="34" charset="0"/>
              <a:buChar char="•"/>
            </a:pPr>
            <a:endParaRPr lang="en-US" sz="2400" dirty="0"/>
          </a:p>
          <a:p>
            <a:r>
              <a:rPr lang="en-US" sz="2400" b="0" i="0" dirty="0">
                <a:effectLst/>
                <a:latin typeface="Söhne"/>
              </a:rPr>
              <a:t>Within the "Add New Product" section, the administrator has the capability to include fresh products, specifying both the product name and its corresponding price within a designated category.</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dirty="0"/>
          </a:p>
          <a:p>
            <a:endParaRPr lang="en-US" dirty="0"/>
          </a:p>
          <a:p>
            <a:endParaRPr lang="en-US" dirty="0"/>
          </a:p>
          <a:p>
            <a:endParaRPr lang="en-US" dirty="0"/>
          </a:p>
          <a:p>
            <a:endParaRPr lang="en-US" dirty="0"/>
          </a:p>
        </p:txBody>
      </p:sp>
      <p:grpSp>
        <p:nvGrpSpPr>
          <p:cNvPr id="2" name="object 2"/>
          <p:cNvGrpSpPr/>
          <p:nvPr/>
        </p:nvGrpSpPr>
        <p:grpSpPr>
          <a:xfrm>
            <a:off x="0" y="0"/>
            <a:ext cx="9124315" cy="10287000"/>
            <a:chOff x="0" y="0"/>
            <a:chExt cx="9124315" cy="10287000"/>
          </a:xfrm>
        </p:grpSpPr>
        <p:sp>
          <p:nvSpPr>
            <p:cNvPr id="3" name="object 3"/>
            <p:cNvSpPr/>
            <p:nvPr/>
          </p:nvSpPr>
          <p:spPr>
            <a:xfrm>
              <a:off x="0" y="0"/>
              <a:ext cx="9124315" cy="10287000"/>
            </a:xfrm>
            <a:custGeom>
              <a:avLst/>
              <a:gdLst/>
              <a:ahLst/>
              <a:cxnLst/>
              <a:rect l="l" t="t" r="r" b="b"/>
              <a:pathLst>
                <a:path w="9124315" h="10287000">
                  <a:moveTo>
                    <a:pt x="9123749" y="10286999"/>
                  </a:moveTo>
                  <a:lnTo>
                    <a:pt x="0" y="10286999"/>
                  </a:lnTo>
                  <a:lnTo>
                    <a:pt x="0" y="0"/>
                  </a:lnTo>
                  <a:lnTo>
                    <a:pt x="9123749" y="0"/>
                  </a:lnTo>
                  <a:lnTo>
                    <a:pt x="9123749" y="10286999"/>
                  </a:lnTo>
                  <a:close/>
                </a:path>
              </a:pathLst>
            </a:custGeom>
            <a:solidFill>
              <a:srgbClr val="74C3BF"/>
            </a:solidFill>
          </p:spPr>
          <p:txBody>
            <a:bodyPr wrap="square" lIns="0" tIns="0" rIns="0" bIns="0" rtlCol="0"/>
            <a:lstStyle/>
            <a:p>
              <a:endParaRPr/>
            </a:p>
          </p:txBody>
        </p:sp>
        <p:pic>
          <p:nvPicPr>
            <p:cNvPr id="4" name="object 4"/>
            <p:cNvPicPr/>
            <p:nvPr/>
          </p:nvPicPr>
          <p:blipFill>
            <a:blip r:embed="rId3" cstate="print"/>
            <a:stretch>
              <a:fillRect/>
            </a:stretch>
          </p:blipFill>
          <p:spPr>
            <a:xfrm>
              <a:off x="1330124" y="1326170"/>
              <a:ext cx="6524624" cy="7639049"/>
            </a:xfrm>
            <a:prstGeom prst="rect">
              <a:avLst/>
            </a:prstGeom>
          </p:spPr>
        </p:pic>
      </p:grpSp>
      <p:sp>
        <p:nvSpPr>
          <p:cNvPr id="5" name="object 5"/>
          <p:cNvSpPr txBox="1">
            <a:spLocks noGrp="1"/>
          </p:cNvSpPr>
          <p:nvPr>
            <p:ph type="title"/>
          </p:nvPr>
        </p:nvSpPr>
        <p:spPr>
          <a:xfrm>
            <a:off x="12015964" y="641600"/>
            <a:ext cx="3255645" cy="494030"/>
          </a:xfrm>
          <a:prstGeom prst="rect">
            <a:avLst/>
          </a:prstGeom>
        </p:spPr>
        <p:txBody>
          <a:bodyPr vert="horz" wrap="square" lIns="0" tIns="15875" rIns="0" bIns="0" rtlCol="0">
            <a:spAutoFit/>
          </a:bodyPr>
          <a:lstStyle/>
          <a:p>
            <a:pPr marL="12700">
              <a:lnSpc>
                <a:spcPct val="100000"/>
              </a:lnSpc>
              <a:spcBef>
                <a:spcPts val="125"/>
              </a:spcBef>
            </a:pPr>
            <a:r>
              <a:rPr lang="en-US" sz="3050" spc="40" dirty="0">
                <a:solidFill>
                  <a:srgbClr val="FFCE00"/>
                </a:solidFill>
              </a:rPr>
              <a:t>Key Features</a:t>
            </a:r>
            <a:endParaRPr sz="3050" dirty="0"/>
          </a:p>
        </p:txBody>
      </p:sp>
      <p:pic>
        <p:nvPicPr>
          <p:cNvPr id="13" name="Picture 12">
            <a:extLst>
              <a:ext uri="{FF2B5EF4-FFF2-40B4-BE49-F238E27FC236}">
                <a16:creationId xmlns:a16="http://schemas.microsoft.com/office/drawing/2014/main" id="{EE1F82BB-4412-4A3C-A8F8-D718023E3D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22149" y="1647117"/>
            <a:ext cx="285750" cy="285750"/>
          </a:xfrm>
          <a:prstGeom prst="rect">
            <a:avLst/>
          </a:prstGeom>
        </p:spPr>
      </p:pic>
      <p:sp>
        <p:nvSpPr>
          <p:cNvPr id="16" name="TextBox 15">
            <a:extLst>
              <a:ext uri="{FF2B5EF4-FFF2-40B4-BE49-F238E27FC236}">
                <a16:creationId xmlns:a16="http://schemas.microsoft.com/office/drawing/2014/main" id="{3210EFE8-25B5-42F9-8432-024B0EC610C9}"/>
              </a:ext>
            </a:extLst>
          </p:cNvPr>
          <p:cNvSpPr txBox="1"/>
          <p:nvPr/>
        </p:nvSpPr>
        <p:spPr>
          <a:xfrm>
            <a:off x="9356816" y="2559050"/>
            <a:ext cx="8771689" cy="9602629"/>
          </a:xfrm>
          <a:prstGeom prst="rect">
            <a:avLst/>
          </a:prstGeom>
          <a:noFill/>
        </p:spPr>
        <p:txBody>
          <a:bodyPr wrap="square" rtlCol="0">
            <a:spAutoFit/>
          </a:bodyPr>
          <a:lstStyle/>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pPr marL="342900" indent="-342900">
              <a:buFont typeface="Arial" panose="020B0604020202020204" pitchFamily="34" charset="0"/>
              <a:buChar char="•"/>
            </a:pPr>
            <a:r>
              <a:rPr lang="en-US" sz="2400" dirty="0"/>
              <a:t>Change Password</a:t>
            </a:r>
          </a:p>
          <a:p>
            <a:br>
              <a:rPr lang="en-US" sz="2400" dirty="0"/>
            </a:br>
            <a:r>
              <a:rPr lang="en-US" sz="2400" b="0" i="0" dirty="0">
                <a:effectLst/>
                <a:latin typeface="Söhne"/>
              </a:rPr>
              <a:t>Both the user and the administrator have the option to reset their passwords by answering their respective security questions.</a:t>
            </a:r>
            <a:endParaRPr lang="en-US" sz="2400" dirty="0"/>
          </a:p>
          <a:p>
            <a:endParaRPr lang="en-US" sz="2400" dirty="0"/>
          </a:p>
          <a:p>
            <a:pPr marL="342900" indent="-342900">
              <a:buFont typeface="Arial" panose="020B0604020202020204" pitchFamily="34" charset="0"/>
              <a:buChar char="•"/>
            </a:pPr>
            <a:r>
              <a:rPr lang="en-US" sz="2400" dirty="0"/>
              <a:t>Manage Category </a:t>
            </a:r>
          </a:p>
          <a:p>
            <a:pPr marL="342900" indent="-342900">
              <a:buFont typeface="Arial" panose="020B0604020202020204" pitchFamily="34" charset="0"/>
              <a:buChar char="•"/>
            </a:pPr>
            <a:endParaRPr lang="en-US" sz="2400" dirty="0"/>
          </a:p>
          <a:p>
            <a:r>
              <a:rPr lang="en-US" sz="2400" b="0" i="0" dirty="0">
                <a:effectLst/>
                <a:latin typeface="Söhne"/>
              </a:rPr>
              <a:t>In the "Manage Category" section, the administrator can introduce new food categories into the category table, and subsequently, these categories are stored in the database for future use.</a:t>
            </a:r>
          </a:p>
          <a:p>
            <a:r>
              <a:rPr lang="en-US" sz="2400" b="0" i="0" dirty="0">
                <a:solidFill>
                  <a:srgbClr val="374151"/>
                </a:solidFill>
                <a:effectLst/>
                <a:latin typeface="Söhne"/>
              </a:rPr>
              <a:t>stage.</a:t>
            </a:r>
          </a:p>
          <a:p>
            <a:endParaRPr lang="en-US" sz="2400" dirty="0">
              <a:solidFill>
                <a:srgbClr val="374151"/>
              </a:solidFill>
              <a:latin typeface="Söhne"/>
            </a:endParaRPr>
          </a:p>
          <a:p>
            <a:pPr marL="342900" indent="-342900">
              <a:buFont typeface="Arial" panose="020B0604020202020204" pitchFamily="34" charset="0"/>
              <a:buChar char="•"/>
            </a:pPr>
            <a:r>
              <a:rPr lang="en-US" sz="2400" b="0" i="0" dirty="0">
                <a:solidFill>
                  <a:srgbClr val="374151"/>
                </a:solidFill>
                <a:effectLst/>
                <a:latin typeface="Söhne"/>
              </a:rPr>
              <a:t>Total Revenue </a:t>
            </a:r>
          </a:p>
          <a:p>
            <a:endParaRPr lang="en-US" sz="2400" b="0" i="0" dirty="0">
              <a:solidFill>
                <a:srgbClr val="374151"/>
              </a:solidFill>
              <a:effectLst/>
              <a:latin typeface="Söhne"/>
            </a:endParaRPr>
          </a:p>
          <a:p>
            <a:r>
              <a:rPr lang="en-US" sz="2400" b="0" i="0" dirty="0">
                <a:effectLst/>
                <a:latin typeface="Söhne"/>
              </a:rPr>
              <a:t>Under Total Revenue, the admin can see all the money generated from the orders placed by the users including the total list of orders.</a:t>
            </a:r>
          </a:p>
          <a:p>
            <a:pPr marL="342900" indent="-342900">
              <a:buFont typeface="Arial" panose="020B0604020202020204" pitchFamily="34" charset="0"/>
              <a:buChar char="•"/>
            </a:pPr>
            <a:endParaRPr lang="en-US" sz="2400" dirty="0"/>
          </a:p>
          <a:p>
            <a:endParaRPr lang="en-US" sz="2400" dirty="0"/>
          </a:p>
          <a:p>
            <a:endParaRPr lang="en-US" dirty="0"/>
          </a:p>
          <a:p>
            <a:endParaRPr lang="en-US" dirty="0"/>
          </a:p>
          <a:p>
            <a:endParaRPr lang="en-US" dirty="0"/>
          </a:p>
          <a:p>
            <a:endParaRPr lang="en-US" dirty="0"/>
          </a:p>
          <a:p>
            <a:endParaRPr lang="en-US" dirty="0"/>
          </a:p>
        </p:txBody>
      </p:sp>
      <p:pic>
        <p:nvPicPr>
          <p:cNvPr id="17" name="Picture 16">
            <a:extLst>
              <a:ext uri="{FF2B5EF4-FFF2-40B4-BE49-F238E27FC236}">
                <a16:creationId xmlns:a16="http://schemas.microsoft.com/office/drawing/2014/main" id="{EF63863E-223D-4787-92F4-A8CEED547B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74208" y="4085075"/>
            <a:ext cx="336269" cy="336269"/>
          </a:xfrm>
          <a:prstGeom prst="rect">
            <a:avLst/>
          </a:prstGeom>
        </p:spPr>
      </p:pic>
      <p:pic>
        <p:nvPicPr>
          <p:cNvPr id="18" name="Picture 17">
            <a:extLst>
              <a:ext uri="{FF2B5EF4-FFF2-40B4-BE49-F238E27FC236}">
                <a16:creationId xmlns:a16="http://schemas.microsoft.com/office/drawing/2014/main" id="{57242347-8D5B-406F-BEDA-E939FFBBA5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10709" y="5947369"/>
            <a:ext cx="347709" cy="404605"/>
          </a:xfrm>
          <a:prstGeom prst="rect">
            <a:avLst/>
          </a:prstGeom>
        </p:spPr>
      </p:pic>
      <p:pic>
        <p:nvPicPr>
          <p:cNvPr id="22" name="Picture 21">
            <a:extLst>
              <a:ext uri="{FF2B5EF4-FFF2-40B4-BE49-F238E27FC236}">
                <a16:creationId xmlns:a16="http://schemas.microsoft.com/office/drawing/2014/main" id="{3498E904-E8FD-401D-91E6-81A56BE396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35012" y="8426450"/>
            <a:ext cx="380952" cy="380952"/>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B9D46EB-C241-490F-AF1C-2002C0E7D5A5}"/>
              </a:ext>
            </a:extLst>
          </p:cNvPr>
          <p:cNvSpPr txBox="1"/>
          <p:nvPr/>
        </p:nvSpPr>
        <p:spPr>
          <a:xfrm>
            <a:off x="457622" y="749252"/>
            <a:ext cx="8771689" cy="11449288"/>
          </a:xfrm>
          <a:prstGeom prst="rect">
            <a:avLst/>
          </a:prstGeom>
          <a:noFill/>
        </p:spPr>
        <p:txBody>
          <a:bodyPr wrap="square" rtlCol="0">
            <a:spAutoFit/>
          </a:bodyPr>
          <a:lstStyle/>
          <a:p>
            <a:endParaRPr lang="en-US" sz="2400" dirty="0">
              <a:solidFill>
                <a:srgbClr val="374151"/>
              </a:solidFill>
              <a:latin typeface="Söhne"/>
            </a:endParaRPr>
          </a:p>
          <a:p>
            <a:endParaRPr lang="en-US" sz="2400" dirty="0">
              <a:solidFill>
                <a:srgbClr val="374151"/>
              </a:solidFill>
              <a:latin typeface="Söhne"/>
            </a:endParaRPr>
          </a:p>
          <a:p>
            <a:pPr marL="342900" indent="-342900">
              <a:buFont typeface="Arial" panose="020B0604020202020204" pitchFamily="34" charset="0"/>
              <a:buChar char="•"/>
            </a:pPr>
            <a:r>
              <a:rPr lang="en-US" sz="2400" dirty="0">
                <a:solidFill>
                  <a:srgbClr val="374151"/>
                </a:solidFill>
                <a:latin typeface="Söhne"/>
              </a:rPr>
              <a:t>Place Order</a:t>
            </a:r>
          </a:p>
          <a:p>
            <a:br>
              <a:rPr lang="en-US" sz="2400" dirty="0"/>
            </a:br>
            <a:r>
              <a:rPr lang="en-US" sz="2400" b="0" i="0" dirty="0">
                <a:solidFill>
                  <a:srgbClr val="374151"/>
                </a:solidFill>
                <a:effectLst/>
                <a:latin typeface="Söhne"/>
              </a:rPr>
              <a:t>In the "Place Order" section, users can select food items to place an order. Each time they click on a food item, an image of the selected food will appear. Users have the flexibility to adjust the quantity of the selected items. However, the final bill will not be generated unless they provide their name and phone number. Once these details are provided, a PDF of the bill will be generated at a later stage.</a:t>
            </a:r>
          </a:p>
          <a:p>
            <a:endParaRPr lang="en-US" sz="2400" dirty="0">
              <a:solidFill>
                <a:srgbClr val="374151"/>
              </a:solidFill>
              <a:latin typeface="Söhne"/>
            </a:endParaRPr>
          </a:p>
          <a:p>
            <a:pPr marL="342900" indent="-342900">
              <a:buFont typeface="Arial" panose="020B0604020202020204" pitchFamily="34" charset="0"/>
              <a:buChar char="•"/>
            </a:pPr>
            <a:r>
              <a:rPr lang="en-US" sz="2400" dirty="0">
                <a:solidFill>
                  <a:srgbClr val="374151"/>
                </a:solidFill>
                <a:latin typeface="Söhne"/>
              </a:rPr>
              <a:t>Verify Users </a:t>
            </a:r>
          </a:p>
          <a:p>
            <a:endParaRPr lang="en-US" sz="2400" dirty="0"/>
          </a:p>
          <a:p>
            <a:r>
              <a:rPr lang="en-US" sz="2400" dirty="0"/>
              <a:t>In the Verify Users section, admins can verify new user accounts to allow access to the application's features, and disable existing user accounts.</a:t>
            </a:r>
          </a:p>
          <a:p>
            <a:endParaRPr lang="en-US" sz="2400" dirty="0"/>
          </a:p>
          <a:p>
            <a:pPr marL="342900" indent="-342900">
              <a:buFont typeface="Arial" panose="020B0604020202020204" pitchFamily="34" charset="0"/>
              <a:buChar char="•"/>
            </a:pPr>
            <a:r>
              <a:rPr lang="en-US" sz="2400" dirty="0"/>
              <a:t>View Bills Order History </a:t>
            </a:r>
          </a:p>
          <a:p>
            <a:endParaRPr lang="en-US" sz="2400" dirty="0"/>
          </a:p>
          <a:p>
            <a:r>
              <a:rPr lang="en-US" sz="2400" dirty="0"/>
              <a:t>In the View Bills Order History section, admins can view a table of all orders placed by users, including the user's name, email address, total amount, phone number, and date. Admins can also filter the table by date or search by user name. Additionally, admins can sort the table in ascending or descending order by any column.</a:t>
            </a:r>
          </a:p>
          <a:p>
            <a:endParaRPr lang="en-US" sz="2400" dirty="0"/>
          </a:p>
          <a:p>
            <a:endParaRPr lang="en-US" sz="2400" dirty="0"/>
          </a:p>
          <a:p>
            <a:endParaRPr lang="en-US" dirty="0"/>
          </a:p>
          <a:p>
            <a:endParaRPr lang="en-US" dirty="0"/>
          </a:p>
          <a:p>
            <a:endParaRPr lang="en-US" dirty="0"/>
          </a:p>
          <a:p>
            <a:endParaRPr lang="en-US" dirty="0"/>
          </a:p>
          <a:p>
            <a:endParaRPr lang="en-US" dirty="0"/>
          </a:p>
        </p:txBody>
      </p:sp>
      <p:grpSp>
        <p:nvGrpSpPr>
          <p:cNvPr id="2" name="object 2"/>
          <p:cNvGrpSpPr/>
          <p:nvPr/>
        </p:nvGrpSpPr>
        <p:grpSpPr>
          <a:xfrm>
            <a:off x="9135340" y="0"/>
            <a:ext cx="9152890" cy="10287000"/>
            <a:chOff x="9135340" y="0"/>
            <a:chExt cx="9152890" cy="10287000"/>
          </a:xfrm>
        </p:grpSpPr>
        <p:sp>
          <p:nvSpPr>
            <p:cNvPr id="3" name="object 3"/>
            <p:cNvSpPr/>
            <p:nvPr/>
          </p:nvSpPr>
          <p:spPr>
            <a:xfrm>
              <a:off x="9135340" y="0"/>
              <a:ext cx="9152890" cy="10287000"/>
            </a:xfrm>
            <a:custGeom>
              <a:avLst/>
              <a:gdLst/>
              <a:ahLst/>
              <a:cxnLst/>
              <a:rect l="l" t="t" r="r" b="b"/>
              <a:pathLst>
                <a:path w="9152890" h="10287000">
                  <a:moveTo>
                    <a:pt x="0" y="10287000"/>
                  </a:moveTo>
                  <a:lnTo>
                    <a:pt x="0" y="0"/>
                  </a:lnTo>
                  <a:lnTo>
                    <a:pt x="9152658" y="0"/>
                  </a:lnTo>
                  <a:lnTo>
                    <a:pt x="9152658" y="10287000"/>
                  </a:lnTo>
                  <a:lnTo>
                    <a:pt x="0" y="10287000"/>
                  </a:lnTo>
                  <a:close/>
                </a:path>
              </a:pathLst>
            </a:custGeom>
            <a:solidFill>
              <a:srgbClr val="74C3BF"/>
            </a:solidFill>
          </p:spPr>
          <p:txBody>
            <a:bodyPr wrap="square" lIns="0" tIns="0" rIns="0" bIns="0" rtlCol="0"/>
            <a:lstStyle/>
            <a:p>
              <a:endParaRPr/>
            </a:p>
          </p:txBody>
        </p:sp>
        <p:pic>
          <p:nvPicPr>
            <p:cNvPr id="4" name="object 4"/>
            <p:cNvPicPr/>
            <p:nvPr/>
          </p:nvPicPr>
          <p:blipFill>
            <a:blip r:embed="rId2" cstate="print"/>
            <a:stretch>
              <a:fillRect/>
            </a:stretch>
          </p:blipFill>
          <p:spPr>
            <a:xfrm>
              <a:off x="10481309" y="1321841"/>
              <a:ext cx="6524624" cy="7639049"/>
            </a:xfrm>
            <a:prstGeom prst="rect">
              <a:avLst/>
            </a:prstGeom>
          </p:spPr>
        </p:pic>
      </p:grpSp>
      <p:sp>
        <p:nvSpPr>
          <p:cNvPr id="5" name="object 5"/>
          <p:cNvSpPr txBox="1">
            <a:spLocks noGrp="1"/>
          </p:cNvSpPr>
          <p:nvPr>
            <p:ph type="title"/>
          </p:nvPr>
        </p:nvSpPr>
        <p:spPr>
          <a:xfrm>
            <a:off x="3019434" y="721170"/>
            <a:ext cx="3536315" cy="570028"/>
          </a:xfrm>
          <a:prstGeom prst="rect">
            <a:avLst/>
          </a:prstGeom>
        </p:spPr>
        <p:txBody>
          <a:bodyPr vert="horz" wrap="square" lIns="0" tIns="15875" rIns="0" bIns="0" rtlCol="0">
            <a:spAutoFit/>
          </a:bodyPr>
          <a:lstStyle/>
          <a:p>
            <a:pPr marL="12700">
              <a:lnSpc>
                <a:spcPct val="100000"/>
              </a:lnSpc>
              <a:spcBef>
                <a:spcPts val="125"/>
              </a:spcBef>
            </a:pPr>
            <a:r>
              <a:rPr lang="en-US" sz="3600" spc="40" dirty="0">
                <a:solidFill>
                  <a:srgbClr val="FFCE00"/>
                </a:solidFill>
              </a:rPr>
              <a:t>Key Features</a:t>
            </a:r>
            <a:endParaRPr lang="en-US" spc="135" dirty="0">
              <a:solidFill>
                <a:srgbClr val="FFCE00"/>
              </a:solidFill>
            </a:endParaRPr>
          </a:p>
        </p:txBody>
      </p:sp>
      <p:sp>
        <p:nvSpPr>
          <p:cNvPr id="6" name="object 6"/>
          <p:cNvSpPr txBox="1"/>
          <p:nvPr/>
        </p:nvSpPr>
        <p:spPr>
          <a:xfrm>
            <a:off x="911121" y="2066644"/>
            <a:ext cx="6082665" cy="11431271"/>
          </a:xfrm>
          <a:prstGeom prst="rect">
            <a:avLst/>
          </a:prstGeom>
        </p:spPr>
        <p:txBody>
          <a:bodyPr vert="horz" wrap="square" lIns="0" tIns="12065" rIns="0" bIns="0" rtlCol="0">
            <a:spAutoFit/>
          </a:bodyPr>
          <a:lstStyle/>
          <a:p>
            <a:pPr marL="12700" marR="5080">
              <a:lnSpc>
                <a:spcPct val="118200"/>
              </a:lnSpc>
              <a:spcBef>
                <a:spcPts val="95"/>
              </a:spcBef>
            </a:pPr>
            <a:endParaRPr lang="en-US" sz="2800" dirty="0"/>
          </a:p>
          <a:p>
            <a:pPr marL="12700" marR="5080">
              <a:lnSpc>
                <a:spcPct val="118200"/>
              </a:lnSpc>
              <a:spcBef>
                <a:spcPts val="95"/>
              </a:spcBef>
            </a:pPr>
            <a:endParaRPr lang="en-US" sz="2800" dirty="0"/>
          </a:p>
          <a:p>
            <a:pPr marL="12700" marR="5080">
              <a:lnSpc>
                <a:spcPct val="118200"/>
              </a:lnSpc>
              <a:spcBef>
                <a:spcPts val="95"/>
              </a:spcBef>
            </a:pPr>
            <a:endParaRPr lang="en-US" sz="2800" dirty="0"/>
          </a:p>
          <a:p>
            <a:pPr marL="12700" marR="5080">
              <a:lnSpc>
                <a:spcPct val="118200"/>
              </a:lnSpc>
              <a:spcBef>
                <a:spcPts val="95"/>
              </a:spcBef>
            </a:pPr>
            <a:endParaRPr lang="en-US" sz="2800" dirty="0"/>
          </a:p>
          <a:p>
            <a:pPr marL="12700" marR="5080">
              <a:lnSpc>
                <a:spcPct val="118200"/>
              </a:lnSpc>
              <a:spcBef>
                <a:spcPts val="95"/>
              </a:spcBef>
            </a:pPr>
            <a:endParaRPr lang="en-US" sz="2800" dirty="0"/>
          </a:p>
          <a:p>
            <a:pPr marL="12700" marR="5080">
              <a:lnSpc>
                <a:spcPct val="118200"/>
              </a:lnSpc>
              <a:spcBef>
                <a:spcPts val="95"/>
              </a:spcBef>
            </a:pPr>
            <a:endParaRPr lang="en-US" sz="2800" dirty="0"/>
          </a:p>
          <a:p>
            <a:pPr marL="12700" marR="5080">
              <a:lnSpc>
                <a:spcPct val="118200"/>
              </a:lnSpc>
              <a:spcBef>
                <a:spcPts val="95"/>
              </a:spcBef>
            </a:pPr>
            <a:endParaRPr lang="en-US" sz="2800" dirty="0"/>
          </a:p>
          <a:p>
            <a:pPr marL="12700" marR="5080">
              <a:lnSpc>
                <a:spcPct val="118200"/>
              </a:lnSpc>
              <a:spcBef>
                <a:spcPts val="95"/>
              </a:spcBef>
            </a:pPr>
            <a:endParaRPr lang="en-US" sz="2800" dirty="0"/>
          </a:p>
          <a:p>
            <a:pPr marL="12700" marR="5080">
              <a:lnSpc>
                <a:spcPct val="118200"/>
              </a:lnSpc>
              <a:spcBef>
                <a:spcPts val="95"/>
              </a:spcBef>
            </a:pPr>
            <a:endParaRPr lang="en-US" sz="2800" dirty="0"/>
          </a:p>
          <a:p>
            <a:pPr marL="12700" marR="5080">
              <a:lnSpc>
                <a:spcPct val="118200"/>
              </a:lnSpc>
              <a:spcBef>
                <a:spcPts val="95"/>
              </a:spcBef>
            </a:pPr>
            <a:endParaRPr lang="en-US" sz="2800" dirty="0"/>
          </a:p>
          <a:p>
            <a:pPr marL="12700" marR="5080">
              <a:lnSpc>
                <a:spcPct val="118200"/>
              </a:lnSpc>
              <a:spcBef>
                <a:spcPts val="95"/>
              </a:spcBef>
            </a:pPr>
            <a:endParaRPr lang="en-US" sz="2800" dirty="0"/>
          </a:p>
          <a:p>
            <a:pPr marL="12700" marR="5080">
              <a:lnSpc>
                <a:spcPct val="118200"/>
              </a:lnSpc>
              <a:spcBef>
                <a:spcPts val="95"/>
              </a:spcBef>
            </a:pPr>
            <a:endParaRPr lang="en-US" sz="2800" dirty="0"/>
          </a:p>
          <a:p>
            <a:pPr marL="12700" marR="5080">
              <a:lnSpc>
                <a:spcPct val="118200"/>
              </a:lnSpc>
              <a:spcBef>
                <a:spcPts val="95"/>
              </a:spcBef>
            </a:pPr>
            <a:endParaRPr lang="en-US" sz="2800" dirty="0"/>
          </a:p>
          <a:p>
            <a:pPr marL="12700" marR="5080">
              <a:lnSpc>
                <a:spcPct val="118200"/>
              </a:lnSpc>
              <a:spcBef>
                <a:spcPts val="95"/>
              </a:spcBef>
            </a:pPr>
            <a:endParaRPr lang="en-US" sz="2800" dirty="0"/>
          </a:p>
          <a:p>
            <a:pPr marL="12700" marR="5080">
              <a:lnSpc>
                <a:spcPct val="118200"/>
              </a:lnSpc>
              <a:spcBef>
                <a:spcPts val="95"/>
              </a:spcBef>
            </a:pPr>
            <a:endParaRPr lang="en-US" sz="2800" dirty="0"/>
          </a:p>
          <a:p>
            <a:pPr marL="12700" marR="5080">
              <a:lnSpc>
                <a:spcPct val="118200"/>
              </a:lnSpc>
              <a:spcBef>
                <a:spcPts val="95"/>
              </a:spcBef>
            </a:pPr>
            <a:endParaRPr lang="en-US" sz="2800" dirty="0"/>
          </a:p>
          <a:p>
            <a:pPr marL="12700" marR="5080">
              <a:lnSpc>
                <a:spcPct val="118200"/>
              </a:lnSpc>
              <a:spcBef>
                <a:spcPts val="95"/>
              </a:spcBef>
            </a:pPr>
            <a:endParaRPr lang="en-US" sz="2800" dirty="0"/>
          </a:p>
          <a:p>
            <a:pPr marL="12700" marR="5080">
              <a:lnSpc>
                <a:spcPct val="118200"/>
              </a:lnSpc>
              <a:spcBef>
                <a:spcPts val="95"/>
              </a:spcBef>
            </a:pPr>
            <a:endParaRPr lang="en-US" sz="2800" dirty="0"/>
          </a:p>
          <a:p>
            <a:pPr marL="12700" marR="5080">
              <a:lnSpc>
                <a:spcPct val="118200"/>
              </a:lnSpc>
              <a:spcBef>
                <a:spcPts val="95"/>
              </a:spcBef>
            </a:pPr>
            <a:endParaRPr lang="en-US" sz="2800" dirty="0"/>
          </a:p>
          <a:p>
            <a:pPr marL="12700" marR="5080">
              <a:lnSpc>
                <a:spcPct val="118200"/>
              </a:lnSpc>
              <a:spcBef>
                <a:spcPts val="95"/>
              </a:spcBef>
            </a:pPr>
            <a:endParaRPr lang="en-US" sz="2800" dirty="0"/>
          </a:p>
          <a:p>
            <a:pPr marL="12700" marR="5080">
              <a:lnSpc>
                <a:spcPct val="118200"/>
              </a:lnSpc>
              <a:spcBef>
                <a:spcPts val="95"/>
              </a:spcBef>
            </a:pPr>
            <a:endParaRPr lang="en-US" sz="2800" dirty="0"/>
          </a:p>
          <a:p>
            <a:pPr marL="12700" marR="5080">
              <a:lnSpc>
                <a:spcPct val="118200"/>
              </a:lnSpc>
              <a:spcBef>
                <a:spcPts val="95"/>
              </a:spcBef>
            </a:pPr>
            <a:r>
              <a:rPr lang="en-US" sz="2800" dirty="0"/>
              <a:t> </a:t>
            </a:r>
            <a:endParaRPr sz="2750" dirty="0">
              <a:latin typeface="Verdana"/>
              <a:cs typeface="Verdana"/>
            </a:endParaRPr>
          </a:p>
        </p:txBody>
      </p:sp>
      <p:pic>
        <p:nvPicPr>
          <p:cNvPr id="16" name="Picture 15">
            <a:extLst>
              <a:ext uri="{FF2B5EF4-FFF2-40B4-BE49-F238E27FC236}">
                <a16:creationId xmlns:a16="http://schemas.microsoft.com/office/drawing/2014/main" id="{61269113-69A1-4785-A5DE-D69655022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804" y="1549143"/>
            <a:ext cx="285750" cy="285750"/>
          </a:xfrm>
          <a:prstGeom prst="rect">
            <a:avLst/>
          </a:prstGeom>
        </p:spPr>
      </p:pic>
      <p:pic>
        <p:nvPicPr>
          <p:cNvPr id="18" name="Picture 17">
            <a:extLst>
              <a:ext uri="{FF2B5EF4-FFF2-40B4-BE49-F238E27FC236}">
                <a16:creationId xmlns:a16="http://schemas.microsoft.com/office/drawing/2014/main" id="{98C4CC80-6749-473C-AFDB-565E6C30B4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2679" y="5191306"/>
            <a:ext cx="285750" cy="285750"/>
          </a:xfrm>
          <a:prstGeom prst="rect">
            <a:avLst/>
          </a:prstGeom>
        </p:spPr>
      </p:pic>
      <p:pic>
        <p:nvPicPr>
          <p:cNvPr id="20" name="Picture 19">
            <a:extLst>
              <a:ext uri="{FF2B5EF4-FFF2-40B4-BE49-F238E27FC236}">
                <a16:creationId xmlns:a16="http://schemas.microsoft.com/office/drawing/2014/main" id="{7E602D4F-8572-4095-8FD3-967B069DAB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2550" y="7435850"/>
            <a:ext cx="346429" cy="346429"/>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24315" cy="10287000"/>
            <a:chOff x="0" y="0"/>
            <a:chExt cx="9124315" cy="10287000"/>
          </a:xfrm>
        </p:grpSpPr>
        <p:sp>
          <p:nvSpPr>
            <p:cNvPr id="3" name="object 3"/>
            <p:cNvSpPr/>
            <p:nvPr/>
          </p:nvSpPr>
          <p:spPr>
            <a:xfrm>
              <a:off x="0" y="0"/>
              <a:ext cx="9124315" cy="10287000"/>
            </a:xfrm>
            <a:custGeom>
              <a:avLst/>
              <a:gdLst/>
              <a:ahLst/>
              <a:cxnLst/>
              <a:rect l="l" t="t" r="r" b="b"/>
              <a:pathLst>
                <a:path w="9124315" h="10287000">
                  <a:moveTo>
                    <a:pt x="9123749" y="10286999"/>
                  </a:moveTo>
                  <a:lnTo>
                    <a:pt x="0" y="10286999"/>
                  </a:lnTo>
                  <a:lnTo>
                    <a:pt x="0" y="0"/>
                  </a:lnTo>
                  <a:lnTo>
                    <a:pt x="9123749" y="0"/>
                  </a:lnTo>
                  <a:lnTo>
                    <a:pt x="9123749" y="10286999"/>
                  </a:lnTo>
                  <a:close/>
                </a:path>
              </a:pathLst>
            </a:custGeom>
            <a:solidFill>
              <a:srgbClr val="74C3BF"/>
            </a:solidFill>
          </p:spPr>
          <p:txBody>
            <a:bodyPr wrap="square" lIns="0" tIns="0" rIns="0" bIns="0" rtlCol="0"/>
            <a:lstStyle/>
            <a:p>
              <a:endParaRPr/>
            </a:p>
          </p:txBody>
        </p:sp>
        <p:pic>
          <p:nvPicPr>
            <p:cNvPr id="4" name="object 4"/>
            <p:cNvPicPr/>
            <p:nvPr/>
          </p:nvPicPr>
          <p:blipFill>
            <a:blip r:embed="rId2" cstate="print"/>
            <a:stretch>
              <a:fillRect/>
            </a:stretch>
          </p:blipFill>
          <p:spPr>
            <a:xfrm>
              <a:off x="1330124" y="1326171"/>
              <a:ext cx="6524624" cy="7639049"/>
            </a:xfrm>
            <a:prstGeom prst="rect">
              <a:avLst/>
            </a:prstGeom>
          </p:spPr>
        </p:pic>
      </p:grpSp>
      <p:sp>
        <p:nvSpPr>
          <p:cNvPr id="5" name="object 5"/>
          <p:cNvSpPr txBox="1">
            <a:spLocks noGrp="1"/>
          </p:cNvSpPr>
          <p:nvPr>
            <p:ph type="title"/>
          </p:nvPr>
        </p:nvSpPr>
        <p:spPr>
          <a:xfrm>
            <a:off x="12045950" y="608575"/>
            <a:ext cx="5106035" cy="494030"/>
          </a:xfrm>
          <a:prstGeom prst="rect">
            <a:avLst/>
          </a:prstGeom>
        </p:spPr>
        <p:txBody>
          <a:bodyPr vert="horz" wrap="square" lIns="0" tIns="15875" rIns="0" bIns="0" rtlCol="0">
            <a:spAutoFit/>
          </a:bodyPr>
          <a:lstStyle/>
          <a:p>
            <a:pPr marL="12700">
              <a:lnSpc>
                <a:spcPct val="100000"/>
              </a:lnSpc>
              <a:spcBef>
                <a:spcPts val="125"/>
              </a:spcBef>
            </a:pPr>
            <a:r>
              <a:rPr lang="en-US" sz="3050" spc="110" dirty="0">
                <a:solidFill>
                  <a:srgbClr val="FFCE00"/>
                </a:solidFill>
              </a:rPr>
              <a:t>Key Features</a:t>
            </a:r>
            <a:endParaRPr sz="3050" dirty="0"/>
          </a:p>
        </p:txBody>
      </p:sp>
      <p:sp>
        <p:nvSpPr>
          <p:cNvPr id="6" name="object 6"/>
          <p:cNvSpPr txBox="1"/>
          <p:nvPr/>
        </p:nvSpPr>
        <p:spPr>
          <a:xfrm>
            <a:off x="10374229" y="3047081"/>
            <a:ext cx="6182360" cy="499817"/>
          </a:xfrm>
          <a:prstGeom prst="rect">
            <a:avLst/>
          </a:prstGeom>
        </p:spPr>
        <p:txBody>
          <a:bodyPr vert="horz" wrap="square" lIns="0" tIns="12700" rIns="0" bIns="0" rtlCol="0">
            <a:spAutoFit/>
          </a:bodyPr>
          <a:lstStyle/>
          <a:p>
            <a:pPr marL="12700" marR="5080">
              <a:lnSpc>
                <a:spcPct val="125000"/>
              </a:lnSpc>
              <a:spcBef>
                <a:spcPts val="100"/>
              </a:spcBef>
            </a:pPr>
            <a:endParaRPr sz="2850" dirty="0">
              <a:latin typeface="Verdana"/>
              <a:cs typeface="Verdana"/>
            </a:endParaRPr>
          </a:p>
        </p:txBody>
      </p:sp>
      <p:sp>
        <p:nvSpPr>
          <p:cNvPr id="7" name="TextBox 6">
            <a:extLst>
              <a:ext uri="{FF2B5EF4-FFF2-40B4-BE49-F238E27FC236}">
                <a16:creationId xmlns:a16="http://schemas.microsoft.com/office/drawing/2014/main" id="{926D9A70-66E6-487B-9A7B-E1F1DFC1F42F}"/>
              </a:ext>
            </a:extLst>
          </p:cNvPr>
          <p:cNvSpPr txBox="1"/>
          <p:nvPr/>
        </p:nvSpPr>
        <p:spPr>
          <a:xfrm>
            <a:off x="9302750" y="825554"/>
            <a:ext cx="8771689" cy="12557284"/>
          </a:xfrm>
          <a:prstGeom prst="rect">
            <a:avLst/>
          </a:prstGeom>
          <a:noFill/>
        </p:spPr>
        <p:txBody>
          <a:bodyPr wrap="square" rtlCol="0">
            <a:spAutoFit/>
          </a:bodyPr>
          <a:lstStyle/>
          <a:p>
            <a:endParaRPr lang="en-US" sz="2400" dirty="0">
              <a:solidFill>
                <a:srgbClr val="374151"/>
              </a:solidFill>
              <a:latin typeface="Söhne"/>
            </a:endParaRPr>
          </a:p>
          <a:p>
            <a:endParaRPr lang="en-US" sz="2400" dirty="0">
              <a:solidFill>
                <a:srgbClr val="374151"/>
              </a:solidFill>
              <a:latin typeface="Söhne"/>
            </a:endParaRPr>
          </a:p>
          <a:p>
            <a:pPr marL="342900" indent="-342900">
              <a:buFont typeface="Arial" panose="020B0604020202020204" pitchFamily="34" charset="0"/>
              <a:buChar char="•"/>
            </a:pPr>
            <a:r>
              <a:rPr lang="en-US" sz="2400" dirty="0">
                <a:solidFill>
                  <a:srgbClr val="374151"/>
                </a:solidFill>
                <a:latin typeface="Söhne"/>
              </a:rPr>
              <a:t>View, Edit and Delete Product </a:t>
            </a:r>
          </a:p>
          <a:p>
            <a:pPr marL="342900" indent="-342900">
              <a:buFont typeface="Arial" panose="020B0604020202020204" pitchFamily="34" charset="0"/>
              <a:buChar char="•"/>
            </a:pPr>
            <a:endParaRPr lang="en-US" sz="2400" dirty="0">
              <a:solidFill>
                <a:srgbClr val="374151"/>
              </a:solidFill>
              <a:latin typeface="Söhne"/>
            </a:endParaRPr>
          </a:p>
          <a:p>
            <a:r>
              <a:rPr lang="en-US" sz="2400" dirty="0">
                <a:solidFill>
                  <a:srgbClr val="374151"/>
                </a:solidFill>
                <a:latin typeface="Söhne"/>
              </a:rPr>
              <a:t>Under View, Edit, and Delete Products, admins can view a list of all products in their respective categories, including the product name, price, and product ID. Admins can also edit the product name, price, and category.</a:t>
            </a:r>
          </a:p>
          <a:p>
            <a:br>
              <a:rPr lang="en-US" sz="2400" dirty="0"/>
            </a:br>
            <a:endParaRPr lang="en-US" sz="2400" dirty="0">
              <a:solidFill>
                <a:srgbClr val="374151"/>
              </a:solidFill>
              <a:latin typeface="Söhne"/>
            </a:endParaRPr>
          </a:p>
          <a:p>
            <a:pPr marL="342900" indent="-342900">
              <a:buFont typeface="Arial" panose="020B0604020202020204" pitchFamily="34" charset="0"/>
              <a:buChar char="•"/>
            </a:pPr>
            <a:r>
              <a:rPr lang="en-US" sz="2400" dirty="0">
                <a:solidFill>
                  <a:srgbClr val="374151"/>
                </a:solidFill>
                <a:latin typeface="Söhne"/>
              </a:rPr>
              <a:t>View Order History</a:t>
            </a:r>
          </a:p>
          <a:p>
            <a:endParaRPr lang="en-US" sz="2400" dirty="0">
              <a:solidFill>
                <a:srgbClr val="374151"/>
              </a:solidFill>
              <a:latin typeface="Söhne"/>
            </a:endParaRPr>
          </a:p>
          <a:p>
            <a:r>
              <a:rPr lang="en-US" sz="2400" dirty="0"/>
              <a:t>Under View Order History, users can view a list of all orders they have placed in the app, including the order name, total amount, order ID, phone number, email, order date, total payment, and created by. Users can also click on an order to view a PDF of the bill.</a:t>
            </a:r>
          </a:p>
          <a:p>
            <a:endParaRPr lang="en-US" sz="2400" dirty="0"/>
          </a:p>
          <a:p>
            <a:endParaRPr lang="en-US" sz="2400" dirty="0"/>
          </a:p>
          <a:p>
            <a:pPr marL="342900" indent="-342900">
              <a:buFont typeface="Arial" panose="020B0604020202020204" pitchFamily="34" charset="0"/>
              <a:buChar char="•"/>
            </a:pPr>
            <a:r>
              <a:rPr lang="en-US" sz="2400" dirty="0"/>
              <a:t>Slide Show of the Food Items</a:t>
            </a:r>
          </a:p>
          <a:p>
            <a:pPr marL="342900" indent="-342900">
              <a:buFont typeface="Arial" panose="020B0604020202020204" pitchFamily="34" charset="0"/>
              <a:buChar char="•"/>
            </a:pPr>
            <a:endParaRPr lang="en-US" sz="2400" dirty="0"/>
          </a:p>
          <a:p>
            <a:r>
              <a:rPr lang="en-US" sz="2400" dirty="0"/>
              <a:t>The food items will be displayed in a slideshow that slowly shuffles. Users can close the slideshow at any time, or click on the button to display it again.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endParaRPr lang="en-US" sz="2400" dirty="0"/>
          </a:p>
          <a:p>
            <a:endParaRPr lang="en-US" sz="2400" dirty="0"/>
          </a:p>
          <a:p>
            <a:endParaRPr lang="en-US" sz="2400" dirty="0"/>
          </a:p>
          <a:p>
            <a:endParaRPr lang="en-US" sz="2400" dirty="0"/>
          </a:p>
          <a:p>
            <a:endParaRPr lang="en-US" sz="2400" dirty="0"/>
          </a:p>
          <a:p>
            <a:endParaRPr lang="en-US" dirty="0"/>
          </a:p>
          <a:p>
            <a:endParaRPr lang="en-US" dirty="0"/>
          </a:p>
          <a:p>
            <a:endParaRPr lang="en-US" dirty="0"/>
          </a:p>
          <a:p>
            <a:endParaRPr lang="en-US" dirty="0"/>
          </a:p>
          <a:p>
            <a:endParaRPr lang="en-US" dirty="0"/>
          </a:p>
        </p:txBody>
      </p:sp>
      <p:pic>
        <p:nvPicPr>
          <p:cNvPr id="9" name="Picture 8">
            <a:extLst>
              <a:ext uri="{FF2B5EF4-FFF2-40B4-BE49-F238E27FC236}">
                <a16:creationId xmlns:a16="http://schemas.microsoft.com/office/drawing/2014/main" id="{EDD62CA0-213C-41B9-9C02-22E459A682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46150" y="1600483"/>
            <a:ext cx="381000" cy="381000"/>
          </a:xfrm>
          <a:prstGeom prst="rect">
            <a:avLst/>
          </a:prstGeom>
        </p:spPr>
      </p:pic>
      <p:pic>
        <p:nvPicPr>
          <p:cNvPr id="11" name="Picture 10">
            <a:extLst>
              <a:ext uri="{FF2B5EF4-FFF2-40B4-BE49-F238E27FC236}">
                <a16:creationId xmlns:a16="http://schemas.microsoft.com/office/drawing/2014/main" id="{0DF92390-E122-4066-B2AC-6B607766DA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8350" y="4525214"/>
            <a:ext cx="380952" cy="380952"/>
          </a:xfrm>
          <a:prstGeom prst="rect">
            <a:avLst/>
          </a:prstGeom>
        </p:spPr>
      </p:pic>
      <p:pic>
        <p:nvPicPr>
          <p:cNvPr id="13" name="Picture 12">
            <a:extLst>
              <a:ext uri="{FF2B5EF4-FFF2-40B4-BE49-F238E27FC236}">
                <a16:creationId xmlns:a16="http://schemas.microsoft.com/office/drawing/2014/main" id="{6862FCDE-69C8-48EB-A2A4-64DAD57765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528095" y="7435850"/>
            <a:ext cx="383278" cy="383278"/>
          </a:xfrm>
          <a:prstGeom prst="rect">
            <a:avLst/>
          </a:prstGeom>
        </p:spPr>
      </p:pic>
      <p:sp>
        <p:nvSpPr>
          <p:cNvPr id="12" name="object 2">
            <a:extLst>
              <a:ext uri="{FF2B5EF4-FFF2-40B4-BE49-F238E27FC236}">
                <a16:creationId xmlns:a16="http://schemas.microsoft.com/office/drawing/2014/main" id="{9AE7A0BB-17EB-4598-AC65-3596C52BAE6C}"/>
              </a:ext>
            </a:extLst>
          </p:cNvPr>
          <p:cNvSpPr/>
          <p:nvPr/>
        </p:nvSpPr>
        <p:spPr>
          <a:xfrm>
            <a:off x="16387871" y="0"/>
            <a:ext cx="1900555" cy="1593215"/>
          </a:xfrm>
          <a:custGeom>
            <a:avLst/>
            <a:gdLst/>
            <a:ahLst/>
            <a:cxnLst/>
            <a:rect l="l" t="t" r="r" b="b"/>
            <a:pathLst>
              <a:path w="1900555" h="1593215">
                <a:moveTo>
                  <a:pt x="1900129" y="1593155"/>
                </a:moveTo>
                <a:lnTo>
                  <a:pt x="1820789" y="1591070"/>
                </a:lnTo>
                <a:lnTo>
                  <a:pt x="1772748" y="1588165"/>
                </a:lnTo>
                <a:lnTo>
                  <a:pt x="1725009" y="1584102"/>
                </a:lnTo>
                <a:lnTo>
                  <a:pt x="1677587" y="1578894"/>
                </a:lnTo>
                <a:lnTo>
                  <a:pt x="1630496" y="1572554"/>
                </a:lnTo>
                <a:lnTo>
                  <a:pt x="1583751" y="1565097"/>
                </a:lnTo>
                <a:lnTo>
                  <a:pt x="1537367" y="1556535"/>
                </a:lnTo>
                <a:lnTo>
                  <a:pt x="1491358" y="1546881"/>
                </a:lnTo>
                <a:lnTo>
                  <a:pt x="1445739" y="1536150"/>
                </a:lnTo>
                <a:lnTo>
                  <a:pt x="1400526" y="1524355"/>
                </a:lnTo>
                <a:lnTo>
                  <a:pt x="1355731" y="1511508"/>
                </a:lnTo>
                <a:lnTo>
                  <a:pt x="1311371" y="1497624"/>
                </a:lnTo>
                <a:lnTo>
                  <a:pt x="1267460" y="1482716"/>
                </a:lnTo>
                <a:lnTo>
                  <a:pt x="1224012" y="1466796"/>
                </a:lnTo>
                <a:lnTo>
                  <a:pt x="1181043" y="1449880"/>
                </a:lnTo>
                <a:lnTo>
                  <a:pt x="1138567" y="1431979"/>
                </a:lnTo>
                <a:lnTo>
                  <a:pt x="1096598" y="1413107"/>
                </a:lnTo>
                <a:lnTo>
                  <a:pt x="1055152" y="1393278"/>
                </a:lnTo>
                <a:lnTo>
                  <a:pt x="1014243" y="1372504"/>
                </a:lnTo>
                <a:lnTo>
                  <a:pt x="973886" y="1350801"/>
                </a:lnTo>
                <a:lnTo>
                  <a:pt x="934095" y="1328180"/>
                </a:lnTo>
                <a:lnTo>
                  <a:pt x="894885" y="1304655"/>
                </a:lnTo>
                <a:lnTo>
                  <a:pt x="856271" y="1280240"/>
                </a:lnTo>
                <a:lnTo>
                  <a:pt x="818170" y="1254879"/>
                </a:lnTo>
                <a:lnTo>
                  <a:pt x="780890" y="1228791"/>
                </a:lnTo>
                <a:lnTo>
                  <a:pt x="744151" y="1201785"/>
                </a:lnTo>
                <a:lnTo>
                  <a:pt x="708068" y="1173941"/>
                </a:lnTo>
                <a:lnTo>
                  <a:pt x="672654" y="1145275"/>
                </a:lnTo>
                <a:lnTo>
                  <a:pt x="637923" y="1115798"/>
                </a:lnTo>
                <a:lnTo>
                  <a:pt x="603892" y="1085524"/>
                </a:lnTo>
                <a:lnTo>
                  <a:pt x="570574" y="1054466"/>
                </a:lnTo>
                <a:lnTo>
                  <a:pt x="537984" y="1022639"/>
                </a:lnTo>
                <a:lnTo>
                  <a:pt x="506137" y="990055"/>
                </a:lnTo>
                <a:lnTo>
                  <a:pt x="475047" y="956728"/>
                </a:lnTo>
                <a:lnTo>
                  <a:pt x="444730" y="922671"/>
                </a:lnTo>
                <a:lnTo>
                  <a:pt x="415199" y="887897"/>
                </a:lnTo>
                <a:lnTo>
                  <a:pt x="386470" y="852421"/>
                </a:lnTo>
                <a:lnTo>
                  <a:pt x="358558" y="816254"/>
                </a:lnTo>
                <a:lnTo>
                  <a:pt x="331476" y="779412"/>
                </a:lnTo>
                <a:lnTo>
                  <a:pt x="305240" y="741906"/>
                </a:lnTo>
                <a:lnTo>
                  <a:pt x="279865" y="703750"/>
                </a:lnTo>
                <a:lnTo>
                  <a:pt x="255364" y="664959"/>
                </a:lnTo>
                <a:lnTo>
                  <a:pt x="231753" y="625545"/>
                </a:lnTo>
                <a:lnTo>
                  <a:pt x="209047" y="585521"/>
                </a:lnTo>
                <a:lnTo>
                  <a:pt x="187260" y="544901"/>
                </a:lnTo>
                <a:lnTo>
                  <a:pt x="166406" y="503698"/>
                </a:lnTo>
                <a:lnTo>
                  <a:pt x="146501" y="461927"/>
                </a:lnTo>
                <a:lnTo>
                  <a:pt x="127560" y="419599"/>
                </a:lnTo>
                <a:lnTo>
                  <a:pt x="109596" y="376729"/>
                </a:lnTo>
                <a:lnTo>
                  <a:pt x="92625" y="333329"/>
                </a:lnTo>
                <a:lnTo>
                  <a:pt x="76661" y="289414"/>
                </a:lnTo>
                <a:lnTo>
                  <a:pt x="61720" y="244996"/>
                </a:lnTo>
                <a:lnTo>
                  <a:pt x="47815" y="200090"/>
                </a:lnTo>
                <a:lnTo>
                  <a:pt x="34961" y="154708"/>
                </a:lnTo>
                <a:lnTo>
                  <a:pt x="23174" y="108863"/>
                </a:lnTo>
                <a:lnTo>
                  <a:pt x="12467" y="62570"/>
                </a:lnTo>
                <a:lnTo>
                  <a:pt x="2856" y="15841"/>
                </a:lnTo>
                <a:lnTo>
                  <a:pt x="0" y="0"/>
                </a:lnTo>
                <a:lnTo>
                  <a:pt x="310847" y="0"/>
                </a:lnTo>
                <a:lnTo>
                  <a:pt x="318778" y="34815"/>
                </a:lnTo>
                <a:lnTo>
                  <a:pt x="330697" y="80901"/>
                </a:lnTo>
                <a:lnTo>
                  <a:pt x="343891" y="126430"/>
                </a:lnTo>
                <a:lnTo>
                  <a:pt x="358340" y="171383"/>
                </a:lnTo>
                <a:lnTo>
                  <a:pt x="374023" y="215742"/>
                </a:lnTo>
                <a:lnTo>
                  <a:pt x="390919" y="259486"/>
                </a:lnTo>
                <a:lnTo>
                  <a:pt x="409007" y="302596"/>
                </a:lnTo>
                <a:lnTo>
                  <a:pt x="428265" y="345055"/>
                </a:lnTo>
                <a:lnTo>
                  <a:pt x="448673" y="386841"/>
                </a:lnTo>
                <a:lnTo>
                  <a:pt x="470210" y="427937"/>
                </a:lnTo>
                <a:lnTo>
                  <a:pt x="492855" y="468323"/>
                </a:lnTo>
                <a:lnTo>
                  <a:pt x="516586" y="507979"/>
                </a:lnTo>
                <a:lnTo>
                  <a:pt x="541384" y="546888"/>
                </a:lnTo>
                <a:lnTo>
                  <a:pt x="567225" y="585029"/>
                </a:lnTo>
                <a:lnTo>
                  <a:pt x="594091" y="622384"/>
                </a:lnTo>
                <a:lnTo>
                  <a:pt x="621959" y="658933"/>
                </a:lnTo>
                <a:lnTo>
                  <a:pt x="650809" y="694658"/>
                </a:lnTo>
                <a:lnTo>
                  <a:pt x="680620" y="729539"/>
                </a:lnTo>
                <a:lnTo>
                  <a:pt x="711370" y="763556"/>
                </a:lnTo>
                <a:lnTo>
                  <a:pt x="743039" y="796692"/>
                </a:lnTo>
                <a:lnTo>
                  <a:pt x="775605" y="828926"/>
                </a:lnTo>
                <a:lnTo>
                  <a:pt x="809049" y="860240"/>
                </a:lnTo>
                <a:lnTo>
                  <a:pt x="843347" y="890615"/>
                </a:lnTo>
                <a:lnTo>
                  <a:pt x="878481" y="920030"/>
                </a:lnTo>
                <a:lnTo>
                  <a:pt x="914427" y="948468"/>
                </a:lnTo>
                <a:lnTo>
                  <a:pt x="951167" y="975909"/>
                </a:lnTo>
                <a:lnTo>
                  <a:pt x="988678" y="1002334"/>
                </a:lnTo>
                <a:lnTo>
                  <a:pt x="1026939" y="1027724"/>
                </a:lnTo>
                <a:lnTo>
                  <a:pt x="1065930" y="1052059"/>
                </a:lnTo>
                <a:lnTo>
                  <a:pt x="1105630" y="1075321"/>
                </a:lnTo>
                <a:lnTo>
                  <a:pt x="1146017" y="1097490"/>
                </a:lnTo>
                <a:lnTo>
                  <a:pt x="1187070" y="1118548"/>
                </a:lnTo>
                <a:lnTo>
                  <a:pt x="1228769" y="1138474"/>
                </a:lnTo>
                <a:lnTo>
                  <a:pt x="1271092" y="1157251"/>
                </a:lnTo>
                <a:lnTo>
                  <a:pt x="1314019" y="1174858"/>
                </a:lnTo>
                <a:lnTo>
                  <a:pt x="1357528" y="1191277"/>
                </a:lnTo>
                <a:lnTo>
                  <a:pt x="1401599" y="1206489"/>
                </a:lnTo>
                <a:lnTo>
                  <a:pt x="1446210" y="1220474"/>
                </a:lnTo>
                <a:lnTo>
                  <a:pt x="1491340" y="1233214"/>
                </a:lnTo>
                <a:lnTo>
                  <a:pt x="1536969" y="1244688"/>
                </a:lnTo>
                <a:lnTo>
                  <a:pt x="1583075" y="1254879"/>
                </a:lnTo>
                <a:lnTo>
                  <a:pt x="1629637" y="1263767"/>
                </a:lnTo>
                <a:lnTo>
                  <a:pt x="1676635" y="1271332"/>
                </a:lnTo>
                <a:lnTo>
                  <a:pt x="1724047" y="1277556"/>
                </a:lnTo>
                <a:lnTo>
                  <a:pt x="1771853" y="1282419"/>
                </a:lnTo>
                <a:lnTo>
                  <a:pt x="1820030" y="1285903"/>
                </a:lnTo>
                <a:lnTo>
                  <a:pt x="1868559" y="1287988"/>
                </a:lnTo>
                <a:lnTo>
                  <a:pt x="1900129" y="1288419"/>
                </a:lnTo>
                <a:lnTo>
                  <a:pt x="1900129" y="1593155"/>
                </a:lnTo>
                <a:close/>
              </a:path>
            </a:pathLst>
          </a:custGeom>
          <a:solidFill>
            <a:srgbClr val="818183"/>
          </a:solidFill>
        </p:spPr>
        <p:txBody>
          <a:bodyPr wrap="square" lIns="0" tIns="0" rIns="0" bIns="0" rtlCol="0"/>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24315" cy="10287000"/>
            <a:chOff x="0" y="0"/>
            <a:chExt cx="9124315" cy="10287000"/>
          </a:xfrm>
        </p:grpSpPr>
        <p:sp>
          <p:nvSpPr>
            <p:cNvPr id="3" name="object 3"/>
            <p:cNvSpPr/>
            <p:nvPr/>
          </p:nvSpPr>
          <p:spPr>
            <a:xfrm>
              <a:off x="0" y="0"/>
              <a:ext cx="9124315" cy="10287000"/>
            </a:xfrm>
            <a:custGeom>
              <a:avLst/>
              <a:gdLst/>
              <a:ahLst/>
              <a:cxnLst/>
              <a:rect l="l" t="t" r="r" b="b"/>
              <a:pathLst>
                <a:path w="9124315" h="10287000">
                  <a:moveTo>
                    <a:pt x="9123749" y="10286999"/>
                  </a:moveTo>
                  <a:lnTo>
                    <a:pt x="0" y="10286999"/>
                  </a:lnTo>
                  <a:lnTo>
                    <a:pt x="0" y="0"/>
                  </a:lnTo>
                  <a:lnTo>
                    <a:pt x="9123749" y="0"/>
                  </a:lnTo>
                  <a:lnTo>
                    <a:pt x="9123749" y="10286999"/>
                  </a:lnTo>
                  <a:close/>
                </a:path>
              </a:pathLst>
            </a:custGeom>
            <a:solidFill>
              <a:srgbClr val="74C3BF"/>
            </a:solidFill>
          </p:spPr>
          <p:txBody>
            <a:bodyPr wrap="square" lIns="0" tIns="0" rIns="0" bIns="0" rtlCol="0"/>
            <a:lstStyle/>
            <a:p>
              <a:endParaRPr/>
            </a:p>
          </p:txBody>
        </p:sp>
        <p:pic>
          <p:nvPicPr>
            <p:cNvPr id="4" name="object 4"/>
            <p:cNvPicPr/>
            <p:nvPr/>
          </p:nvPicPr>
          <p:blipFill>
            <a:blip r:embed="rId2" cstate="print"/>
            <a:stretch>
              <a:fillRect/>
            </a:stretch>
          </p:blipFill>
          <p:spPr>
            <a:xfrm>
              <a:off x="1330124" y="1326170"/>
              <a:ext cx="6524624" cy="7639049"/>
            </a:xfrm>
            <a:prstGeom prst="rect">
              <a:avLst/>
            </a:prstGeom>
          </p:spPr>
        </p:pic>
      </p:grpSp>
      <p:sp>
        <p:nvSpPr>
          <p:cNvPr id="5" name="object 5"/>
          <p:cNvSpPr txBox="1">
            <a:spLocks noGrp="1"/>
          </p:cNvSpPr>
          <p:nvPr>
            <p:ph type="title"/>
          </p:nvPr>
        </p:nvSpPr>
        <p:spPr>
          <a:xfrm>
            <a:off x="10902950" y="730250"/>
            <a:ext cx="5802630" cy="954749"/>
          </a:xfrm>
          <a:prstGeom prst="rect">
            <a:avLst/>
          </a:prstGeom>
        </p:spPr>
        <p:txBody>
          <a:bodyPr vert="horz" wrap="square" lIns="0" tIns="15875" rIns="0" bIns="0" rtlCol="0">
            <a:spAutoFit/>
          </a:bodyPr>
          <a:lstStyle/>
          <a:p>
            <a:pPr marL="12700">
              <a:lnSpc>
                <a:spcPct val="100000"/>
              </a:lnSpc>
              <a:spcBef>
                <a:spcPts val="125"/>
              </a:spcBef>
            </a:pPr>
            <a:r>
              <a:rPr lang="en-US" sz="3050" spc="20" dirty="0">
                <a:solidFill>
                  <a:srgbClr val="FFCE00"/>
                </a:solidFill>
              </a:rPr>
              <a:t>Not actually a feature but a necessity!</a:t>
            </a:r>
            <a:endParaRPr sz="3050" dirty="0"/>
          </a:p>
        </p:txBody>
      </p:sp>
      <p:sp>
        <p:nvSpPr>
          <p:cNvPr id="9" name="TextBox 8">
            <a:extLst>
              <a:ext uri="{FF2B5EF4-FFF2-40B4-BE49-F238E27FC236}">
                <a16:creationId xmlns:a16="http://schemas.microsoft.com/office/drawing/2014/main" id="{928BF224-F39A-40F6-9CD9-A20DE894AAE4}"/>
              </a:ext>
            </a:extLst>
          </p:cNvPr>
          <p:cNvSpPr txBox="1"/>
          <p:nvPr/>
        </p:nvSpPr>
        <p:spPr>
          <a:xfrm>
            <a:off x="10217150" y="2330450"/>
            <a:ext cx="7467600"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374151"/>
                </a:solidFill>
                <a:latin typeface="Söhne"/>
              </a:rPr>
              <a:t>Login</a:t>
            </a:r>
          </a:p>
          <a:p>
            <a:endParaRPr lang="en-US" sz="2400" dirty="0">
              <a:solidFill>
                <a:srgbClr val="374151"/>
              </a:solidFill>
              <a:latin typeface="Söhne"/>
            </a:endParaRPr>
          </a:p>
          <a:p>
            <a:pPr marL="342900" indent="-342900">
              <a:buFont typeface="Arial" panose="020B0604020202020204" pitchFamily="34" charset="0"/>
              <a:buChar char="•"/>
            </a:pPr>
            <a:r>
              <a:rPr lang="en-US" sz="2400" dirty="0">
                <a:solidFill>
                  <a:srgbClr val="374151"/>
                </a:solidFill>
                <a:latin typeface="Söhne"/>
              </a:rPr>
              <a:t>Signup</a:t>
            </a:r>
          </a:p>
          <a:p>
            <a:endParaRPr lang="en-US" sz="2400" dirty="0">
              <a:solidFill>
                <a:srgbClr val="374151"/>
              </a:solidFill>
              <a:latin typeface="Söhne"/>
            </a:endParaRPr>
          </a:p>
          <a:p>
            <a:pPr marL="342900" indent="-342900">
              <a:buFont typeface="Arial" panose="020B0604020202020204" pitchFamily="34" charset="0"/>
              <a:buChar char="•"/>
            </a:pPr>
            <a:r>
              <a:rPr lang="en-US" sz="2400" dirty="0">
                <a:solidFill>
                  <a:srgbClr val="374151"/>
                </a:solidFill>
                <a:latin typeface="Söhne"/>
              </a:rPr>
              <a:t>Forgot Password</a:t>
            </a:r>
          </a:p>
          <a:p>
            <a:pPr marL="342900" indent="-342900">
              <a:buFont typeface="Arial" panose="020B0604020202020204" pitchFamily="34" charset="0"/>
              <a:buChar char="•"/>
            </a:pPr>
            <a:endParaRPr lang="en-US" sz="2400" dirty="0">
              <a:solidFill>
                <a:srgbClr val="374151"/>
              </a:solidFill>
              <a:latin typeface="Söhne"/>
            </a:endParaRPr>
          </a:p>
        </p:txBody>
      </p:sp>
      <p:pic>
        <p:nvPicPr>
          <p:cNvPr id="11" name="Picture 10">
            <a:extLst>
              <a:ext uri="{FF2B5EF4-FFF2-40B4-BE49-F238E27FC236}">
                <a16:creationId xmlns:a16="http://schemas.microsoft.com/office/drawing/2014/main" id="{E65D25A0-29B0-4D28-883E-8A0C8B595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2550" y="2254250"/>
            <a:ext cx="609600" cy="609600"/>
          </a:xfrm>
          <a:prstGeom prst="rect">
            <a:avLst/>
          </a:prstGeom>
        </p:spPr>
      </p:pic>
      <p:pic>
        <p:nvPicPr>
          <p:cNvPr id="15" name="Picture 14">
            <a:extLst>
              <a:ext uri="{FF2B5EF4-FFF2-40B4-BE49-F238E27FC236}">
                <a16:creationId xmlns:a16="http://schemas.microsoft.com/office/drawing/2014/main" id="{054712CB-1CDB-4A43-BFF3-CE91E8B089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81499" y="3092450"/>
            <a:ext cx="340651" cy="340651"/>
          </a:xfrm>
          <a:prstGeom prst="rect">
            <a:avLst/>
          </a:prstGeom>
        </p:spPr>
      </p:pic>
      <p:pic>
        <p:nvPicPr>
          <p:cNvPr id="17" name="Picture 16">
            <a:extLst>
              <a:ext uri="{FF2B5EF4-FFF2-40B4-BE49-F238E27FC236}">
                <a16:creationId xmlns:a16="http://schemas.microsoft.com/office/drawing/2014/main" id="{827551A0-AEC9-49F9-82EB-1C203C8FA5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84150" y="3778250"/>
            <a:ext cx="431784" cy="431784"/>
          </a:xfrm>
          <a:prstGeom prst="rect">
            <a:avLst/>
          </a:prstGeom>
        </p:spPr>
      </p:pic>
      <p:pic>
        <p:nvPicPr>
          <p:cNvPr id="19" name="Picture 18">
            <a:extLst>
              <a:ext uri="{FF2B5EF4-FFF2-40B4-BE49-F238E27FC236}">
                <a16:creationId xmlns:a16="http://schemas.microsoft.com/office/drawing/2014/main" id="{D9E98C01-53FE-4B3D-BB3E-DFB41C82F8CD}"/>
              </a:ext>
            </a:extLst>
          </p:cNvPr>
          <p:cNvPicPr>
            <a:picLocks noChangeAspect="1"/>
          </p:cNvPicPr>
          <p:nvPr/>
        </p:nvPicPr>
        <p:blipFill>
          <a:blip r:embed="rId6"/>
          <a:stretch>
            <a:fillRect/>
          </a:stretch>
        </p:blipFill>
        <p:spPr>
          <a:xfrm>
            <a:off x="9334071" y="4540250"/>
            <a:ext cx="3245279" cy="2647961"/>
          </a:xfrm>
          <a:prstGeom prst="rect">
            <a:avLst/>
          </a:prstGeom>
        </p:spPr>
      </p:pic>
      <p:pic>
        <p:nvPicPr>
          <p:cNvPr id="21" name="Picture 20">
            <a:extLst>
              <a:ext uri="{FF2B5EF4-FFF2-40B4-BE49-F238E27FC236}">
                <a16:creationId xmlns:a16="http://schemas.microsoft.com/office/drawing/2014/main" id="{F67B7A6A-47B9-4D3C-9E5A-B62E1EFC1D10}"/>
              </a:ext>
            </a:extLst>
          </p:cNvPr>
          <p:cNvPicPr>
            <a:picLocks noChangeAspect="1"/>
          </p:cNvPicPr>
          <p:nvPr/>
        </p:nvPicPr>
        <p:blipFill>
          <a:blip r:embed="rId7"/>
          <a:stretch>
            <a:fillRect/>
          </a:stretch>
        </p:blipFill>
        <p:spPr>
          <a:xfrm>
            <a:off x="12884150" y="4540250"/>
            <a:ext cx="5105400" cy="2647961"/>
          </a:xfrm>
          <a:prstGeom prst="rect">
            <a:avLst/>
          </a:prstGeom>
        </p:spPr>
      </p:pic>
      <p:pic>
        <p:nvPicPr>
          <p:cNvPr id="23" name="Picture 22">
            <a:extLst>
              <a:ext uri="{FF2B5EF4-FFF2-40B4-BE49-F238E27FC236}">
                <a16:creationId xmlns:a16="http://schemas.microsoft.com/office/drawing/2014/main" id="{5224D0F2-97CF-4FD2-BC0B-6C0742D4542D}"/>
              </a:ext>
            </a:extLst>
          </p:cNvPr>
          <p:cNvPicPr>
            <a:picLocks noChangeAspect="1"/>
          </p:cNvPicPr>
          <p:nvPr/>
        </p:nvPicPr>
        <p:blipFill>
          <a:blip r:embed="rId8"/>
          <a:stretch>
            <a:fillRect/>
          </a:stretch>
        </p:blipFill>
        <p:spPr>
          <a:xfrm>
            <a:off x="10979151" y="7518427"/>
            <a:ext cx="5105400" cy="2685704"/>
          </a:xfrm>
          <a:prstGeom prst="rect">
            <a:avLst/>
          </a:prstGeom>
        </p:spPr>
      </p:pic>
      <p:sp>
        <p:nvSpPr>
          <p:cNvPr id="13" name="object 2">
            <a:extLst>
              <a:ext uri="{FF2B5EF4-FFF2-40B4-BE49-F238E27FC236}">
                <a16:creationId xmlns:a16="http://schemas.microsoft.com/office/drawing/2014/main" id="{17E29982-8FF9-4983-9B34-65102C7F8FEB}"/>
              </a:ext>
            </a:extLst>
          </p:cNvPr>
          <p:cNvSpPr/>
          <p:nvPr/>
        </p:nvSpPr>
        <p:spPr>
          <a:xfrm>
            <a:off x="16387871" y="0"/>
            <a:ext cx="1900555" cy="1593215"/>
          </a:xfrm>
          <a:custGeom>
            <a:avLst/>
            <a:gdLst/>
            <a:ahLst/>
            <a:cxnLst/>
            <a:rect l="l" t="t" r="r" b="b"/>
            <a:pathLst>
              <a:path w="1900555" h="1593215">
                <a:moveTo>
                  <a:pt x="1900129" y="1593155"/>
                </a:moveTo>
                <a:lnTo>
                  <a:pt x="1820789" y="1591070"/>
                </a:lnTo>
                <a:lnTo>
                  <a:pt x="1772748" y="1588165"/>
                </a:lnTo>
                <a:lnTo>
                  <a:pt x="1725009" y="1584102"/>
                </a:lnTo>
                <a:lnTo>
                  <a:pt x="1677587" y="1578894"/>
                </a:lnTo>
                <a:lnTo>
                  <a:pt x="1630496" y="1572554"/>
                </a:lnTo>
                <a:lnTo>
                  <a:pt x="1583751" y="1565097"/>
                </a:lnTo>
                <a:lnTo>
                  <a:pt x="1537367" y="1556535"/>
                </a:lnTo>
                <a:lnTo>
                  <a:pt x="1491358" y="1546881"/>
                </a:lnTo>
                <a:lnTo>
                  <a:pt x="1445739" y="1536150"/>
                </a:lnTo>
                <a:lnTo>
                  <a:pt x="1400526" y="1524355"/>
                </a:lnTo>
                <a:lnTo>
                  <a:pt x="1355731" y="1511508"/>
                </a:lnTo>
                <a:lnTo>
                  <a:pt x="1311371" y="1497624"/>
                </a:lnTo>
                <a:lnTo>
                  <a:pt x="1267460" y="1482716"/>
                </a:lnTo>
                <a:lnTo>
                  <a:pt x="1224012" y="1466796"/>
                </a:lnTo>
                <a:lnTo>
                  <a:pt x="1181043" y="1449880"/>
                </a:lnTo>
                <a:lnTo>
                  <a:pt x="1138567" y="1431979"/>
                </a:lnTo>
                <a:lnTo>
                  <a:pt x="1096598" y="1413107"/>
                </a:lnTo>
                <a:lnTo>
                  <a:pt x="1055152" y="1393278"/>
                </a:lnTo>
                <a:lnTo>
                  <a:pt x="1014243" y="1372504"/>
                </a:lnTo>
                <a:lnTo>
                  <a:pt x="973886" y="1350801"/>
                </a:lnTo>
                <a:lnTo>
                  <a:pt x="934095" y="1328180"/>
                </a:lnTo>
                <a:lnTo>
                  <a:pt x="894885" y="1304655"/>
                </a:lnTo>
                <a:lnTo>
                  <a:pt x="856271" y="1280240"/>
                </a:lnTo>
                <a:lnTo>
                  <a:pt x="818170" y="1254879"/>
                </a:lnTo>
                <a:lnTo>
                  <a:pt x="780890" y="1228791"/>
                </a:lnTo>
                <a:lnTo>
                  <a:pt x="744151" y="1201785"/>
                </a:lnTo>
                <a:lnTo>
                  <a:pt x="708068" y="1173941"/>
                </a:lnTo>
                <a:lnTo>
                  <a:pt x="672654" y="1145275"/>
                </a:lnTo>
                <a:lnTo>
                  <a:pt x="637923" y="1115798"/>
                </a:lnTo>
                <a:lnTo>
                  <a:pt x="603892" y="1085524"/>
                </a:lnTo>
                <a:lnTo>
                  <a:pt x="570574" y="1054466"/>
                </a:lnTo>
                <a:lnTo>
                  <a:pt x="537984" y="1022639"/>
                </a:lnTo>
                <a:lnTo>
                  <a:pt x="506137" y="990055"/>
                </a:lnTo>
                <a:lnTo>
                  <a:pt x="475047" y="956728"/>
                </a:lnTo>
                <a:lnTo>
                  <a:pt x="444730" y="922671"/>
                </a:lnTo>
                <a:lnTo>
                  <a:pt x="415199" y="887897"/>
                </a:lnTo>
                <a:lnTo>
                  <a:pt x="386470" y="852421"/>
                </a:lnTo>
                <a:lnTo>
                  <a:pt x="358558" y="816254"/>
                </a:lnTo>
                <a:lnTo>
                  <a:pt x="331476" y="779412"/>
                </a:lnTo>
                <a:lnTo>
                  <a:pt x="305240" y="741906"/>
                </a:lnTo>
                <a:lnTo>
                  <a:pt x="279865" y="703750"/>
                </a:lnTo>
                <a:lnTo>
                  <a:pt x="255364" y="664959"/>
                </a:lnTo>
                <a:lnTo>
                  <a:pt x="231753" y="625545"/>
                </a:lnTo>
                <a:lnTo>
                  <a:pt x="209047" y="585521"/>
                </a:lnTo>
                <a:lnTo>
                  <a:pt x="187260" y="544901"/>
                </a:lnTo>
                <a:lnTo>
                  <a:pt x="166406" y="503698"/>
                </a:lnTo>
                <a:lnTo>
                  <a:pt x="146501" y="461927"/>
                </a:lnTo>
                <a:lnTo>
                  <a:pt x="127560" y="419599"/>
                </a:lnTo>
                <a:lnTo>
                  <a:pt x="109596" y="376729"/>
                </a:lnTo>
                <a:lnTo>
                  <a:pt x="92625" y="333329"/>
                </a:lnTo>
                <a:lnTo>
                  <a:pt x="76661" y="289414"/>
                </a:lnTo>
                <a:lnTo>
                  <a:pt x="61720" y="244996"/>
                </a:lnTo>
                <a:lnTo>
                  <a:pt x="47815" y="200090"/>
                </a:lnTo>
                <a:lnTo>
                  <a:pt x="34961" y="154708"/>
                </a:lnTo>
                <a:lnTo>
                  <a:pt x="23174" y="108863"/>
                </a:lnTo>
                <a:lnTo>
                  <a:pt x="12467" y="62570"/>
                </a:lnTo>
                <a:lnTo>
                  <a:pt x="2856" y="15841"/>
                </a:lnTo>
                <a:lnTo>
                  <a:pt x="0" y="0"/>
                </a:lnTo>
                <a:lnTo>
                  <a:pt x="310847" y="0"/>
                </a:lnTo>
                <a:lnTo>
                  <a:pt x="318778" y="34815"/>
                </a:lnTo>
                <a:lnTo>
                  <a:pt x="330697" y="80901"/>
                </a:lnTo>
                <a:lnTo>
                  <a:pt x="343891" y="126430"/>
                </a:lnTo>
                <a:lnTo>
                  <a:pt x="358340" y="171383"/>
                </a:lnTo>
                <a:lnTo>
                  <a:pt x="374023" y="215742"/>
                </a:lnTo>
                <a:lnTo>
                  <a:pt x="390919" y="259486"/>
                </a:lnTo>
                <a:lnTo>
                  <a:pt x="409007" y="302596"/>
                </a:lnTo>
                <a:lnTo>
                  <a:pt x="428265" y="345055"/>
                </a:lnTo>
                <a:lnTo>
                  <a:pt x="448673" y="386841"/>
                </a:lnTo>
                <a:lnTo>
                  <a:pt x="470210" y="427937"/>
                </a:lnTo>
                <a:lnTo>
                  <a:pt x="492855" y="468323"/>
                </a:lnTo>
                <a:lnTo>
                  <a:pt x="516586" y="507979"/>
                </a:lnTo>
                <a:lnTo>
                  <a:pt x="541384" y="546888"/>
                </a:lnTo>
                <a:lnTo>
                  <a:pt x="567225" y="585029"/>
                </a:lnTo>
                <a:lnTo>
                  <a:pt x="594091" y="622384"/>
                </a:lnTo>
                <a:lnTo>
                  <a:pt x="621959" y="658933"/>
                </a:lnTo>
                <a:lnTo>
                  <a:pt x="650809" y="694658"/>
                </a:lnTo>
                <a:lnTo>
                  <a:pt x="680620" y="729539"/>
                </a:lnTo>
                <a:lnTo>
                  <a:pt x="711370" y="763556"/>
                </a:lnTo>
                <a:lnTo>
                  <a:pt x="743039" y="796692"/>
                </a:lnTo>
                <a:lnTo>
                  <a:pt x="775605" y="828926"/>
                </a:lnTo>
                <a:lnTo>
                  <a:pt x="809049" y="860240"/>
                </a:lnTo>
                <a:lnTo>
                  <a:pt x="843347" y="890615"/>
                </a:lnTo>
                <a:lnTo>
                  <a:pt x="878481" y="920030"/>
                </a:lnTo>
                <a:lnTo>
                  <a:pt x="914427" y="948468"/>
                </a:lnTo>
                <a:lnTo>
                  <a:pt x="951167" y="975909"/>
                </a:lnTo>
                <a:lnTo>
                  <a:pt x="988678" y="1002334"/>
                </a:lnTo>
                <a:lnTo>
                  <a:pt x="1026939" y="1027724"/>
                </a:lnTo>
                <a:lnTo>
                  <a:pt x="1065930" y="1052059"/>
                </a:lnTo>
                <a:lnTo>
                  <a:pt x="1105630" y="1075321"/>
                </a:lnTo>
                <a:lnTo>
                  <a:pt x="1146017" y="1097490"/>
                </a:lnTo>
                <a:lnTo>
                  <a:pt x="1187070" y="1118548"/>
                </a:lnTo>
                <a:lnTo>
                  <a:pt x="1228769" y="1138474"/>
                </a:lnTo>
                <a:lnTo>
                  <a:pt x="1271092" y="1157251"/>
                </a:lnTo>
                <a:lnTo>
                  <a:pt x="1314019" y="1174858"/>
                </a:lnTo>
                <a:lnTo>
                  <a:pt x="1357528" y="1191277"/>
                </a:lnTo>
                <a:lnTo>
                  <a:pt x="1401599" y="1206489"/>
                </a:lnTo>
                <a:lnTo>
                  <a:pt x="1446210" y="1220474"/>
                </a:lnTo>
                <a:lnTo>
                  <a:pt x="1491340" y="1233214"/>
                </a:lnTo>
                <a:lnTo>
                  <a:pt x="1536969" y="1244688"/>
                </a:lnTo>
                <a:lnTo>
                  <a:pt x="1583075" y="1254879"/>
                </a:lnTo>
                <a:lnTo>
                  <a:pt x="1629637" y="1263767"/>
                </a:lnTo>
                <a:lnTo>
                  <a:pt x="1676635" y="1271332"/>
                </a:lnTo>
                <a:lnTo>
                  <a:pt x="1724047" y="1277556"/>
                </a:lnTo>
                <a:lnTo>
                  <a:pt x="1771853" y="1282419"/>
                </a:lnTo>
                <a:lnTo>
                  <a:pt x="1820030" y="1285903"/>
                </a:lnTo>
                <a:lnTo>
                  <a:pt x="1868559" y="1287988"/>
                </a:lnTo>
                <a:lnTo>
                  <a:pt x="1900129" y="1288419"/>
                </a:lnTo>
                <a:lnTo>
                  <a:pt x="1900129" y="1593155"/>
                </a:lnTo>
                <a:close/>
              </a:path>
            </a:pathLst>
          </a:custGeom>
          <a:solidFill>
            <a:srgbClr val="818183"/>
          </a:solidFill>
        </p:spPr>
        <p:txBody>
          <a:bodyPr wrap="square" lIns="0" tIns="0" rIns="0" bIns="0" rtlCol="0"/>
          <a:lstStyle/>
          <a:p>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387871" y="0"/>
            <a:ext cx="1900555" cy="1593215"/>
          </a:xfrm>
          <a:custGeom>
            <a:avLst/>
            <a:gdLst/>
            <a:ahLst/>
            <a:cxnLst/>
            <a:rect l="l" t="t" r="r" b="b"/>
            <a:pathLst>
              <a:path w="1900555" h="1593215">
                <a:moveTo>
                  <a:pt x="1900129" y="1593155"/>
                </a:moveTo>
                <a:lnTo>
                  <a:pt x="1820789" y="1591070"/>
                </a:lnTo>
                <a:lnTo>
                  <a:pt x="1772748" y="1588165"/>
                </a:lnTo>
                <a:lnTo>
                  <a:pt x="1725009" y="1584102"/>
                </a:lnTo>
                <a:lnTo>
                  <a:pt x="1677587" y="1578894"/>
                </a:lnTo>
                <a:lnTo>
                  <a:pt x="1630496" y="1572554"/>
                </a:lnTo>
                <a:lnTo>
                  <a:pt x="1583751" y="1565097"/>
                </a:lnTo>
                <a:lnTo>
                  <a:pt x="1537367" y="1556535"/>
                </a:lnTo>
                <a:lnTo>
                  <a:pt x="1491358" y="1546881"/>
                </a:lnTo>
                <a:lnTo>
                  <a:pt x="1445739" y="1536150"/>
                </a:lnTo>
                <a:lnTo>
                  <a:pt x="1400526" y="1524355"/>
                </a:lnTo>
                <a:lnTo>
                  <a:pt x="1355731" y="1511508"/>
                </a:lnTo>
                <a:lnTo>
                  <a:pt x="1311371" y="1497624"/>
                </a:lnTo>
                <a:lnTo>
                  <a:pt x="1267460" y="1482716"/>
                </a:lnTo>
                <a:lnTo>
                  <a:pt x="1224012" y="1466796"/>
                </a:lnTo>
                <a:lnTo>
                  <a:pt x="1181043" y="1449880"/>
                </a:lnTo>
                <a:lnTo>
                  <a:pt x="1138567" y="1431979"/>
                </a:lnTo>
                <a:lnTo>
                  <a:pt x="1096598" y="1413107"/>
                </a:lnTo>
                <a:lnTo>
                  <a:pt x="1055152" y="1393278"/>
                </a:lnTo>
                <a:lnTo>
                  <a:pt x="1014243" y="1372504"/>
                </a:lnTo>
                <a:lnTo>
                  <a:pt x="973886" y="1350801"/>
                </a:lnTo>
                <a:lnTo>
                  <a:pt x="934095" y="1328180"/>
                </a:lnTo>
                <a:lnTo>
                  <a:pt x="894885" y="1304655"/>
                </a:lnTo>
                <a:lnTo>
                  <a:pt x="856271" y="1280240"/>
                </a:lnTo>
                <a:lnTo>
                  <a:pt x="818170" y="1254879"/>
                </a:lnTo>
                <a:lnTo>
                  <a:pt x="780890" y="1228791"/>
                </a:lnTo>
                <a:lnTo>
                  <a:pt x="744151" y="1201785"/>
                </a:lnTo>
                <a:lnTo>
                  <a:pt x="708068" y="1173941"/>
                </a:lnTo>
                <a:lnTo>
                  <a:pt x="672654" y="1145275"/>
                </a:lnTo>
                <a:lnTo>
                  <a:pt x="637923" y="1115798"/>
                </a:lnTo>
                <a:lnTo>
                  <a:pt x="603892" y="1085524"/>
                </a:lnTo>
                <a:lnTo>
                  <a:pt x="570574" y="1054466"/>
                </a:lnTo>
                <a:lnTo>
                  <a:pt x="537984" y="1022639"/>
                </a:lnTo>
                <a:lnTo>
                  <a:pt x="506137" y="990055"/>
                </a:lnTo>
                <a:lnTo>
                  <a:pt x="475047" y="956728"/>
                </a:lnTo>
                <a:lnTo>
                  <a:pt x="444730" y="922671"/>
                </a:lnTo>
                <a:lnTo>
                  <a:pt x="415199" y="887897"/>
                </a:lnTo>
                <a:lnTo>
                  <a:pt x="386470" y="852421"/>
                </a:lnTo>
                <a:lnTo>
                  <a:pt x="358558" y="816254"/>
                </a:lnTo>
                <a:lnTo>
                  <a:pt x="331476" y="779412"/>
                </a:lnTo>
                <a:lnTo>
                  <a:pt x="305240" y="741906"/>
                </a:lnTo>
                <a:lnTo>
                  <a:pt x="279865" y="703750"/>
                </a:lnTo>
                <a:lnTo>
                  <a:pt x="255364" y="664959"/>
                </a:lnTo>
                <a:lnTo>
                  <a:pt x="231753" y="625545"/>
                </a:lnTo>
                <a:lnTo>
                  <a:pt x="209047" y="585521"/>
                </a:lnTo>
                <a:lnTo>
                  <a:pt x="187260" y="544901"/>
                </a:lnTo>
                <a:lnTo>
                  <a:pt x="166406" y="503698"/>
                </a:lnTo>
                <a:lnTo>
                  <a:pt x="146501" y="461927"/>
                </a:lnTo>
                <a:lnTo>
                  <a:pt x="127560" y="419599"/>
                </a:lnTo>
                <a:lnTo>
                  <a:pt x="109596" y="376729"/>
                </a:lnTo>
                <a:lnTo>
                  <a:pt x="92625" y="333329"/>
                </a:lnTo>
                <a:lnTo>
                  <a:pt x="76661" y="289414"/>
                </a:lnTo>
                <a:lnTo>
                  <a:pt x="61720" y="244996"/>
                </a:lnTo>
                <a:lnTo>
                  <a:pt x="47815" y="200090"/>
                </a:lnTo>
                <a:lnTo>
                  <a:pt x="34961" y="154708"/>
                </a:lnTo>
                <a:lnTo>
                  <a:pt x="23174" y="108863"/>
                </a:lnTo>
                <a:lnTo>
                  <a:pt x="12467" y="62570"/>
                </a:lnTo>
                <a:lnTo>
                  <a:pt x="2856" y="15841"/>
                </a:lnTo>
                <a:lnTo>
                  <a:pt x="0" y="0"/>
                </a:lnTo>
                <a:lnTo>
                  <a:pt x="310847" y="0"/>
                </a:lnTo>
                <a:lnTo>
                  <a:pt x="318778" y="34815"/>
                </a:lnTo>
                <a:lnTo>
                  <a:pt x="330697" y="80901"/>
                </a:lnTo>
                <a:lnTo>
                  <a:pt x="343891" y="126430"/>
                </a:lnTo>
                <a:lnTo>
                  <a:pt x="358340" y="171383"/>
                </a:lnTo>
                <a:lnTo>
                  <a:pt x="374023" y="215742"/>
                </a:lnTo>
                <a:lnTo>
                  <a:pt x="390919" y="259486"/>
                </a:lnTo>
                <a:lnTo>
                  <a:pt x="409007" y="302596"/>
                </a:lnTo>
                <a:lnTo>
                  <a:pt x="428265" y="345055"/>
                </a:lnTo>
                <a:lnTo>
                  <a:pt x="448673" y="386841"/>
                </a:lnTo>
                <a:lnTo>
                  <a:pt x="470210" y="427937"/>
                </a:lnTo>
                <a:lnTo>
                  <a:pt x="492855" y="468323"/>
                </a:lnTo>
                <a:lnTo>
                  <a:pt x="516586" y="507979"/>
                </a:lnTo>
                <a:lnTo>
                  <a:pt x="541384" y="546888"/>
                </a:lnTo>
                <a:lnTo>
                  <a:pt x="567225" y="585029"/>
                </a:lnTo>
                <a:lnTo>
                  <a:pt x="594091" y="622384"/>
                </a:lnTo>
                <a:lnTo>
                  <a:pt x="621959" y="658933"/>
                </a:lnTo>
                <a:lnTo>
                  <a:pt x="650809" y="694658"/>
                </a:lnTo>
                <a:lnTo>
                  <a:pt x="680620" y="729539"/>
                </a:lnTo>
                <a:lnTo>
                  <a:pt x="711370" y="763556"/>
                </a:lnTo>
                <a:lnTo>
                  <a:pt x="743039" y="796692"/>
                </a:lnTo>
                <a:lnTo>
                  <a:pt x="775605" y="828926"/>
                </a:lnTo>
                <a:lnTo>
                  <a:pt x="809049" y="860240"/>
                </a:lnTo>
                <a:lnTo>
                  <a:pt x="843347" y="890615"/>
                </a:lnTo>
                <a:lnTo>
                  <a:pt x="878481" y="920030"/>
                </a:lnTo>
                <a:lnTo>
                  <a:pt x="914427" y="948468"/>
                </a:lnTo>
                <a:lnTo>
                  <a:pt x="951167" y="975909"/>
                </a:lnTo>
                <a:lnTo>
                  <a:pt x="988678" y="1002334"/>
                </a:lnTo>
                <a:lnTo>
                  <a:pt x="1026939" y="1027724"/>
                </a:lnTo>
                <a:lnTo>
                  <a:pt x="1065930" y="1052059"/>
                </a:lnTo>
                <a:lnTo>
                  <a:pt x="1105630" y="1075321"/>
                </a:lnTo>
                <a:lnTo>
                  <a:pt x="1146017" y="1097490"/>
                </a:lnTo>
                <a:lnTo>
                  <a:pt x="1187070" y="1118548"/>
                </a:lnTo>
                <a:lnTo>
                  <a:pt x="1228769" y="1138474"/>
                </a:lnTo>
                <a:lnTo>
                  <a:pt x="1271092" y="1157251"/>
                </a:lnTo>
                <a:lnTo>
                  <a:pt x="1314019" y="1174858"/>
                </a:lnTo>
                <a:lnTo>
                  <a:pt x="1357528" y="1191277"/>
                </a:lnTo>
                <a:lnTo>
                  <a:pt x="1401599" y="1206489"/>
                </a:lnTo>
                <a:lnTo>
                  <a:pt x="1446210" y="1220474"/>
                </a:lnTo>
                <a:lnTo>
                  <a:pt x="1491340" y="1233214"/>
                </a:lnTo>
                <a:lnTo>
                  <a:pt x="1536969" y="1244688"/>
                </a:lnTo>
                <a:lnTo>
                  <a:pt x="1583075" y="1254879"/>
                </a:lnTo>
                <a:lnTo>
                  <a:pt x="1629637" y="1263767"/>
                </a:lnTo>
                <a:lnTo>
                  <a:pt x="1676635" y="1271332"/>
                </a:lnTo>
                <a:lnTo>
                  <a:pt x="1724047" y="1277556"/>
                </a:lnTo>
                <a:lnTo>
                  <a:pt x="1771853" y="1282419"/>
                </a:lnTo>
                <a:lnTo>
                  <a:pt x="1820030" y="1285903"/>
                </a:lnTo>
                <a:lnTo>
                  <a:pt x="1868559" y="1287988"/>
                </a:lnTo>
                <a:lnTo>
                  <a:pt x="1900129" y="1288419"/>
                </a:lnTo>
                <a:lnTo>
                  <a:pt x="1900129" y="1593155"/>
                </a:lnTo>
                <a:close/>
              </a:path>
            </a:pathLst>
          </a:custGeom>
          <a:solidFill>
            <a:srgbClr val="818183"/>
          </a:solidFill>
        </p:spPr>
        <p:txBody>
          <a:bodyPr wrap="square" lIns="0" tIns="0" rIns="0" bIns="0" rtlCol="0"/>
          <a:lstStyle/>
          <a:p>
            <a:endParaRPr/>
          </a:p>
        </p:txBody>
      </p:sp>
      <p:sp>
        <p:nvSpPr>
          <p:cNvPr id="3" name="object 3"/>
          <p:cNvSpPr/>
          <p:nvPr/>
        </p:nvSpPr>
        <p:spPr>
          <a:xfrm>
            <a:off x="0" y="8037242"/>
            <a:ext cx="1919605" cy="2249805"/>
          </a:xfrm>
          <a:custGeom>
            <a:avLst/>
            <a:gdLst/>
            <a:ahLst/>
            <a:cxnLst/>
            <a:rect l="l" t="t" r="r" b="b"/>
            <a:pathLst>
              <a:path w="1919605" h="2249804">
                <a:moveTo>
                  <a:pt x="1919003" y="2249757"/>
                </a:moveTo>
                <a:lnTo>
                  <a:pt x="1478789" y="2249757"/>
                </a:lnTo>
                <a:lnTo>
                  <a:pt x="1476454" y="2207872"/>
                </a:lnTo>
                <a:lnTo>
                  <a:pt x="1472536" y="2159361"/>
                </a:lnTo>
                <a:lnTo>
                  <a:pt x="1467436" y="2111165"/>
                </a:lnTo>
                <a:lnTo>
                  <a:pt x="1461168" y="2063299"/>
                </a:lnTo>
                <a:lnTo>
                  <a:pt x="1453743" y="2015778"/>
                </a:lnTo>
                <a:lnTo>
                  <a:pt x="1445178" y="1968618"/>
                </a:lnTo>
                <a:lnTo>
                  <a:pt x="1435484" y="1921836"/>
                </a:lnTo>
                <a:lnTo>
                  <a:pt x="1424675" y="1875447"/>
                </a:lnTo>
                <a:lnTo>
                  <a:pt x="1412766" y="1829466"/>
                </a:lnTo>
                <a:lnTo>
                  <a:pt x="1399769" y="1783911"/>
                </a:lnTo>
                <a:lnTo>
                  <a:pt x="1385699" y="1738796"/>
                </a:lnTo>
                <a:lnTo>
                  <a:pt x="1370569" y="1694138"/>
                </a:lnTo>
                <a:lnTo>
                  <a:pt x="1354392" y="1649952"/>
                </a:lnTo>
                <a:lnTo>
                  <a:pt x="1337182" y="1606254"/>
                </a:lnTo>
                <a:lnTo>
                  <a:pt x="1318953" y="1563060"/>
                </a:lnTo>
                <a:lnTo>
                  <a:pt x="1299719" y="1520386"/>
                </a:lnTo>
                <a:lnTo>
                  <a:pt x="1279492" y="1478248"/>
                </a:lnTo>
                <a:lnTo>
                  <a:pt x="1258287" y="1436661"/>
                </a:lnTo>
                <a:lnTo>
                  <a:pt x="1236117" y="1395642"/>
                </a:lnTo>
                <a:lnTo>
                  <a:pt x="1212996" y="1355205"/>
                </a:lnTo>
                <a:lnTo>
                  <a:pt x="1188937" y="1315368"/>
                </a:lnTo>
                <a:lnTo>
                  <a:pt x="1163955" y="1276145"/>
                </a:lnTo>
                <a:lnTo>
                  <a:pt x="1138062" y="1237554"/>
                </a:lnTo>
                <a:lnTo>
                  <a:pt x="1111272" y="1199608"/>
                </a:lnTo>
                <a:lnTo>
                  <a:pt x="1083599" y="1162326"/>
                </a:lnTo>
                <a:lnTo>
                  <a:pt x="1055057" y="1125721"/>
                </a:lnTo>
                <a:lnTo>
                  <a:pt x="1025658" y="1089810"/>
                </a:lnTo>
                <a:lnTo>
                  <a:pt x="995417" y="1054610"/>
                </a:lnTo>
                <a:lnTo>
                  <a:pt x="964348" y="1020135"/>
                </a:lnTo>
                <a:lnTo>
                  <a:pt x="932463" y="986402"/>
                </a:lnTo>
                <a:lnTo>
                  <a:pt x="899777" y="953426"/>
                </a:lnTo>
                <a:lnTo>
                  <a:pt x="866303" y="921223"/>
                </a:lnTo>
                <a:lnTo>
                  <a:pt x="832054" y="889809"/>
                </a:lnTo>
                <a:lnTo>
                  <a:pt x="797045" y="859201"/>
                </a:lnTo>
                <a:lnTo>
                  <a:pt x="761289" y="829413"/>
                </a:lnTo>
                <a:lnTo>
                  <a:pt x="724799" y="800462"/>
                </a:lnTo>
                <a:lnTo>
                  <a:pt x="687589" y="772363"/>
                </a:lnTo>
                <a:lnTo>
                  <a:pt x="649673" y="745132"/>
                </a:lnTo>
                <a:lnTo>
                  <a:pt x="611065" y="718786"/>
                </a:lnTo>
                <a:lnTo>
                  <a:pt x="571777" y="693339"/>
                </a:lnTo>
                <a:lnTo>
                  <a:pt x="531824" y="668809"/>
                </a:lnTo>
                <a:lnTo>
                  <a:pt x="491219" y="645210"/>
                </a:lnTo>
                <a:lnTo>
                  <a:pt x="449976" y="622558"/>
                </a:lnTo>
                <a:lnTo>
                  <a:pt x="408108" y="600870"/>
                </a:lnTo>
                <a:lnTo>
                  <a:pt x="365630" y="580161"/>
                </a:lnTo>
                <a:lnTo>
                  <a:pt x="322553" y="560447"/>
                </a:lnTo>
                <a:lnTo>
                  <a:pt x="278893" y="541744"/>
                </a:lnTo>
                <a:lnTo>
                  <a:pt x="234581" y="524037"/>
                </a:lnTo>
                <a:lnTo>
                  <a:pt x="189876" y="507434"/>
                </a:lnTo>
                <a:lnTo>
                  <a:pt x="144547" y="491858"/>
                </a:lnTo>
                <a:lnTo>
                  <a:pt x="98687" y="477357"/>
                </a:lnTo>
                <a:lnTo>
                  <a:pt x="52312" y="463945"/>
                </a:lnTo>
                <a:lnTo>
                  <a:pt x="5435" y="451640"/>
                </a:lnTo>
                <a:lnTo>
                  <a:pt x="0" y="450356"/>
                </a:lnTo>
                <a:lnTo>
                  <a:pt x="0" y="0"/>
                </a:lnTo>
                <a:lnTo>
                  <a:pt x="79790" y="17185"/>
                </a:lnTo>
                <a:lnTo>
                  <a:pt x="126898" y="28742"/>
                </a:lnTo>
                <a:lnTo>
                  <a:pt x="173606" y="41207"/>
                </a:lnTo>
                <a:lnTo>
                  <a:pt x="219905" y="54569"/>
                </a:lnTo>
                <a:lnTo>
                  <a:pt x="265785" y="68820"/>
                </a:lnTo>
                <a:lnTo>
                  <a:pt x="311239" y="83947"/>
                </a:lnTo>
                <a:lnTo>
                  <a:pt x="356257" y="99940"/>
                </a:lnTo>
                <a:lnTo>
                  <a:pt x="400830" y="116790"/>
                </a:lnTo>
                <a:lnTo>
                  <a:pt x="444949" y="134485"/>
                </a:lnTo>
                <a:lnTo>
                  <a:pt x="488606" y="153015"/>
                </a:lnTo>
                <a:lnTo>
                  <a:pt x="531790" y="172370"/>
                </a:lnTo>
                <a:lnTo>
                  <a:pt x="574493" y="192538"/>
                </a:lnTo>
                <a:lnTo>
                  <a:pt x="616706" y="213510"/>
                </a:lnTo>
                <a:lnTo>
                  <a:pt x="658420" y="235276"/>
                </a:lnTo>
                <a:lnTo>
                  <a:pt x="699627" y="257823"/>
                </a:lnTo>
                <a:lnTo>
                  <a:pt x="740316" y="281143"/>
                </a:lnTo>
                <a:lnTo>
                  <a:pt x="780479" y="305225"/>
                </a:lnTo>
                <a:lnTo>
                  <a:pt x="820107" y="330057"/>
                </a:lnTo>
                <a:lnTo>
                  <a:pt x="859192" y="355631"/>
                </a:lnTo>
                <a:lnTo>
                  <a:pt x="897723" y="381934"/>
                </a:lnTo>
                <a:lnTo>
                  <a:pt x="935692" y="408957"/>
                </a:lnTo>
                <a:lnTo>
                  <a:pt x="973090" y="436690"/>
                </a:lnTo>
                <a:lnTo>
                  <a:pt x="1009909" y="465121"/>
                </a:lnTo>
                <a:lnTo>
                  <a:pt x="1046138" y="494240"/>
                </a:lnTo>
                <a:lnTo>
                  <a:pt x="1081804" y="524068"/>
                </a:lnTo>
                <a:lnTo>
                  <a:pt x="1116793" y="554501"/>
                </a:lnTo>
                <a:lnTo>
                  <a:pt x="1151201" y="585622"/>
                </a:lnTo>
                <a:lnTo>
                  <a:pt x="1184984" y="617390"/>
                </a:lnTo>
                <a:lnTo>
                  <a:pt x="1218133" y="649793"/>
                </a:lnTo>
                <a:lnTo>
                  <a:pt x="1250639" y="682821"/>
                </a:lnTo>
                <a:lnTo>
                  <a:pt x="1282492" y="716465"/>
                </a:lnTo>
                <a:lnTo>
                  <a:pt x="1313685" y="750713"/>
                </a:lnTo>
                <a:lnTo>
                  <a:pt x="1344207" y="785554"/>
                </a:lnTo>
                <a:lnTo>
                  <a:pt x="1374051" y="820979"/>
                </a:lnTo>
                <a:lnTo>
                  <a:pt x="1403206" y="856977"/>
                </a:lnTo>
                <a:lnTo>
                  <a:pt x="1431665" y="893538"/>
                </a:lnTo>
                <a:lnTo>
                  <a:pt x="1459417" y="930650"/>
                </a:lnTo>
                <a:lnTo>
                  <a:pt x="1486454" y="968304"/>
                </a:lnTo>
                <a:lnTo>
                  <a:pt x="1512767" y="1006489"/>
                </a:lnTo>
                <a:lnTo>
                  <a:pt x="1538347" y="1045194"/>
                </a:lnTo>
                <a:lnTo>
                  <a:pt x="1563184" y="1084410"/>
                </a:lnTo>
                <a:lnTo>
                  <a:pt x="1587271" y="1124125"/>
                </a:lnTo>
                <a:lnTo>
                  <a:pt x="1610597" y="1164329"/>
                </a:lnTo>
                <a:lnTo>
                  <a:pt x="1633154" y="1205011"/>
                </a:lnTo>
                <a:lnTo>
                  <a:pt x="1654934" y="1246162"/>
                </a:lnTo>
                <a:lnTo>
                  <a:pt x="1675925" y="1287770"/>
                </a:lnTo>
                <a:lnTo>
                  <a:pt x="1696121" y="1329826"/>
                </a:lnTo>
                <a:lnTo>
                  <a:pt x="1715512" y="1372318"/>
                </a:lnTo>
                <a:lnTo>
                  <a:pt x="1734088" y="1415236"/>
                </a:lnTo>
                <a:lnTo>
                  <a:pt x="1751841" y="1458570"/>
                </a:lnTo>
                <a:lnTo>
                  <a:pt x="1768763" y="1502309"/>
                </a:lnTo>
                <a:lnTo>
                  <a:pt x="1784842" y="1546443"/>
                </a:lnTo>
                <a:lnTo>
                  <a:pt x="1800072" y="1590961"/>
                </a:lnTo>
                <a:lnTo>
                  <a:pt x="1814442" y="1635853"/>
                </a:lnTo>
                <a:lnTo>
                  <a:pt x="1827945" y="1681108"/>
                </a:lnTo>
                <a:lnTo>
                  <a:pt x="1840570" y="1726716"/>
                </a:lnTo>
                <a:lnTo>
                  <a:pt x="1852309" y="1772667"/>
                </a:lnTo>
                <a:lnTo>
                  <a:pt x="1863152" y="1818949"/>
                </a:lnTo>
                <a:lnTo>
                  <a:pt x="1873091" y="1865552"/>
                </a:lnTo>
                <a:lnTo>
                  <a:pt x="1882118" y="1912466"/>
                </a:lnTo>
                <a:lnTo>
                  <a:pt x="1890221" y="1959681"/>
                </a:lnTo>
                <a:lnTo>
                  <a:pt x="1897394" y="2007186"/>
                </a:lnTo>
                <a:lnTo>
                  <a:pt x="1903626" y="2054969"/>
                </a:lnTo>
                <a:lnTo>
                  <a:pt x="1908909" y="2103022"/>
                </a:lnTo>
                <a:lnTo>
                  <a:pt x="1913234" y="2151334"/>
                </a:lnTo>
                <a:lnTo>
                  <a:pt x="1916592" y="2199893"/>
                </a:lnTo>
                <a:lnTo>
                  <a:pt x="1918973" y="2248690"/>
                </a:lnTo>
                <a:lnTo>
                  <a:pt x="1919003" y="2249757"/>
                </a:lnTo>
                <a:close/>
              </a:path>
            </a:pathLst>
          </a:custGeom>
          <a:solidFill>
            <a:srgbClr val="FABC00"/>
          </a:solidFill>
        </p:spPr>
        <p:txBody>
          <a:bodyPr wrap="square" lIns="0" tIns="0" rIns="0" bIns="0" rtlCol="0"/>
          <a:lstStyle/>
          <a:p>
            <a:endParaRPr/>
          </a:p>
        </p:txBody>
      </p:sp>
      <p:pic>
        <p:nvPicPr>
          <p:cNvPr id="4" name="object 4"/>
          <p:cNvPicPr/>
          <p:nvPr/>
        </p:nvPicPr>
        <p:blipFill>
          <a:blip r:embed="rId2" cstate="print"/>
          <a:stretch>
            <a:fillRect/>
          </a:stretch>
        </p:blipFill>
        <p:spPr>
          <a:xfrm>
            <a:off x="10398474" y="1451399"/>
            <a:ext cx="6219824" cy="7284094"/>
          </a:xfrm>
          <a:prstGeom prst="rect">
            <a:avLst/>
          </a:prstGeom>
        </p:spPr>
      </p:pic>
      <p:sp>
        <p:nvSpPr>
          <p:cNvPr id="5" name="object 5"/>
          <p:cNvSpPr txBox="1">
            <a:spLocks noGrp="1"/>
          </p:cNvSpPr>
          <p:nvPr>
            <p:ph type="title"/>
          </p:nvPr>
        </p:nvSpPr>
        <p:spPr>
          <a:xfrm>
            <a:off x="1859528" y="2034107"/>
            <a:ext cx="5408295" cy="562610"/>
          </a:xfrm>
          <a:prstGeom prst="rect">
            <a:avLst/>
          </a:prstGeom>
        </p:spPr>
        <p:txBody>
          <a:bodyPr vert="horz" wrap="square" lIns="0" tIns="15875" rIns="0" bIns="0" rtlCol="0">
            <a:spAutoFit/>
          </a:bodyPr>
          <a:lstStyle/>
          <a:p>
            <a:pPr marL="12700">
              <a:lnSpc>
                <a:spcPct val="100000"/>
              </a:lnSpc>
              <a:spcBef>
                <a:spcPts val="125"/>
              </a:spcBef>
            </a:pPr>
            <a:r>
              <a:rPr spc="140" dirty="0">
                <a:solidFill>
                  <a:srgbClr val="29357A"/>
                </a:solidFill>
              </a:rPr>
              <a:t>T</a:t>
            </a:r>
            <a:r>
              <a:rPr spc="140" dirty="0"/>
              <a:t>H</a:t>
            </a:r>
            <a:r>
              <a:rPr spc="140" dirty="0">
                <a:solidFill>
                  <a:srgbClr val="29357A"/>
                </a:solidFill>
              </a:rPr>
              <a:t>E</a:t>
            </a:r>
            <a:r>
              <a:rPr spc="-60" dirty="0">
                <a:solidFill>
                  <a:srgbClr val="29357A"/>
                </a:solidFill>
              </a:rPr>
              <a:t> </a:t>
            </a:r>
            <a:r>
              <a:rPr spc="175" dirty="0">
                <a:solidFill>
                  <a:srgbClr val="29357A"/>
                </a:solidFill>
              </a:rPr>
              <a:t>JA</a:t>
            </a:r>
            <a:r>
              <a:rPr spc="175" dirty="0"/>
              <a:t>V</a:t>
            </a:r>
            <a:r>
              <a:rPr spc="175" dirty="0">
                <a:solidFill>
                  <a:srgbClr val="29357A"/>
                </a:solidFill>
              </a:rPr>
              <a:t>A</a:t>
            </a:r>
            <a:r>
              <a:rPr spc="-55" dirty="0">
                <a:solidFill>
                  <a:srgbClr val="29357A"/>
                </a:solidFill>
              </a:rPr>
              <a:t> </a:t>
            </a:r>
            <a:r>
              <a:rPr spc="170" dirty="0">
                <a:solidFill>
                  <a:srgbClr val="29357A"/>
                </a:solidFill>
              </a:rPr>
              <a:t>A</a:t>
            </a:r>
            <a:r>
              <a:rPr spc="170" dirty="0"/>
              <a:t>DVA</a:t>
            </a:r>
            <a:r>
              <a:rPr spc="170" dirty="0">
                <a:solidFill>
                  <a:srgbClr val="29357A"/>
                </a:solidFill>
              </a:rPr>
              <a:t>N</a:t>
            </a:r>
            <a:r>
              <a:rPr spc="170" dirty="0"/>
              <a:t>TAGE</a:t>
            </a:r>
          </a:p>
        </p:txBody>
      </p:sp>
      <p:sp>
        <p:nvSpPr>
          <p:cNvPr id="6" name="object 6"/>
          <p:cNvSpPr txBox="1"/>
          <p:nvPr/>
        </p:nvSpPr>
        <p:spPr>
          <a:xfrm>
            <a:off x="1825381" y="3332489"/>
            <a:ext cx="6569075" cy="4238661"/>
          </a:xfrm>
          <a:prstGeom prst="rect">
            <a:avLst/>
          </a:prstGeom>
        </p:spPr>
        <p:txBody>
          <a:bodyPr vert="horz" wrap="square" lIns="0" tIns="16510" rIns="0" bIns="0" rtlCol="0">
            <a:spAutoFit/>
          </a:bodyPr>
          <a:lstStyle/>
          <a:p>
            <a:pPr marL="12700" marR="5080">
              <a:lnSpc>
                <a:spcPct val="126299"/>
              </a:lnSpc>
              <a:spcBef>
                <a:spcPts val="130"/>
              </a:spcBef>
            </a:pPr>
            <a:r>
              <a:rPr sz="2450" spc="120" dirty="0">
                <a:solidFill>
                  <a:srgbClr val="29357A"/>
                </a:solidFill>
                <a:latin typeface="Verdana"/>
                <a:cs typeface="Verdana"/>
              </a:rPr>
              <a:t>J</a:t>
            </a:r>
            <a:r>
              <a:rPr sz="2450" spc="-40" dirty="0">
                <a:solidFill>
                  <a:srgbClr val="29357A"/>
                </a:solidFill>
                <a:latin typeface="Verdana"/>
                <a:cs typeface="Verdana"/>
              </a:rPr>
              <a:t>a</a:t>
            </a:r>
            <a:r>
              <a:rPr sz="2450" spc="-150" dirty="0">
                <a:solidFill>
                  <a:srgbClr val="26316F"/>
                </a:solidFill>
                <a:latin typeface="Verdana"/>
                <a:cs typeface="Verdana"/>
              </a:rPr>
              <a:t>v</a:t>
            </a:r>
            <a:r>
              <a:rPr sz="2450" spc="-20" dirty="0">
                <a:solidFill>
                  <a:srgbClr val="29357A"/>
                </a:solidFill>
                <a:latin typeface="Verdana"/>
                <a:cs typeface="Verdana"/>
              </a:rPr>
              <a:t>a</a:t>
            </a:r>
            <a:r>
              <a:rPr sz="2450" spc="-370" dirty="0">
                <a:solidFill>
                  <a:srgbClr val="26316F"/>
                </a:solidFill>
                <a:latin typeface="Verdana"/>
                <a:cs typeface="Verdana"/>
              </a:rPr>
              <a:t>,</a:t>
            </a:r>
            <a:r>
              <a:rPr sz="2450" spc="-215" dirty="0">
                <a:solidFill>
                  <a:srgbClr val="26316F"/>
                </a:solidFill>
                <a:latin typeface="Verdana"/>
                <a:cs typeface="Verdana"/>
              </a:rPr>
              <a:t> </a:t>
            </a:r>
            <a:r>
              <a:rPr sz="2450" spc="-15" dirty="0">
                <a:solidFill>
                  <a:srgbClr val="26316F"/>
                </a:solidFill>
                <a:latin typeface="Verdana"/>
                <a:cs typeface="Verdana"/>
              </a:rPr>
              <a:t>a</a:t>
            </a:r>
            <a:r>
              <a:rPr sz="2450" spc="-215" dirty="0">
                <a:solidFill>
                  <a:srgbClr val="26316F"/>
                </a:solidFill>
                <a:latin typeface="Verdana"/>
                <a:cs typeface="Verdana"/>
              </a:rPr>
              <a:t> </a:t>
            </a:r>
            <a:r>
              <a:rPr sz="2450" spc="-90" dirty="0">
                <a:solidFill>
                  <a:srgbClr val="26316F"/>
                </a:solidFill>
                <a:latin typeface="Verdana"/>
                <a:cs typeface="Verdana"/>
              </a:rPr>
              <a:t>r</a:t>
            </a:r>
            <a:r>
              <a:rPr sz="2450" spc="55" dirty="0">
                <a:solidFill>
                  <a:srgbClr val="26316F"/>
                </a:solidFill>
                <a:latin typeface="Verdana"/>
                <a:cs typeface="Verdana"/>
              </a:rPr>
              <a:t>o</a:t>
            </a:r>
            <a:r>
              <a:rPr sz="2450" spc="145" dirty="0">
                <a:solidFill>
                  <a:srgbClr val="26316F"/>
                </a:solidFill>
                <a:latin typeface="Verdana"/>
                <a:cs typeface="Verdana"/>
              </a:rPr>
              <a:t>b</a:t>
            </a:r>
            <a:r>
              <a:rPr sz="2450" spc="105" dirty="0">
                <a:solidFill>
                  <a:srgbClr val="29357A"/>
                </a:solidFill>
                <a:latin typeface="Verdana"/>
                <a:cs typeface="Verdana"/>
              </a:rPr>
              <a:t>u</a:t>
            </a:r>
            <a:r>
              <a:rPr sz="2450" spc="-75" dirty="0">
                <a:solidFill>
                  <a:srgbClr val="26316F"/>
                </a:solidFill>
                <a:latin typeface="Verdana"/>
                <a:cs typeface="Verdana"/>
              </a:rPr>
              <a:t>s</a:t>
            </a:r>
            <a:r>
              <a:rPr sz="2450" spc="35" dirty="0">
                <a:solidFill>
                  <a:srgbClr val="29357A"/>
                </a:solidFill>
                <a:latin typeface="Verdana"/>
                <a:cs typeface="Verdana"/>
              </a:rPr>
              <a:t>t</a:t>
            </a:r>
            <a:r>
              <a:rPr sz="2450" spc="-215" dirty="0">
                <a:solidFill>
                  <a:srgbClr val="29357A"/>
                </a:solidFill>
                <a:latin typeface="Verdana"/>
                <a:cs typeface="Verdana"/>
              </a:rPr>
              <a:t> </a:t>
            </a:r>
            <a:r>
              <a:rPr sz="2450" spc="-20" dirty="0">
                <a:solidFill>
                  <a:srgbClr val="29357A"/>
                </a:solidFill>
                <a:latin typeface="Verdana"/>
                <a:cs typeface="Verdana"/>
              </a:rPr>
              <a:t>a</a:t>
            </a:r>
            <a:r>
              <a:rPr sz="2450" spc="120" dirty="0">
                <a:solidFill>
                  <a:srgbClr val="26316F"/>
                </a:solidFill>
                <a:latin typeface="Verdana"/>
                <a:cs typeface="Verdana"/>
              </a:rPr>
              <a:t>n</a:t>
            </a:r>
            <a:r>
              <a:rPr sz="2450" spc="150" dirty="0">
                <a:solidFill>
                  <a:srgbClr val="29357A"/>
                </a:solidFill>
                <a:latin typeface="Verdana"/>
                <a:cs typeface="Verdana"/>
              </a:rPr>
              <a:t>d</a:t>
            </a:r>
            <a:r>
              <a:rPr sz="2450" spc="-215" dirty="0">
                <a:solidFill>
                  <a:srgbClr val="29357A"/>
                </a:solidFill>
                <a:latin typeface="Verdana"/>
                <a:cs typeface="Verdana"/>
              </a:rPr>
              <a:t> </a:t>
            </a:r>
            <a:r>
              <a:rPr sz="2450" spc="-150" dirty="0">
                <a:solidFill>
                  <a:srgbClr val="26316F"/>
                </a:solidFill>
                <a:latin typeface="Verdana"/>
                <a:cs typeface="Verdana"/>
              </a:rPr>
              <a:t>v</a:t>
            </a:r>
            <a:r>
              <a:rPr sz="2450" spc="30" dirty="0">
                <a:solidFill>
                  <a:srgbClr val="26316F"/>
                </a:solidFill>
                <a:latin typeface="Verdana"/>
                <a:cs typeface="Verdana"/>
              </a:rPr>
              <a:t>e</a:t>
            </a:r>
            <a:r>
              <a:rPr sz="2450" spc="-70" dirty="0">
                <a:solidFill>
                  <a:srgbClr val="29357A"/>
                </a:solidFill>
                <a:latin typeface="Verdana"/>
                <a:cs typeface="Verdana"/>
              </a:rPr>
              <a:t>r</a:t>
            </a:r>
            <a:r>
              <a:rPr sz="2450" spc="-75" dirty="0">
                <a:solidFill>
                  <a:srgbClr val="26316F"/>
                </a:solidFill>
                <a:latin typeface="Verdana"/>
                <a:cs typeface="Verdana"/>
              </a:rPr>
              <a:t>s</a:t>
            </a:r>
            <a:r>
              <a:rPr sz="2450" spc="-20" dirty="0">
                <a:solidFill>
                  <a:srgbClr val="29357A"/>
                </a:solidFill>
                <a:latin typeface="Verdana"/>
                <a:cs typeface="Verdana"/>
              </a:rPr>
              <a:t>a</a:t>
            </a:r>
            <a:r>
              <a:rPr sz="2450" spc="30" dirty="0">
                <a:solidFill>
                  <a:srgbClr val="29357A"/>
                </a:solidFill>
                <a:latin typeface="Verdana"/>
                <a:cs typeface="Verdana"/>
              </a:rPr>
              <a:t>t</a:t>
            </a:r>
            <a:r>
              <a:rPr sz="2450" spc="-15" dirty="0">
                <a:solidFill>
                  <a:srgbClr val="29357A"/>
                </a:solidFill>
                <a:latin typeface="Verdana"/>
                <a:cs typeface="Verdana"/>
              </a:rPr>
              <a:t>i</a:t>
            </a:r>
            <a:r>
              <a:rPr sz="2450" spc="-15" dirty="0">
                <a:solidFill>
                  <a:srgbClr val="26316F"/>
                </a:solidFill>
                <a:latin typeface="Verdana"/>
                <a:cs typeface="Verdana"/>
              </a:rPr>
              <a:t>l</a:t>
            </a:r>
            <a:r>
              <a:rPr sz="2450" spc="35" dirty="0">
                <a:solidFill>
                  <a:srgbClr val="26316F"/>
                </a:solidFill>
                <a:latin typeface="Verdana"/>
                <a:cs typeface="Verdana"/>
              </a:rPr>
              <a:t>e</a:t>
            </a:r>
            <a:r>
              <a:rPr sz="2450" spc="-215" dirty="0">
                <a:solidFill>
                  <a:srgbClr val="26316F"/>
                </a:solidFill>
                <a:latin typeface="Verdana"/>
                <a:cs typeface="Verdana"/>
              </a:rPr>
              <a:t> </a:t>
            </a:r>
            <a:r>
              <a:rPr sz="2450" spc="145" dirty="0">
                <a:solidFill>
                  <a:srgbClr val="26316F"/>
                </a:solidFill>
                <a:latin typeface="Verdana"/>
                <a:cs typeface="Verdana"/>
              </a:rPr>
              <a:t>p</a:t>
            </a:r>
            <a:r>
              <a:rPr sz="2450" spc="-90" dirty="0">
                <a:solidFill>
                  <a:srgbClr val="29357A"/>
                </a:solidFill>
                <a:latin typeface="Verdana"/>
                <a:cs typeface="Verdana"/>
              </a:rPr>
              <a:t>r</a:t>
            </a:r>
            <a:r>
              <a:rPr sz="2450" spc="55" dirty="0">
                <a:solidFill>
                  <a:srgbClr val="26316F"/>
                </a:solidFill>
                <a:latin typeface="Verdana"/>
                <a:cs typeface="Verdana"/>
              </a:rPr>
              <a:t>o</a:t>
            </a:r>
            <a:r>
              <a:rPr sz="2450" spc="165" dirty="0">
                <a:solidFill>
                  <a:srgbClr val="26316F"/>
                </a:solidFill>
                <a:latin typeface="Verdana"/>
                <a:cs typeface="Verdana"/>
              </a:rPr>
              <a:t>g</a:t>
            </a:r>
            <a:r>
              <a:rPr sz="2450" spc="-80" dirty="0">
                <a:solidFill>
                  <a:srgbClr val="29357A"/>
                </a:solidFill>
                <a:latin typeface="Verdana"/>
                <a:cs typeface="Verdana"/>
              </a:rPr>
              <a:t>r</a:t>
            </a:r>
            <a:r>
              <a:rPr sz="2450" spc="-20" dirty="0">
                <a:solidFill>
                  <a:srgbClr val="26316F"/>
                </a:solidFill>
                <a:latin typeface="Verdana"/>
                <a:cs typeface="Verdana"/>
              </a:rPr>
              <a:t>a</a:t>
            </a:r>
            <a:r>
              <a:rPr sz="2450" spc="235" dirty="0">
                <a:solidFill>
                  <a:srgbClr val="26316F"/>
                </a:solidFill>
                <a:latin typeface="Verdana"/>
                <a:cs typeface="Verdana"/>
              </a:rPr>
              <a:t>m</a:t>
            </a:r>
            <a:r>
              <a:rPr sz="2450" spc="235" dirty="0">
                <a:solidFill>
                  <a:srgbClr val="29357A"/>
                </a:solidFill>
                <a:latin typeface="Verdana"/>
                <a:cs typeface="Verdana"/>
              </a:rPr>
              <a:t>m</a:t>
            </a:r>
            <a:r>
              <a:rPr sz="2450" spc="-15" dirty="0">
                <a:solidFill>
                  <a:srgbClr val="29357A"/>
                </a:solidFill>
                <a:latin typeface="Verdana"/>
                <a:cs typeface="Verdana"/>
              </a:rPr>
              <a:t>i</a:t>
            </a:r>
            <a:r>
              <a:rPr sz="2450" spc="120" dirty="0">
                <a:solidFill>
                  <a:srgbClr val="26316F"/>
                </a:solidFill>
                <a:latin typeface="Verdana"/>
                <a:cs typeface="Verdana"/>
              </a:rPr>
              <a:t>ng  </a:t>
            </a:r>
            <a:r>
              <a:rPr sz="2450" spc="-15" dirty="0">
                <a:solidFill>
                  <a:srgbClr val="29357A"/>
                </a:solidFill>
                <a:latin typeface="Verdana"/>
                <a:cs typeface="Verdana"/>
              </a:rPr>
              <a:t>l</a:t>
            </a:r>
            <a:r>
              <a:rPr sz="2450" spc="-20" dirty="0">
                <a:solidFill>
                  <a:srgbClr val="29357A"/>
                </a:solidFill>
                <a:latin typeface="Verdana"/>
                <a:cs typeface="Verdana"/>
              </a:rPr>
              <a:t>a</a:t>
            </a:r>
            <a:r>
              <a:rPr sz="2450" spc="120" dirty="0">
                <a:solidFill>
                  <a:srgbClr val="29357A"/>
                </a:solidFill>
                <a:latin typeface="Verdana"/>
                <a:cs typeface="Verdana"/>
              </a:rPr>
              <a:t>n</a:t>
            </a:r>
            <a:r>
              <a:rPr sz="2450" spc="165" dirty="0">
                <a:solidFill>
                  <a:srgbClr val="26316F"/>
                </a:solidFill>
                <a:latin typeface="Verdana"/>
                <a:cs typeface="Verdana"/>
              </a:rPr>
              <a:t>g</a:t>
            </a:r>
            <a:r>
              <a:rPr sz="2450" spc="105" dirty="0">
                <a:solidFill>
                  <a:srgbClr val="26316F"/>
                </a:solidFill>
                <a:latin typeface="Verdana"/>
                <a:cs typeface="Verdana"/>
              </a:rPr>
              <a:t>u</a:t>
            </a:r>
            <a:r>
              <a:rPr sz="2450" spc="-15" dirty="0">
                <a:solidFill>
                  <a:srgbClr val="29357A"/>
                </a:solidFill>
                <a:latin typeface="Verdana"/>
                <a:cs typeface="Verdana"/>
              </a:rPr>
              <a:t>a</a:t>
            </a:r>
            <a:r>
              <a:rPr sz="2450" spc="165" dirty="0">
                <a:solidFill>
                  <a:srgbClr val="26316F"/>
                </a:solidFill>
                <a:latin typeface="Verdana"/>
                <a:cs typeface="Verdana"/>
              </a:rPr>
              <a:t>g</a:t>
            </a:r>
            <a:r>
              <a:rPr sz="2450" spc="30" dirty="0">
                <a:solidFill>
                  <a:srgbClr val="26316F"/>
                </a:solidFill>
                <a:latin typeface="Verdana"/>
                <a:cs typeface="Verdana"/>
              </a:rPr>
              <a:t>e</a:t>
            </a:r>
            <a:r>
              <a:rPr sz="2450" spc="-370" dirty="0">
                <a:solidFill>
                  <a:srgbClr val="29357A"/>
                </a:solidFill>
                <a:latin typeface="Verdana"/>
                <a:cs typeface="Verdana"/>
              </a:rPr>
              <a:t>,</a:t>
            </a:r>
            <a:r>
              <a:rPr sz="2450" spc="-215" dirty="0">
                <a:solidFill>
                  <a:srgbClr val="29357A"/>
                </a:solidFill>
                <a:latin typeface="Verdana"/>
                <a:cs typeface="Verdana"/>
              </a:rPr>
              <a:t> </a:t>
            </a:r>
            <a:r>
              <a:rPr sz="2450" spc="-50" dirty="0">
                <a:solidFill>
                  <a:srgbClr val="26316F"/>
                </a:solidFill>
                <a:latin typeface="Verdana"/>
                <a:cs typeface="Verdana"/>
              </a:rPr>
              <a:t>f</a:t>
            </a:r>
            <a:r>
              <a:rPr sz="2450" spc="55" dirty="0">
                <a:solidFill>
                  <a:srgbClr val="26316F"/>
                </a:solidFill>
                <a:latin typeface="Verdana"/>
                <a:cs typeface="Verdana"/>
              </a:rPr>
              <a:t>o</a:t>
            </a:r>
            <a:r>
              <a:rPr sz="2450" spc="-75" dirty="0">
                <a:solidFill>
                  <a:srgbClr val="26316F"/>
                </a:solidFill>
                <a:latin typeface="Verdana"/>
                <a:cs typeface="Verdana"/>
              </a:rPr>
              <a:t>r</a:t>
            </a:r>
            <a:r>
              <a:rPr sz="2450" spc="235" dirty="0">
                <a:solidFill>
                  <a:srgbClr val="26316F"/>
                </a:solidFill>
                <a:latin typeface="Verdana"/>
                <a:cs typeface="Verdana"/>
              </a:rPr>
              <a:t>m</a:t>
            </a:r>
            <a:r>
              <a:rPr sz="2450" spc="-70" dirty="0">
                <a:solidFill>
                  <a:srgbClr val="29357A"/>
                </a:solidFill>
                <a:latin typeface="Verdana"/>
                <a:cs typeface="Verdana"/>
              </a:rPr>
              <a:t>s</a:t>
            </a:r>
            <a:r>
              <a:rPr sz="2450" spc="-215" dirty="0">
                <a:solidFill>
                  <a:srgbClr val="29357A"/>
                </a:solidFill>
                <a:latin typeface="Verdana"/>
                <a:cs typeface="Verdana"/>
              </a:rPr>
              <a:t> </a:t>
            </a:r>
            <a:r>
              <a:rPr sz="2450" spc="30" dirty="0">
                <a:solidFill>
                  <a:srgbClr val="29357A"/>
                </a:solidFill>
                <a:latin typeface="Verdana"/>
                <a:cs typeface="Verdana"/>
              </a:rPr>
              <a:t>t</a:t>
            </a:r>
            <a:r>
              <a:rPr sz="2450" spc="120" dirty="0">
                <a:solidFill>
                  <a:srgbClr val="29357A"/>
                </a:solidFill>
                <a:latin typeface="Verdana"/>
                <a:cs typeface="Verdana"/>
              </a:rPr>
              <a:t>h</a:t>
            </a:r>
            <a:r>
              <a:rPr sz="2450" spc="35" dirty="0">
                <a:solidFill>
                  <a:srgbClr val="26316F"/>
                </a:solidFill>
                <a:latin typeface="Verdana"/>
                <a:cs typeface="Verdana"/>
              </a:rPr>
              <a:t>e</a:t>
            </a:r>
            <a:r>
              <a:rPr sz="2450" spc="-215" dirty="0">
                <a:solidFill>
                  <a:srgbClr val="26316F"/>
                </a:solidFill>
                <a:latin typeface="Verdana"/>
                <a:cs typeface="Verdana"/>
              </a:rPr>
              <a:t> </a:t>
            </a:r>
            <a:r>
              <a:rPr sz="2450" spc="140" dirty="0">
                <a:solidFill>
                  <a:srgbClr val="26316F"/>
                </a:solidFill>
                <a:latin typeface="Verdana"/>
                <a:cs typeface="Verdana"/>
              </a:rPr>
              <a:t>b</a:t>
            </a:r>
            <a:r>
              <a:rPr sz="2450" spc="-15" dirty="0">
                <a:solidFill>
                  <a:srgbClr val="26316F"/>
                </a:solidFill>
                <a:latin typeface="Verdana"/>
                <a:cs typeface="Verdana"/>
              </a:rPr>
              <a:t>a</a:t>
            </a:r>
            <a:r>
              <a:rPr sz="2450" spc="95" dirty="0">
                <a:solidFill>
                  <a:srgbClr val="26316F"/>
                </a:solidFill>
                <a:latin typeface="Verdana"/>
                <a:cs typeface="Verdana"/>
              </a:rPr>
              <a:t>c</a:t>
            </a:r>
            <a:r>
              <a:rPr sz="2450" spc="30" dirty="0">
                <a:solidFill>
                  <a:srgbClr val="26316F"/>
                </a:solidFill>
                <a:latin typeface="Verdana"/>
                <a:cs typeface="Verdana"/>
              </a:rPr>
              <a:t>k</a:t>
            </a:r>
            <a:r>
              <a:rPr sz="2450" spc="145" dirty="0">
                <a:solidFill>
                  <a:srgbClr val="26316F"/>
                </a:solidFill>
                <a:latin typeface="Verdana"/>
                <a:cs typeface="Verdana"/>
              </a:rPr>
              <a:t>b</a:t>
            </a:r>
            <a:r>
              <a:rPr sz="2450" spc="55" dirty="0">
                <a:solidFill>
                  <a:srgbClr val="29357A"/>
                </a:solidFill>
                <a:latin typeface="Verdana"/>
                <a:cs typeface="Verdana"/>
              </a:rPr>
              <a:t>o</a:t>
            </a:r>
            <a:r>
              <a:rPr sz="2450" spc="120" dirty="0">
                <a:solidFill>
                  <a:srgbClr val="26316F"/>
                </a:solidFill>
                <a:latin typeface="Verdana"/>
                <a:cs typeface="Verdana"/>
              </a:rPr>
              <a:t>n</a:t>
            </a:r>
            <a:r>
              <a:rPr sz="2450" spc="35" dirty="0">
                <a:solidFill>
                  <a:srgbClr val="29357A"/>
                </a:solidFill>
                <a:latin typeface="Verdana"/>
                <a:cs typeface="Verdana"/>
              </a:rPr>
              <a:t>e</a:t>
            </a:r>
            <a:r>
              <a:rPr sz="2450" spc="-215" dirty="0">
                <a:solidFill>
                  <a:srgbClr val="29357A"/>
                </a:solidFill>
                <a:latin typeface="Verdana"/>
                <a:cs typeface="Verdana"/>
              </a:rPr>
              <a:t> </a:t>
            </a:r>
            <a:r>
              <a:rPr sz="2450" spc="55" dirty="0">
                <a:solidFill>
                  <a:srgbClr val="29357A"/>
                </a:solidFill>
                <a:latin typeface="Verdana"/>
                <a:cs typeface="Verdana"/>
              </a:rPr>
              <a:t>o</a:t>
            </a:r>
            <a:r>
              <a:rPr sz="2450" spc="-25" dirty="0">
                <a:solidFill>
                  <a:srgbClr val="29357A"/>
                </a:solidFill>
                <a:latin typeface="Verdana"/>
                <a:cs typeface="Verdana"/>
              </a:rPr>
              <a:t>f  </a:t>
            </a:r>
            <a:r>
              <a:rPr lang="en-US" sz="2450" spc="30" dirty="0">
                <a:solidFill>
                  <a:srgbClr val="26316F"/>
                </a:solidFill>
                <a:latin typeface="Verdana"/>
                <a:cs typeface="Verdana"/>
              </a:rPr>
              <a:t>this project</a:t>
            </a:r>
            <a:r>
              <a:rPr sz="2450" spc="30" dirty="0">
                <a:solidFill>
                  <a:srgbClr val="29357A"/>
                </a:solidFill>
                <a:latin typeface="Verdana"/>
                <a:cs typeface="Verdana"/>
              </a:rPr>
              <a:t>.</a:t>
            </a:r>
            <a:r>
              <a:rPr sz="2450" spc="-210" dirty="0">
                <a:solidFill>
                  <a:srgbClr val="29357A"/>
                </a:solidFill>
                <a:latin typeface="Verdana"/>
                <a:cs typeface="Verdana"/>
              </a:rPr>
              <a:t> </a:t>
            </a:r>
            <a:r>
              <a:rPr sz="2450" spc="-110" dirty="0">
                <a:solidFill>
                  <a:srgbClr val="29357A"/>
                </a:solidFill>
                <a:latin typeface="Verdana"/>
                <a:cs typeface="Verdana"/>
              </a:rPr>
              <a:t>I</a:t>
            </a:r>
            <a:r>
              <a:rPr sz="2450" spc="-110" dirty="0">
                <a:solidFill>
                  <a:srgbClr val="26316F"/>
                </a:solidFill>
                <a:latin typeface="Verdana"/>
                <a:cs typeface="Verdana"/>
              </a:rPr>
              <a:t>t</a:t>
            </a:r>
            <a:r>
              <a:rPr sz="2450" spc="-110" dirty="0">
                <a:solidFill>
                  <a:srgbClr val="29357A"/>
                </a:solidFill>
                <a:latin typeface="Verdana"/>
                <a:cs typeface="Verdana"/>
              </a:rPr>
              <a:t>s</a:t>
            </a:r>
            <a:r>
              <a:rPr sz="2450" spc="-204" dirty="0">
                <a:solidFill>
                  <a:srgbClr val="29357A"/>
                </a:solidFill>
                <a:latin typeface="Verdana"/>
                <a:cs typeface="Verdana"/>
              </a:rPr>
              <a:t> </a:t>
            </a:r>
            <a:r>
              <a:rPr sz="2450" spc="-40" dirty="0">
                <a:solidFill>
                  <a:srgbClr val="26316F"/>
                </a:solidFill>
                <a:latin typeface="Verdana"/>
                <a:cs typeface="Verdana"/>
              </a:rPr>
              <a:t>sc</a:t>
            </a:r>
            <a:r>
              <a:rPr sz="2450" spc="-40" dirty="0">
                <a:solidFill>
                  <a:srgbClr val="29357A"/>
                </a:solidFill>
                <a:latin typeface="Verdana"/>
                <a:cs typeface="Verdana"/>
              </a:rPr>
              <a:t>a</a:t>
            </a:r>
            <a:r>
              <a:rPr sz="2450" spc="-40" dirty="0">
                <a:solidFill>
                  <a:srgbClr val="26316F"/>
                </a:solidFill>
                <a:latin typeface="Verdana"/>
                <a:cs typeface="Verdana"/>
              </a:rPr>
              <a:t>lab</a:t>
            </a:r>
            <a:r>
              <a:rPr sz="2450" spc="-40" dirty="0">
                <a:solidFill>
                  <a:srgbClr val="29357A"/>
                </a:solidFill>
                <a:latin typeface="Verdana"/>
                <a:cs typeface="Verdana"/>
              </a:rPr>
              <a:t>i</a:t>
            </a:r>
            <a:r>
              <a:rPr sz="2450" spc="-40" dirty="0">
                <a:solidFill>
                  <a:srgbClr val="26316F"/>
                </a:solidFill>
                <a:latin typeface="Verdana"/>
                <a:cs typeface="Verdana"/>
              </a:rPr>
              <a:t>li</a:t>
            </a:r>
            <a:r>
              <a:rPr sz="2450" spc="-40" dirty="0">
                <a:solidFill>
                  <a:srgbClr val="29357A"/>
                </a:solidFill>
                <a:latin typeface="Verdana"/>
                <a:cs typeface="Verdana"/>
              </a:rPr>
              <a:t>t</a:t>
            </a:r>
            <a:r>
              <a:rPr sz="2450" spc="-40" dirty="0">
                <a:solidFill>
                  <a:srgbClr val="26316F"/>
                </a:solidFill>
                <a:latin typeface="Verdana"/>
                <a:cs typeface="Verdana"/>
              </a:rPr>
              <a:t>y,</a:t>
            </a:r>
            <a:r>
              <a:rPr sz="2450" spc="-204" dirty="0">
                <a:solidFill>
                  <a:srgbClr val="26316F"/>
                </a:solidFill>
                <a:latin typeface="Verdana"/>
                <a:cs typeface="Verdana"/>
              </a:rPr>
              <a:t> </a:t>
            </a:r>
            <a:r>
              <a:rPr sz="2450" spc="-55" dirty="0">
                <a:solidFill>
                  <a:srgbClr val="26316F"/>
                </a:solidFill>
                <a:latin typeface="Verdana"/>
                <a:cs typeface="Verdana"/>
              </a:rPr>
              <a:t>securit</a:t>
            </a:r>
            <a:r>
              <a:rPr sz="2450" spc="-55" dirty="0">
                <a:solidFill>
                  <a:srgbClr val="29357A"/>
                </a:solidFill>
                <a:latin typeface="Verdana"/>
                <a:cs typeface="Verdana"/>
              </a:rPr>
              <a:t>y,</a:t>
            </a:r>
            <a:r>
              <a:rPr sz="2450" spc="-204" dirty="0">
                <a:solidFill>
                  <a:srgbClr val="29357A"/>
                </a:solidFill>
                <a:latin typeface="Verdana"/>
                <a:cs typeface="Verdana"/>
              </a:rPr>
              <a:t> </a:t>
            </a:r>
            <a:r>
              <a:rPr sz="2450" spc="85" dirty="0">
                <a:solidFill>
                  <a:srgbClr val="29357A"/>
                </a:solidFill>
                <a:latin typeface="Verdana"/>
                <a:cs typeface="Verdana"/>
              </a:rPr>
              <a:t>an</a:t>
            </a:r>
            <a:r>
              <a:rPr sz="2450" spc="85" dirty="0">
                <a:solidFill>
                  <a:srgbClr val="26316F"/>
                </a:solidFill>
                <a:latin typeface="Verdana"/>
                <a:cs typeface="Verdana"/>
              </a:rPr>
              <a:t>d </a:t>
            </a:r>
            <a:r>
              <a:rPr sz="2450" spc="-844" dirty="0">
                <a:solidFill>
                  <a:srgbClr val="26316F"/>
                </a:solidFill>
                <a:latin typeface="Verdana"/>
                <a:cs typeface="Verdana"/>
              </a:rPr>
              <a:t> </a:t>
            </a:r>
            <a:r>
              <a:rPr sz="2450" spc="110" dirty="0">
                <a:solidFill>
                  <a:srgbClr val="29357A"/>
                </a:solidFill>
                <a:latin typeface="Verdana"/>
                <a:cs typeface="Verdana"/>
              </a:rPr>
              <a:t>c</a:t>
            </a:r>
            <a:r>
              <a:rPr sz="2450" spc="-90" dirty="0">
                <a:solidFill>
                  <a:srgbClr val="29357A"/>
                </a:solidFill>
                <a:latin typeface="Verdana"/>
                <a:cs typeface="Verdana"/>
              </a:rPr>
              <a:t>r</a:t>
            </a:r>
            <a:r>
              <a:rPr sz="2450" spc="55" dirty="0">
                <a:solidFill>
                  <a:srgbClr val="29357A"/>
                </a:solidFill>
                <a:latin typeface="Verdana"/>
                <a:cs typeface="Verdana"/>
              </a:rPr>
              <a:t>o</a:t>
            </a:r>
            <a:r>
              <a:rPr sz="2450" spc="-75" dirty="0">
                <a:solidFill>
                  <a:srgbClr val="29357A"/>
                </a:solidFill>
                <a:latin typeface="Verdana"/>
                <a:cs typeface="Verdana"/>
              </a:rPr>
              <a:t>s</a:t>
            </a:r>
            <a:r>
              <a:rPr sz="2450" spc="-75" dirty="0">
                <a:solidFill>
                  <a:srgbClr val="26316F"/>
                </a:solidFill>
                <a:latin typeface="Verdana"/>
                <a:cs typeface="Verdana"/>
              </a:rPr>
              <a:t>s</a:t>
            </a:r>
            <a:r>
              <a:rPr sz="2450" spc="-175" dirty="0">
                <a:solidFill>
                  <a:srgbClr val="26316F"/>
                </a:solidFill>
                <a:latin typeface="Verdana"/>
                <a:cs typeface="Verdana"/>
              </a:rPr>
              <a:t>-</a:t>
            </a:r>
            <a:r>
              <a:rPr sz="2450" spc="145" dirty="0">
                <a:solidFill>
                  <a:srgbClr val="29357A"/>
                </a:solidFill>
                <a:latin typeface="Verdana"/>
                <a:cs typeface="Verdana"/>
              </a:rPr>
              <a:t>p</a:t>
            </a:r>
            <a:r>
              <a:rPr sz="2450" spc="-15" dirty="0">
                <a:solidFill>
                  <a:srgbClr val="26316F"/>
                </a:solidFill>
                <a:latin typeface="Verdana"/>
                <a:cs typeface="Verdana"/>
              </a:rPr>
              <a:t>l</a:t>
            </a:r>
            <a:r>
              <a:rPr sz="2450" spc="-20" dirty="0">
                <a:solidFill>
                  <a:srgbClr val="29357A"/>
                </a:solidFill>
                <a:latin typeface="Verdana"/>
                <a:cs typeface="Verdana"/>
              </a:rPr>
              <a:t>a</a:t>
            </a:r>
            <a:r>
              <a:rPr sz="2450" spc="30" dirty="0">
                <a:solidFill>
                  <a:srgbClr val="26316F"/>
                </a:solidFill>
                <a:latin typeface="Verdana"/>
                <a:cs typeface="Verdana"/>
              </a:rPr>
              <a:t>t</a:t>
            </a:r>
            <a:r>
              <a:rPr sz="2450" spc="-50" dirty="0">
                <a:solidFill>
                  <a:srgbClr val="29357A"/>
                </a:solidFill>
                <a:latin typeface="Verdana"/>
                <a:cs typeface="Verdana"/>
              </a:rPr>
              <a:t>f</a:t>
            </a:r>
            <a:r>
              <a:rPr sz="2450" spc="55" dirty="0">
                <a:solidFill>
                  <a:srgbClr val="26316F"/>
                </a:solidFill>
                <a:latin typeface="Verdana"/>
                <a:cs typeface="Verdana"/>
              </a:rPr>
              <a:t>o</a:t>
            </a:r>
            <a:r>
              <a:rPr sz="2450" spc="-75" dirty="0">
                <a:solidFill>
                  <a:srgbClr val="26316F"/>
                </a:solidFill>
                <a:latin typeface="Verdana"/>
                <a:cs typeface="Verdana"/>
              </a:rPr>
              <a:t>r</a:t>
            </a:r>
            <a:r>
              <a:rPr sz="2450" spc="240" dirty="0">
                <a:solidFill>
                  <a:srgbClr val="29357A"/>
                </a:solidFill>
                <a:latin typeface="Verdana"/>
                <a:cs typeface="Verdana"/>
              </a:rPr>
              <a:t>m</a:t>
            </a:r>
            <a:r>
              <a:rPr sz="2450" spc="-215" dirty="0">
                <a:solidFill>
                  <a:srgbClr val="29357A"/>
                </a:solidFill>
                <a:latin typeface="Verdana"/>
                <a:cs typeface="Verdana"/>
              </a:rPr>
              <a:t> </a:t>
            </a:r>
            <a:r>
              <a:rPr sz="2450" spc="90" dirty="0">
                <a:solidFill>
                  <a:srgbClr val="29357A"/>
                </a:solidFill>
                <a:latin typeface="Verdana"/>
                <a:cs typeface="Verdana"/>
              </a:rPr>
              <a:t>c</a:t>
            </a:r>
            <a:r>
              <a:rPr sz="2450" spc="55" dirty="0">
                <a:solidFill>
                  <a:srgbClr val="26316F"/>
                </a:solidFill>
                <a:latin typeface="Verdana"/>
                <a:cs typeface="Verdana"/>
              </a:rPr>
              <a:t>o</a:t>
            </a:r>
            <a:r>
              <a:rPr sz="2450" spc="235" dirty="0">
                <a:solidFill>
                  <a:srgbClr val="26316F"/>
                </a:solidFill>
                <a:latin typeface="Verdana"/>
                <a:cs typeface="Verdana"/>
              </a:rPr>
              <a:t>m</a:t>
            </a:r>
            <a:r>
              <a:rPr sz="2450" spc="140" dirty="0">
                <a:solidFill>
                  <a:srgbClr val="29357A"/>
                </a:solidFill>
                <a:latin typeface="Verdana"/>
                <a:cs typeface="Verdana"/>
              </a:rPr>
              <a:t>p</a:t>
            </a:r>
            <a:r>
              <a:rPr sz="2450" spc="-20" dirty="0">
                <a:solidFill>
                  <a:srgbClr val="29357A"/>
                </a:solidFill>
                <a:latin typeface="Verdana"/>
                <a:cs typeface="Verdana"/>
              </a:rPr>
              <a:t>a</a:t>
            </a:r>
            <a:r>
              <a:rPr sz="2450" spc="30" dirty="0">
                <a:solidFill>
                  <a:srgbClr val="26316F"/>
                </a:solidFill>
                <a:latin typeface="Verdana"/>
                <a:cs typeface="Verdana"/>
              </a:rPr>
              <a:t>t</a:t>
            </a:r>
            <a:r>
              <a:rPr sz="2450" spc="-15" dirty="0">
                <a:solidFill>
                  <a:srgbClr val="29357A"/>
                </a:solidFill>
                <a:latin typeface="Verdana"/>
                <a:cs typeface="Verdana"/>
              </a:rPr>
              <a:t>i</a:t>
            </a:r>
            <a:r>
              <a:rPr sz="2450" spc="145" dirty="0">
                <a:solidFill>
                  <a:srgbClr val="29357A"/>
                </a:solidFill>
                <a:latin typeface="Verdana"/>
                <a:cs typeface="Verdana"/>
              </a:rPr>
              <a:t>b</a:t>
            </a:r>
            <a:r>
              <a:rPr sz="2450" spc="-15" dirty="0">
                <a:solidFill>
                  <a:srgbClr val="29357A"/>
                </a:solidFill>
                <a:latin typeface="Verdana"/>
                <a:cs typeface="Verdana"/>
              </a:rPr>
              <a:t>il</a:t>
            </a:r>
            <a:r>
              <a:rPr sz="2450" spc="-15" dirty="0">
                <a:solidFill>
                  <a:srgbClr val="26316F"/>
                </a:solidFill>
                <a:latin typeface="Verdana"/>
                <a:cs typeface="Verdana"/>
              </a:rPr>
              <a:t>i</a:t>
            </a:r>
            <a:r>
              <a:rPr sz="2450" spc="10" dirty="0">
                <a:solidFill>
                  <a:srgbClr val="26316F"/>
                </a:solidFill>
                <a:latin typeface="Verdana"/>
                <a:cs typeface="Verdana"/>
              </a:rPr>
              <a:t>t</a:t>
            </a:r>
            <a:r>
              <a:rPr sz="2450" spc="-110" dirty="0">
                <a:solidFill>
                  <a:srgbClr val="26316F"/>
                </a:solidFill>
                <a:latin typeface="Verdana"/>
                <a:cs typeface="Verdana"/>
              </a:rPr>
              <a:t>y</a:t>
            </a:r>
            <a:r>
              <a:rPr sz="2450" spc="-215" dirty="0">
                <a:solidFill>
                  <a:srgbClr val="26316F"/>
                </a:solidFill>
                <a:latin typeface="Verdana"/>
                <a:cs typeface="Verdana"/>
              </a:rPr>
              <a:t> </a:t>
            </a:r>
            <a:r>
              <a:rPr sz="2450" spc="235" dirty="0">
                <a:solidFill>
                  <a:srgbClr val="26316F"/>
                </a:solidFill>
                <a:latin typeface="Verdana"/>
                <a:cs typeface="Verdana"/>
              </a:rPr>
              <a:t>m</a:t>
            </a:r>
            <a:r>
              <a:rPr sz="2450" spc="-20" dirty="0">
                <a:solidFill>
                  <a:srgbClr val="29357A"/>
                </a:solidFill>
                <a:latin typeface="Verdana"/>
                <a:cs typeface="Verdana"/>
              </a:rPr>
              <a:t>ak</a:t>
            </a:r>
            <a:r>
              <a:rPr sz="2450" spc="35" dirty="0">
                <a:solidFill>
                  <a:srgbClr val="29357A"/>
                </a:solidFill>
                <a:latin typeface="Verdana"/>
                <a:cs typeface="Verdana"/>
              </a:rPr>
              <a:t>e</a:t>
            </a:r>
            <a:r>
              <a:rPr sz="2450" spc="-215" dirty="0">
                <a:solidFill>
                  <a:srgbClr val="29357A"/>
                </a:solidFill>
                <a:latin typeface="Verdana"/>
                <a:cs typeface="Verdana"/>
              </a:rPr>
              <a:t> </a:t>
            </a:r>
            <a:r>
              <a:rPr sz="2450" spc="-15" dirty="0">
                <a:solidFill>
                  <a:srgbClr val="29357A"/>
                </a:solidFill>
                <a:latin typeface="Verdana"/>
                <a:cs typeface="Verdana"/>
              </a:rPr>
              <a:t>i</a:t>
            </a:r>
            <a:r>
              <a:rPr sz="2450" spc="35" dirty="0">
                <a:solidFill>
                  <a:srgbClr val="29357A"/>
                </a:solidFill>
                <a:latin typeface="Verdana"/>
                <a:cs typeface="Verdana"/>
              </a:rPr>
              <a:t>t</a:t>
            </a:r>
            <a:r>
              <a:rPr sz="2450" spc="-215" dirty="0">
                <a:solidFill>
                  <a:srgbClr val="29357A"/>
                </a:solidFill>
                <a:latin typeface="Verdana"/>
                <a:cs typeface="Verdana"/>
              </a:rPr>
              <a:t> </a:t>
            </a:r>
            <a:r>
              <a:rPr sz="2450" spc="-20" dirty="0">
                <a:solidFill>
                  <a:srgbClr val="29357A"/>
                </a:solidFill>
                <a:latin typeface="Verdana"/>
                <a:cs typeface="Verdana"/>
              </a:rPr>
              <a:t>a</a:t>
            </a:r>
            <a:r>
              <a:rPr sz="2450" spc="85" dirty="0">
                <a:solidFill>
                  <a:srgbClr val="29357A"/>
                </a:solidFill>
                <a:latin typeface="Verdana"/>
                <a:cs typeface="Verdana"/>
              </a:rPr>
              <a:t>n  </a:t>
            </a:r>
            <a:r>
              <a:rPr sz="2450" spc="-15" dirty="0">
                <a:solidFill>
                  <a:srgbClr val="29357A"/>
                </a:solidFill>
                <a:latin typeface="Verdana"/>
                <a:cs typeface="Verdana"/>
              </a:rPr>
              <a:t>i</a:t>
            </a:r>
            <a:r>
              <a:rPr sz="2450" spc="145" dirty="0">
                <a:solidFill>
                  <a:srgbClr val="29357A"/>
                </a:solidFill>
                <a:latin typeface="Verdana"/>
                <a:cs typeface="Verdana"/>
              </a:rPr>
              <a:t>d</a:t>
            </a:r>
            <a:r>
              <a:rPr sz="2450" spc="-5" dirty="0">
                <a:solidFill>
                  <a:srgbClr val="29357A"/>
                </a:solidFill>
                <a:latin typeface="Verdana"/>
                <a:cs typeface="Verdana"/>
              </a:rPr>
              <a:t>e</a:t>
            </a:r>
            <a:r>
              <a:rPr sz="2450" spc="-20" dirty="0">
                <a:solidFill>
                  <a:srgbClr val="26316F"/>
                </a:solidFill>
                <a:latin typeface="Verdana"/>
                <a:cs typeface="Verdana"/>
              </a:rPr>
              <a:t>a</a:t>
            </a:r>
            <a:r>
              <a:rPr sz="2450" spc="-10" dirty="0">
                <a:solidFill>
                  <a:srgbClr val="29357A"/>
                </a:solidFill>
                <a:latin typeface="Verdana"/>
                <a:cs typeface="Verdana"/>
              </a:rPr>
              <a:t>l</a:t>
            </a:r>
            <a:r>
              <a:rPr sz="2450" spc="-215" dirty="0">
                <a:solidFill>
                  <a:srgbClr val="29357A"/>
                </a:solidFill>
                <a:latin typeface="Verdana"/>
                <a:cs typeface="Verdana"/>
              </a:rPr>
              <a:t> </a:t>
            </a:r>
            <a:r>
              <a:rPr sz="2450" spc="95" dirty="0">
                <a:solidFill>
                  <a:srgbClr val="29357A"/>
                </a:solidFill>
                <a:latin typeface="Verdana"/>
                <a:cs typeface="Verdana"/>
              </a:rPr>
              <a:t>c</a:t>
            </a:r>
            <a:r>
              <a:rPr sz="2450" spc="120" dirty="0">
                <a:solidFill>
                  <a:srgbClr val="26316F"/>
                </a:solidFill>
                <a:latin typeface="Verdana"/>
                <a:cs typeface="Verdana"/>
              </a:rPr>
              <a:t>h</a:t>
            </a:r>
            <a:r>
              <a:rPr sz="2450" spc="55" dirty="0">
                <a:solidFill>
                  <a:srgbClr val="26316F"/>
                </a:solidFill>
                <a:latin typeface="Verdana"/>
                <a:cs typeface="Verdana"/>
              </a:rPr>
              <a:t>o</a:t>
            </a:r>
            <a:r>
              <a:rPr sz="2450" spc="-15" dirty="0">
                <a:solidFill>
                  <a:srgbClr val="29357A"/>
                </a:solidFill>
                <a:latin typeface="Verdana"/>
                <a:cs typeface="Verdana"/>
              </a:rPr>
              <a:t>i</a:t>
            </a:r>
            <a:r>
              <a:rPr sz="2450" spc="90" dirty="0">
                <a:solidFill>
                  <a:srgbClr val="29357A"/>
                </a:solidFill>
                <a:latin typeface="Verdana"/>
                <a:cs typeface="Verdana"/>
              </a:rPr>
              <a:t>c</a:t>
            </a:r>
            <a:r>
              <a:rPr sz="2450" spc="35" dirty="0">
                <a:solidFill>
                  <a:srgbClr val="26316F"/>
                </a:solidFill>
                <a:latin typeface="Verdana"/>
                <a:cs typeface="Verdana"/>
              </a:rPr>
              <a:t>e</a:t>
            </a:r>
            <a:r>
              <a:rPr sz="2450" spc="-215" dirty="0">
                <a:solidFill>
                  <a:srgbClr val="26316F"/>
                </a:solidFill>
                <a:latin typeface="Verdana"/>
                <a:cs typeface="Verdana"/>
              </a:rPr>
              <a:t> </a:t>
            </a:r>
            <a:r>
              <a:rPr sz="2450" spc="-50" dirty="0">
                <a:solidFill>
                  <a:srgbClr val="29357A"/>
                </a:solidFill>
                <a:latin typeface="Verdana"/>
                <a:cs typeface="Verdana"/>
              </a:rPr>
              <a:t>f</a:t>
            </a:r>
            <a:r>
              <a:rPr sz="2450" spc="55" dirty="0">
                <a:solidFill>
                  <a:srgbClr val="26316F"/>
                </a:solidFill>
                <a:latin typeface="Verdana"/>
                <a:cs typeface="Verdana"/>
              </a:rPr>
              <a:t>o</a:t>
            </a:r>
            <a:r>
              <a:rPr sz="2450" spc="-55" dirty="0">
                <a:solidFill>
                  <a:srgbClr val="26316F"/>
                </a:solidFill>
                <a:latin typeface="Verdana"/>
                <a:cs typeface="Verdana"/>
              </a:rPr>
              <a:t>r</a:t>
            </a:r>
            <a:r>
              <a:rPr sz="2450" spc="-215" dirty="0">
                <a:solidFill>
                  <a:srgbClr val="26316F"/>
                </a:solidFill>
                <a:latin typeface="Verdana"/>
                <a:cs typeface="Verdana"/>
              </a:rPr>
              <a:t> </a:t>
            </a:r>
            <a:r>
              <a:rPr sz="2450" spc="145" dirty="0">
                <a:solidFill>
                  <a:srgbClr val="29357A"/>
                </a:solidFill>
                <a:latin typeface="Verdana"/>
                <a:cs typeface="Verdana"/>
              </a:rPr>
              <a:t>d</a:t>
            </a:r>
            <a:r>
              <a:rPr sz="2450" spc="10" dirty="0">
                <a:solidFill>
                  <a:srgbClr val="26316F"/>
                </a:solidFill>
                <a:latin typeface="Verdana"/>
                <a:cs typeface="Verdana"/>
              </a:rPr>
              <a:t>e</a:t>
            </a:r>
            <a:r>
              <a:rPr sz="2450" spc="-150" dirty="0">
                <a:solidFill>
                  <a:srgbClr val="26316F"/>
                </a:solidFill>
                <a:latin typeface="Verdana"/>
                <a:cs typeface="Verdana"/>
              </a:rPr>
              <a:t>v</a:t>
            </a:r>
            <a:r>
              <a:rPr sz="2450" spc="30" dirty="0">
                <a:solidFill>
                  <a:srgbClr val="29357A"/>
                </a:solidFill>
                <a:latin typeface="Verdana"/>
                <a:cs typeface="Verdana"/>
              </a:rPr>
              <a:t>e</a:t>
            </a:r>
            <a:r>
              <a:rPr sz="2450" spc="-15" dirty="0">
                <a:solidFill>
                  <a:srgbClr val="29357A"/>
                </a:solidFill>
                <a:latin typeface="Verdana"/>
                <a:cs typeface="Verdana"/>
              </a:rPr>
              <a:t>l</a:t>
            </a:r>
            <a:r>
              <a:rPr sz="2450" spc="55" dirty="0">
                <a:solidFill>
                  <a:srgbClr val="29357A"/>
                </a:solidFill>
                <a:latin typeface="Verdana"/>
                <a:cs typeface="Verdana"/>
              </a:rPr>
              <a:t>o</a:t>
            </a:r>
            <a:r>
              <a:rPr sz="2450" spc="145" dirty="0">
                <a:solidFill>
                  <a:srgbClr val="26316F"/>
                </a:solidFill>
                <a:latin typeface="Verdana"/>
                <a:cs typeface="Verdana"/>
              </a:rPr>
              <a:t>p</a:t>
            </a:r>
            <a:r>
              <a:rPr sz="2450" spc="-15" dirty="0">
                <a:solidFill>
                  <a:srgbClr val="26316F"/>
                </a:solidFill>
                <a:latin typeface="Verdana"/>
                <a:cs typeface="Verdana"/>
              </a:rPr>
              <a:t>i</a:t>
            </a:r>
            <a:r>
              <a:rPr sz="2450" spc="120" dirty="0">
                <a:solidFill>
                  <a:srgbClr val="26316F"/>
                </a:solidFill>
                <a:latin typeface="Verdana"/>
                <a:cs typeface="Verdana"/>
              </a:rPr>
              <a:t>n</a:t>
            </a:r>
            <a:r>
              <a:rPr sz="2450" spc="170" dirty="0">
                <a:solidFill>
                  <a:srgbClr val="29357A"/>
                </a:solidFill>
                <a:latin typeface="Verdana"/>
                <a:cs typeface="Verdana"/>
              </a:rPr>
              <a:t>g</a:t>
            </a:r>
            <a:r>
              <a:rPr sz="2450" spc="-215" dirty="0">
                <a:solidFill>
                  <a:srgbClr val="29357A"/>
                </a:solidFill>
                <a:latin typeface="Verdana"/>
                <a:cs typeface="Verdana"/>
              </a:rPr>
              <a:t> </a:t>
            </a:r>
            <a:r>
              <a:rPr sz="2450" spc="-15" dirty="0">
                <a:solidFill>
                  <a:srgbClr val="29357A"/>
                </a:solidFill>
                <a:latin typeface="Verdana"/>
                <a:cs typeface="Verdana"/>
              </a:rPr>
              <a:t>a</a:t>
            </a:r>
            <a:r>
              <a:rPr sz="2450" spc="-215" dirty="0">
                <a:solidFill>
                  <a:srgbClr val="29357A"/>
                </a:solidFill>
                <a:latin typeface="Verdana"/>
                <a:cs typeface="Verdana"/>
              </a:rPr>
              <a:t> </a:t>
            </a:r>
            <a:r>
              <a:rPr sz="2450" spc="-90" dirty="0">
                <a:solidFill>
                  <a:srgbClr val="29357A"/>
                </a:solidFill>
                <a:latin typeface="Verdana"/>
                <a:cs typeface="Verdana"/>
              </a:rPr>
              <a:t>r</a:t>
            </a:r>
            <a:r>
              <a:rPr sz="2450" spc="30" dirty="0">
                <a:solidFill>
                  <a:srgbClr val="29357A"/>
                </a:solidFill>
                <a:latin typeface="Verdana"/>
                <a:cs typeface="Verdana"/>
              </a:rPr>
              <a:t>e</a:t>
            </a:r>
            <a:r>
              <a:rPr sz="2450" spc="-15" dirty="0">
                <a:solidFill>
                  <a:srgbClr val="29357A"/>
                </a:solidFill>
                <a:latin typeface="Verdana"/>
                <a:cs typeface="Verdana"/>
              </a:rPr>
              <a:t>l</a:t>
            </a:r>
            <a:r>
              <a:rPr sz="2450" spc="-15" dirty="0">
                <a:solidFill>
                  <a:srgbClr val="26316F"/>
                </a:solidFill>
                <a:latin typeface="Verdana"/>
                <a:cs typeface="Verdana"/>
              </a:rPr>
              <a:t>i</a:t>
            </a:r>
            <a:r>
              <a:rPr sz="2450" spc="-20" dirty="0">
                <a:solidFill>
                  <a:srgbClr val="29357A"/>
                </a:solidFill>
                <a:latin typeface="Verdana"/>
                <a:cs typeface="Verdana"/>
              </a:rPr>
              <a:t>a</a:t>
            </a:r>
            <a:r>
              <a:rPr sz="2450" spc="145" dirty="0">
                <a:solidFill>
                  <a:srgbClr val="26316F"/>
                </a:solidFill>
                <a:latin typeface="Verdana"/>
                <a:cs typeface="Verdana"/>
              </a:rPr>
              <a:t>b</a:t>
            </a:r>
            <a:r>
              <a:rPr sz="2450" spc="-15" dirty="0">
                <a:solidFill>
                  <a:srgbClr val="29357A"/>
                </a:solidFill>
                <a:latin typeface="Verdana"/>
                <a:cs typeface="Verdana"/>
              </a:rPr>
              <a:t>l</a:t>
            </a:r>
            <a:r>
              <a:rPr sz="2450" spc="25" dirty="0">
                <a:solidFill>
                  <a:srgbClr val="29357A"/>
                </a:solidFill>
                <a:latin typeface="Verdana"/>
                <a:cs typeface="Verdana"/>
              </a:rPr>
              <a:t>e  </a:t>
            </a:r>
            <a:r>
              <a:rPr sz="2450" spc="55" dirty="0">
                <a:solidFill>
                  <a:srgbClr val="29357A"/>
                </a:solidFill>
                <a:latin typeface="Verdana"/>
                <a:cs typeface="Verdana"/>
              </a:rPr>
              <a:t>o</a:t>
            </a:r>
            <a:r>
              <a:rPr sz="2450" spc="114" dirty="0">
                <a:solidFill>
                  <a:srgbClr val="29357A"/>
                </a:solidFill>
                <a:latin typeface="Verdana"/>
                <a:cs typeface="Verdana"/>
              </a:rPr>
              <a:t>n</a:t>
            </a:r>
            <a:r>
              <a:rPr sz="2450" spc="-15" dirty="0">
                <a:solidFill>
                  <a:srgbClr val="26316F"/>
                </a:solidFill>
                <a:latin typeface="Verdana"/>
                <a:cs typeface="Verdana"/>
              </a:rPr>
              <a:t>l</a:t>
            </a:r>
            <a:r>
              <a:rPr sz="2450" spc="-15" dirty="0">
                <a:solidFill>
                  <a:srgbClr val="29357A"/>
                </a:solidFill>
                <a:latin typeface="Verdana"/>
                <a:cs typeface="Verdana"/>
              </a:rPr>
              <a:t>i</a:t>
            </a:r>
            <a:r>
              <a:rPr sz="2450" spc="120" dirty="0">
                <a:solidFill>
                  <a:srgbClr val="29357A"/>
                </a:solidFill>
                <a:latin typeface="Verdana"/>
                <a:cs typeface="Verdana"/>
              </a:rPr>
              <a:t>n</a:t>
            </a:r>
            <a:r>
              <a:rPr sz="2450" spc="35" dirty="0">
                <a:solidFill>
                  <a:srgbClr val="26316F"/>
                </a:solidFill>
                <a:latin typeface="Verdana"/>
                <a:cs typeface="Verdana"/>
              </a:rPr>
              <a:t>e</a:t>
            </a:r>
            <a:r>
              <a:rPr sz="2450" spc="-215" dirty="0">
                <a:solidFill>
                  <a:srgbClr val="26316F"/>
                </a:solidFill>
                <a:latin typeface="Verdana"/>
                <a:cs typeface="Verdana"/>
              </a:rPr>
              <a:t> </a:t>
            </a:r>
            <a:r>
              <a:rPr sz="2450" spc="-50" dirty="0">
                <a:solidFill>
                  <a:srgbClr val="26316F"/>
                </a:solidFill>
                <a:latin typeface="Verdana"/>
                <a:cs typeface="Verdana"/>
              </a:rPr>
              <a:t>f</a:t>
            </a:r>
            <a:r>
              <a:rPr sz="2450" spc="55" dirty="0">
                <a:solidFill>
                  <a:srgbClr val="29357A"/>
                </a:solidFill>
                <a:latin typeface="Verdana"/>
                <a:cs typeface="Verdana"/>
              </a:rPr>
              <a:t>oo</a:t>
            </a:r>
            <a:r>
              <a:rPr sz="2450" spc="150" dirty="0">
                <a:solidFill>
                  <a:srgbClr val="26316F"/>
                </a:solidFill>
                <a:latin typeface="Verdana"/>
                <a:cs typeface="Verdana"/>
              </a:rPr>
              <a:t>d</a:t>
            </a:r>
            <a:r>
              <a:rPr sz="2450" spc="-215" dirty="0">
                <a:solidFill>
                  <a:srgbClr val="26316F"/>
                </a:solidFill>
                <a:latin typeface="Verdana"/>
                <a:cs typeface="Verdana"/>
              </a:rPr>
              <a:t> </a:t>
            </a:r>
            <a:r>
              <a:rPr sz="2450" spc="145" dirty="0">
                <a:solidFill>
                  <a:srgbClr val="26316F"/>
                </a:solidFill>
                <a:latin typeface="Verdana"/>
                <a:cs typeface="Verdana"/>
              </a:rPr>
              <a:t>d</a:t>
            </a:r>
            <a:r>
              <a:rPr sz="2450" spc="30" dirty="0">
                <a:solidFill>
                  <a:srgbClr val="29357A"/>
                </a:solidFill>
                <a:latin typeface="Verdana"/>
                <a:cs typeface="Verdana"/>
              </a:rPr>
              <a:t>e</a:t>
            </a:r>
            <a:r>
              <a:rPr sz="2450" spc="-15" dirty="0">
                <a:solidFill>
                  <a:srgbClr val="29357A"/>
                </a:solidFill>
                <a:latin typeface="Verdana"/>
                <a:cs typeface="Verdana"/>
              </a:rPr>
              <a:t>l</a:t>
            </a:r>
            <a:r>
              <a:rPr sz="2450" spc="-15" dirty="0">
                <a:solidFill>
                  <a:srgbClr val="26316F"/>
                </a:solidFill>
                <a:latin typeface="Verdana"/>
                <a:cs typeface="Verdana"/>
              </a:rPr>
              <a:t>i</a:t>
            </a:r>
            <a:r>
              <a:rPr sz="2450" spc="-150" dirty="0">
                <a:solidFill>
                  <a:srgbClr val="26316F"/>
                </a:solidFill>
                <a:latin typeface="Verdana"/>
                <a:cs typeface="Verdana"/>
              </a:rPr>
              <a:t>v</a:t>
            </a:r>
            <a:r>
              <a:rPr sz="2450" spc="30" dirty="0">
                <a:solidFill>
                  <a:srgbClr val="26316F"/>
                </a:solidFill>
                <a:latin typeface="Verdana"/>
                <a:cs typeface="Verdana"/>
              </a:rPr>
              <a:t>e</a:t>
            </a:r>
            <a:r>
              <a:rPr sz="2450" spc="-20" dirty="0">
                <a:solidFill>
                  <a:srgbClr val="26316F"/>
                </a:solidFill>
                <a:latin typeface="Verdana"/>
                <a:cs typeface="Verdana"/>
              </a:rPr>
              <a:t>r</a:t>
            </a:r>
            <a:r>
              <a:rPr sz="2450" spc="-110" dirty="0">
                <a:solidFill>
                  <a:srgbClr val="29357A"/>
                </a:solidFill>
                <a:latin typeface="Verdana"/>
                <a:cs typeface="Verdana"/>
              </a:rPr>
              <a:t>y</a:t>
            </a:r>
            <a:r>
              <a:rPr sz="2450" spc="-215" dirty="0">
                <a:solidFill>
                  <a:srgbClr val="29357A"/>
                </a:solidFill>
                <a:latin typeface="Verdana"/>
                <a:cs typeface="Verdana"/>
              </a:rPr>
              <a:t> </a:t>
            </a:r>
            <a:r>
              <a:rPr sz="2450" spc="-75" dirty="0">
                <a:solidFill>
                  <a:srgbClr val="29357A"/>
                </a:solidFill>
                <a:latin typeface="Verdana"/>
                <a:cs typeface="Verdana"/>
              </a:rPr>
              <a:t>s</a:t>
            </a:r>
            <a:r>
              <a:rPr sz="2450" spc="30" dirty="0">
                <a:solidFill>
                  <a:srgbClr val="26316F"/>
                </a:solidFill>
                <a:latin typeface="Verdana"/>
                <a:cs typeface="Verdana"/>
              </a:rPr>
              <a:t>e</a:t>
            </a:r>
            <a:r>
              <a:rPr sz="2450" spc="-20" dirty="0">
                <a:solidFill>
                  <a:srgbClr val="26316F"/>
                </a:solidFill>
                <a:latin typeface="Verdana"/>
                <a:cs typeface="Verdana"/>
              </a:rPr>
              <a:t>r</a:t>
            </a:r>
            <a:r>
              <a:rPr sz="2450" spc="-114" dirty="0">
                <a:solidFill>
                  <a:srgbClr val="29357A"/>
                </a:solidFill>
                <a:latin typeface="Verdana"/>
                <a:cs typeface="Verdana"/>
              </a:rPr>
              <a:t>v</a:t>
            </a:r>
            <a:r>
              <a:rPr sz="2450" spc="-15" dirty="0">
                <a:solidFill>
                  <a:srgbClr val="29357A"/>
                </a:solidFill>
                <a:latin typeface="Verdana"/>
                <a:cs typeface="Verdana"/>
              </a:rPr>
              <a:t>i</a:t>
            </a:r>
            <a:r>
              <a:rPr sz="2450" spc="90" dirty="0">
                <a:solidFill>
                  <a:srgbClr val="26316F"/>
                </a:solidFill>
                <a:latin typeface="Verdana"/>
                <a:cs typeface="Verdana"/>
              </a:rPr>
              <a:t>c</a:t>
            </a:r>
            <a:r>
              <a:rPr sz="2450" spc="30" dirty="0">
                <a:solidFill>
                  <a:srgbClr val="29357A"/>
                </a:solidFill>
                <a:latin typeface="Verdana"/>
                <a:cs typeface="Verdana"/>
              </a:rPr>
              <a:t>e</a:t>
            </a:r>
            <a:r>
              <a:rPr sz="2450" spc="-370" dirty="0">
                <a:solidFill>
                  <a:srgbClr val="29357A"/>
                </a:solidFill>
                <a:latin typeface="Verdana"/>
                <a:cs typeface="Verdana"/>
              </a:rPr>
              <a:t>.</a:t>
            </a:r>
            <a:r>
              <a:rPr sz="2450" spc="-215" dirty="0">
                <a:solidFill>
                  <a:srgbClr val="29357A"/>
                </a:solidFill>
                <a:latin typeface="Verdana"/>
                <a:cs typeface="Verdana"/>
              </a:rPr>
              <a:t> </a:t>
            </a:r>
            <a:r>
              <a:rPr sz="2450" spc="120" dirty="0">
                <a:solidFill>
                  <a:srgbClr val="26316F"/>
                </a:solidFill>
                <a:latin typeface="Verdana"/>
                <a:cs typeface="Verdana"/>
              </a:rPr>
              <a:t>J</a:t>
            </a:r>
            <a:r>
              <a:rPr sz="2450" spc="-40" dirty="0">
                <a:solidFill>
                  <a:srgbClr val="26316F"/>
                </a:solidFill>
                <a:latin typeface="Verdana"/>
                <a:cs typeface="Verdana"/>
              </a:rPr>
              <a:t>a</a:t>
            </a:r>
            <a:r>
              <a:rPr sz="2450" spc="-150" dirty="0">
                <a:solidFill>
                  <a:srgbClr val="26316F"/>
                </a:solidFill>
                <a:latin typeface="Verdana"/>
                <a:cs typeface="Verdana"/>
              </a:rPr>
              <a:t>v</a:t>
            </a:r>
            <a:r>
              <a:rPr sz="2450" spc="-15" dirty="0">
                <a:solidFill>
                  <a:srgbClr val="26316F"/>
                </a:solidFill>
                <a:latin typeface="Verdana"/>
                <a:cs typeface="Verdana"/>
              </a:rPr>
              <a:t>a</a:t>
            </a:r>
            <a:r>
              <a:rPr sz="2450" spc="-215" dirty="0">
                <a:solidFill>
                  <a:srgbClr val="26316F"/>
                </a:solidFill>
                <a:latin typeface="Verdana"/>
                <a:cs typeface="Verdana"/>
              </a:rPr>
              <a:t> </a:t>
            </a:r>
            <a:r>
              <a:rPr sz="2450" spc="30" dirty="0">
                <a:solidFill>
                  <a:srgbClr val="29357A"/>
                </a:solidFill>
                <a:latin typeface="Verdana"/>
                <a:cs typeface="Verdana"/>
              </a:rPr>
              <a:t>e</a:t>
            </a:r>
            <a:r>
              <a:rPr sz="2450" spc="114" dirty="0">
                <a:solidFill>
                  <a:srgbClr val="26316F"/>
                </a:solidFill>
                <a:latin typeface="Verdana"/>
                <a:cs typeface="Verdana"/>
              </a:rPr>
              <a:t>n</a:t>
            </a:r>
            <a:r>
              <a:rPr sz="2450" spc="-75" dirty="0">
                <a:solidFill>
                  <a:srgbClr val="26316F"/>
                </a:solidFill>
                <a:latin typeface="Verdana"/>
                <a:cs typeface="Verdana"/>
              </a:rPr>
              <a:t>s</a:t>
            </a:r>
            <a:r>
              <a:rPr sz="2450" spc="105" dirty="0">
                <a:solidFill>
                  <a:srgbClr val="26316F"/>
                </a:solidFill>
                <a:latin typeface="Verdana"/>
                <a:cs typeface="Verdana"/>
              </a:rPr>
              <a:t>u</a:t>
            </a:r>
            <a:r>
              <a:rPr sz="2450" spc="-90" dirty="0">
                <a:solidFill>
                  <a:srgbClr val="26316F"/>
                </a:solidFill>
                <a:latin typeface="Verdana"/>
                <a:cs typeface="Verdana"/>
              </a:rPr>
              <a:t>r</a:t>
            </a:r>
            <a:r>
              <a:rPr sz="2450" spc="30" dirty="0">
                <a:solidFill>
                  <a:srgbClr val="29357A"/>
                </a:solidFill>
                <a:latin typeface="Verdana"/>
                <a:cs typeface="Verdana"/>
              </a:rPr>
              <a:t>e</a:t>
            </a:r>
            <a:r>
              <a:rPr sz="2450" spc="-55" dirty="0">
                <a:solidFill>
                  <a:srgbClr val="29357A"/>
                </a:solidFill>
                <a:latin typeface="Verdana"/>
                <a:cs typeface="Verdana"/>
              </a:rPr>
              <a:t>s  </a:t>
            </a:r>
            <a:r>
              <a:rPr sz="2450" spc="-15" dirty="0">
                <a:solidFill>
                  <a:srgbClr val="26316F"/>
                </a:solidFill>
                <a:latin typeface="Verdana"/>
                <a:cs typeface="Verdana"/>
              </a:rPr>
              <a:t>a </a:t>
            </a:r>
            <a:r>
              <a:rPr sz="2450" dirty="0">
                <a:solidFill>
                  <a:srgbClr val="29357A"/>
                </a:solidFill>
                <a:latin typeface="Verdana"/>
                <a:cs typeface="Verdana"/>
              </a:rPr>
              <a:t>seamle</a:t>
            </a:r>
            <a:r>
              <a:rPr sz="2450" dirty="0">
                <a:solidFill>
                  <a:srgbClr val="26316F"/>
                </a:solidFill>
                <a:latin typeface="Verdana"/>
                <a:cs typeface="Verdana"/>
              </a:rPr>
              <a:t>s</a:t>
            </a:r>
            <a:r>
              <a:rPr sz="2450" dirty="0">
                <a:solidFill>
                  <a:srgbClr val="29357A"/>
                </a:solidFill>
                <a:latin typeface="Verdana"/>
                <a:cs typeface="Verdana"/>
              </a:rPr>
              <a:t>s </a:t>
            </a:r>
            <a:r>
              <a:rPr sz="2450" dirty="0">
                <a:solidFill>
                  <a:srgbClr val="26316F"/>
                </a:solidFill>
                <a:latin typeface="Verdana"/>
                <a:cs typeface="Verdana"/>
              </a:rPr>
              <a:t>us</a:t>
            </a:r>
            <a:r>
              <a:rPr sz="2450" dirty="0">
                <a:solidFill>
                  <a:srgbClr val="29357A"/>
                </a:solidFill>
                <a:latin typeface="Verdana"/>
                <a:cs typeface="Verdana"/>
              </a:rPr>
              <a:t>er </a:t>
            </a:r>
            <a:r>
              <a:rPr sz="2450" spc="20" dirty="0">
                <a:solidFill>
                  <a:srgbClr val="29357A"/>
                </a:solidFill>
                <a:latin typeface="Verdana"/>
                <a:cs typeface="Verdana"/>
              </a:rPr>
              <a:t>e</a:t>
            </a:r>
            <a:r>
              <a:rPr sz="2450" spc="20" dirty="0">
                <a:solidFill>
                  <a:srgbClr val="26316F"/>
                </a:solidFill>
                <a:latin typeface="Verdana"/>
                <a:cs typeface="Verdana"/>
              </a:rPr>
              <a:t>x</a:t>
            </a:r>
            <a:r>
              <a:rPr sz="2450" spc="20" dirty="0">
                <a:solidFill>
                  <a:srgbClr val="29357A"/>
                </a:solidFill>
                <a:latin typeface="Verdana"/>
                <a:cs typeface="Verdana"/>
              </a:rPr>
              <a:t>perienc</a:t>
            </a:r>
            <a:r>
              <a:rPr sz="2450" spc="20" dirty="0">
                <a:solidFill>
                  <a:srgbClr val="26316F"/>
                </a:solidFill>
                <a:latin typeface="Verdana"/>
                <a:cs typeface="Verdana"/>
              </a:rPr>
              <a:t>e </a:t>
            </a:r>
            <a:r>
              <a:rPr sz="2450" spc="85" dirty="0">
                <a:solidFill>
                  <a:srgbClr val="26316F"/>
                </a:solidFill>
                <a:latin typeface="Verdana"/>
                <a:cs typeface="Verdana"/>
              </a:rPr>
              <a:t>and </a:t>
            </a:r>
            <a:r>
              <a:rPr sz="2450" spc="30" dirty="0">
                <a:solidFill>
                  <a:srgbClr val="29357A"/>
                </a:solidFill>
                <a:latin typeface="Verdana"/>
                <a:cs typeface="Verdana"/>
              </a:rPr>
              <a:t>ena</a:t>
            </a:r>
            <a:r>
              <a:rPr sz="2450" spc="30" dirty="0">
                <a:solidFill>
                  <a:srgbClr val="26316F"/>
                </a:solidFill>
                <a:latin typeface="Verdana"/>
                <a:cs typeface="Verdana"/>
              </a:rPr>
              <a:t>bles </a:t>
            </a:r>
            <a:r>
              <a:rPr sz="2450" spc="35" dirty="0">
                <a:solidFill>
                  <a:srgbClr val="26316F"/>
                </a:solidFill>
                <a:latin typeface="Verdana"/>
                <a:cs typeface="Verdana"/>
              </a:rPr>
              <a:t> </a:t>
            </a:r>
            <a:r>
              <a:rPr lang="en-US" sz="2450" spc="55" dirty="0">
                <a:solidFill>
                  <a:srgbClr val="29357A"/>
                </a:solidFill>
                <a:latin typeface="Verdana"/>
                <a:cs typeface="Verdana"/>
              </a:rPr>
              <a:t>our project </a:t>
            </a:r>
            <a:r>
              <a:rPr sz="2450" spc="-15" dirty="0">
                <a:solidFill>
                  <a:srgbClr val="26316F"/>
                </a:solidFill>
                <a:latin typeface="Verdana"/>
                <a:cs typeface="Verdana"/>
              </a:rPr>
              <a:t>t</a:t>
            </a:r>
            <a:r>
              <a:rPr sz="2450" spc="60" dirty="0">
                <a:solidFill>
                  <a:srgbClr val="29357A"/>
                </a:solidFill>
                <a:latin typeface="Verdana"/>
                <a:cs typeface="Verdana"/>
              </a:rPr>
              <a:t>o</a:t>
            </a:r>
            <a:r>
              <a:rPr sz="2450" spc="-215" dirty="0">
                <a:solidFill>
                  <a:srgbClr val="29357A"/>
                </a:solidFill>
                <a:latin typeface="Verdana"/>
                <a:cs typeface="Verdana"/>
              </a:rPr>
              <a:t> </a:t>
            </a:r>
            <a:r>
              <a:rPr sz="2450" spc="114" dirty="0">
                <a:solidFill>
                  <a:srgbClr val="26316F"/>
                </a:solidFill>
                <a:latin typeface="Verdana"/>
                <a:cs typeface="Verdana"/>
              </a:rPr>
              <a:t>h</a:t>
            </a:r>
            <a:r>
              <a:rPr sz="2450" spc="-20" dirty="0">
                <a:solidFill>
                  <a:srgbClr val="29357A"/>
                </a:solidFill>
                <a:latin typeface="Verdana"/>
                <a:cs typeface="Verdana"/>
              </a:rPr>
              <a:t>a</a:t>
            </a:r>
            <a:r>
              <a:rPr sz="2450" spc="120" dirty="0">
                <a:solidFill>
                  <a:srgbClr val="29357A"/>
                </a:solidFill>
                <a:latin typeface="Verdana"/>
                <a:cs typeface="Verdana"/>
              </a:rPr>
              <a:t>n</a:t>
            </a:r>
            <a:r>
              <a:rPr sz="2450" spc="145" dirty="0">
                <a:solidFill>
                  <a:srgbClr val="29357A"/>
                </a:solidFill>
                <a:latin typeface="Verdana"/>
                <a:cs typeface="Verdana"/>
              </a:rPr>
              <a:t>d</a:t>
            </a:r>
            <a:r>
              <a:rPr sz="2450" spc="-15" dirty="0">
                <a:solidFill>
                  <a:srgbClr val="29357A"/>
                </a:solidFill>
                <a:latin typeface="Verdana"/>
                <a:cs typeface="Verdana"/>
              </a:rPr>
              <a:t>l</a:t>
            </a:r>
            <a:r>
              <a:rPr sz="2450" spc="35" dirty="0">
                <a:solidFill>
                  <a:srgbClr val="29357A"/>
                </a:solidFill>
                <a:latin typeface="Verdana"/>
                <a:cs typeface="Verdana"/>
              </a:rPr>
              <a:t>e</a:t>
            </a:r>
            <a:r>
              <a:rPr sz="2450" spc="-215" dirty="0">
                <a:solidFill>
                  <a:srgbClr val="29357A"/>
                </a:solidFill>
                <a:latin typeface="Verdana"/>
                <a:cs typeface="Verdana"/>
              </a:rPr>
              <a:t> </a:t>
            </a:r>
            <a:r>
              <a:rPr sz="2450" spc="114" dirty="0">
                <a:solidFill>
                  <a:srgbClr val="29357A"/>
                </a:solidFill>
                <a:latin typeface="Verdana"/>
                <a:cs typeface="Verdana"/>
              </a:rPr>
              <a:t>h</a:t>
            </a:r>
            <a:r>
              <a:rPr sz="2450" spc="-15" dirty="0">
                <a:solidFill>
                  <a:srgbClr val="26316F"/>
                </a:solidFill>
                <a:latin typeface="Verdana"/>
                <a:cs typeface="Verdana"/>
              </a:rPr>
              <a:t>i</a:t>
            </a:r>
            <a:r>
              <a:rPr sz="2450" spc="165" dirty="0">
                <a:solidFill>
                  <a:srgbClr val="29357A"/>
                </a:solidFill>
                <a:latin typeface="Verdana"/>
                <a:cs typeface="Verdana"/>
              </a:rPr>
              <a:t>g</a:t>
            </a:r>
            <a:r>
              <a:rPr sz="2450" spc="120" dirty="0">
                <a:solidFill>
                  <a:srgbClr val="29357A"/>
                </a:solidFill>
                <a:latin typeface="Verdana"/>
                <a:cs typeface="Verdana"/>
              </a:rPr>
              <a:t>h</a:t>
            </a:r>
            <a:r>
              <a:rPr sz="2450" spc="-215" dirty="0">
                <a:solidFill>
                  <a:srgbClr val="29357A"/>
                </a:solidFill>
                <a:latin typeface="Verdana"/>
                <a:cs typeface="Verdana"/>
              </a:rPr>
              <a:t> </a:t>
            </a:r>
            <a:r>
              <a:rPr sz="2450" spc="-150" dirty="0">
                <a:solidFill>
                  <a:srgbClr val="29357A"/>
                </a:solidFill>
                <a:latin typeface="Verdana"/>
                <a:cs typeface="Verdana"/>
              </a:rPr>
              <a:t>v</a:t>
            </a:r>
            <a:r>
              <a:rPr sz="2450" spc="55" dirty="0">
                <a:solidFill>
                  <a:srgbClr val="29357A"/>
                </a:solidFill>
                <a:latin typeface="Verdana"/>
                <a:cs typeface="Verdana"/>
              </a:rPr>
              <a:t>o</a:t>
            </a:r>
            <a:r>
              <a:rPr sz="2450" spc="-15" dirty="0">
                <a:solidFill>
                  <a:srgbClr val="29357A"/>
                </a:solidFill>
                <a:latin typeface="Verdana"/>
                <a:cs typeface="Verdana"/>
              </a:rPr>
              <a:t>l</a:t>
            </a:r>
            <a:r>
              <a:rPr sz="2450" spc="105" dirty="0">
                <a:solidFill>
                  <a:srgbClr val="26316F"/>
                </a:solidFill>
                <a:latin typeface="Verdana"/>
                <a:cs typeface="Verdana"/>
              </a:rPr>
              <a:t>u</a:t>
            </a:r>
            <a:r>
              <a:rPr sz="2450" spc="240" dirty="0">
                <a:solidFill>
                  <a:srgbClr val="26316F"/>
                </a:solidFill>
                <a:latin typeface="Verdana"/>
                <a:cs typeface="Verdana"/>
              </a:rPr>
              <a:t>m</a:t>
            </a:r>
            <a:r>
              <a:rPr sz="2450" spc="30" dirty="0">
                <a:solidFill>
                  <a:srgbClr val="29357A"/>
                </a:solidFill>
                <a:latin typeface="Verdana"/>
                <a:cs typeface="Verdana"/>
              </a:rPr>
              <a:t>e</a:t>
            </a:r>
            <a:r>
              <a:rPr sz="2450" spc="-70" dirty="0">
                <a:solidFill>
                  <a:srgbClr val="26316F"/>
                </a:solidFill>
                <a:latin typeface="Verdana"/>
                <a:cs typeface="Verdana"/>
              </a:rPr>
              <a:t>s</a:t>
            </a:r>
            <a:r>
              <a:rPr sz="2450" spc="-215" dirty="0">
                <a:solidFill>
                  <a:srgbClr val="26316F"/>
                </a:solidFill>
                <a:latin typeface="Verdana"/>
                <a:cs typeface="Verdana"/>
              </a:rPr>
              <a:t> </a:t>
            </a:r>
            <a:r>
              <a:rPr sz="2450" spc="55" dirty="0">
                <a:solidFill>
                  <a:srgbClr val="26316F"/>
                </a:solidFill>
                <a:latin typeface="Verdana"/>
                <a:cs typeface="Verdana"/>
              </a:rPr>
              <a:t>o</a:t>
            </a:r>
            <a:r>
              <a:rPr sz="2450" spc="-25" dirty="0">
                <a:solidFill>
                  <a:srgbClr val="26316F"/>
                </a:solidFill>
                <a:latin typeface="Verdana"/>
                <a:cs typeface="Verdana"/>
              </a:rPr>
              <a:t>f  </a:t>
            </a:r>
            <a:r>
              <a:rPr sz="2450" spc="-55" dirty="0">
                <a:solidFill>
                  <a:srgbClr val="26316F"/>
                </a:solidFill>
                <a:latin typeface="Verdana"/>
                <a:cs typeface="Verdana"/>
              </a:rPr>
              <a:t>o</a:t>
            </a:r>
            <a:r>
              <a:rPr sz="2450" spc="-55" dirty="0">
                <a:solidFill>
                  <a:srgbClr val="29357A"/>
                </a:solidFill>
                <a:latin typeface="Verdana"/>
                <a:cs typeface="Verdana"/>
              </a:rPr>
              <a:t>r</a:t>
            </a:r>
            <a:r>
              <a:rPr sz="2450" spc="-55" dirty="0">
                <a:solidFill>
                  <a:srgbClr val="26316F"/>
                </a:solidFill>
                <a:latin typeface="Verdana"/>
                <a:cs typeface="Verdana"/>
              </a:rPr>
              <a:t>de</a:t>
            </a:r>
            <a:r>
              <a:rPr sz="2450" spc="-55" dirty="0">
                <a:solidFill>
                  <a:srgbClr val="29357A"/>
                </a:solidFill>
                <a:latin typeface="Verdana"/>
                <a:cs typeface="Verdana"/>
              </a:rPr>
              <a:t>rs</a:t>
            </a:r>
            <a:r>
              <a:rPr sz="2450" spc="-55" dirty="0">
                <a:solidFill>
                  <a:srgbClr val="26316F"/>
                </a:solidFill>
                <a:latin typeface="Verdana"/>
                <a:cs typeface="Verdana"/>
              </a:rPr>
              <a:t>.</a:t>
            </a:r>
            <a:endParaRPr sz="2450" dirty="0">
              <a:latin typeface="Verdana"/>
              <a:cs typeface="Verdana"/>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TotalTime>
  <Words>715</Words>
  <Application>Microsoft Office PowerPoint</Application>
  <PresentationFormat>Custom</PresentationFormat>
  <Paragraphs>142</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Figtree</vt:lpstr>
      <vt:lpstr>Söhne</vt:lpstr>
      <vt:lpstr>Tahoma</vt:lpstr>
      <vt:lpstr>Verdana</vt:lpstr>
      <vt:lpstr>Office Theme</vt:lpstr>
      <vt:lpstr>PowerPoint Presentation</vt:lpstr>
      <vt:lpstr>PowerPoint Presentation</vt:lpstr>
      <vt:lpstr>The Food Industry Landscape</vt:lpstr>
      <vt:lpstr>Project Overview      KHUDA LAGSE</vt:lpstr>
      <vt:lpstr>Key Features</vt:lpstr>
      <vt:lpstr>Key Features</vt:lpstr>
      <vt:lpstr>Key Features</vt:lpstr>
      <vt:lpstr>Not actually a feature but a necessity!</vt:lpstr>
      <vt:lpstr>THE JAVA ADVANTAGE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Prithviraj Chowdhury</cp:lastModifiedBy>
  <cp:revision>10</cp:revision>
  <dcterms:created xsi:type="dcterms:W3CDTF">2023-10-28T12:31:18Z</dcterms:created>
  <dcterms:modified xsi:type="dcterms:W3CDTF">2023-10-28T19:33:08Z</dcterms:modified>
</cp:coreProperties>
</file>