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63" r:id="rId5"/>
    <p:sldId id="270" r:id="rId6"/>
    <p:sldId id="267" r:id="rId7"/>
    <p:sldId id="262" r:id="rId8"/>
    <p:sldId id="261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A6B39A-F98C-492F-ADB5-DA89FB9958D6}" type="datetimeFigureOut">
              <a:rPr lang="de-DE" smtClean="0"/>
              <a:t>15.12.2015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F8ECE0-7B6F-4495-BFF6-45C509F4F92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A6B39A-F98C-492F-ADB5-DA89FB9958D6}" type="datetimeFigureOut">
              <a:rPr lang="de-DE" smtClean="0"/>
              <a:t>15.12.2015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8ECE0-7B6F-4495-BFF6-45C509F4F92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A6B39A-F98C-492F-ADB5-DA89FB9958D6}" type="datetimeFigureOut">
              <a:rPr lang="de-DE" smtClean="0"/>
              <a:t>15.12.2015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8ECE0-7B6F-4495-BFF6-45C509F4F92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A6B39A-F98C-492F-ADB5-DA89FB9958D6}" type="datetimeFigureOut">
              <a:rPr lang="de-DE" smtClean="0"/>
              <a:t>15.12.2015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8ECE0-7B6F-4495-BFF6-45C509F4F92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A6B39A-F98C-492F-ADB5-DA89FB9958D6}" type="datetimeFigureOut">
              <a:rPr lang="de-DE" smtClean="0"/>
              <a:t>15.12.2015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8ECE0-7B6F-4495-BFF6-45C509F4F92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A6B39A-F98C-492F-ADB5-DA89FB9958D6}" type="datetimeFigureOut">
              <a:rPr lang="de-DE" smtClean="0"/>
              <a:t>15.12.2015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8ECE0-7B6F-4495-BFF6-45C509F4F92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A6B39A-F98C-492F-ADB5-DA89FB9958D6}" type="datetimeFigureOut">
              <a:rPr lang="de-DE" smtClean="0"/>
              <a:t>15.12.2015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8ECE0-7B6F-4495-BFF6-45C509F4F92A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A6B39A-F98C-492F-ADB5-DA89FB9958D6}" type="datetimeFigureOut">
              <a:rPr lang="de-DE" smtClean="0"/>
              <a:t>15.12.2015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8ECE0-7B6F-4495-BFF6-45C509F4F92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A6B39A-F98C-492F-ADB5-DA89FB9958D6}" type="datetimeFigureOut">
              <a:rPr lang="de-DE" smtClean="0"/>
              <a:t>15.12.2015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8ECE0-7B6F-4495-BFF6-45C509F4F92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5A6B39A-F98C-492F-ADB5-DA89FB9958D6}" type="datetimeFigureOut">
              <a:rPr lang="de-DE" smtClean="0"/>
              <a:t>15.12.2015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8ECE0-7B6F-4495-BFF6-45C509F4F92A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A6B39A-F98C-492F-ADB5-DA89FB9958D6}" type="datetimeFigureOut">
              <a:rPr lang="de-DE" smtClean="0"/>
              <a:t>15.12.2015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F8ECE0-7B6F-4495-BFF6-45C509F4F92A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5A6B39A-F98C-492F-ADB5-DA89FB9958D6}" type="datetimeFigureOut">
              <a:rPr lang="de-DE" smtClean="0"/>
              <a:t>15.12.2015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FF8ECE0-7B6F-4495-BFF6-45C509F4F92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patterns.com/" TargetMode="External"/><Relationship Id="rId2" Type="http://schemas.openxmlformats.org/officeDocument/2006/relationships/hyperlink" Target="https://github.com/omilke/java8-dem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stream/package-summary.html" TargetMode="External"/><Relationship Id="rId5" Type="http://schemas.openxmlformats.org/officeDocument/2006/relationships/hyperlink" Target="http://docs.oracle.com/javase/tutorial/java/javaOO/methodreferences.html" TargetMode="External"/><Relationship Id="rId4" Type="http://schemas.openxmlformats.org/officeDocument/2006/relationships/hyperlink" Target="http://www.oracle.com/technetwork/java/javase/8-whats-new-2157071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Java 8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…</a:t>
            </a:r>
            <a:r>
              <a:rPr lang="de-DE" dirty="0" err="1" smtClean="0"/>
              <a:t>hands</a:t>
            </a:r>
            <a:r>
              <a:rPr lang="de-DE" dirty="0" smtClean="0"/>
              <a:t> 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8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/>
              <a:t>Überblick</a:t>
            </a:r>
          </a:p>
          <a:p>
            <a:r>
              <a:rPr lang="de-DE" dirty="0"/>
              <a:t>Hands On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sz="2700" dirty="0"/>
              <a:t>Fragen und Diskussion</a:t>
            </a:r>
          </a:p>
          <a:p>
            <a:r>
              <a:rPr lang="de-DE" dirty="0"/>
              <a:t>Ausblick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4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Sprache und API</a:t>
            </a:r>
          </a:p>
          <a:p>
            <a:pPr lvl="1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java.security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java.time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JavaFX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8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de-DE" dirty="0" smtClean="0"/>
              <a:t>Methoden-Referenzen</a:t>
            </a:r>
          </a:p>
          <a:p>
            <a:pPr lvl="1"/>
            <a:r>
              <a:rPr lang="de-DE" dirty="0" smtClean="0"/>
              <a:t>Lambda</a:t>
            </a:r>
          </a:p>
          <a:p>
            <a:pPr lvl="1"/>
            <a:r>
              <a:rPr lang="de-DE" dirty="0" smtClean="0"/>
              <a:t>Optional</a:t>
            </a:r>
          </a:p>
          <a:p>
            <a:pPr lvl="1"/>
            <a:r>
              <a:rPr lang="de-DE" dirty="0" smtClean="0"/>
              <a:t>Default-Implementierungen</a:t>
            </a:r>
          </a:p>
          <a:p>
            <a:pPr lvl="1"/>
            <a:r>
              <a:rPr lang="de-DE" dirty="0" smtClean="0"/>
              <a:t>Streams</a:t>
            </a:r>
          </a:p>
          <a:p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JDK Tools (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javac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javadoc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Nashorn), etc…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960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8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>
          <a:xfrm>
            <a:off x="-39069" y="-39887"/>
            <a:ext cx="9241488" cy="6931117"/>
          </a:xfrm>
          <a:prstGeom prst="rect">
            <a:avLst/>
          </a:prstGeom>
        </p:spPr>
      </p:pic>
      <p:sp>
        <p:nvSpPr>
          <p:cNvPr id="5" name="Foliennummernplatzhalter 3"/>
          <p:cNvSpPr>
            <a:spLocks noGrp="1"/>
          </p:cNvSpPr>
          <p:nvPr/>
        </p:nvSpPr>
        <p:spPr>
          <a:xfrm>
            <a:off x="6562875" y="6353021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0001A9-357E-7541-840E-1F18FD9D64CA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feld 11"/>
          <p:cNvSpPr txBox="1"/>
          <p:nvPr/>
        </p:nvSpPr>
        <p:spPr>
          <a:xfrm>
            <a:off x="-58419" y="6251556"/>
            <a:ext cx="5923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https://www.flickr.com/photos/roshanyadama/11915951346</a:t>
            </a:r>
          </a:p>
          <a:p>
            <a:r>
              <a:rPr lang="de-DE" dirty="0">
                <a:solidFill>
                  <a:schemeClr val="bg1"/>
                </a:solidFill>
              </a:rPr>
              <a:t>https://creativecommons.org/licenses/by/2.0/</a:t>
            </a:r>
          </a:p>
        </p:txBody>
      </p:sp>
    </p:spTree>
    <p:extLst>
      <p:ext uri="{BB962C8B-B14F-4D97-AF65-F5344CB8AC3E}">
        <p14:creationId xmlns:p14="http://schemas.microsoft.com/office/powerpoint/2010/main" val="1238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Weitere Ideen:</a:t>
            </a:r>
          </a:p>
          <a:p>
            <a:pPr lvl="1"/>
            <a:r>
              <a:rPr lang="de-DE" dirty="0" smtClean="0"/>
              <a:t>Java EE 7</a:t>
            </a:r>
          </a:p>
          <a:p>
            <a:pPr lvl="2"/>
            <a:r>
              <a:rPr lang="de-DE" dirty="0" smtClean="0"/>
              <a:t>Batch API</a:t>
            </a:r>
          </a:p>
          <a:p>
            <a:pPr lvl="2"/>
            <a:r>
              <a:rPr lang="de-DE" dirty="0" smtClean="0"/>
              <a:t>CDI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9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de-DE" u="sng" dirty="0">
                <a:hlinkClick r:id="rId2"/>
              </a:rPr>
              <a:t>https://</a:t>
            </a:r>
            <a:r>
              <a:rPr lang="de-DE" u="sng" dirty="0" smtClean="0">
                <a:hlinkClick r:id="rId2"/>
              </a:rPr>
              <a:t>github.com/omilke/java8-demo</a:t>
            </a:r>
            <a:endParaRPr lang="de-DE" u="sng" dirty="0" smtClean="0"/>
          </a:p>
          <a:p>
            <a:pPr lvl="1"/>
            <a:endParaRPr lang="de-DE" dirty="0" smtClean="0">
              <a:hlinkClick r:id="rId3"/>
            </a:endParaRPr>
          </a:p>
          <a:p>
            <a:pPr lvl="1"/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www.oracle.com/technetwork/java/javase/8-whats-new-2157071.html</a:t>
            </a:r>
            <a:endParaRPr lang="de-DE" dirty="0" smtClean="0"/>
          </a:p>
          <a:p>
            <a:pPr lvl="1"/>
            <a:endParaRPr lang="de-DE" dirty="0">
              <a:hlinkClick r:id="rId3"/>
            </a:endParaRPr>
          </a:p>
          <a:p>
            <a:pPr lvl="1"/>
            <a:r>
              <a:rPr lang="de-DE" dirty="0">
                <a:hlinkClick r:id="rId5"/>
              </a:rPr>
              <a:t>http://docs.oracle.com/javase/tutorial/java/javaOO/lambdaexpressions.html</a:t>
            </a:r>
          </a:p>
          <a:p>
            <a:pPr lvl="1"/>
            <a:endParaRPr lang="de-DE" dirty="0" smtClean="0">
              <a:hlinkClick r:id="rId5"/>
            </a:endParaRPr>
          </a:p>
          <a:p>
            <a:pPr lvl="1"/>
            <a:r>
              <a:rPr lang="de-DE" dirty="0" smtClean="0">
                <a:hlinkClick r:id="rId5"/>
              </a:rPr>
              <a:t>http</a:t>
            </a:r>
            <a:r>
              <a:rPr lang="de-DE" dirty="0">
                <a:hlinkClick r:id="rId5"/>
              </a:rPr>
              <a:t>://</a:t>
            </a:r>
            <a:r>
              <a:rPr lang="de-DE" dirty="0" smtClean="0">
                <a:hlinkClick r:id="rId5"/>
              </a:rPr>
              <a:t>docs.oracle.com/javase/tutorial/java/javaOO/methodreferences.html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docs.oracle.com/javase/8/docs/api/java/util/stream/package-summary.html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44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4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Weitere Ideen / Inhalte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84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78</Words>
  <Application>Microsoft Office PowerPoint</Application>
  <PresentationFormat>Bildschirmpräsentation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Deimos</vt:lpstr>
      <vt:lpstr>Java 8</vt:lpstr>
      <vt:lpstr>Agenda</vt:lpstr>
      <vt:lpstr>Überblick</vt:lpstr>
      <vt:lpstr>PowerPoint-Präsentation</vt:lpstr>
      <vt:lpstr>Ausblick</vt:lpstr>
      <vt:lpstr>Links</vt:lpstr>
      <vt:lpstr>Fragen?</vt:lpstr>
      <vt:lpstr>Weitere Ideen / Inhalte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mit JUnit</dc:title>
  <dc:creator>Oliver Milke</dc:creator>
  <cp:lastModifiedBy>Oliver Milke</cp:lastModifiedBy>
  <cp:revision>87</cp:revision>
  <dcterms:created xsi:type="dcterms:W3CDTF">2014-12-19T10:49:26Z</dcterms:created>
  <dcterms:modified xsi:type="dcterms:W3CDTF">2015-12-15T10:01:48Z</dcterms:modified>
</cp:coreProperties>
</file>