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71" r:id="rId5"/>
    <p:sldId id="272" r:id="rId6"/>
    <p:sldId id="261" r:id="rId7"/>
    <p:sldId id="262" r:id="rId8"/>
    <p:sldId id="266" r:id="rId9"/>
    <p:sldId id="258" r:id="rId10"/>
    <p:sldId id="259" r:id="rId11"/>
    <p:sldId id="260" r:id="rId12"/>
    <p:sldId id="264" r:id="rId13"/>
    <p:sldId id="265" r:id="rId14"/>
    <p:sldId id="263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3CC536-4F3D-4E22-A9F1-A3C6D40310AC}" type="datetimeFigureOut">
              <a:rPr lang="bg-BG" smtClean="0"/>
              <a:t>8.4.2021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" y="188640"/>
            <a:ext cx="9144000" cy="2304256"/>
          </a:xfrm>
        </p:spPr>
        <p:txBody>
          <a:bodyPr/>
          <a:lstStyle/>
          <a:p>
            <a:r>
              <a:rPr lang="bg-BG" sz="6600" dirty="0" smtClean="0"/>
              <a:t>Мениджър на самолетни полети</a:t>
            </a:r>
            <a:endParaRPr lang="bg-BG" sz="66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7272808" cy="4090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14381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/>
              <a:t>Структура на базата от </a:t>
            </a:r>
            <a:r>
              <a:rPr lang="bg-BG" sz="4800" dirty="0" smtClean="0"/>
              <a:t>данни</a:t>
            </a:r>
            <a:r>
              <a:rPr lang="en-US" sz="4800" dirty="0" smtClean="0"/>
              <a:t>(2)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За имплементацията на автентикация </a:t>
            </a:r>
            <a:r>
              <a:rPr lang="bg-BG" dirty="0"/>
              <a:t>и </a:t>
            </a:r>
            <a:r>
              <a:rPr lang="bg-BG" dirty="0" smtClean="0"/>
              <a:t>оторизация са използвани готовите шаблони на </a:t>
            </a:r>
            <a:r>
              <a:rPr lang="en-US" dirty="0"/>
              <a:t>ASP.NET Core </a:t>
            </a:r>
            <a:r>
              <a:rPr lang="en-US" dirty="0" smtClean="0"/>
              <a:t>Identity</a:t>
            </a:r>
            <a:r>
              <a:rPr lang="bg-BG" dirty="0" smtClean="0"/>
              <a:t>. </a:t>
            </a:r>
            <a:r>
              <a:rPr lang="en-US" dirty="0" smtClean="0"/>
              <a:t>IdentityUser </a:t>
            </a:r>
            <a:r>
              <a:rPr lang="bg-BG" dirty="0" smtClean="0"/>
              <a:t>класът е разширен, за да отговаря на изискванията на проекта.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720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/>
              <a:t>Структура на базата от данни</a:t>
            </a:r>
            <a:r>
              <a:rPr lang="en-US" sz="4800" dirty="0" smtClean="0"/>
              <a:t>(3)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Базата от данни е изградена по </a:t>
            </a:r>
            <a:r>
              <a:rPr lang="en-US" dirty="0" smtClean="0"/>
              <a:t>Code-First</a:t>
            </a:r>
            <a:r>
              <a:rPr lang="bg-BG" dirty="0" smtClean="0"/>
              <a:t> метода.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Останалите таблици са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Flights – </a:t>
            </a:r>
            <a:r>
              <a:rPr lang="bg-BG" dirty="0" smtClean="0"/>
              <a:t>съдържа информация за самолетните полети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en-US" dirty="0" smtClean="0"/>
              <a:t>Reservations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bg-BG" dirty="0" smtClean="0"/>
              <a:t>съдържа информация за резервираните самолетни билети</a:t>
            </a:r>
            <a:r>
              <a:rPr lang="en-US" dirty="0"/>
              <a:t>;</a:t>
            </a:r>
            <a:endParaRPr lang="bg-BG" dirty="0" smtClean="0"/>
          </a:p>
          <a:p>
            <a:r>
              <a:rPr lang="en-US" dirty="0" smtClean="0"/>
              <a:t>Passengers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bg-BG" dirty="0" smtClean="0"/>
              <a:t>съдържа информация за самолетните пътници.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443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 smtClean="0"/>
              <a:t>Потребителски акаунти и роли</a:t>
            </a:r>
            <a:r>
              <a:rPr lang="en-US" sz="4800" dirty="0" smtClean="0"/>
              <a:t>(1)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Потребителски акаунти имат само служителите на </a:t>
            </a:r>
            <a:r>
              <a:rPr lang="bg-BG" dirty="0"/>
              <a:t>авиокомпанията, използваща </a:t>
            </a:r>
            <a:r>
              <a:rPr lang="bg-BG" dirty="0" smtClean="0"/>
              <a:t>софтуера.</a:t>
            </a:r>
          </a:p>
          <a:p>
            <a:pPr marL="0" indent="0">
              <a:buNone/>
            </a:pPr>
            <a:r>
              <a:rPr lang="bg-BG" dirty="0" smtClean="0"/>
              <a:t>Съществуват две възможни роли за потребителските акаунти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User – </a:t>
            </a:r>
            <a:r>
              <a:rPr lang="bg-BG" dirty="0" smtClean="0"/>
              <a:t>този потребителски акаунт е обикновен и няма специални привилегии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en-US" dirty="0" smtClean="0"/>
              <a:t>Admin – </a:t>
            </a:r>
            <a:r>
              <a:rPr lang="bg-BG" dirty="0" smtClean="0"/>
              <a:t>този потребителски акаунт има достъп до всички функционалности на уеб</a:t>
            </a:r>
            <a:r>
              <a:rPr lang="en-US" dirty="0" smtClean="0"/>
              <a:t> </a:t>
            </a:r>
            <a:r>
              <a:rPr lang="bg-BG" dirty="0" smtClean="0"/>
              <a:t>приложението.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730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/>
              <a:t>Потребителски акаунти и роли</a:t>
            </a:r>
            <a:r>
              <a:rPr lang="en-US" sz="4800" dirty="0" smtClean="0"/>
              <a:t>(2)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С</a:t>
            </a:r>
            <a:r>
              <a:rPr lang="bg-BG" dirty="0" smtClean="0"/>
              <a:t>ъществува само 1 администраторски акаунт, който се създава автоматично при стартиране на приложението. Само администраторът може да управлява полетите и другите потребителски акаунти.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21456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7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 smtClean="0"/>
              <a:t>Функционалности на уеб приложението</a:t>
            </a:r>
            <a:r>
              <a:rPr lang="en-US" sz="4800" dirty="0" smtClean="0"/>
              <a:t>(1)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Изгледи</a:t>
            </a:r>
            <a:r>
              <a:rPr lang="bg-BG" dirty="0"/>
              <a:t> </a:t>
            </a:r>
            <a:r>
              <a:rPr lang="bg-BG" dirty="0" smtClean="0"/>
              <a:t>-  </a:t>
            </a:r>
            <a:r>
              <a:rPr lang="ru-RU" dirty="0" smtClean="0"/>
              <a:t>позволяват </a:t>
            </a:r>
            <a:r>
              <a:rPr lang="ru-RU" dirty="0"/>
              <a:t>на потребителя да </a:t>
            </a:r>
            <a:r>
              <a:rPr lang="ru-RU" dirty="0" smtClean="0"/>
              <a:t>види информация за полети, резервации, пътници</a:t>
            </a:r>
            <a:r>
              <a:rPr lang="ru-RU" dirty="0"/>
              <a:t> </a:t>
            </a:r>
            <a:r>
              <a:rPr lang="ru-RU" dirty="0" smtClean="0"/>
              <a:t>и потребителски акаунти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Резервация на билети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Всеки потребител може да резервира билети като посочи своя имейл адрес и избере полет. Не се изисква потребителски вход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Може да се резервират билети за повече от 1 пътник наведнъж</a:t>
            </a:r>
            <a:r>
              <a:rPr lang="en-US" dirty="0" smtClean="0"/>
              <a:t>;</a:t>
            </a:r>
            <a:endParaRPr lang="bg-BG" dirty="0" smtClean="0"/>
          </a:p>
          <a:p>
            <a:pPr lvl="1"/>
            <a:r>
              <a:rPr lang="bg-BG" dirty="0" smtClean="0"/>
              <a:t>За успешна резервация е необходимо полетът да има свободни места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Изпраща се имейл на потребителя, който го информира дали резервацията е успешна.</a:t>
            </a:r>
          </a:p>
          <a:p>
            <a:pPr lvl="1"/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290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/>
              <a:t>Функционалности на уеб приложението</a:t>
            </a:r>
            <a:r>
              <a:rPr lang="en-US" sz="4800" dirty="0" smtClean="0"/>
              <a:t>(2)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Филтриране – данните, показани в изгледите, могат да се филтрират</a:t>
            </a:r>
            <a:r>
              <a:rPr lang="en-US" dirty="0" smtClean="0"/>
              <a:t>;</a:t>
            </a:r>
          </a:p>
          <a:p>
            <a:r>
              <a:rPr lang="bg-BG" dirty="0" smtClean="0"/>
              <a:t>Странициране – потребителят може да ограничи броя записи, показани на страницата</a:t>
            </a:r>
            <a:r>
              <a:rPr lang="en-US" dirty="0" smtClean="0"/>
              <a:t>;</a:t>
            </a:r>
          </a:p>
          <a:p>
            <a:r>
              <a:rPr lang="bg-BG" dirty="0" smtClean="0"/>
              <a:t>Детайлни изгледи – потребителят може да разгледа конкретен запис на отделна страница</a:t>
            </a:r>
            <a:r>
              <a:rPr lang="en-US" dirty="0" smtClean="0"/>
              <a:t>;</a:t>
            </a:r>
          </a:p>
          <a:p>
            <a:r>
              <a:rPr lang="bg-BG" dirty="0" smtClean="0"/>
              <a:t>Смяна на паролата и телефонния номер – достъпно само</a:t>
            </a:r>
            <a:r>
              <a:rPr lang="en-US" dirty="0" smtClean="0"/>
              <a:t> </a:t>
            </a:r>
            <a:r>
              <a:rPr lang="bg-BG" dirty="0" smtClean="0"/>
              <a:t>за тези с потребителски акаунт.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9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 smtClean="0"/>
              <a:t>Използвани инструменти и технологии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Studio 2019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Microsoft SQL Server</a:t>
            </a:r>
          </a:p>
          <a:p>
            <a:r>
              <a:rPr lang="en-US" dirty="0"/>
              <a:t>Entity Framework </a:t>
            </a:r>
            <a:r>
              <a:rPr lang="en-US" dirty="0" smtClean="0"/>
              <a:t>Core</a:t>
            </a:r>
          </a:p>
          <a:p>
            <a:r>
              <a:rPr lang="en-US" dirty="0" smtClean="0"/>
              <a:t>Microsoft </a:t>
            </a:r>
            <a:r>
              <a:rPr lang="en-US" dirty="0"/>
              <a:t>SQL Server Management </a:t>
            </a:r>
            <a:r>
              <a:rPr lang="en-US" dirty="0" smtClean="0"/>
              <a:t>Studio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Trello</a:t>
            </a:r>
          </a:p>
          <a:p>
            <a:r>
              <a:rPr lang="en-US" dirty="0"/>
              <a:t>ASP.NET Core </a:t>
            </a:r>
            <a:r>
              <a:rPr lang="en-US" dirty="0" smtClean="0"/>
              <a:t>Identity</a:t>
            </a:r>
          </a:p>
          <a:p>
            <a:r>
              <a:rPr lang="en-US" dirty="0" smtClean="0"/>
              <a:t>Razor Pages</a:t>
            </a:r>
          </a:p>
          <a:p>
            <a:r>
              <a:rPr lang="en-US" dirty="0"/>
              <a:t>NUnit</a:t>
            </a:r>
          </a:p>
          <a:p>
            <a:r>
              <a:rPr lang="en-US" dirty="0"/>
              <a:t>Mailkit</a:t>
            </a:r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4035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-324544" y="4941168"/>
            <a:ext cx="9972600" cy="1600200"/>
          </a:xfrm>
        </p:spPr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027"/>
            <a:ext cx="7590620" cy="532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37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r>
              <a:rPr lang="bg-BG" dirty="0" smtClean="0"/>
              <a:t>Кратко описание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 smtClean="0"/>
              <a:t>Уеб приложението служи за управление на самолетни полети и резервация на самолетни билети. Полетите</a:t>
            </a:r>
            <a:r>
              <a:rPr lang="en-US" dirty="0" smtClean="0"/>
              <a:t> </a:t>
            </a:r>
            <a:r>
              <a:rPr lang="bg-BG" dirty="0" smtClean="0"/>
              <a:t>се управляват от администратора на сайта.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980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 smtClean="0"/>
              <a:t>Изисквания за проекта</a:t>
            </a:r>
            <a:r>
              <a:rPr lang="en-US" sz="4800" dirty="0" smtClean="0"/>
              <a:t>(1)</a:t>
            </a:r>
            <a:r>
              <a:rPr lang="bg-BG" sz="4800" dirty="0" smtClean="0"/>
              <a:t> 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Проектът трябва да бъде приложение реализирано чрез слой за данни, слой за услуги и презентационен </a:t>
            </a:r>
            <a:r>
              <a:rPr lang="bg-BG" dirty="0" smtClean="0"/>
              <a:t>слой</a:t>
            </a:r>
            <a:r>
              <a:rPr lang="en-US" dirty="0"/>
              <a:t>;</a:t>
            </a:r>
            <a:endParaRPr lang="en-US" dirty="0" smtClean="0"/>
          </a:p>
          <a:p>
            <a:r>
              <a:rPr lang="bg-BG" dirty="0" smtClean="0"/>
              <a:t>Приложението </a:t>
            </a:r>
            <a:r>
              <a:rPr lang="bg-BG" dirty="0"/>
              <a:t>задължително </a:t>
            </a:r>
            <a:r>
              <a:rPr lang="bg-BG" dirty="0" smtClean="0"/>
              <a:t>трябва</a:t>
            </a:r>
            <a:r>
              <a:rPr lang="en-US" dirty="0" smtClean="0"/>
              <a:t> </a:t>
            </a:r>
            <a:r>
              <a:rPr lang="bg-BG" dirty="0" smtClean="0"/>
              <a:t>да </a:t>
            </a:r>
            <a:r>
              <a:rPr lang="bg-BG" dirty="0"/>
              <a:t>има Web базиран </a:t>
            </a:r>
            <a:r>
              <a:rPr lang="bg-BG" dirty="0" smtClean="0"/>
              <a:t>интерфейс</a:t>
            </a:r>
            <a:r>
              <a:rPr lang="en-US" dirty="0"/>
              <a:t>;</a:t>
            </a:r>
            <a:endParaRPr lang="bg-BG" dirty="0" smtClean="0"/>
          </a:p>
          <a:p>
            <a:r>
              <a:rPr lang="bg-BG" dirty="0" smtClean="0"/>
              <a:t>За </a:t>
            </a:r>
            <a:r>
              <a:rPr lang="bg-BG" dirty="0"/>
              <a:t>приложението трябва да се използва база данни и Entity </a:t>
            </a:r>
            <a:r>
              <a:rPr lang="bg-BG" dirty="0" smtClean="0"/>
              <a:t>Framework</a:t>
            </a:r>
            <a:r>
              <a:rPr lang="en-US" dirty="0"/>
              <a:t>;</a:t>
            </a:r>
            <a:endParaRPr lang="en-US" dirty="0" smtClean="0"/>
          </a:p>
          <a:p>
            <a:r>
              <a:rPr lang="bg-BG" dirty="0"/>
              <a:t>Препоръчително е използването на външни библиотеки, с помощта на които да се реализират и други допълнителни функционалности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879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bg-BG" sz="4800" dirty="0"/>
              <a:t>Изисквания за проекта</a:t>
            </a:r>
            <a:r>
              <a:rPr lang="en-US" sz="4800" dirty="0" smtClean="0"/>
              <a:t>(</a:t>
            </a:r>
            <a:r>
              <a:rPr lang="bg-BG" sz="4800" dirty="0" smtClean="0"/>
              <a:t>2</a:t>
            </a:r>
            <a:r>
              <a:rPr lang="en-US" sz="4800" dirty="0" smtClean="0"/>
              <a:t>)</a:t>
            </a:r>
            <a:r>
              <a:rPr lang="bg-BG" sz="4800" dirty="0" smtClean="0"/>
              <a:t> </a:t>
            </a:r>
            <a:endParaRPr lang="bg-BG" sz="48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944966" cy="5364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63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/>
              <a:t>Изисквания за </a:t>
            </a:r>
            <a:r>
              <a:rPr lang="bg-BG" sz="4800" dirty="0" smtClean="0"/>
              <a:t>проекта(</a:t>
            </a:r>
            <a:r>
              <a:rPr lang="en-US" sz="4800" dirty="0" smtClean="0"/>
              <a:t>3</a:t>
            </a:r>
            <a:r>
              <a:rPr lang="bg-BG" sz="4800" dirty="0" smtClean="0"/>
              <a:t>) </a:t>
            </a:r>
            <a:endParaRPr lang="bg-BG" sz="4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02011" cy="273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7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 smtClean="0"/>
              <a:t>Участници в проекта и техният принос към него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Онур Солак – изграждане на базата от данни, валидация на данните, имплементация на автентикация, оторизация, </a:t>
            </a:r>
            <a:r>
              <a:rPr lang="en-US" dirty="0" smtClean="0"/>
              <a:t>CRUD </a:t>
            </a:r>
            <a:r>
              <a:rPr lang="bg-BG" dirty="0" smtClean="0"/>
              <a:t>операции и функционалността за резервиране на билети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/>
              <a:t>Джан </a:t>
            </a:r>
            <a:r>
              <a:rPr lang="bg-BG" dirty="0" smtClean="0"/>
              <a:t>Неджмидин</a:t>
            </a:r>
            <a:r>
              <a:rPr lang="en-US" dirty="0" smtClean="0"/>
              <a:t> –</a:t>
            </a:r>
            <a:r>
              <a:rPr lang="bg-BG" dirty="0" smtClean="0"/>
              <a:t> оформление на изгледите, изготвяне на презентация за проекта, имплементация на опции за филтриране и странициране</a:t>
            </a:r>
            <a:r>
              <a:rPr lang="en-US" dirty="0"/>
              <a:t>;</a:t>
            </a:r>
            <a:endParaRPr lang="en-US" dirty="0" smtClean="0"/>
          </a:p>
          <a:p>
            <a:r>
              <a:rPr lang="bg-BG" dirty="0" smtClean="0"/>
              <a:t>Станил Петров – имплементация на автоматизирани </a:t>
            </a:r>
            <a:r>
              <a:rPr lang="en-US" dirty="0" smtClean="0"/>
              <a:t>NUnit </a:t>
            </a:r>
            <a:r>
              <a:rPr lang="bg-BG" dirty="0" smtClean="0"/>
              <a:t>тестове и изготвяне на документация.</a:t>
            </a:r>
            <a:r>
              <a:rPr lang="en-US" dirty="0" smtClean="0"/>
              <a:t>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0623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dirty="0" smtClean="0"/>
              <a:t>Етапи от разработката на проекта</a:t>
            </a:r>
            <a:endParaRPr lang="bg-BG" sz="4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Анализ на софтуерните изисквания</a:t>
            </a:r>
            <a:r>
              <a:rPr lang="en-US" dirty="0" smtClean="0"/>
              <a:t>;</a:t>
            </a:r>
          </a:p>
          <a:p>
            <a:r>
              <a:rPr lang="bg-BG" dirty="0" smtClean="0"/>
              <a:t>Планиране на етапите на разработка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Приготвяне на инструментите за работа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Разпределяне на задачите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Създаване на базата от данни и валидация на данните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Имплементация на функционалности за приложението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Имплементация на автоматизирани тестове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Документиране на проекта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ru-RU" dirty="0"/>
              <a:t>Представяне и защита на </a:t>
            </a:r>
            <a:r>
              <a:rPr lang="ru-RU" dirty="0" smtClean="0"/>
              <a:t>проекта</a:t>
            </a:r>
            <a:r>
              <a:rPr lang="en-US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049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проекта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889572" cy="4536504"/>
          </a:xfrm>
        </p:spPr>
      </p:pic>
    </p:spTree>
    <p:extLst>
      <p:ext uri="{BB962C8B-B14F-4D97-AF65-F5344CB8AC3E}">
        <p14:creationId xmlns:p14="http://schemas.microsoft.com/office/powerpoint/2010/main" val="28999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11560"/>
          </a:xfrm>
        </p:spPr>
        <p:txBody>
          <a:bodyPr/>
          <a:lstStyle/>
          <a:p>
            <a:r>
              <a:rPr lang="bg-BG" sz="4800" dirty="0" smtClean="0"/>
              <a:t>Структура на базата от данни</a:t>
            </a:r>
            <a:r>
              <a:rPr lang="en-US" sz="4800" dirty="0" smtClean="0"/>
              <a:t>(1)</a:t>
            </a:r>
            <a:endParaRPr lang="bg-BG" sz="4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51213"/>
            <a:ext cx="8280920" cy="54067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06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422</TotalTime>
  <Words>581</Words>
  <Application>Microsoft Office PowerPoint</Application>
  <PresentationFormat>Презентация на цял екран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18" baseType="lpstr">
      <vt:lpstr>Ръководител</vt:lpstr>
      <vt:lpstr>Мениджър на самолетни полети</vt:lpstr>
      <vt:lpstr>Кратко описание</vt:lpstr>
      <vt:lpstr>Изисквания за проекта(1) </vt:lpstr>
      <vt:lpstr>Изисквания за проекта(2) </vt:lpstr>
      <vt:lpstr>Изисквания за проекта(3) </vt:lpstr>
      <vt:lpstr>Участници в проекта и техният принос към него</vt:lpstr>
      <vt:lpstr>Етапи от разработката на проекта</vt:lpstr>
      <vt:lpstr>Архитектура на проекта</vt:lpstr>
      <vt:lpstr>Структура на базата от данни(1)</vt:lpstr>
      <vt:lpstr>Структура на базата от данни(2)</vt:lpstr>
      <vt:lpstr>Структура на базата от данни(3)</vt:lpstr>
      <vt:lpstr>Потребителски акаунти и роли(1)</vt:lpstr>
      <vt:lpstr>Потребителски акаунти и роли(2)</vt:lpstr>
      <vt:lpstr>Функционалности на уеб приложението(1)</vt:lpstr>
      <vt:lpstr>Функционалности на уеб приложението(2)</vt:lpstr>
      <vt:lpstr>Използвани инструменти и технологии</vt:lpstr>
      <vt:lpstr>Благодарим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oni</dc:creator>
  <cp:lastModifiedBy>oni</cp:lastModifiedBy>
  <cp:revision>83</cp:revision>
  <dcterms:created xsi:type="dcterms:W3CDTF">2021-04-08T10:55:25Z</dcterms:created>
  <dcterms:modified xsi:type="dcterms:W3CDTF">2021-04-08T18:07:16Z</dcterms:modified>
</cp:coreProperties>
</file>