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231b1f60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231b1f60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231b1f60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231b1f60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231b1f607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231b1f607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231b1f607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231b1f607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231b1f607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231b1f607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Tracking System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Onkar R Narayanpure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  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Welcome to the presentation on our Fitness Tracking System.  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This project is designed to help users track their fitness activities and generate detailed reports to monitor their progress.         </a:t>
            </a:r>
            <a:r>
              <a:rPr lang="en"/>
              <a:t>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Problem Statement: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Tracking fitness activities and generating insightful reports can be challenging without a robust system. 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Solution Overview:                                           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Our system provides an easy-to-use platform for logging workouts and generating reports, built using a microservice  architecture.      </a:t>
            </a:r>
            <a:r>
              <a:rPr lang="en"/>
              <a:t>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Logging Workouts:                                              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- Users can log workout details such as exercise type, duration, and metrics.                            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 Data captured via UI, sent to Workout Service, stored in MySQL 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Generating Reports:                                            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- Users can generate reports to monitor fitness progress over  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time.   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51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Key Components:                                        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- User Interface: Static web app for user interaction. 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- API Layer: REST APIs for communication.              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- Microservices:                                       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   * Workout Service: Handles workout data.             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   * Report Service: Generates fitness reports.        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- Kafka: Message broker for asynchronous communication.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- MySQL: RDBMS for data storage.                       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- Docker: Containerization of services.                         </a:t>
            </a:r>
            <a:endParaRPr sz="1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20"/>
              <a:t>- GCP: Hosting the entire system.                               </a:t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User enters workout details in the UI.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Details sent to Workout Service via REST API.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Workout Service stores data in Workout Database (MySQL).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Data also sent to Kafka for report generation.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Report Service processes data from Kafka.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Report Service stores report data in Report Database (MySQL).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Users generate reports via the UI.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9624425" y="-760675"/>
            <a:ext cx="593700" cy="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