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51" r:id="rId3"/>
    <p:sldId id="653" r:id="rId4"/>
    <p:sldId id="654" r:id="rId5"/>
    <p:sldId id="655" r:id="rId6"/>
    <p:sldId id="656" r:id="rId7"/>
    <p:sldId id="657" r:id="rId8"/>
    <p:sldId id="658" r:id="rId9"/>
    <p:sldId id="659" r:id="rId10"/>
    <p:sldId id="662" r:id="rId11"/>
    <p:sldId id="663" r:id="rId12"/>
    <p:sldId id="664" r:id="rId13"/>
    <p:sldId id="666" r:id="rId14"/>
    <p:sldId id="667" r:id="rId15"/>
    <p:sldId id="668" r:id="rId16"/>
    <p:sldId id="669" r:id="rId17"/>
    <p:sldId id="671" r:id="rId18"/>
    <p:sldId id="670" r:id="rId19"/>
    <p:sldId id="672" r:id="rId20"/>
    <p:sldId id="674" r:id="rId21"/>
    <p:sldId id="673" r:id="rId22"/>
    <p:sldId id="684" r:id="rId23"/>
    <p:sldId id="685" r:id="rId24"/>
    <p:sldId id="686" r:id="rId25"/>
    <p:sldId id="687" r:id="rId26"/>
    <p:sldId id="6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5-22T09:40:16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7056 16704 0,'0'-18'16,"0"1"-1,0-19 1,17 1-1,1 18 1,-1 17 0,19 17-1,-1 18 17,0 18-17,1 53 1,-1-18-1,18-17 1,-36-53 0,19-36-1,-19-35 1,19-53 0,-36 18-1,0 35 1,0 35-16,0 1 15,0 87 17,0 1-17,0-18 1,0 53 0,0 52-1,35 19 1,-35-36-1,0-71 1,-18 36 0,-35-35-1,-17-53 1,-18-36 0,35-17-1</inkml:trace>
  <inkml:trace contextRef="#ctx0" brushRef="#br0" timeOffset="867.61">7461 16334 0,'-17'-18'15,"-1"0"-15,0 1 16,18-19-1,18-17 1,17 18 0,18-18-1,35 36 17,-70 17-32,0 0 15,17 53 1,-53 52-1,1-34 1,-72 70 0,54-35-1,-18-18 1,53-53 0,36-35 15,-1-17-16,35-1 1,-34 18 0,34 0-1,-17 18 1,-35-1 0</inkml:trace>
  <inkml:trace contextRef="#ctx0" brushRef="#br0" timeOffset="1314.93">7902 17057 0,'18'0'16,"-18"17"-1,53-17 1,35-17 0,-35-1-1,-18 1-15,53-1 16,36 0-1,-36 1 1,-53 17 0</inkml:trace>
  <inkml:trace contextRef="#ctx0" brushRef="#br0" timeOffset="2097.64">8026 16757 0,'0'-18'16,"0"1"15,-18 17-16,18 17 1,0 1 0,18 17-1,17 53 1,-17 18 0,17-35-1,0 52 1,-17-17-1,-1-18 1,-17-52 0,0-1-1</inkml:trace>
  <inkml:trace contextRef="#ctx0" brushRef="#br0" timeOffset="3412.61">8890 16598 0,'0'-35'15,"-18"17"1,18 1 0,-17 34-1,17 19 1,0 69-1,17 54 1,1 0 0,0-53-1,-1-53-15,-17 17 16,18-17 0,0-35-1,-18-71 16,0 0-15,17-35 0,1 17-1,-1 36 1,19 35 0,-1 18-1,0 17 1,1 35-1,-36-17 1,0-17 0,-36-19-1,-17 18 1,-17-35 0,-1 18 15,36-18-16,17 0-15</inkml:trace>
  <inkml:trace contextRef="#ctx0" brushRef="#br0" timeOffset="3695.81">9349 17145 0,'0'35'16,"0"18"0,0-18-16,0 18 15,17 53 1,-17-18 15,18-17-15,0-53-16</inkml:trace>
  <inkml:trace contextRef="#ctx0" brushRef="#br0" timeOffset="4329.32">9402 17004 0,'17'-53'15,"1"0"1,35-18 0,0 54-1,17 34 16,-35 19-15,1 52 0,-19 35-1,-17-52 1,-17-36-16,-19 36 16,1-36-1,18-35 1,17-35-1,0-18 1,17-18 0,36-17-1,-18-18 1,18 0 0,-17 36-1,-36 17 16,0 18-15,-18 35 0,0 17-1,1 1-15,-1 17 16,0 36 0,1 52-1,34-17 1,19-18-1,17-70 1,35 0 0,-35-71-1</inkml:trace>
  <inkml:trace contextRef="#ctx0" brushRef="#br0" timeOffset="4812.66">9966 16916 0,'0'-53'15,"-18"0"1,-17 18 15,35 52 0,0 18-15,18 36 0,-1-36-1,36 1 1,0-36-1,-18-53 1,-17 0 0,-18-53-1,0 35 1,0 36 0,0 53-1,0 17 1,-18 71-1,36 35 17,35 0-17,35 18 1,-53-53 0,-17-53-16,17 35 15,-35-53-15,18 36 16,-36 17-1,-52-53 1,35-17-16</inkml:trace>
  <inkml:trace contextRef="#ctx0" brushRef="#br0" timeOffset="6460.18">10866 16898 0,'-18'0'47,"18"18"-15,18-18-17,-1 0-15,89 0 16,17 0-1,19-18 1,-54 0 15,-18 18-31</inkml:trace>
  <inkml:trace contextRef="#ctx0" brushRef="#br0" timeOffset="6726.36">11024 16757 0,'-35'-18'16,"17"18"-16,18-17 16,0-1-1,18 53 1,-18 1-1,53 69 1,-18 1 0,0-18 15,-35-52-31,18-1 0</inkml:trace>
  <inkml:trace contextRef="#ctx0" brushRef="#br0" timeOffset="7325.78">11359 16616 0,'0'-53'15,"0"18"1,18 35-1,-18 17 1,0 1-16,35 70 31,-35 0-15,36 36 0,17-1-1,-18-17 1,-18-71-1,1-17 1,0-53 0,-18-1-1,0 1-15,35-18 16,-17-35 0,-18 53-1,17 17 1,19 18-1,-1 35 1,0 18 15,-53 0-15,1 0 0,-18 0-1,17-53 1,-17 0-1,-18 0 1,17-18 0</inkml:trace>
  <inkml:trace contextRef="#ctx0" brushRef="#br0" timeOffset="8056.3">11853 16951 0,'0'-18'31,"-17"18"0,17-17-31,0-1 16,35-17-1,0-1 1,1 1 15,-1 35-15,0 0 0,0 53-1,-17-18 1,-18 54-1,0 16 1,-18-16 0,1-54-1,17-17-15,-18-1 16,18 1-16,18-18 31,-18-18-15,35 18-1,0-17 1,18-1 0,0 0 15,-18 1-15,1 17-1,-19-18 1</inkml:trace>
  <inkml:trace contextRef="#ctx0" brushRef="#br0" timeOffset="9706.56">12594 16616 0,'0'-18'16,"18"1"-1,-18-1-15,17 0 16,19-35-1,-19 36 1,-17-1 0,36 36-1,-1 17 1,18 36 0,-18-19-1,18 37 1,18-36-1,-36-36 1,18-52 0,-18 0-1,-17-54 1,-18 1 15,0 53-15,-18 35-1,0 35 1,1 53 0,17 54-1,35 34 1,0-70 0,-35-36-16,36 36 15,-1 35 1,-35 18 15,-18-124-31,18 1 0,-53-1 16,-35 0-1</inkml:trace>
  <inkml:trace contextRef="#ctx0" brushRef="#br0" timeOffset="10460.09">14146 16775 0,'18'0'16,"0"0"-1,35 0 1,-18-18 0,53 0-1,0 1 1,-17-1-1,-36 18-15,18-18 16,-35 18-16,17 0 16,0 0-1</inkml:trace>
  <inkml:trace contextRef="#ctx0" brushRef="#br0" timeOffset="10805.33">14252 17039 0,'0'18'15,"0"-1"1,18-17-1,35 0 1,53-17 0,-18-1-1,18-17 1,-71 35 0,18-18-16,0 18 31,-36 0-16,1 18 1</inkml:trace>
  <inkml:trace contextRef="#ctx0" brushRef="#br0" timeOffset="12220.48">16245 16334 0,'0'-18'31,"0"0"0,18 18-31,0-17 16,35 17 0,-18 0-1,18 53 16,-53 0-15,0 35 0,-35 18-1,-1-36 1,-34 1 0,34-36-1,36-53 1,36 1-1,-1-36 1,18 0 0,35-18-1,-35 18 1,0-17 0,-18 17 15,-35 18-16,-17 35 1,-1 0 0,-35 35-1,0 35 1,18-17 0,35-17-16,0 34 15,0-52-15,17 52 16,36 19-1,18-37 1,-36-34 0,36-18-1,-36-35 1</inkml:trace>
  <inkml:trace contextRef="#ctx0" brushRef="#br0" timeOffset="12357.58">16616 16157 0,'0'-53'16</inkml:trace>
  <inkml:trace contextRef="#ctx0" brushRef="#br0" timeOffset="12686.82">16739 15963 0,'53'-17'15,"0"-1"1,-35 36 0,-18 34-1,-36 37 1,1-36 0,18-36-16,-19 18 15,19-17 1,34-36 15,19 1-15,-1-1-1,0 18-15,0 0 16,54 18 0,-54 35-1,-17-18 1,-54 36-1,-34-1 1,-19-17 0</inkml:trace>
  <inkml:trace contextRef="#ctx0" brushRef="#br0" timeOffset="13285.24">17216 16651 0</inkml:trace>
  <inkml:trace contextRef="#ctx0" brushRef="#br0" timeOffset="13486.38">17216 16651 0,'17'0'15,"1"0"17,35-18-17,-18 18 1,71-17-1,17-1 1,-17 1 0,-53-1-1,-35 18-15,17 0 16</inkml:trace>
  <inkml:trace contextRef="#ctx0" brushRef="#br0" timeOffset="13769.58">17445 16351 0,'0'18'31,"0"0"-16,0 17 1,0 35 0,0-52-16,0 70 15,0 36 1,17-1 0,1-52-1,17-1 1</inkml:trace>
  <inkml:trace contextRef="#ctx0" brushRef="#br0" timeOffset="14652.21">18662 16545 0,'0'-17'16,"0"-1"0,-18 18-16,1-18 15,-36 18 1,-35 18 0,17 35-1,36-18 1,-18 36-1,35 17 1,18-18 15,35-17-15,-17-35-16,35 0 16,18-18-1,-19-36 1,1-52-1,-17 18 1,-1-54 0,-35 18-1,0 36 1,0 52 0,0 36 15,0 17-16,0 53 1,35-17 15,0 35-15,18-18 0,-17 0-1,-1-53 1,0 1-16</inkml:trace>
  <inkml:trace contextRef="#ctx0" brushRef="#br0" timeOffset="14835.34">19032 16898 0,'0'18'31,"0"-1"-31,0 36 31,0 0-31,0 35 31,0 18-15</inkml:trace>
  <inkml:trace contextRef="#ctx0" brushRef="#br0" timeOffset="15599.94">19262 16722 0,'-18'-36'16,"18"19"-1,18-19 1,-1 19-1,19 17 1,-19 35 0,36 36-1,-35 34 1,-18-52 0,-53 18-1,35-36 1,18-52-1,53-19 1,0-52 0,0 0 15,0-18-15,-18 18-1,0 35 1,-35 35-16,18-17 15,-18 17 1,0 1 0,-18 52-1,-17 36 1,35-18 0,0 52-1,18-16 1,-1-37-1,36-16 1,18-36 0,-18-36 15,-18-16-31</inkml:trace>
  <inkml:trace contextRef="#ctx0" brushRef="#br0" timeOffset="16133.37">19632 15963 0,'0'-35'16,"-18"17"0,18 1-16,0-1 31,0-17-15,18 35-1,17 0 1,-35 35-1,0 18 1,0 53 0,-17-18-1,-1-35 1,18-18 0,0 0-1,71-35 1,17 0-1,-35-17 1,53-1 0,-18 0-1,-53 18 17,-17-17-32,-1 17 15,1-18-15</inkml:trace>
  <inkml:trace contextRef="#ctx0" brushRef="#br0" timeOffset="17182.28">20496 16633 0,'-17'0'15,"-1"0"16,0 0-15,36 0 15,0 0-31,70 0 32,18-17-17,35-1 1,-18 1-1,-70 17 1,-17 0-16</inkml:trace>
  <inkml:trace contextRef="#ctx0" brushRef="#br0" timeOffset="17465.46">20743 16404 0,'0'18'31,"0"-1"-15,0 1-1,0 35 1,0 35-1,18 53 1,0 0 0,-1-52-1,-17-54-15</inkml:trace>
  <inkml:trace contextRef="#ctx0" brushRef="#br0" timeOffset="18182">21678 16439 0,'0'-17'16,"0"-1"-16,-35 18 15,-18 0 1,-35 35 15,17 1-15,1 17-1,52 35 1,18-35 0,35 0-1,36-53 1,-18-36 0,0-17-1,-36-17 1,1-18-1,-18 52 1,0 19-16,0-18 16,0 70 15,0 0 0,0 36-15,0 34-1,0 1 1,18-70-16</inkml:trace>
  <inkml:trace contextRef="#ctx0" brushRef="#br0" timeOffset="18630.37">21890 16757 0,'17'-18'16,"1"1"-1,0-1 1,-1 18 0,1 0-1,-18 18 1,18 17-1,-18 18 1,0 17 0,0 1-1,-18-18 1,18-35 0,0-1-1,71-34 1,17-19-1,-18 19 1,36-1 0,-35 0-1,-18 1 17</inkml:trace>
  <inkml:trace contextRef="#ctx0" brushRef="#br0" timeOffset="20917.21">22525 16563 0,'0'-18'16,"-18"18"-1,18-35 1,18 17 0,17-17-1,0 35 1,18 0-1,-17 35 1,-36-17-16,0 35 16,0 35-1,-36 0 1,1-17 0,17-54 15,18-34-31,0-36 31,53-53-15,0 0-1,0 53 1,-18-35 0,-17 53-1,-18 17 1,0 54 15,-35 34-15,17 18-1,18-17 1,0-54-16,35 54 16,18 0-1,36-19 16,-1-52-15</inkml:trace>
  <inkml:trace contextRef="#ctx0" brushRef="#br0" timeOffset="21178.39">23372 16581 0,'17'0'0,"1"17"31,17-17-31,18 0 16,35 0-1,-17 0 1,-36 0-16,53 0 31,-70 0-31</inkml:trace>
  <inkml:trace contextRef="#ctx0" brushRef="#br0" timeOffset="21460.59">23477 16422 0,'-35'-18'15,"35"1"-15,-35-1 16,35 36 15,0-1-31,17 36 16,1 53-1,0-18 17,17 18-17,-17-18-15</inkml:trace>
  <inkml:trace contextRef="#ctx0" brushRef="#br0" timeOffset="22362.33">24624 16316 0,'0'-18'16,"-35"18"-1,-36-17 1,53-1 0,-52 36-1,-1-1 1,-35 36-1,71-17 1,0 34 0,35-17-1,35 0 1,0-35 0,54-1-1,-1-34 1,-35-36-1,0 17 1,-53 19 0,17-36-1,1-18 1,-18 36 0,0 17-1,-18 18 1,18 36-1,0 17 1,18 17 0,17 1-1,1 17 1,34 0 0</inkml:trace>
  <inkml:trace contextRef="#ctx0" brushRef="#br0" timeOffset="22827.66">24906 16633 0,'0'-17'16,"0"-1"-1,35-17 1,1 17-1,-1 18 1,-17 0-16,17 0 16,-18 18-1,19 17 1,-36 18 0,-18 0-1,0-35 1,36-36 31,0 18-32,-1 0 1,36 18 0,-35 17-1,0 0 1,-18 0-1,-53 1 1,-36 17 0,19-36-1</inkml:trace>
  <inkml:trace contextRef="#ctx0" brushRef="#br0" timeOffset="24691.24">16616 16316 0,'-18'0'0,"18"18"16,0-1 15,18 1-15,-1 17-1,54-17 1,17 17-1,36 0 1,-54-35 0,36 0 15,0-17-15,-18-19-1,-35 19 1,-35-18-16,17-1 15,-35-70 1,18 1 0,-36-1-1,-35 18 1,0 52 0,-17-17-1,17 18 1,17 35-16,-34-18 15,-36 1 1,0 34 0,-17 19 15,17 17-15,35 17-1,-35 18 1,18 1-1,53-37 1,17-34-16,1 35 16,17 35-1,35-35 1,18 18 0,17-36-1,1-17 1,35-18-1,0 0 1,-53-18 0</inkml:trace>
  <inkml:trace contextRef="#ctx0" brushRef="#br0" timeOffset="29336.93">7426 16704 0,'18'18'16,"17"-18"0,-17 17-16,34-17 31,19 18-16,-18-18 1,17 0 0,19-18-1,-19-17 1,18 0 0,-35-18-1,0-18 1,-17 36-1,-1-36 1,-18 1 0,-34-1-1,-18 18 1,-18-35 0,-18 18-1,0 34 1,1 1 15,52 35-31,-88-18 16,36 18-1,-54 18 1,19 17 0,16-17-1,54 0-15,-35 17 16,-36 18-1,35 0 1,18 17 0,36-34-1,17 52 1,17 0 0,19-17-1,-19-54-15,18 54 16,36-1 15,0 1-15,34-36-1,-34-35-15</inkml:trace>
  <inkml:trace contextRef="#ctx0" brushRef="#br0" timeOffset="37810.86">8678 11359 0,'-17'0'0,"17"18"0,-36-18 16,19 0-1,-1 18 1,0-18 0,36 0 77,0 0-93,-1 17 16,1-17 0,17 0-1,18 0 1,0-17 0,0 17-1,-18-18 1,18 18-1,18 0 1,-36 0 0,-17 0-16,17 0 15,36 0 1,17 0 0,0 0 15,-17 0-16,-36 18 1,18-18 0,0 0-1,0 0 1,35-18 0,18 0-1,-1 18 1,19-17-1,-18-1 1,35 18 0,0 0-1,-35 0 1,-71 0-16,71 0 16,17 0-1,1 18 1,17-18 15,0 0-15,-70 17-1,34-17 1,-16 0 0,-1 18-1,-35-18 1,-36 0-1,19 0 1,17 0 0,-1 0-1,1 0 1,18-18 0,-18 18-1,-35 0 16,-1 0 1,1 0 124,-1 0-156,1 0 31,17 0-31,-17 0 0,17 0 16,36 0 15,-18 0-15,17-17-1,-17 17 1,18 0 0,-1 0-1,-17 0 1,-17 0-16,-1-18 15,53 18 1,-17 0 0,-1-17-1,-17 17 1,-18 0-16,18 0 16,53-18-1,0 0 1,-18 18-1,36-17 17,-89-1-32,53 18 15,18-18 1,0 1 0,-36 17-1,-34 0-15,16-18 16,72 18-1,-18-18 1,35 18 0,-53 0-1,53 18 1,-35-18 0,-18 0-1,0 0 16,-35 0-31,35-18 32,1 1-17,-19 17 1,1 0 0,-18 0-1,17 0 1,-17 0-1,-18 0 1,-17 0-16,17 17 16,18-17-1,0 0 1,-18 0 0,-17 0-1,17 0 1,-17 0 15,0 0 32</inkml:trace>
  <inkml:trace contextRef="#ctx0" brushRef="#br0" timeOffset="55576.6">21255 10936 0,'35'-18'15,"-17"1"1,-1-1-16,19-17 15,17-36 1,-36-17 0,-17 18-1,-53 52 1,-53-17 0,1 52-1,-1 36 1,53 18 15,53-18-31,0 53 31,35 17-15,18 36 0,-35-36-1,-18 36 1,-88 0-1,-18-53 1,18-54 0,-1-34-1,72-18 1,17-35 0,17 17-1,54 18 1,-18 53-1,0 35 1,-36 53 15,-17-17-15,0-71-16,-17 88 16,-36 35-1,0-52 1,35-54-1,18 1 1,0-36 0,18-35-16</inkml:trace>
  <inkml:trace contextRef="#ctx0" brushRef="#br0" timeOffset="57841.37">22084 11165 0,'-18'-17'16,"1"-1"-1,17 0 1,0 1-1,17-18 1,54-18 0,-18 35-1,35 0 1,-35 18 0,-53 53-1,-18 18 1,-70 52-1,-35-17 1,52-35 15,71-36-31,0-17 16,35-1 0,36 19-1,-1 34 1,-17 1-1,-53-1 1,-35 1 0,-53-1-1,-18-17 1,18-35 0,70-53-1,18-18 1,18-53-1,35 53 1,70-35 15,-88 70-31,54-35 16,16 18 0,1-18-1,-53 35 1,18-17-1,-1-18 1,-34-35 0,-19 0-1,-17 52 1,0-16 0,-17 52-1,-54 52 1,18 1-1,18 36 1,17 52 15,36-88-15,52 0 0,-17-53-1,36-18 1,16-35-1,-34-18 1,-36 19 0,-35 34-16,35 0 15,-17-17 1,-18 53 0,18 35-1,-18-1 1,0 19-1,-36 0 1,36-36 0,-17-35-1,17-35 17,53-71-17,35 0 1,0 18-1,18-1 1,0 19 0,-53 35-1,-36 35 1,-17 17 0,-35 19-1,-18 34 1,36 18-1,17-17 1,17-36 0,54-17-1,17-53 17,-18-36-17,-52 18 1,-18-35-1,-70 17 1,-72 36 0,19 53-1,70-18-15</inkml:trace>
  <inkml:trace contextRef="#ctx0" brushRef="#br0" timeOffset="59106.38">25629 10495 0,'-70'-18'16,"17"1"0,18 17-16,-36 17 15,-17 19 1,0 34 15,-1 36-15,-16 18-1,52-36 1,35 53 0,18-18-1,35 1 1,18-54 0,-18-34-16,36-1 15,53 0 1,17-52-1,0-19 1,-71-17 0,36-52-1,-53-19 1,-18 36 15,-35 35-31,0-35 16,0-53-1,-53 35 1,-17 18 0,-1 35-1,-17 17 1,35 19 0</inkml:trace>
  <inkml:trace contextRef="#ctx0" brushRef="#br0" timeOffset="72658.2">18062 13917 0,'18'0'63,"-1"0"-48,1 0 1,17 0 0,36 0-1,17 0 1,-35 0 0,35 0-1,-17 18 1,-36-18-1</inkml:trace>
  <inkml:trace contextRef="#ctx0" brushRef="#br0" timeOffset="73008.45">18080 14111 0,'0'0'0,"0"18"47,17-18-32,1 0-15,0 0 0,35 17 16,53-17 0,17 0 15,-35-17-15,18 17-1,-35-18-15</inkml:trace>
  <inkml:trace contextRef="#ctx0" brushRef="#br0" timeOffset="74625.75">7214 11395 0,'0'-18'16,"0"36"46,18-18-62,-18 17 16,35 19-1,18 17 1,-35-1 15,17-34-15,0-36 0,18 1-1,53-54 1,18-52-1,-36 52 1,-53 18-16,53-17 16,-53 34-16,36-16 15,0-1 1,-1 17 0</inkml:trace>
  <inkml:trace contextRef="#ctx0" brushRef="#br0" timeOffset="77306">3246 11518 0,'17'0'16,"1"0"0,-1 0-1,1 0 16,0 0-31,52 0 16,-34 0 0,16 0-1,-16-35 1,-1 0 0,-35-18-1,18-18 16,-18 18-15,0 36 0,0 34-1,0 1 1,-18 70 0,18 36-1,0-19 1,53 54-1,0 18 1,-18-19 0,-17-70-1,-18-52-15,17 34 16,-17 1 0,-35-18-1,-18-36 16,18-17-15,-18-53 0</inkml:trace>
  <inkml:trace contextRef="#ctx0" brushRef="#br0" timeOffset="77838.37">3757 11571 0,'0'-18'16,"18"18"-16,-18 18 15,17-36 1,36-17 15,0 0-15,53-18-1,-53 35-15</inkml:trace>
  <inkml:trace contextRef="#ctx0" brushRef="#br0" timeOffset="78087.55">3810 11889 0,'18'17'16,"-1"-17"-16,36-17 31,71-36-15,17 0-1,-18 0 1</inkml:trace>
  <inkml:trace contextRef="#ctx0" brushRef="#br0" timeOffset="79467.69">4568 11430 0,'18'18'16,"53"52"0,-1 1-1,18-1 1,1 1-1,-36-36 17,-18-17-32,18-1 15,-36-52 17,-17 0-17,0 0-15,-35-36 16,-18-88-1,0 1 1,0-1 0,18 71-1,35-18 1,0 18 0,106-1-1,88 1 1,88 0-1,-53 17 17,142-34-17,-18 16 1,-54 1 0,-140 53-1,-18 0 1,-70 17-1,-71 36 32</inkml:trace>
  <inkml:trace contextRef="#ctx0" brushRef="#br0" timeOffset="82782.39">4392 12524 0,'18'-18'31,"-1"18"-15,19-18 0,-19 1-16,71-19 15,1-17 1,-36 36-1</inkml:trace>
  <inkml:trace contextRef="#ctx0" brushRef="#br0" timeOffset="82998.57">4551 12347 0,'0'18'31,"0"-1"-15,17 1-1,19 53 1,-19 17 0,19-18-1</inkml:trace>
  <inkml:trace contextRef="#ctx0" brushRef="#br0" timeOffset="83199.75">4692 12965 0,'18'-18'46,"34"-17"-30,19-1 0,0 1-16</inkml:trace>
  <inkml:trace contextRef="#ctx0" brushRef="#br0" timeOffset="83834.2">4621 13247 0,'-17'0'16,"34"0"15,1-18-31,35 1 16,17-36-1,-34 17-15,52-52 16,35-53 0,-17-35-1,-70 17 1,-54 53-1,-70-53 1,-53 53 0,-18 36-1,35 52 1,-52 36 15,17 52-15,0 36-1,54 18 1,52-18 0,-18 70-1,71 36 1,0-18 0,53-88-1,71-1 1,34-52-1,36-70 1,-53-19 0,-70 1-16</inkml:trace>
  <inkml:trace contextRef="#ctx0" brushRef="#br0" timeOffset="99699.8">15840 15593 0,'17'0'94,"1"0"-78,0-18-16,17 18 15,35 0 1,72-18-1,-54 18 1,88-17 0,18-1-1,18-17 1,-71 35 0,-53 0-16,106-18 15,-88 18 1,35 18-1,-35-18 1,-53 0 0,35 0-1,-17 0 1,-36 0 15,-53 0-15</inkml:trace>
  <inkml:trace contextRef="#ctx0" brushRef="#br0" timeOffset="107673.26">25806 2222 0,'0'-17'15,"-18"17"-15,-17 0 16,17-18-1,18 36 48,0-1-47,0 1-16,0 0 15,0 52 1,-18 71-1,1 36 1,-18 34 0,-1 1-1,19-71 1,17 53 0,-18-35-1,18-124 1,-53 89-1,53-107-15</inkml:trace>
  <inkml:trace contextRef="#ctx0" brushRef="#br0" timeOffset="108156.6">24571 3140 0,'-18'-18'0,"-52"-17"16,52 17-1,36 18 1,105-17 0,89 17 15,105 0-16,-52 0 1,141 35 0,-1-18-1,-158 1 1,-141-18-16,71 18 16,17-18-1,-124 0 1,-52 0-16</inkml:trace>
  <inkml:trace contextRef="#ctx0" brushRef="#br0" timeOffset="110804.62">25717 3034 0,'-17'-18'15,"-1"1"1,1 17 0,-19-36-1,19 19 1,-36-19 15,0 1-15,0 0-1,0 0 1,0-1 0,18 19-1,0-1 1,-18 18-1,17 0 1,19 0-16,-19 0 16,-34 18-1,17-1 1,18 1 0,-1-18-16,1 18 15,-35 34 16,17-16-15,0 17 0,35-18-1,18 18 1,0 17 0,18-17-1,17 18 1,0-36-1,18 0 1,18 1 0,17-36-1,-18 0 1,-17 0 0,36-18-1,-1-17 1,0 17 15,-17-17-15,17 17-1,-35 1 1,-18-1 0,-17 0-1,-1 1 1,-17-1-1,0 0 1,0 1 0,0-1-1,0 1 48,0-1-32</inkml:trace>
  <inkml:trace contextRef="#ctx0" brushRef="#br0" timeOffset="111486.21">27340 2646 0,'0'-18'16,"-35"18"-16,17 0 15,-35-17 1,-35 17 0,18 17-1,34 1-15,-87 17 16,-53 36 0,-18 34-1,17 19 16,89-36-31,17 36 32,54 17-17,17-35 1,53-36 0,70 1-1,36-18 1,0-36-1,-54-17 1,19 0 0,-54 0-1,-34 0 1</inkml:trace>
  <inkml:trace contextRef="#ctx0" brushRef="#br0" timeOffset="112170.76">28751 4251 0,'0'-35'16,"0"17"0,0 0-1,0 36 17,0 0-32,-17 35 15,-19 52 1,1 1-1,18-35-15,-19 52 32,-34 71-17,17-17 1,35-54 0,-17 18-1,17-17 1,1-36-1,17-53 1</inkml:trace>
  <inkml:trace contextRef="#ctx0" brushRef="#br0" timeOffset="112602.06">27781 4957 0,'-35'-18'15,"17"18"1,1-18-16,34 1 31,89 17-15,18 17-1,-36-17-15,88 18 16,159 0 0,0 17-1,-17-18 1,-159-17-1,17 0 1,-123 18 15,-53-36-15</inkml:trace>
  <inkml:trace contextRef="#ctx0" brushRef="#br0" timeOffset="114134.19">29616 4498 0,'-18'0'0,"0"0"15,-17 0 1,-18 0-1,-35 0 1,35 0 0,-17 0-1,-19 0 1,1 18 0,0 17-1,35-18 1,-35 1-1,17 17 1,18 1 0,0-19 15,36 1-31,-36 17 16,0 0-1,-18 1 1,19-1-1,16-17 1,1 17 0,0 0-1,17 18 1,18-35 0,0 17-1,0 18 1,18-18-1,35 18 1,-18-35 0,18 35 15,35-18-15,-17 0-1,-19 1 1,54-1-1,0 0 1,18 0 0,-36-17-1,71 0 1,-71-1 0,18 1-1,-71-18 1,-18 0-16,1 0 15,0 18 1,-18-36 62</inkml:trace>
  <inkml:trace contextRef="#ctx0" brushRef="#br0" timeOffset="115215.05">31150 4022 0,'0'17'47,"0"19"-47,-35 34 16,-18 89-1,0 35 1,0 18 15,18-71-15,17-71-16,-17 71 15,0 18 1,-1-35 0,19-54-1</inkml:trace>
  <inkml:trace contextRef="#ctx0" brushRef="#br0" timeOffset="115516.28">30409 5098 0,'-35'-36'16,"35"19"-1,0-19 1,106 36-1,70 0 1,1 0 0,87 18-1,-17 0 1,-53-1 0,-70 1-1,-89-18-15,36 0 16</inkml:trace>
  <inkml:trace contextRef="#ctx0" brushRef="#br0" timeOffset="116181.77">32050 4480 0,'0'-17'16,"-18"17"0,-52 0 15,-36 35-16,-71 35 1,1 36 0,70-18-1,-17 36 1,87-71-16,-16 53 16,34-36-1,18-17 1,0-18-16,35 18 15,36 0 1,35 0 0,-1-35 15,19-1-15,-54-17-1,1 0 1,-36 0-1,-17 0 1</inkml:trace>
  <inkml:trace contextRef="#ctx0" brushRef="#br0" timeOffset="-112951.99">28328 11218 0,'-18'0'218,"18"18"-218,-17 0 16,-1-1-16,0 36 16,-17 18-1,18 17 1,-1-35 15,18-18-15,0 0-1,53-17 1,0-18 0,17-35-1,-17-36 1,-17 36-1,-19 0 1,-17 17 0,0 36-1,-17-1 1,-19 54 0,19-1-1,17-34 1,17-36-16,36 17 15,18 1 17,17-53-17,-35-18 1,-36-35 0,-17 35-1,0-18 1,0 36-1,0 17 1</inkml:trace>
  <inkml:trace contextRef="#ctx0" brushRef="#br0" timeOffset="-112219.47">28875 11712 0,'17'-17'16,"19"-1"-1,17-17 1,17-1 0,-34 1-1,-36 17-15,0 1 16,0-1-16,0 1 16,-53 17-1,-18 17 1,-17 18-1,35 1 17,0 52-17,53-18 1,18 1 0,52-36-1,1-17 1,52-36-1,1-17 1,-18-36 0,-54 19-1,-34-19 1,-18 18 0,0 35-1,-35 18 1,0 18-1,-1 35 17,36 18-17,-17-1 1,17-17 0,35-18-1,18-35 1,-36 0-16</inkml:trace>
  <inkml:trace contextRef="#ctx0" brushRef="#br0" timeOffset="-112002.33">29545 11324 0,'-18'0'16,"1"-17"-16,-1 17 31,18-18-15,0 0 0,35 1-1</inkml:trace>
  <inkml:trace contextRef="#ctx0" brushRef="#br0" timeOffset="-109919.74">29563 11571 0,'0'18'16,"0"-1"0,0 1-1,0 0 1,17-18-1,19 0 17,-19-18-32,19 0 15,-1-17 1,-35 0 0,0 0-1,-18 17 1,-35 36-1,-35 17 1,18 18 15,17 0-15,35 35 0,18-18-1,53-34 1,0-1-1,53-35 1,-36-18 0,1-17-1,-18 17 1,-53 1 0,17-1-1,-17 0 1,0 1-1,18 34 64,-18 1 671,18-18-719,-1 0-16,1 0-15,0 0 16,17 0 0,-18 0-16,19-18 15,-19 18-15,19-17 16,-19-1 0,1 1-1,17-1 1,-35 0-1,18 18 1,-18-17 15,0 34 219,17-17-234</inkml:trace>
  <inkml:trace contextRef="#ctx0" brushRef="#br0" timeOffset="-108506.65">29863 11642 0,'-18'-18'15,"18"0"-15,0 1 16,0-1 0,53 0-1,0 18 1,0 0-1,0 53 1,-36 0 0,-17 35-1,0-17 17,-17-36-17,-1-17 1,18-18-1,0-35 1,35-18 0,53-35-1,18-18 1,0 53 0,-71 35-1,-17 18-15,17 0 16,-17 18-1,17-1 1,18 19 0,-18-36-1,18 0 1,-53-18 31,-70 0-32,-1 1 1,18 34 0,36 1-1,17 0-15,0 17 16,17 53 0,36-17-1,18-1 1,-54-17-1,-17-35 1,-70-18 0,-36-35-1,18-18 1,35 17 0</inkml:trace>
  <inkml:trace contextRef="#ctx0" brushRef="#br0" timeOffset="-108240.46">30903 11307 0,'36'-18'16,"-19"18"-1,-17 18 1,0-1-16,0 18 15,-17 1-15,-19 34 16,-17 54 0,18-1-1,-18 1 17,18-54-17,17-34-15</inkml:trace>
  <inkml:trace contextRef="#ctx0" brushRef="#br0" timeOffset="-107740.05">30568 11730 0,'0'-18'15,"0"-17"1,53 35-1,-18-18 1,1 18-16,17 0 16,52 0-1,-16 0 17,-19 18-17,-35-18 1,-35 18-1,0 34 1,0-16 0,-35 17-1,18-36 1,-1 1 0,0-18-1,18-35 1,18-1-1,52-17 1,36 1 0,0-1-1,-71 35 1,36 18 15,-36 0-31</inkml:trace>
  <inkml:trace contextRef="#ctx0" brushRef="#br0" timeOffset="-106642.28">31521 11677 0,'-18'0'47,"0"0"-47,-35 18 16,-35-1-1,35 1 1,0-1-1,18 19 1,35-1 0,18-17-1,-1-18 1,36-18 15,18-17-15,-36-1-1,-17 19-15,17-1 16,-35-35 0,0 71 31,0 0-47,0-1 15,0 36 1,18-35-1,17 35 1,36-36 0,-1-34-1,-17-1 1,-18 0-16,18-17 16,18-18 15,-36-17-16,-35 34 1,-18 19 0,-17 17-1,-18 35 1,18 18 0,35 17-1,0-17 1,0 36-1,0-36 1,0-1 0,-35-34-1,-18 0 1,0-18 0,18-18-1,35 0 16,53-17-15,-1 18 0,54-1-1,18 0 1,17-17 0,-71 17-1,19-35 1,-36 18-1,-1-18 1,-52 36 0,-52-19-1,16 36 1,-17 36 0,53-1-1,0 18 16,0 17-15,0-17 0,-17 0-1,-1-18 1,0-17-16,-35-18 16</inkml:trace>
  <inkml:trace contextRef="#ctx0" brushRef="#br0" timeOffset="-105595.5">28593 11642 0,'17'0'204</inkml:trace>
  <inkml:trace contextRef="#ctx0" brushRef="#br0" timeOffset="-104393.61">28416 11659 0,'-17'0'16,"17"18"46,17-18-62,1 0 16,17 18-16,36-1 31,-1-17-15,-34 18-16,16-18 15,37 17 1,16 1 0,19 17-1,-1-17 1,-52 0-1,35-1 1,0 1 0,-18 0-1,-35-1 1,35 1 0,0 0 15,18-1-31,-53-17 31,53 35-15,0-17-1,17 0 1,-52-18 0,-36 17-16,35-17 15,-52 18-15,53-18 16,17 18-1,0-1 1,-17 1 0,-36-18-16,53 18 15,18-1 1,-18 1 0,0 17-1,-17-35 1,-1 18 15,1-1-15,-1 1-1,-17 0 1,18-1 0,0-17-1,-1 18 1,-17-18-1,-35 0 1,17 18 0,0-18 15,-17 0-15,-1 0-16,1 17 15,17-17 1,-17 0 15</inkml:trace>
  <inkml:trace contextRef="#ctx0" brushRef="#br0" timeOffset="-103627.92">28310 11800 0,'0'18'0,"18"0"15,0-18 1,70 35 0,-18 0-1,-17-17-15,53 17 16,88 18 0,53 0-1,-18 0 1,-87-18-1,-90-35-15,19 35 16,17-35 15,-35 18-15,-35-18 0,-18-18-16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5-22T10:10:27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3616 1235 0,'-18'0'0,"1"17"15,-19-17-15,-17 36 16,-52 34 15,16 18-15,37-17 0,34-18-16,18 17 15,0 36 1,53-35-1,35-18 1,0-53 0,53-18-1,0-52 1,-35-36 0,-70 35-1,-36 1 1,-18 17-1,-53 53 1,1 35 15,17 18-15,0 35 0,35 0-1,36-52 1,53-19-1,-36-17 1,53-70 0,-35-1-1,-18 18 1,-35 35-16,18-17 16,-18 53 15,0-1-16,0 36 1,35 0 0,53-53-1,18-17 17,-35-36-17,17-35 1,-35-1-1,-53 1 1,0 53 0,-18 35-16,1 0 15,-36 18 1,53 52 0,0 18-1,35-17 1,18 35-1,-36-18 1,-17-18 0,-17-34 15,-36-36-15,35-36-1,1-34 1,34-1-1,36 36 1,-35 17-16,35 1 16,35-1-1,0-17 1,0-18 0,-35 18-1,-18-36 1,-17 1-1,-18 34 1,-35 19 0,0 34-1,-36 36 17,0 35-17,71 1 1,0-19-1,53 1 1,53-36 0,-53-35-16</inkml:trace>
  <inkml:trace contextRef="#ctx0" brushRef="#br0" timeOffset="516.39">5521 1235 0,'0'-18'16,"18"-17"-1,17 0 1,18-36-1,17 18 1,-17 18 0,-35 35-16,17 0 15,0 0 1,-35 53 0,-17 17-1,-1-34 1,-35 16-1,53-16 1,18-36 0,35 0-1,-18 17 17,36 1-17,-36 35 1,-17 0-1,-18-18 1,-53 0 0,-18 1-1,53-36-15</inkml:trace>
  <inkml:trace contextRef="#ctx0" brushRef="#br0" timeOffset="1183.83">6862 1076 0,'-18'0'16,"0"0"-1,18-18 1,0 36 15</inkml:trace>
  <inkml:trace contextRef="#ctx0" brushRef="#br0" timeOffset="1365.99">6897 1517 0,'0'53'0,"0"-36"16,0 1-1,0 0 17</inkml:trace>
  <inkml:trace contextRef="#ctx0" brushRef="#br0" timeOffset="4113.09">6667 3157 0,'0'0'0,"0"-17"16,0-1 0,-17 18-1,17 18 1,0-1-1,-18 19 1,1 17 0,-1 70-1,0 36 1,1 52 0,-1-69-1,-17 122 1,-1 36-1,1 35 1,0-106 0,-18 142-1,0 17 1,0 53 0,36-141-1,-1-142-15,-17 160 16,-1 141 15,-17-18-15,0 0-1,1-36 1,16-158 0,-17 106-1,0-53 1,18-53-1,18-106 1,-54 0 0</inkml:trace>
  <inkml:trace contextRef="#ctx0" brushRef="#br0" timeOffset="4995.75">2752 6421 0,'-36'0'16,"19"17"-1,-1 1 1,18 17-1,71 0 1,-18-17 0,88 35-1,70-18 1,107 0 0,-71-17-1,-124 0-15,159-1 16,177 36-1,17 0 17,36 0-17,-159-18 1,193 36 0,19-18-1,17 17 1,-212-17-1,212 18 1,-35-1 0,-35 1-1,-36 0 1,-194-18 0,106-1-1,-53-16 1,-70-1-1,-124-17 17,18-1-32</inkml:trace>
  <inkml:trace contextRef="#ctx0" brushRef="#br0" timeOffset="7026.42">6297 6897 0,'0'-18'31,"0"1"-16,0-1 1,0-17-16,-18-1 16,18 1-1,-35-18 1,-18-35 0,-17-36-1,-19 1 1,-34-18-1,35 70 1,35 36-16,-53-36 16,-70-17-1,-1 18 1,71 52 0,-52-17-1,-19 35 1,1 17-1,52 19 1,72-19-16,-72 19 31,-52 34-15,-1 18 0,36 18-1,53-18 1,-18 54-1,53 16 1,0-17 0,53-35-1,0-70-15,0 52 16,18 35 0,35 1-1,17-19 1,-17-52-1,53 36 1,35-1 15,18-35-15,-53-18 0,53 0-1,17 1 1,18-19-1,-35 1 1,-36-18 0,18-18-1,0-17 1,-17 0 0,-53-1-1,34-17 1,1 1-1,0-37 1,0 1 15,-36 18-15,36-19 0,-35-16-1,-1 16 1,-52 36-1,17-17 1,-17 52-16,-18-17 16,18 0-1,-1-18 1,-17 35 0,0 0-1,0 1 1,0-1-1,0-17 1,0 17 31</inkml:trace>
  <inkml:trace contextRef="#ctx0" brushRef="#br0" timeOffset="7876.09">10477 5680 0,'0'-53'0,"0"-18"15,0-17 1,0 35 0,0 0-1,0 0 17,-35 18-17,18 0 1,-1 35-16,-35 0 15,-53 17 1,-53 36 0,-35 71-1,53-18 1,-88 123 0,-18 35-1,35 54 1,89-89-1,-36 142 1,53 17 0,71 0-1,35 0 17,53-141-17,88 106 1,53-54-1,53-34 1,53-53 0,-71-106-1</inkml:trace>
  <inkml:trace contextRef="#ctx0" brushRef="#br0" timeOffset="11121.84">4710 5786 0,'0'17'1281,"0"1"-1250,0-1-15,0 1-1,0 0 1,0-1 0,0 1-1,0-36 48,0 1-48,0-1-15,0 0 16,0 1 0,0-1 15,0 36 0,0-1-15,0 1-1,0-36 48,0 1-48,0-1-15,17 1 16,-17-19 0,0 19-1,0-1 1,0 36 31</inkml:trace>
  <inkml:trace contextRef="#ctx0" brushRef="#br0" timeOffset="12037.7">4957 5115 0,'-18'0'15,"18"18"32,0 0-31,0-1 0,0 36-1,18 0 1,-18 35-1,0-17 1,0-18 0,0-36-16,0 1 15,0 0-15,0-36 32</inkml:trace>
  <inkml:trace contextRef="#ctx0" brushRef="#br0" timeOffset="12354.93">4957 5327 0,'-18'-35'16,"0"-71"0,1 18-1,52-1 1,0 37 0,18-19-1,18 18 1,-1 35-1,-17 18 1,-35 36 0,17-1-1,-35 36 1,-18-19 0,-35 1-1,1-35 1,-54 0 15,53-18-31</inkml:trace>
  <inkml:trace contextRef="#ctx0" brushRef="#br0" timeOffset="13621.92">4568 7673 0,'0'18'16,"0"-1"15,0 1-16,0-36 48,0 1-47,0-1-1,0 36 48,0-1-63,0 1 15,0-1 17,0-34-1,0-1-16,18 1 1,-18-1 0,18 0-1</inkml:trace>
  <inkml:trace contextRef="#ctx0" brushRef="#br0" timeOffset="14269.45">4657 8149 0,'17'18'79,"1"-18"-64,0 0-15,-1 0 16,54 0-1,17 0 1,-35 0 0,0 0-1,-53-18 1</inkml:trace>
  <inkml:trace contextRef="#ctx0" brushRef="#br0" timeOffset="14885.89">5151 7990 0,'17'0'15,"-17"18"1,0 0-1,0 35 1,35 35 0,-35 18-1,0-53 1,0-36-16,0 36 16,0 0-1,18-35 1,-18-36 15,0-35-15,0-17 15,0-1-15,0 36-16,0-36 15,18-35 1,-1 18-1,36 35 1,-17 36 0,-19 17-1,18 17 1,-17 18 0,0 1-1,-18-1 1,0-17-1,-36-1 1,-16-17 0,16 0-1</inkml:trace>
  <inkml:trace contextRef="#ctx0" brushRef="#br0" timeOffset="16517.25">22789 2064 0,'0'17'47,"0"1"-31,-17 17-16,17 53 31,0 36-15,-18 17-1,18-53 1,-35 18 0,35-35-1</inkml:trace>
  <inkml:trace contextRef="#ctx0" brushRef="#br0" timeOffset="16850.48">22789 2328 0,'18'-106'0,"0"18"16,52 0-1,18 18 17,-35 52-17,-17 18-15,17-18 16,-1 36-1,19 17 1,-36 0 0,-17 18-1,-18 0 1,-18 0 0,-35-35-1,-70-1 1,-18 1-1,70-18 1</inkml:trace>
  <inkml:trace contextRef="#ctx0" brushRef="#br0" timeOffset="17519.96">24941 2293 0,'18'-35'0,"-18"17"15,0 0 1,-18 36 15,-35 35-15,-17 18-1,35-18-15,-54 52 16,1 54 0,53-18-1,70-17 1</inkml:trace>
  <inkml:trace contextRef="#ctx0" brushRef="#br0" timeOffset="18082.34">25065 2540 0,'17'-35'16,"1"35"-1,0-18-15,17 18 16,36 35-1,-18 18 1,-36 35 0,-52-17-1,0-36 1,-36 1 0,18-19-1,53-34 1,18-1-1,52-17 1,19-18 0,52 0-1,0-18 1,-71 36 0,1-18 15,-71 18-16,-35 52 1,-54 19 0,19-1-1,-1 53 1,36 0 0,35-17-1,0-18 1,0-36-16</inkml:trace>
  <inkml:trace contextRef="#ctx0" brushRef="#br0" timeOffset="18249.47">25629 2893 0,'-17'0'31,"17"17"-16,-36 19 1,19 17 0,-1 0-1</inkml:trace>
  <inkml:trace contextRef="#ctx0" brushRef="#br0" timeOffset="18499.64">26053 3016 0,'0'18'15,"0"0"1,0-1-1,-36 54 1,-17 17 0,18-35-1</inkml:trace>
  <inkml:trace contextRef="#ctx0" brushRef="#br0" timeOffset="19131.09">26582 2611 0,'35'-53'16,"0"17"-16,-35 1 15,0 53 16,0 17-15,0 18 0,-35 17-1,35 1 1,18-36 0,-1-17-16,19 0 15,17-18 1,-1-53-1,-16-18 1,-19 18 0,-17 36-1,18 34 1,-18 18 0,-18 36 15,1 35-16,-1 53 1,-52 17 0,17-17-1,0-89 1,-18-34 0,54-54-1,17-70 1,52-36-1,19 54 1,52-18 0,-52 70-1</inkml:trace>
  <inkml:trace contextRef="#ctx0" brushRef="#br0" timeOffset="19298.22">27111 3052 0,'-35'52'31,"-1"1"-15,19-35-16,-19 35 15,19-18-15,-1 18 16,18 35 0,0-70-16</inkml:trace>
  <inkml:trace contextRef="#ctx0" brushRef="#br0" timeOffset="19581.41">27552 2681 0,'18'-53'15,"17"36"-15,0-19 0,18 1 31,53 35-15,-53 53 0,0 70-1,0 54 1,-53 52 0,-53-70-1,-124 52 1,19-87-1</inkml:trace>
  <inkml:trace contextRef="#ctx0" brushRef="#br0" timeOffset="20330.04">21907 4145 0,'-35'-18'16,"18"18"15,34 18 16,1-18-47,17 0 16,71 35-1,35-17 1,-35-18-1</inkml:trace>
  <inkml:trace contextRef="#ctx0" brushRef="#br0" timeOffset="20879.43">22842 3933 0,'0'18'31,"-17"0"-15,17 35-1,0 88 1,0 18 0,0-1-1,0-52 1,0-53-16,0 18 15,0-1 1,17-70 0,1-88-1,17-18 1,1-70 0,34-18-1,-17 35 1,-18 88 15,-17 36-31,52-18 16,-34 36-1,34 34 1,1 36 0,-36 0-1,-17 18 1,-36-19-1,-52-16 1,-1-36 0,0 0-1</inkml:trace>
  <inkml:trace contextRef="#ctx0" brushRef="#br0" timeOffset="21313.74">24906 4092 0,'0'-17'16,"-35"34"-1,-89 71 16,71-17-15,1 35 0,16-71-16,36 71 15,0 53 1,71-18 0,52-53-1,-70-70-15</inkml:trace>
  <inkml:trace contextRef="#ctx0" brushRef="#br0" timeOffset="21878.19">25118 4392 0,'35'-18'16,"0"1"0,18 34-1,0 1 1,-35 17 0,-18 36-1,-35-1 1,-36-17-1,18-35 1,18 0 0,35-36-1,35-35 1,53 0 0,-17 0-1,-18 36-15,17-19 16,36-34-1,-35 35 17,-54-1-17,-52 36 17,-36 36-17,19 16 1,34 1-1,0 53 1,18-71-16,0 18 16,36 0-1</inkml:trace>
  <inkml:trace contextRef="#ctx0" brushRef="#br0" timeOffset="22047.32">25788 4657 0,'0'17'32,"-18"1"-17,1 0 1,-19 34 0,1 19-1,18-53-15</inkml:trace>
  <inkml:trace contextRef="#ctx0" brushRef="#br0" timeOffset="22278.48">26053 5045 0,'0'17'15,"0"1"1,-36 0 0,-34 35-1,-1 17 1,36-35-16</inkml:trace>
  <inkml:trace contextRef="#ctx0" brushRef="#br0" timeOffset="22610.71">26758 4621 0,'0'-17'16,"18"34"47,-1-17-63,1 0 15,35 18 1,0-18-16,0 18 15,35-18 1,-53 0-16</inkml:trace>
  <inkml:trace contextRef="#ctx0" brushRef="#br0" timeOffset="23211.14">27376 4498 0,'0'0'0,"0"18"62,-18-1-62,0 1 16,18 35 0,-17 17-1,17-17 1,35-18-1,35-35 1,-34-17 0,52-54-1,-35 1 1,-18 17 0,-35 70 15,-35 1-31,0 35 15,-18 70 1,-18 19 0,36-37 15,-18 37-15,0-37-1,0-34 1,0-36-1,18-35-15,0 0 16,-1-35 0,36-18-1,36-18 1,17 36 0,52-18-1,36 36 1,-70-1-1</inkml:trace>
  <inkml:trace contextRef="#ctx0" brushRef="#br0" timeOffset="23412.29">27905 5045 0,'0'17'16,"0"1"-1,-18 35 1,-17-18 0,35-17-16,-53 70 15,53-35 1,0 0 0</inkml:trace>
  <inkml:trace contextRef="#ctx0" brushRef="#br0" timeOffset="23759.53">28610 4533 0,'53'-35'15,"-35"35"1,17 18 0,0 52-1,-17 71 1,-18 0 0,-35 53-1,-71 0 1,-70-17-1,-19-54 1,37-70 0,-19-18-1</inkml:trace>
  <inkml:trace contextRef="#ctx0" brushRef="#br0" timeOffset="25857.09">23054 3845 0,'0'-17'16,"-18"17"-16,18-18 15,0-17 1,-17 52 46,17 1-62,-18 0 0,0 35 16,-34 52 0,16-16-1,1 52 17,-18 0-17,0 0 1,18-53-1,17-35-15,1 18 16,-36 17 0,53-53-1,-18-17 1,18-36 15,0-35-15,18 0-1,-1 0-15,-17-35 16,71-53 0,-1 18-1,1-1 1,-18 53 15,35-34-15,0 34-1,-35 1 1,0 34 0,-35 19-16,17-1 15,36-17 1,-36 17 0,0 0-1,-17 18 1,-1-17-1,1 34 1,17-17 0,-17 36-1,0-36 1,-18 17-16,17 1 16,-17 0 15,0 17-16,0 35 1,-17-34 0,-36 17-1,-18 17 1,1-35 0,34-17-1,19 0-15,-36-1 16,0 1-1,0-18 1,0 0 0,0 0-1,18-18 1,17 1 31,18-1-32,-17 0 1,-1 1-16</inkml:trace>
  <inkml:trace contextRef="#ctx0" brushRef="#br0" timeOffset="31794.69">4974 2381 0,'0'18'78,"0"0"-15,-17-18-63,17 17 15,-18 1 1,18 17 0,0-17-1,-18-1 1,18 1-1,-17 0-15,-1-1 16,-17 36 0,17-18-1,18 18 1,0-35 0,0 0-16,0 17 15,-18 0 1,18 18 15,-17 0-31,-1-35 31,18 35-15,-18-18 0,1 18-1,17-18 1,0 18-1,0 18 1,0-19 0,0 1-1,-18 0 1,18 0 0,-17 0-1,17-18 1,0 36-1,-18-18 17,18 0-17,-18 17 1,18-34 0,-35 34-1,17 1 1,18-1-1,-17-17 1,-1 35 0,0-17-1,18-18 1,-17 0 0,17-18-1,-18 36 1,18-18-1,0-1 1,-17 1 15,17-17-15,0-19-16,0 1 16,0 17-1,0 0 1,0 1-1,-18-19 1,18 19 0,-18 17-1,18 0 1,0-36 0,-17 18-1,17 18 1,0-17-1,0-1 1,-18 0 15,18 0-15,0 1 0,-18-1-1,18 0 1,0 1-1,0-1 1,0 0 0,-17 0-1,17 1 1,0-1 0,0 0-1,-18 1 1,18 16-1,0 1 1,-18 0 15,1 0-15,17-18 0,-18 18-1,18 18 1,-17-18-1,17 17 1,-18-17 0,18 18-1,0 17 1,-18 0 0,18-17-1,-17 17 1,17 18-1,-18-18 1,18 0 15,-18-17-15,1 35 0,-19-1-1,1 1 1,17-35-1,-34 52 1,-1-17 0,0 18-1,35-36 1,-52 35 0,17 18-1,0 1 1,-18-1-1,36-53 1,-18 53 15,-18 0-15,18 0 0,18-35-1,-18 35 1,0 0-1,36-17 1,-19-36 0,19 18-1,-18 17 1,35-17 0,-18-18-1,0 0 1,-35 18-1,18-18 17,0-17-32,35-18 31,-35 17-15,17-17-1,18-17 1,0-1-1,-35-17 1,35-36 62</inkml:trace>
  <inkml:trace contextRef="#ctx0" brushRef="#br0" timeOffset="33733.25">4251 5856 0,'-18'0'0,"1"18"16,-1-18-1,0 0 1,18-18 47,18 18-48,0 0 1,-1 0-1,36 0 1,18 18 0,-1 17-1,19 0 1,-19 18 15,-17-35-15,-53-1-1,0 1 1,0-36 0</inkml:trace>
  <inkml:trace contextRef="#ctx0" brushRef="#br0" timeOffset="33966.41">4639 5874 0,'18'-53'16,"-1"0"-1,-17 18 1,0 17-1,-17 53 1,-36 1 0,-35 69-1,-18 1 1,0 0 15,35-35-15,1-1-1,52-52 1</inkml:trace>
  <inkml:trace contextRef="#ctx0" brushRef="#br0" timeOffset="34951.18">4533 6174 0,'-17'-18'16,"17"36"31,0-1-32,-18 19-15,18 34 16,0 18 15,0-35-15,0 0-1,0-18 1,18-52 0,-18-19-1,17 19-15,-17-54 16,35-70 0,1 18-1,17 34 1,-36 54-1,19 18 1,-19 34 0,1 18-1,-18 1 1,0 17 0,-35 0 15,-1-18-31</inkml:trace>
  <inkml:trace contextRef="#ctx0" brushRef="#br0" timeOffset="35531.65">4004 7197 0,'-18'0'16,"18"-18"-16,-17 18 15,17-18 1,0 36 15,0 0-15,35-1 0,-17 1-16,35 35 31,35 17-16,-18 1 1,-17 0 0,-17-36-1,-36-18 1</inkml:trace>
  <inkml:trace contextRef="#ctx0" brushRef="#br0" timeOffset="35730.78">4357 7320 0,'0'-35'0,"0"-18"16,0 35 0,-35 36-1,-18 17 1,-36 71 0,1 0-1,0 0 16,53-53-15,-1 0-16</inkml:trace>
  <inkml:trace contextRef="#ctx0" brushRef="#br0" timeOffset="36264.17">4145 8061 0,'-18'18'16,"1"-18"-16,34 0 31,1 0-16,17-18 1,1 18 0,17 0-1,0-18 1</inkml:trace>
  <inkml:trace contextRef="#ctx0" brushRef="#br0" timeOffset="36746.51">4463 7885 0,'0'17'16,"0"1"-1,0-1-15,17 36 16,1 36 15,17 34-15,0-35-1,-17-52 1,-18-54 0,0 0-1,0-88 1,0 1-1,0-54 1,0 106-16,0-18 16,0 18-1,18 53 1,17 0 0,0 36-1,-35-1 16,0 18-15,-35-35 0,0-1-16</inkml:trace>
  <inkml:trace contextRef="#ctx0" brushRef="#br0" timeOffset="37613.11">4110 7549 0,'-35'18'16,"17"0"-16,0-1 15,1 1 1,34-18 46,-17-18-62,18 18 16,-18-17 0,0-1-1,-18 18 1,1 0-1,-36 18 1,0-1 0,0 1-1,35-18 1,18-18 15,36 1-31,16-19 16,54-16 15,-70 34-31,16-17 16,19-1-1,-53 36 1,-71 18 15,-53 0-15,18 17-1,35-35 1,70 0 31,19-18-47,17 18 16,17-17-1,-17 17 1,-71 35 15,-34-17-15,-37 34-1,-16-16 1,34-19 0,89-17-1,17-17 1,71-19-1,17 1 1,-88 35-16</inkml:trace>
  <inkml:trace contextRef="#ctx0" brushRef="#br0" timeOffset="38577.81">4727 8202 0,'53'0'15,"35"18"1,-17-18 0,-36 0-1,-52 0 16,-19 17-15,1-17 0,17 0-1,36 0 1,35-17 0,35-19-1,-17 1 1,-36 18-16,18-1 15,0-17 1,-71 52 31,-70 19-31,17-1-1,36-18 1</inkml:trace>
  <inkml:trace contextRef="#ctx0" brushRef="#br0" timeOffset="60116.47">4374 12453 0,'0'18'125,"-17"-18"0,-1 0 750,18-18-812,0 0 531</inkml:trace>
  <inkml:trace contextRef="#ctx0" brushRef="#br0" timeOffset="60922.04">4463 12118 0,'0'-18'0,"0"1"16,-36-1-1,-34 18 16,-18 35-15,17 1 0,-35 69-1,18 19 1,53-18 0,-1 35-1,36-106-15,18 53 16,70-17-1,36-36 1,-36-53 0,53-52-1,-35-36 1,-71-35 0,-35 70-1,-17-34 16,-36 16-15,-18 36 0,1 36-1,17 17 1,35 0-16,-17 17 16,-1 19-1</inkml:trace>
  <inkml:trace contextRef="#ctx0" brushRef="#br0" timeOffset="62037.98">5027 12718 0,'18'0'16,"-18"17"15,0 1-31,0 17 16,0 89-1,0 17 1,0 0 0,0-71-1,0 1 1,0-53 0</inkml:trace>
  <inkml:trace contextRef="#ctx0" brushRef="#br0" timeOffset="62305.18">5062 12876 0,'53'-158'31,"18"52"-15,-18 71 0,35 17-1,-18 36 1,-52 34-1,-18 19 1,-53 17 0,-35-17-1,17-36 1,19-17 0,52-36-16</inkml:trace>
  <inkml:trace contextRef="#ctx0" brushRef="#br0" timeOffset="62853.56">5574 12577 0,'0'0'0,"0"17"16,-18 18-1,-35 54 1,18-36-1,17 17 1,36-35 0,70-17-1,-17-36 1,17-17 0,-17-35-1,-54-1 1,-17 36-1,-53-1 17,-17 36-17,34 0 1,36 18 0,0 0-1,89 17 1,52-17-1,17-18 1,-69 0 0,-19 0-1,-34 35 1,-36 0 0,0 0-1,0-17-15,-18 17 16,18 18 15,0-35-31</inkml:trace>
  <inkml:trace contextRef="#ctx0" brushRef="#br0" timeOffset="63570.08">6279 12541 0,'-35'-35'16,"0"17"0,17 1-1,18 34 1,53 1 0,35 35-1,1 0 1,-19 0-1,-35 0 1,-17-36 15,-18 1-15,0 0 0,18-18 30,-18 17-46,35 1 16,0 17 0,18 0-1,-18 1 1,18 17 0,0-36-1,18-17 1,-36-17-1,0-1-15,1-17 16,34-89 15,1-17-15,-36 53 0,-17-18-1,-18 53 1,0 35-1,0 71 17,-18 53-17,0 18 1,18 17 0,18-71-1,0-34-15</inkml:trace>
  <inkml:trace contextRef="#ctx0" brushRef="#br0" timeOffset="63735.18">7302 12647 0,'-35'-70'16,"35"52"-1,0 0 1,18 36-1,70 0 1,-35-18-16</inkml:trace>
  <inkml:trace contextRef="#ctx0" brushRef="#br0" timeOffset="76956.33">3986 13600 0,'-17'0'16,"-1"0"0,18-18 796,18 18-781,-1 0-15,1-18-16,17 18 16,18 0-1,35-17 1,-52 17-1</inkml:trace>
  <inkml:trace contextRef="#ctx0" brushRef="#br0" timeOffset="77239.61">3651 14041 0,'18'-18'15,"35"18"1,-18-18-1,18 18 1,18-17 0</inkml:trace>
  <inkml:trace contextRef="#ctx0" brushRef="#br0" timeOffset="95236.8">15064 9296 0,'-18'-36'15,"-17"1"1,35 17 0,0-17-1,0 18 1,0 34 15,0 1-15,-18 35-1,-53 53 1,19 35 0,-1 35-1,17-17 1,1-89-1,35 19 1,-18-72 0</inkml:trace>
  <inkml:trace contextRef="#ctx0" brushRef="#br0" timeOffset="95570.03">14764 9454 0,'0'0'0,"17"-105"0,1 16 15,0 36 1,52-35 0,1 35-1,-18 53 1,35 18 0,-35 35-1,-18 0 1,-35 17-1,-18 1 1,-34-36 0,-54 1-1,-18-36 1,36 0 0,70-18-1</inkml:trace>
  <inkml:trace contextRef="#ctx0" brushRef="#br0" timeOffset="95886.26">15610 9543 0,'-17'0'16,"17"-18"-16,17 36 31,19-18-15,105 35-1,-53-17 1,-35-18-16,35 17 31,0-17-31</inkml:trace>
  <inkml:trace contextRef="#ctx0" brushRef="#br0" timeOffset="96119.42">15857 9349 0,'-17'-18'0,"-1"0"15,18 36 17,-18 0-32,18 52 15,-35 18 1,0 53-1,-18 1 1,18-19 0</inkml:trace>
  <inkml:trace contextRef="#ctx0" brushRef="#br0" timeOffset="96468.71">16722 9331 0,'53'-35'16,"-18"17"-1,-35 0 1,-53 54-1,-53 70 1,0-1 15,53-52-31,-35 71 16,0 34 0,88-52-1,18-17 1,35-72-1,-18-17-15</inkml:trace>
  <inkml:trace contextRef="#ctx0" brushRef="#br0" timeOffset="96686.83">16775 9701 0,'-18'0'0,"53"0"31,-17 0-15,52 18 0,36-18-1,-53 0-15</inkml:trace>
  <inkml:trace contextRef="#ctx0" brushRef="#br0" timeOffset="96918.99">17286 9596 0,'18'0'0,"-1"-18"16,-17 36-1,0 17 1,0 18-1,-35 53 1,17-1 0,1-52 15,-1-17-31,1-1 16,17-17-16</inkml:trace>
  <inkml:trace contextRef="#ctx0" brushRef="#br0" timeOffset="97218.2">17304 9719 0,'35'-88'15,"18"-53"1,0 35 0,0 71-1,53-1 1,-18 54-1,0 35 1,-88 0 0,18-18-1,-18 18 1,-53 18 0,-35-19-1,-36-52 1,53 0-1,54-17-15</inkml:trace>
  <inkml:trace contextRef="#ctx0" brushRef="#br0" timeOffset="97485.4">17815 9207 0,'53'-17'0,"18"-1"15,35 18 1,-54 35-1,-34-17-15,35 53 16,-35 123 15,-18-88-15,-36 52 0,1-70-1,-35 18 1,-36-35-1,-18-36 1,89-17-16</inkml:trace>
  <inkml:trace contextRef="#ctx0" brushRef="#br0" timeOffset="97884.68">18715 9684 0,'0'-18'16,"0"0"0,17 18 15,1 0-31,17 0 16,18 0-1,53 36 1,18-19-1,-54-17 1,1 18 0,-36-18-1</inkml:trace>
  <inkml:trace contextRef="#ctx0" brushRef="#br0" timeOffset="98117.88">18627 9931 0,'0'0'16,"-18"17"-16,18 1 16,18-18-16,35 0 15,70 0 1,-17 18-1,70-1 1,-88-17 0</inkml:trace>
  <inkml:trace contextRef="#ctx0" brushRef="#br0" timeOffset="98683.34">20761 9543 0,'0'-53'16,"0"35"-16,-18-35 16,1 36-1,-19-1-15,-87 18 16,-53 35 15,-18 71-15,88-35-1,-71 140 1,142-123 0,17 36-1,36-71 1,88 0 0,35-53-1,35-53 1,-52-18-1,-71 36-15,105-89 16,-87 36 0,-36-18 15,-35 54-15,-53 34-1,18 0-15</inkml:trace>
  <inkml:trace contextRef="#ctx0" brushRef="#br0" timeOffset="101033.25">14305 10231 0,'-18'0'16,"1"0"0,-1 0-16,1 0 31,17 17 16,17-17-32,1 0-15,35 18 16,70-18 0,-17 17-1,53 1 1,0 17-1,-1-35 1,1 0 0,-53 0-1,-36-17-15,36 17 16,53-18 0,0 18 15,-53 18-16,52-1 1,19 1 0,-1 17-1,-35-17 1,71 17 0,-18-17-1,0 17 1,0-17-1,-53-18 1,71 17 0,-18 19-1,-18-19 1,-52 1 0,52 0 15,0-18-16,1 35 1,-54-17 0,36-1-1,0 18 1,0 1 0,17-1-1,0 0 1,-52-17-1,35 17 1,-1 0 0,-17-17-1,-70-18 1,-36 18-16,18-18 16,18 17-1,-18-17 16,-36 0 1,-17-17-1,18 17-15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5-22T10:16:06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4463 1517 0,'0'-18'47,"0"1"15,0-1-31,0 36 79,0-1-63,0 1-32,0 0 1,0-1 0,0-34 77,-18 17 1,18-18 219,0 0-282,0 36 31,0 0-46,0-1 0,0 36-16,0 35 31,0-35-16,0 35 1,0-17 0,0-36-1</inkml:trace>
  <inkml:trace contextRef="#ctx0" brushRef="#br0" timeOffset="266.2">4410 1499 0,'0'-17'0,"17"17"15,-17-18 1,18 0-1,17 1 1,18-19 0,-18 19-1,36-1 1,-18 1 0,0 17-1</inkml:trace>
  <inkml:trace contextRef="#ctx0" brushRef="#br0" timeOffset="536.47">4480 1729 0,'0'17'16,"18"-17"-16,0 0 16,-1-17-1,54-1 1,-1 0 0,-17 1-1,-18 34 1</inkml:trace>
  <inkml:trace contextRef="#ctx0" brushRef="#br0" timeOffset="733.6">4480 2081 0,'0'18'16,"18"-18"15,52-35-15,19 17-1,-1-17 1</inkml:trace>
  <inkml:trace contextRef="#ctx0" brushRef="#br0" timeOffset="1731.39">4851 1799 0,'0'-17'16,"0"-1"-16,0 0 15,53 1 1,0 17 15,-18 17-15,-18 19-1,1 34 1,-36 1 0,1-36-1,-1-17-15,-17 17 16,53-53 15,34-35-15,19-17-1,-36 17 1,36-18 0,-18 1-1,-53 17 1,0 70 31,-36 19-32,19 17 1,17 35 0,0-53-1,0 18 1,70-35-1,19-36 1,16-35 0,-52 0-1,0-17 1,-53 17 0,0 35-16,0-17 15,-17 17 1,-36 36 15,17 17-15,19 18-1,17 0 1,0 0 0,17 0-1,36-36 1,-17-34-1,-1-19 1,-17-16 0,-18-19-1,0 36 1,0 17-16,0 36 47,0-1-47,0 36 31,0 0-15,35 18-1,-18-54-15</inkml:trace>
  <inkml:trace contextRef="#ctx0" brushRef="#br0" timeOffset="2364.91">5786 1711 0,'0'-35'15,"0"17"-15,0 0 16,17 18 0,1 36-1,17-1 1,-17-17-16,-1 35 15,1-1 17,-18-16-17,0-72 17,0-16-17,18-37 1,-1 19-1,1 52 1,0 0 0,17 54-1,-18 17 1,19 0 0,-36 0-1,0-36-15,0 1 16,0-1 15,0-52-15,0-18-1,0-17 1,0-19 0,17 37-1,19 34 1,-1 36-1,0 34 1,1 1 0,-19 36-1,-17-54 1</inkml:trace>
  <inkml:trace contextRef="#ctx0" brushRef="#br0" timeOffset="2631.14">6350 1535 0,'18'-36'16,"-18"19"0,0 34-1,17 19 1,1 52-1,17 35 1,-17 1 0,17-36-1,0 35 1,-17-70 0</inkml:trace>
  <inkml:trace contextRef="#ctx0" brushRef="#br0" timeOffset="2947.36">6509 1834 0,'0'-52'15,"-18"-1"-15,18 17 16,-18-87 0,18 52-1,53 18 1,0 36-1,-35 34 1,35 19 0,-18 34-1,-35 18 1,-18-35 0,-17 0-1,-35-17 1,-1-36-1,53-18 1</inkml:trace>
  <inkml:trace contextRef="#ctx0" brushRef="#br0" timeOffset="3213.55">6773 1182 0,'36'-35'15,"-19"17"1,-17 36 15,0-1-15,18 18-16,0 54 16,-18 16-1,17 37 1,-17-54-1,0 35 17,0-87-32</inkml:trace>
  <inkml:trace contextRef="#ctx0" brushRef="#br0" timeOffset="3662.87">6932 1535 0,'0'-18'0,"0"0"31,0 36-15,18 0-1,-1-1 1,19 1 0,-1-18-1,0 0 1,0-53-1,18-18 1,-53 1 15,0 35-15,0-1 0,-35 36-1,-35 36 1,17 16-1,0 37 1,53 16 0,0-34-1,35 0 1,18-54 0,53-34-1,-36-19 1</inkml:trace>
  <inkml:trace contextRef="#ctx0" brushRef="#br0" timeOffset="4531.57">8555 1358 0,'-18'0'15,"1"0"1,-1 0-16,-17 0 16,-18 35-1,-18 36 1,18 17-1,53-17 1,0 17 0,36-17 15,52-36-15,0-53-1,35-35 1</inkml:trace>
  <inkml:trace contextRef="#ctx0" brushRef="#br0" timeOffset="4961.96">8837 1464 0,'18'-35'15,"-18"-1"1,-36 36 0,19 18 15,17 35-16,0 18 1,35-19 15,0-16-15,36-36 0,-18-18-1,-18-35 1,-17 0-1,-1 36-15,-17-36 16,0 17 0,-17 19-1,-1 17 1,18 17 0,0 54-1,53 0 1,-18 17-1,1-53 1,-19-17 0</inkml:trace>
  <inkml:trace contextRef="#ctx0" brushRef="#br0" timeOffset="5312.29">9278 1358 0,'0'-17'16,"0"-1"0,35 0-1,18 36 1,-17 17 0,-19 18-1,1 18 1,-18-54-1,0 1-15,0 0 16,0-1 0,0-70-1,0 18 17,17-36-17,1 19 1,17 16-1,-17 19-15</inkml:trace>
  <inkml:trace contextRef="#ctx0" brushRef="#br0" timeOffset="5694.56">9701 1217 0,'18'0'15,"0"0"-15,-18 18 32,0-1-32,17 1 15,1 0 1,0 35 0,17-1-1,0 1 1,-17-17-1,17-72 17,-17-17-17,-1-35 1,19 18 0,-19 34-16,19-16 15,-1-1 1,-18 17-1,-17 19 1</inkml:trace>
  <inkml:trace contextRef="#ctx0" brushRef="#br0" timeOffset="6194.99">10231 1217 0,'0'18'16,"17"-18"15,1 0-31,-1-18 16,36-35 0,0 18-1,-35 0 1,0-18-1,-18 17 1,0 19 0,-18 34 15,-17 1-31,-1 35 31,-17 18-15,18 34-1,35-52 1,18 35 0,17-17-1,36-18 1,-1-35 0,-17-18-1,18-36 1,-36 19-1,-35-19 1</inkml:trace>
  <inkml:trace contextRef="#ctx0" brushRef="#br0" timeOffset="7763.17">4269 2487 0,'-18'0'16,"-17"0"-1,-36 0 1,1 0-1,52 0 1,0 18 0,36-18 46,0 0-46,17 0-16,-18 0 15,125 0 1,52-36 0,-53 1-1,-53 18-15,71-19 16,88-17 0,-18 18-1,-17-18 1,-71 35-1,-71 1-15,54-1 16,87-17 0,-17 0-1,0-1 1,-52 1 15,69 0-15,1-18-1,0 18 1,-71-1 0,88-17-1,0 18 1,1 0 0,-89 0-1,70-1 1,-17 1-1,-35 17 1,18-17 0,-72 35-1,54-35 1,0 17 15,-18 1-15,-53-1-1,53 0 1,-17 1 0,-1 17-1,-35 0 1,18-18 0,18 0-1,-54 18 1,-17 0-1,-35 0-15,17-17 16</inkml:trace>
  <inkml:trace contextRef="#ctx0" brushRef="#br0" timeOffset="8058.46">10601 1499 0,'18'0'16,"-1"0"-16,54 0 16,35-17-1,-36 17 1,-35 0-16,18 0 16,18-18 15</inkml:trace>
  <inkml:trace contextRef="#ctx0" brushRef="#br0" timeOffset="9723.83">5680 3440 0,'-18'0'16,"18"-18"-16,0 0 31,-18 18 47,1 0-62,-1-17-16,1 17 16,-54-36-1,18 19 1,18 17 0,17 0-16,0 0 15,1-18 1,17 36 15,0 35-15,0 17-1,0 36 1,0-18 0,0-52-16,0 69 15,0 36 1,0-17 15,17-18-15,1-36-1,0-52 1,-1 17 0,19-35-1,17 0 1,0 0-1,17-17 1,-17-19 0,-35 1-1</inkml:trace>
  <inkml:trace contextRef="#ctx0" brushRef="#br0" timeOffset="10024.04">5556 3969 0,'-35'-18'16,"0"18"0,35-18-1,-18 18 1,36 0-1,-1-17 1,36 17 0,0-18-1,35-17 1,-17 17 0,-18 1-1</inkml:trace>
  <inkml:trace contextRef="#ctx0" brushRef="#br0" timeOffset="10556.45">6121 3757 0,'0'-18'15,"0"36"32,0 0-31,17-1-16,-17 19 15,0-1 1,36 71 0,-36-53-1,17-18-15,1 35 16,0 19 0,-1-36-1,1-18 16</inkml:trace>
  <inkml:trace contextRef="#ctx0" brushRef="#br0" timeOffset="11122">6368 3898 0,'0'0'0,"0"-17"0,0-19 16,0-17 0,0 36-1,53-36 1,17 35 15,-52 18-31,35 0 16,-36 0-1,-17 53 1,18 18 0,-18-18-1,-18-1 1,18-34-1,-17-18 1,17-35 0,35 0-1,-17 17 1,17 18 0,18 0-1,-18 53 1,0 17 15,-17-34-31,-18 17 31,-71-1-15,54-52-16</inkml:trace>
  <inkml:trace contextRef="#ctx0" brushRef="#br0" timeOffset="11921.69">7161 3157 0,'0'-17'0,"0"-1"16,0 0-1,-17 36 17,17 0-32,-53 88 15,0 52 1,18-34-1,17-71-15,18 70 16,0 54 15,71-54-15,34-35 0,-34-70-1,35-18 1,-89 0-16</inkml:trace>
  <inkml:trace contextRef="#ctx0" brushRef="#br0" timeOffset="12304.04">7497 3457 0,'0'-35'16,"0"0"0,0 17-1,0 36 16,0-1-15,17 54 0,-17 17-1,35 0 1,-35-35 0,18 0-1,0-18 1,-18-17-1</inkml:trace>
  <inkml:trace contextRef="#ctx0" brushRef="#br0" timeOffset="12604.26">7885 3863 0,'17'0'16,"-17"18"15,0-1-15,0 36-16,-17 0 15,-1 53 1,-17 0 0,35-89-1</inkml:trace>
  <inkml:trace contextRef="#ctx0" brushRef="#br0" timeOffset="12970.52">8167 3281 0,'0'0'0,"0"-18"0,0-17 16,0 0-1,0 52 17,0 1-17,0 70 17,0 36-17,0-19 1,0-34-1,0 17 1,0-35 0,0-35-1</inkml:trace>
  <inkml:trace contextRef="#ctx0" brushRef="#br0" timeOffset="13336.78">8431 2963 0,'18'-17'16,"0"-1"-1,17 18 1,35 35 0,-34 36-1,-19-36-15,19 53 16,17 71 0,-18 35-1,-35-35 1,0-36-1,-71 18 1,54-105 0</inkml:trace>
  <inkml:trace contextRef="#ctx0" brushRef="#br0" timeOffset="14235.56">9895 3404 0,'-17'0'15,"34"0"48,1 0-63,0 0 15,17 0-15,18 0 32,53-35-17,17 17 1,-35 18-1,-52-17 1,-19 17 0</inkml:trace>
  <inkml:trace contextRef="#ctx0" brushRef="#br0" timeOffset="14707.95">9895 3757 0,'0'18'16,"18"-18"15,17 0-15,1 0-16,17-18 15,70 0 1,-17 1 0,-18 17 15,-35-18-31,-18 18 31,-17 0-15,-36 0 31</inkml:trace>
  <inkml:trace contextRef="#ctx0" brushRef="#br0" timeOffset="15268.37">10283 3140 0,'-17'-18'0,"17"0"16,-18 1-1,36 17 32,-1 17-47,1 1 16,35 17-1,-35-17-15,52 17 16,36 18 0,18 18-1,-19-36 1,-69 36 15,-19-36-15,-34 53-1,-36 18 1,-53 0 0,18 35-1,52-71 1,1 36 0,35-71-1</inkml:trace>
  <inkml:trace contextRef="#ctx0" brushRef="#br0" timeOffset="36613.33">17745 4568 0,'-18'0'0,"0"0"16,1-17-16,17-1 16,17 1 15,1 17-31,0 0 0,35 0 15,35 17 1,-18 36 15,-34 53-15,-36-36 0,-71 36-1,1 0 1,-1-53-1,53-53 1,36-70 15,35-19-15,0 19 0,-18 34-16,53-69 15,-17 34 1,-18 1-1,-36 17 1,-17 35 15,0 36-15,-35 17 0,-18 35-1,18 36 1,35-35-1,0 35 1,18-53 0,52-36-1,-52-17-15</inkml:trace>
  <inkml:trace contextRef="#ctx0" brushRef="#br0" timeOffset="37228.75">18239 3933 0,'0'-70'16,"0"35"-1,0 17-15,0-17 16,35-1 0,18 36-1,0 36 1,-36 17-1,1 17 1,-18 18 0,-53 1 15,35-54-15,1-18-1,17-34 1,0-18-1,17-1 1,19 19 0,-1 17-1,18 35 1,-35 0 0,-1 0-16,-17 18 15,0 18 1,-17 0-1,-54-1 1,36-35 0,-1-17-1</inkml:trace>
  <inkml:trace contextRef="#ctx0" brushRef="#br0" timeOffset="37595.18">18609 4674 0,'0'0'0,"0"18"16,-18-18-16,18-18 31,18 18-15,17 0 0,-17 0-16,52 0 15,54-17 1,-1-1-1,-17 0 1,-70 18 0,-1 0-1</inkml:trace>
  <inkml:trace contextRef="#ctx0" brushRef="#br0" timeOffset="37862.37">18909 4463 0,'-18'-18'15,"1"18"1,17 18 15,0-1-15,0 71-1,0-17 1,0 35 0,0 35-1,0-106 1</inkml:trace>
  <inkml:trace contextRef="#ctx0" brushRef="#br0" timeOffset="38460.82">19244 4533 0,'0'0'0,"18"0"16,-1-17-1,36-1 1,0 18-1,0 18 1,18 52 0,-54 18-1,-17-35 1,-17 35 0,-54-17-1,36-36 1,17-35-1,18-35 1,53-36 0,18-17-1,-1 18 17,-52 34-32,52-17 15,19-35 1,-37 35-1,-52 18 1,-52 70 15,-1 36-15,0 17 0,17-17-1,36-36-15,0 35 16,18 1-1,53-18 1,-18-35 0</inkml:trace>
  <inkml:trace contextRef="#ctx0" brushRef="#br0" timeOffset="38728.01">20073 4657 0,'18'0'16,"-1"0"0,1 0-16,35-18 15,35 18 1,18-18-1,-18 1 1,0 17 0,-70 0-1</inkml:trace>
  <inkml:trace contextRef="#ctx0" brushRef="#br0" timeOffset="39027.21">20249 4463 0,'0'-18'16,"-17"18"-16,-18-18 15,35 36 1,0 35-1,0 35 1,0 18 0,17 17-1,1-52 1,-18-36 0,0 18-1,0-18-15</inkml:trace>
  <inkml:trace contextRef="#ctx0" brushRef="#br0" timeOffset="39453.53">20796 4322 0,'0'-18'0,"0"0"16,0 1 15,0 34-15,0 36-1,0 35 1,0 53 0,0 18-1,0-71 1,0 36 0,18-54-1,0-34 1,-18-19-1,0-34 17</inkml:trace>
  <inkml:trace contextRef="#ctx0" brushRef="#br0" timeOffset="43356.68">16722 4745 0,'-18'0'0,"18"17"15,18-17 48,-1 0-63,1 0 16,0 0-16,87-17 15,1-1 1,-35 1 15,17 17-15,-53 0-1</inkml:trace>
  <inkml:trace contextRef="#ctx0" brushRef="#br0" timeOffset="43722.95">16581 5133 0,'0'18'0,"17"-18"15,1 0 1,17 17 0,71-17-1,17-17 1,1-1-1,-54 18 1,-17-18 0</inkml:trace>
  <inkml:trace contextRef="#ctx0" brushRef="#br0" timeOffset="46152.84">21661 4233 0,'0'18'16,"17"0"-1,18 17 1,-17-17-16,17 17 15,18 71 1,0 35 0,-18 53 15,-35-71-15,0 36-1,-35-18 1</inkml:trace>
  <inkml:trace contextRef="#ctx0" brushRef="#br0" timeOffset="47301.73">17639 4286 0,'-18'0'0,"1"18"16,-1 17-1,-17 53 1,17 53 0,0 36-1,18-36 1,18 53 0,70-18-1,18-87 1,-53-37-16,123 19 15</inkml:trace>
  <inkml:trace contextRef="#ctx0" brushRef="#br0" timeOffset="48434.54">22260 4516 0,'18'0'0,"0"17"31,-1 1-15,18 35-1,1 35 1,-19 0 0,-17-17-1,0-36 1,0-17 0,0-36-1,0-35 1,18-18-1,0-52 1,17 17 0,0 53-1,-17 53 1,-1 0-16,1 0 31,35 53-15,-18 18-1,-35-18 1,0 17 0,0-35-1,0-17 1,18-53 0,0-18-1,-18 35-15,35-52 16,0-18-1,-17 70 1,17 18 0,0 18-1,18 34 1,-17 37 0,-36-1 15,0-35-16,0 0 1</inkml:trace>
  <inkml:trace contextRef="#ctx0" brushRef="#br0" timeOffset="48833.87">23160 4568 0,'0'-17'16,"0"-1"-1,-18 36 1,18-1 0,-17 54-1,17 17 1,0-53 0,52 18 15,1-53-16,0-17 1,-17-36 0,-19-18-1,-17-17 1,-35 18 0,-18 52-1,18 0 1,-1 36-1,36 17 1</inkml:trace>
  <inkml:trace contextRef="#ctx0" brushRef="#br0" timeOffset="49416.28">23777 4586 0,'0'-18'16,"-35"18"0,0-17-1,-36 17 1,36 17 0,0 1-16,17 0 15,0 35 1,18 17-1,18-35 1,17-17-16,36 0 16,-18-18-1,17-53 1,1-35 15,-54-1-15,1-69-1,-18 17 1,0-1 0,0 90-1,0 34-15,0-17 16,0 88 15,-35 52-15,17 1-1,0 53 1,18-18 0,-35 0-1,18-70 1,17-36-16,17 0 16,18 18-1,1-53 1</inkml:trace>
  <inkml:trace contextRef="#ctx0" brushRef="#br0" timeOffset="50048.77">24500 4322 0,'0'-18'16,"0"0"-16,0 36 31,0 0-15,0 17-1,0 53 1,0 35 0,0-34-1,-17-1 1,17 0 0,0-53-1</inkml:trace>
  <inkml:trace contextRef="#ctx0" brushRef="#br0" timeOffset="50582.24">24677 4480 0,'0'-17'0,"0"-19"31,35-17-15,36 1-1,-1 16 1,-17 19 0,-18 17-1,1 17 1,-36 54-1,0-36 1,0 0-16,0 18 16,-53 0-1,35-18 1,36-35 15,-1-17-31,19-1 31,17 1-15,-1 17 0,-16 17-1,-36 18 1,0 18 0,0 36-1,-36-37 1,-16-16-1,16-19 1,19-17-16,-1 18 16</inkml:trace>
  <inkml:trace contextRef="#ctx0" brushRef="#br0" timeOffset="57208.54">12382 4533 0,'0'-17'47,"18"17"-31,-18-18-16,18 18 15,-1 0 1,1 35-1,-18-17 1,18 35 0,-1 17-1,1-17 1,0-18 0,-1-17 15,19-18-16,-1-53 1,0-17 0,0-1-1,1-35 1,-19 36 0,-17 34-1,0 54 16,0 0-31,0 52 16,-17 71 0,17 36-1,0-36 1,0-88-16,0 141 31,17-88-15,-17 35-1,0-71 1,0 1 0,-17-71-1,-19-18 1,19-52 0,-1-1-1,18 18 1,0-35-1,0-18 1,35 53 0</inkml:trace>
  <inkml:trace contextRef="#ctx0" brushRef="#br0" timeOffset="58207.35">12735 3828 0,'-17'0'16,"-19"0"-1,19 0 1,-1 0 0,36 0 62,-1-18-63,-17 0 17,18 18-32,-18-17 31,18-1-16,17-17 1,0 17 0,18 1-1,0 17 1,-18 0 0,-35 17-16,18 18 15,-18 36 1,-35 35-1,17-18 1,-35 18 0,18-36-1,35-34 1,17-36 15,1 0-31,35 0 31,70-18-15,19-17 0,-1 17-1,-71 0 1,1 1 0,-71 34 15,-18-17-16,-17 18 1</inkml:trace>
  <inkml:trace contextRef="#ctx0" brushRef="#br0" timeOffset="59240.18">13317 4727 0,'0'-17'15,"0"-1"-15,18 18 31,0 0-15,17 35 0,0 36-1,0 17 1,-17 0 0,-18-53-1,0 18 1,0-35 15,0-36-15,0 1-16,0-19 15,0-69 1,18-1 0,17 18-1,-17 52 1,17 19-1,18 34 1,0 36 0,-18 0-1,-17-18-15,-18 18 16,17 18 0,-17-18-1,0-88 32,0-36-31,18-17-1,0 17 1,-1 36 0,1 35-1,0 18 1,17 34-1,-18 1 1,1-35-16,-18 35 16,0 18-1,0-36 1</inkml:trace>
  <inkml:trace contextRef="#ctx0" brushRef="#br0" timeOffset="59656.47">14023 4762 0,'0'-17'16,"0"34"0,0 1-1,-18 17 1,18 18-1,0-17 1,36 17 0,-1-18-1,18-35 1,-36-18 0,1-17-1,-18-18 1,-18-18-1,-17 54 17,-18-19-17,36 36-15,-19 0 16,19 0 0,17 18-1,35 0 1</inkml:trace>
  <inkml:trace contextRef="#ctx0" brushRef="#br0" timeOffset="60238.89">14517 4745 0,'0'-18'0,"-18"18"16,-17 0-16,0 18 31,-36 17-15,0 18-1,36 18 1,35-36 0,35 35-1,36-34 1,17-36-1,-17-36 1,-36-16 0,-35-54-1,0-35 1,-35-18 0,35 53-1,-18-17 1,18 52 15,-17 53-15,17 36-1,0 35 1,0 70 0,0 36-1,0-35 1,0-54-16,0 54 15,17-71-15,-17 52 16,18 36 0,-1-123-1,1 0 1</inkml:trace>
  <inkml:trace contextRef="#ctx0" brushRef="#br0" timeOffset="60572.12">14852 4762 0,'0'-17'16,"0"34"0,0 1-1,0 35 1,0 53 0,0 0-1,18-18 1,-1-35-1,1-18 1</inkml:trace>
  <inkml:trace contextRef="#ctx0" brushRef="#br0" timeOffset="61088.49">14993 4868 0,'0'-35'15,"0"17"-15,18-52 16,17 17 0,0 35-1,-17 1-15,0 17 16,52 88 15,-52-71-15,-18 54-1,0-18 1,-36 0 0,36-35-1,0-54 16,18 1-15,35 17 0,0 36-1,-18 0 1,-17-1-16,-1 19 16,-17 16-1,0 1 1,-35 0-1,-18-35 1,36-18 0</inkml:trace>
  <inkml:trace contextRef="#ctx0" brushRef="#br0" timeOffset="64284.1">11783 5891 0,'17'0'0,"1"0"16,0 0-1,17 0 1,53 0 0,36-17-1,-36-19 1,53 19-1,18-18 1,-36 17 0,-35 18-1,-35 0-15,35-18 16,36 1 0,-1-1-1,1 0 1,-54-17-1,-17 35-15,36-18 16,69-17 0,19 18-1,-54-1 17,89 0-17,-1 1 1,19-1-1,-1 0 1,-70 18 0,105-17-1,-17-19 1,0 36 0,-17-17-1,-89-1 1,88 0-1,-17 1 1,-1-1 0,1 1-1,-71-1 17,88 0-17,-35 1 1,18 17-1,-88-18 1,87 18 0,-17 0-1,-17-18 1,-54 18 0,89 0-1,-18 0 1,0-17-1,-71 17 1,71 0 0,18 0 15,0 0-31,-18 0 31,-18 0-15,-52 0-1,87 0 1,-17 0 0,-70 0-1,35 0 1,17 0 0,0 0-1,1 0 1,-1 0-1,-70 0 1,17 0 0,36 0-1,0-18 1,-53 18 15,52 0-15,1 0-1,0-18 1,-71 18 0,71 0-1,0-17 1,-18-1 0,-35 18-1,17-17 1,18-1-1,-17 0 1,17 1 0,-53-1-1,35 0 1,1 1 15,-18-1-15,-53 18-1,53 0 1,-36-18 0,1 18-1,-36 0 1,-17 0 0</inkml:trace>
  <inkml:trace contextRef="#ctx0" brushRef="#br0" timeOffset="65816.33">8202 7250 0,'0'-71'16,"0"0"-1,0 36 1,0 18-16,18-1 15,17 18 1,18 35 0,-18 36-1,0-1 1,-17 36 0,17-18 15,1-52-16,34-54 1,-35-35 0,36-70-1,-53-19 1,-1 54 0,-17 53-1,-17 123 16,17 71-15,-36 53 0,36-71-1,0 106 1,0 0 0,0-36-1,0-105 16,-17-71-31,-36 36 16,18-71 0,-18-53-1,0-53 1,35 0 0,18-70-1,18 0 1,70 17-1,-18 71 1</inkml:trace>
  <inkml:trace contextRef="#ctx0" brushRef="#br0" timeOffset="66282.66">9013 6632 0,'-17'-17'16,"-1"17"-16,1-36 16,-1-34-1,18-1 1,35 18-1,36 0 1,-1 36 0,-17 70-1,-53 17 1,-17 71 0,-36 0-1,-18-17 16,36-89-15,35 0 0,17-35-1,19 0 1,70 0 0,-36-17-1,-17 17-15</inkml:trace>
  <inkml:trace contextRef="#ctx0" brushRef="#br0" timeOffset="66615.89">9772 7338 0,'-53'0'15,"35"0"1,1 0-16,34 0 62,1 0-62,35 0 16,53 0 0,0 0-1,-36 0 1</inkml:trace>
  <inkml:trace contextRef="#ctx0" brushRef="#br0" timeOffset="66866.07">9772 7655 0,'-35'18'16,"35"0"-1,17-18 1,1 0-1,52 0 1,54 0 0,-1 0-1</inkml:trace>
  <inkml:trace contextRef="#ctx0" brushRef="#br0" timeOffset="67980.92">11342 7479 0,'-53'-18'15,"35"18"1,-35-35 0,53 0-1,0-18 1,53 0-1,35 18 1,-52 35 0,-1 0-16,0 35 15,-17 71 1,-36 17 0,-52-17-1,17-35 1,35-36 15,18-53 0,53-52-15,18 17 0,34-71-1,-16 18 1,-19 18-1,-52 53 1,-36 53 15,1-1-31,-54 71 16,0 18 0,54-18-1,17 18 1,53-18 15,53-35-15,-36-53-1,1-35-15</inkml:trace>
  <inkml:trace contextRef="#ctx0" brushRef="#br0" timeOffset="68513.38">11871 6826 0,'0'0'0,"-18"-35"0,18-18 15,0-18 1,53 19-1,-35 34 17,17 18-17,-17 18 1,-18 52 0,0 1-1,-35-18 1,-1 0-1,36-36 1,18-34 15,0 17-31,17-18 16,18 18 0,0 35-1,-36-17 1,-17 35-1,0 0 17,-35 0-17,-18-18 1,35-18-16,-34 1 16,16 0-16</inkml:trace>
  <inkml:trace contextRef="#ctx0" brushRef="#br0" timeOffset="68846.6">12347 7444 0,'0'0'0,"-17"0"16,34 0 0,18 0-1,1 0 1,-1 0-16,36-18 15,52 0 1,-17 1 0,-53-1-1</inkml:trace>
  <inkml:trace contextRef="#ctx0" brushRef="#br0" timeOffset="69113.84">12594 7214 0,'-35'-17'0,"0"-1"31,35 36 0,0-1-31,0 1 16,0 88-1,17 17 1,-17-35 0,0 54-1,18-37 1</inkml:trace>
  <inkml:trace contextRef="#ctx0" brushRef="#br0" timeOffset="72461.67">7355 2822 0,'-17'0'16,"17"-17"-16,-18 17 31,18-18-15,-18 18-1,1 0 1,-1 0-1,-35 35 1,18-17 0,17-1-16,1 19 15,-19-1 1,19 0 0,34-35 15,36-17-16,0-19 1,-17-17 0,-19 18-1,-17-18 1,0 18 15,-35 17-15,35 36 31,0 0-47,18-1 15,-1 19 1,18 16 0,1-34-1,-1 0 1,-17-1-1,17-34 1,-17-1 0</inkml:trace>
  <inkml:trace contextRef="#ctx0" brushRef="#br0" timeOffset="73129.14">8008 2311 0,'0'-18'16,"-18"18"0,18 18-1,0-1 1,0 54-1,18-18 1,-18-18-16,0 18 16,35 18-1,-17-19 1,0-16 0,-18-54 15,35 0-16,0 1 1,-17-1 0,-18 1-16,17 17 15,1 0 1,17 35 15,-35-18-15,0 19-1,-35-1 1,-18-17 0,-17-1-1,52-17 1,0 0-16</inkml:trace>
  <inkml:trace contextRef="#ctx0" brushRef="#br0" timeOffset="76759.09">13423 7197 0,'-17'0'31,"-1"0"16,18-18-31,0 0-1,0 1 1,18 17 0,-18-18-16,17 0 15,18 18 1,1-17-1,-1 34 17,18 36-17,-53 0 1,18 35 0,-54 18-1,1-17 1,0-54-1,17 0 1,18-53 0,0 1-1,35-18 1,-17-18 0,35-18-1,17 0 1,-17 1 15,0-1-15,-17 36-1,-36-35 1,17 34 0,-17 19-1,0-1-15,-17 18 31,-1 0-15,0 18 0,1-1-1,-1 19 1,18-1 0,0 35-1,0-17 1,0 18-1,53-1 1,0-17 15,0-17-15,-18-36-16,18 17 16,18 1-1,-19 0 1,-34-18-1,-36 0 32,1-18-15</inkml:trace>
  <inkml:trace contextRef="#ctx0" brushRef="#br0" timeOffset="77872.92">14446 7285 0,'-17'0'15,"17"17"1,-18-17 31,36 0 15,-18-17-46,17 17-16,19 0 16,52-18-1,-18 18 1,71-17 0,0-1-1,-17 0 1,-53 18 15,-54 0-31,1 0 31,-36 0-15,1 0 0</inkml:trace>
  <inkml:trace contextRef="#ctx0" brushRef="#br0" timeOffset="78238.19">14834 7073 0,'0'-17'16,"-17"-1"-1,17 36 32,0-1-31,0 36-16,0 0 31,0 53-15,35 0-1,-17-18 1,-1-35-1,-17-36-15,18 36 16,-1-17 0,-17-19-1,0 1 1</inkml:trace>
  <inkml:trace contextRef="#ctx0" brushRef="#br0" timeOffset="79436.07">8590 4286 0,'-18'0'16,"18"-17"77,18-1-77,-18 0 0,53 1-1,-18-19 1,1 19-1</inkml:trace>
  <inkml:trace contextRef="#ctx0" brushRef="#br0" timeOffset="79586.17">8572 4304 0,'-17'18'0,"17"-1"16,0 1-1,17-18 1,72-18 0</inkml:trace>
  <inkml:trace contextRef="#ctx0" brushRef="#br0" timeOffset="85013.63">15663 6985 0,'0'-18'15,"0"1"17,0-1-17,0 0 1,-17 1-1,17-1 1,0 36 31,0-1-31,0 1-16,0 0 15,0 88 1,0 17-1,0 18 1,0 0 0,17-70-1,1 17 1,-18-35 0,0-35-1,18-1 1,-18 1-1,17-18 17,-17-18-17,0 1 1</inkml:trace>
  <inkml:trace contextRef="#ctx0" brushRef="#br0" timeOffset="86195.47">16757 7197 0,'0'-18'16,"0"0"-16,0 1 16,0-19-1,18 54 17,-1 17-17,-17 1-15,35 34 16,-17 36-1,0-18 1,-1-17 15,-17-54-15,0-52 15,0-18-15,0 18-16,0-71 15,18 36 1,0-1 0,17 36-1,0 52 1,1 1 0,-1 35-1,-18 17 1,1-17-1,-18-35 1,0 0 15,0-54-15,0-34 0,18-18-1,-18 17 1,17 18-1,19 36 1,-1 34 0,0 18-1,0 18 1,1 36 0,-19-1-1,-17-35 1,0-18-1,18-35 1</inkml:trace>
  <inkml:trace contextRef="#ctx0" brushRef="#br0" timeOffset="86611.86">17533 7108 0,'0'-17'15,"0"34"1,0 1 0,-35 35-1,35 18 1,0-36 0,17-18-16,19 1 15,17 0 1,-18-18-1,18-36 1,-36-16 0,-17 16 15,0-34-15,-52 17-1,-1 18 1,0-1-1,0 36 1,53 18 0,17 0-1,19-18-15,-19 17 16</inkml:trace>
  <inkml:trace contextRef="#ctx0" brushRef="#br0" timeOffset="87178.4">18097 7038 0,'0'-18'16,"-52"1"-1,-19 17 17,36 17-17,-18 19 1,53 16-1,0 19 1,53-18 0,-18-35-1,36-18 1,-19-53 0,-16-36-1,-36 19 1,0-71-1,-36 17 1,1 18 0,18 54-1,17 34 17,0 36-17,0 17 1,17 53-1,1 0 1,-18 71 0,17-18-1,1 0 1,0-88 0,17 18-1,18-54 1,0-34-1</inkml:trace>
  <inkml:trace contextRef="#ctx0" brushRef="#br0" timeOffset="87560.7">18856 6914 0,'0'-35'15,"0"18"1,0-19 0,0 19-1,0 34 16,0 1-31,0 17 16,0 53 0,18 36 15,-1-18-15,-17-36-1,18-17 1,-18-18-1</inkml:trace>
  <inkml:trace contextRef="#ctx0" brushRef="#br0" timeOffset="88127.15">19068 6914 0,'0'-35'16,"0"18"-16,17-19 15,19-17 17,16 18-17,1 0 1,0 35-1,18 0 1,-36 53 0,-17 0-1,-18 0 1,-18 17 0,0-17-1,1-35 16,17-36-15,35 0 0,18 1-1,18 17 17,-36 17-17,0 36 1,-35 35-1,0-17 1,-17-18 0,-1-18-16,-35 18 15,0-35 1,0-1 0</inkml:trace>
  <inkml:trace contextRef="#ctx0" brushRef="#br0" timeOffset="90091.63">23671 6667 0,'0'-17'16,"0"-1"0,0 1-1,0-1 16,0 0-15,53-17 0,0 17-1,-18 1 1,-17 17-16,17 17 16,-35 19-1,-17 34 1,-54 36-1,18-53 1,-17 35 0,17-35-1,53-18 1,0-17 0,17-18 15,36 0-16,36-35 1,-1 17 0,-18-17-1,-17 17 1,-17-17 0,-1 17-1,-35 1 16,0 34 16,0 1-31,0 0-16,0 17 16,0 35 15,0 36-16,17-35 1,1-18 0,0-18-1</inkml:trace>
  <inkml:trace contextRef="#ctx0" brushRef="#br0" timeOffset="90524.93">24148 6897 0,'0'-35'16,"17"17"-16,1-17 15,35-18 1,17 35 0,-17 18 15,-35 18-16,-18 35 1,0 17 0,-18-17-1,1-35 1,17-36 15,35-17-15,0 17-1,-17 36 1,-1 17 0,-17 18-1,0 18 1,-35-36 0,18-18-1</inkml:trace>
  <inkml:trace contextRef="#ctx0" brushRef="#br0" timeOffset="90792.13">23548 7408 0,'18'0'16,"-1"0"-16,36-17 15,71-1 1,34 0 0,1 18-1,-71 0 16</inkml:trace>
  <inkml:trace contextRef="#ctx0" brushRef="#br0" timeOffset="91008.28">23636 7638 0,'35'0'31,"1"0"-31,52 0 16,35-18 0,89 0-1,-36 1 1,-70 17 0</inkml:trace>
  <inkml:trace contextRef="#ctx0" brushRef="#br0" timeOffset="98583.81">7232 8414 0,'-18'0'16,"18"17"78,18-17-79,0 0-15,-1 0 16,18 0 0,1 18-1,-1-18 1,0 0-1,36 0 1,35 0 0,0 0-1,-36 0 1,-35 0-16,36 0 16,52 18 15,-17-18-16,18 0 1,-36 0 0,71 0-1,17 0 1,0 0 0,-52 0-1,35 0 1,17 0-1,0 0 1,-52 0 0,52 0-1,1 0 1,-1 0 15,36 0-15,-71 0-1,53 0 1,0-18 0,35 18-1,-17 0 1,-89 0 0,71 0-1,-17 0 1,-1 18-1,-52-18 1,52 17 0,-17-17-1,0 0 1,-54 0 0,89 0 15,0 0-16,-17 0 1,-54 0 0,-70 0-16,71 0 15,52 0 1,-17 18 0,0-18-1,-36 18 1,-35-18-1,36 0 1,17 17 0,0-17-1,-53 0 1,71 18 15,-18-18-15,0 0-1,-35 0 1,-53 17-16,70-17 16,36 0-1,17 18 1,-52-18 0,52 0-1,18 0 1,0 18-1,0-18 1,-53 0 0,-70 0-16,53 0 15,105 17 1,-18-17 0,1 0 15,-71 18-16,89-18 1,-1 18 0,0-18-1,-88 17 1,89-17 0,-1 18-1,-17 0 1,-18-18-1,-71 17 1,89 1 0,-36-18-1,-52 18 1,34-1 0,1-17 15,-18 18-16,0-18 1,-52 17 0,-1-17-1,-18 0 1,-17 0 0,-35 0-1,-1 0 16,1 0-15</inkml:trace>
  <inkml:trace contextRef="#ctx0" brushRef="#br0" timeOffset="173307.95">8114 8643 0,'18'0'47,"-1"0"-32,1 0-15,17-18 16,0 18 0,71-17-1,-18-1 1,-17 18 0,-53 0-16,17-18 15,0 18 16,-17 0-31</inkml:trace>
  <inkml:trace contextRef="#ctx0" brushRef="#br0" timeOffset="173708.28">7990 8890 0,'18'0'0,"0"0"16,35 0-1,35-35 1,18 17 0,17 0-1,-52 1 1,17-1-1,-71 18 1,1 0-16</inkml:trace>
  <inkml:trace contextRef="#ctx0" brushRef="#br0" timeOffset="182467.06">16810 7902 0,'35'0'16,"-17"0"-1,35 18 1,0-18 0,17 0-1,-35 0 16,36 17-15,0-17 0,-1 0-1,-17 0 1,18 0 0,-1 0-1,1 0 1,-18 0-1,-36 0-15,36 0 16,18 0 0,17-17-1,0 17 1,0 0 0,-35-18 15,53 18-31,-18-17 31,18 17-15,0-18-1,-36 18 1,19-18 0,16 1-1,-16 17 1,-36 0-1,17-18 1,1 18 0,-18-18-1,-18 18 1,18 0 0,0 0-1,-18-17 1,0 17 15,1 0-15,16-18-1,-16 18 1,17 0 0,-36-18-1,19 18 1,-19 0-1,1 0 32,0 0-15,-1 0-17,1 0 79,-1-17-78,1 17-1,0-18 1,-1 18-1,1 0 1,35-17 0,-18 17-1,-17 0 1</inkml:trace>
  <inkml:trace contextRef="#ctx0" brushRef="#br0" timeOffset="190623.18">7602 9754 0,'18'-17'31,"35"-1"-15,0 18 0,17 53-1,-17 17 1,-35 19-1,-18-19 1,-53 36 0,0-35-1,0-18 1,18-53 0,35-18-1,0-35 1,35-35 15,36 0-15,-1 35-1,-34 17-15,34-17 16,1-17 0,-18-1-1,-53 36 1,0 17-1,-36 18 1,-34 36 0,-18 17-1,52 0 1,19 17 0,17 1-1,35-1 1,18-17 15,0-35-15,53-18-1,-36 0 1,-52 0-16</inkml:trace>
  <inkml:trace contextRef="#ctx0" brushRef="#br0" timeOffset="191205.63">8590 9948 0,'18'0'47,"-1"-17"-32,36 17 1,36-18 0,34 18-1,-52-18 1,52 1-1,-52 17 1,-54 0 0</inkml:trace>
  <inkml:trace contextRef="#ctx0" brushRef="#br0" timeOffset="191573.05">8696 10089 0,'0'18'16,"18"-18"15,17 0-15,35 0-1,19-18 1,-36 18 0,-36 0-16,36 0 15,0-17 1,-35 17 15</inkml:trace>
  <inkml:trace contextRef="#ctx0" brushRef="#br0" timeOffset="192690.93">10283 9613 0,'-35'0'0,"18"0"15,-19 18 1,19-18-16,-54 35 31,53 0-15,-17 36 0,35-1-1,0-17 1,18 0-1,35-17 1,35-19 0,-18-17-1,1 0 1,0-35 0,-19-18-1,-16-18 1,-36 1-1,0 17 1,-18-18 15,0 19-15,-17 52 0,0-18-1,0 36 1,-1 17-1,1 0 1</inkml:trace>
  <inkml:trace contextRef="#ctx0" brushRef="#br0" timeOffset="193087.41">10866 10266 0,'0'17'16,"-18"-17"-1,-17 0 1,17 18 0,18 0-16,-35 17 15,17 36 1,-35 17-1,18 0 17,35-70-32</inkml:trace>
  <inkml:trace contextRef="#ctx0" brushRef="#br0" timeOffset="194303.37">11271 9613 0,'0'0'0,"0"-17"15,0-19 1,0 1-1,0 53 17,18-18-32,-18 53 15,18 17 1,-1 36 0,-17-36-1,0-34-15,0 34 16,0-52-16</inkml:trace>
  <inkml:trace contextRef="#ctx0" brushRef="#br0" timeOffset="194552.63">11642 10089 0,'0'18'16,"0"0"-1,0-1-15,0 19 16,-18 34 0,-17 1-1,-1-1 1,19-52-1</inkml:trace>
  <inkml:trace contextRef="#ctx0" brushRef="#br0" timeOffset="195169.11">11871 9648 0,'0'-17'16,"0"-1"0,0 1-1,18-36 1,52 17-1,-17 19 1,35-1 0,-17 53-1,-54 36 1,-17-1 0,-52 54-1,-37-18 1,36-53-1,36-36-15,-18 19 16,35-1 0,52-17 15,37-18 0,-36 0-15,35 0-1</inkml:trace>
  <inkml:trace contextRef="#ctx0" brushRef="#br0" timeOffset="195435.29">12506 9984 0,'0'17'16,"-18"1"-1,1 17-15,17 0 16,0 54 15,0-19-15,0 1-1,0-54-15</inkml:trace>
  <inkml:trace contextRef="#ctx0" brushRef="#br0" timeOffset="196034.76">12965 9895 0,'17'0'47,"1"0"-47,35 0 15,-36 0-15</inkml:trace>
  <inkml:trace contextRef="#ctx0" brushRef="#br0" timeOffset="196217.89">13564 9895 0,'18'0'63,"0"-17"-63,52 17 15</inkml:trace>
  <inkml:trace contextRef="#ctx0" brushRef="#br0" timeOffset="196350.98">14111 9842 0,'18'0'15,"-1"0"-15</inkml:trace>
  <inkml:trace contextRef="#ctx0" brushRef="#br0" timeOffset="196534.11">14623 9825 0,'17'0'31,"1"0"-31,17 0 16</inkml:trace>
  <inkml:trace contextRef="#ctx0" brushRef="#br0" timeOffset="196966.42">15487 9596 0,'0'-18'16,"0"0"0,0 36-1,0 0 1,0 34 0,0 37 15,0-1-16,0-18 1,0 19 0,0-54-16</inkml:trace>
  <inkml:trace contextRef="#ctx0" brushRef="#br0" timeOffset="197565.84">15681 9772 0,'0'-18'15,"0"1"-15,18-19 31,35 1-15,-1 0 0,-16 17-1,34 18 1,-34 18 0,-1 17-1,-35 18 1,0-18-16,0 18 15,-71 53 1,18-35 0,0-18-1,36-36 1,34-17 15,36 0 0,0 0-15,-17 0-16,34-17 16,36 17-1,-36 0 1,1-18 0,-53 18 15</inkml:trace>
  <inkml:trace contextRef="#ctx0" brushRef="#br0" timeOffset="198517.65">16457 9525 0,'-18'-35'15,"18"17"1,0-35 0,0 0-1,36 0 1,-1 18-1,36 0 1,-1 17 0,1 36-1,-36-1 1,-35 1-16,0 35 16,0 35 15,-53 53-31,18-17 31,17-54-15,18 18-1,71-35 1,34-17 0,-16-36-1,-1-36 1,-70 1-1,-18 0 1,0 17 0,-53 18-1,35 35 1,0 36 0,18 35-1,18-18 1,17 53 15,1 0-15,-19-70-1,-17 17 1,-17-35 0,-54-53-1</inkml:trace>
  <inkml:trace contextRef="#ctx0" brushRef="#br0" timeOffset="200080.12">9719 9613 0,'0'-17'62,"0"-1"-46,0 0-1,18-35 1,-18 18 0,0 0-1,-18 35 1,-35 0 0,18 17-1,17 19 1,1 17-1,17 17 1,35 1 15,0-18-15,-17-18-16,-18 18 16,0 35-1,-36 18 1,-52-36-1,35-17 1,-17-35 0,70 0-1,0-36 17,53 18-17,0 35 1,-18 36-1,-17 35 1,-18-18 15,0 71-15,0-36 0,0-17-1,17-53 1,18-53-1,36-18 1,-36 1-16</inkml:trace>
  <inkml:trace contextRef="#ctx0" brushRef="#br0" timeOffset="-212174.51">8537 11024 0,'-70'-17'32</inkml:trace>
  <inkml:trace contextRef="#ctx0" brushRef="#br0" timeOffset="-210502.15">7091 11271 0,'0'-17'0,"-18"-19"16,18-17 0,0 0-1,18 18 1,-1 18-1,19-1 1,-1 36 0,0 34-1,-35 1 17,0-35-32,18 35 15,0 35 1,17-53-1,0-17 1,-17-18 0,35-53-1,0-35 1,-18 0 0,-35 35-1,18 35-15,-18 1 16,0 52 15,-18 71-15,0-18-1,1 71 17,-1-1-17,18 19 1,-18-18-1,-17-71 1,17 0 0,-35-70-1,1-36 1,34-35 0,-17-53-1,35 0 1,35 0-1,0 54 1,36-19 0,17 18-1,-53 35 1</inkml:trace>
  <inkml:trace contextRef="#ctx0" brushRef="#br0" timeOffset="-210251.97">7937 11589 0,'-17'0'0,"17"17"15,17-34 32,1 17-47,70-18 16,18 0-1,-71 18 1</inkml:trace>
  <inkml:trace contextRef="#ctx0" brushRef="#br0" timeOffset="-210069.84">7920 11783 0,'-35'35'15,"-1"-17"1,36-1 0,18-17-1,88-17 1,35-19-1</inkml:trace>
  <inkml:trace contextRef="#ctx0" brushRef="#br0" timeOffset="-209204.16">9084 11589 0,'18'-18'31,"17"18"-31,-17-18 16,52-34-1,18-1 1,-35-18 0,-35 18-1,-18 18 1,-88 17 0,-1 36-1,37 17 1,34-17-16,18 17 15,0 53 1,53 18 0,-18 0-1,-17-36 1,-18 19 15,-71-1-15,1-53-1,34-35 1,19-17-16,17-1 16,0-35-1,35 0 1,0 35 0,36 36-1,-18 35 1,-18 35-1,-35 53 1,-18-53 0,-17 36-1,0-54 1,35-34 0,0-54 15,35 0-31</inkml:trace>
  <inkml:trace contextRef="#ctx0" brushRef="#br0" timeOffset="-208703.73">10301 12012 0,'0'18'0,"18"-18"47,-1 0-47,1 0 15,53 0 1,-1 0-16</inkml:trace>
  <inkml:trace contextRef="#ctx0" brushRef="#br0" timeOffset="-208171.22">12100 12083 0,'0'-18'15,"-17"18"-15,-1 0 16,36 18 15,17-18-15,53 17-1,18-17 1,35 0-16</inkml:trace>
  <inkml:trace contextRef="#ctx0" brushRef="#br0" timeOffset="-207804.97">14623 12330 0,'-18'0'16,"18"17"-1,71-34 1,-1 17-1,36 0 1</inkml:trace>
  <inkml:trace contextRef="#ctx0" brushRef="#br0" timeOffset="-207555.78">16157 12259 0,'-17'0'16,"34"0"15,1 0-31,17 18 15,36-18 1</inkml:trace>
  <inkml:trace contextRef="#ctx0" brushRef="#br0" timeOffset="-206457.01">17533 11430 0,'0'0'0,"0"-18"0,0 1 16,0-1-1,18-17 16,35 0-15,17 17 0,-17 18-1,35 0 1,-70 35 0,-18 18-1,-35-18 1,-36 54-1,36-1 1,35-18 0,0-34-1,35 16 1,53-34 0,0-18-1,-17-18 1,-53 18-16,-1-17 15,1 17 17,-36 0-17,-35 35 1,0 0 0,1 71-1,52 18 1,0-1-1,17-35 1,36 18 0,-35-88-16,17 35 15,0 0 1,-52-53 15,-19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5-22T10:21:26.3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4198 706 0,'0'-18'16,"-18"18"-16,1 0 16,-1-18-16,36 36 62,-18 0-46,0-1-1,17 1-15,-17 17 16,0 53 0,0 36-1,0-36 1,0 18 0,-35-36-1,17-70-15</inkml:trace>
  <inkml:trace contextRef="#ctx0" brushRef="#br0" timeOffset="332.22">4145 741 0,'0'0'0,"0"-35"0,0-36 15,18 53 1,-1-35-1,72 1 1,-54 16 0,0 36-1,0 36 1,1 16 0,-36 19-1,-36 0 1,19-36-1,-36 18 1,0-18 0,18-35-1,-1 0 1</inkml:trace>
  <inkml:trace contextRef="#ctx0" brushRef="#br0" timeOffset="767.53">4568 723 0,'-17'35'15,"-18"36"1,17 0 0,18-1-1,0-17 1,18-18 0,52-52-1,1-19 16,-36 1-15,-17 17-16,-18-70 16,-18-18-1,-17 71 1,-1 35 0,1 0-1,0 18 1,35 17-1</inkml:trace>
  <inkml:trace contextRef="#ctx0" brushRef="#br0" timeOffset="998.7">4921 723 0,'-17'0'16,"-1"18"-16,18-1 31,0 1-15,18 35-1,-18 18 1,0-1 0,0-17-1,0-35-15</inkml:trace>
  <inkml:trace contextRef="#ctx0" brushRef="#br0" timeOffset="1165.82">4868 617 0,'0'-35'15,"0"17"-15,0 1 16,0-1-16,0 1 31,0-1-31</inkml:trace>
  <inkml:trace contextRef="#ctx0" brushRef="#br0" timeOffset="1832.32">5151 723 0,'0'18'16,"-18"-1"-16,18 36 15,0-17 1,0-1 0,18-35 15,-1-18-16,18-17 1,1-53 0,-19 35-1,-17 35 1,0 36 0,18 17-1,-18 0 1,35 36-1,1-36 1,34 18 0,1-35-1,-1-53 1,1-54 0,-36-34-1,-17 17 1,-18 71-1,17-53 1,-17 52 0,-17 36-1,-1 18 1,18 53 0,0 17-1,0 0 1,0-18-1,0 36 1,18 0 0,-18-18-1,0-70 1</inkml:trace>
  <inkml:trace contextRef="#ctx0" brushRef="#br0" timeOffset="1998.47">5644 723 0,'-17'0'15,"-1"0"1,36 0 0,88-17-1,88-36 1</inkml:trace>
  <inkml:trace contextRef="#ctx0" brushRef="#br0" timeOffset="3629.64">6756 617 0,'0'-17'16,"0"-1"-1,-53 18 1,0 18 0,-18 17-1,18 18 1,36-18-1,17 0 1,0 1 0,0-1-1,70-35 1,1-53 0,-18-17-1,-18 17 1,-35 17-1,0 89 17,18 0-17,-18 18 1,0-36-16,35 53 16,-17 53-1,-18 0 1,0-52-1,-36-36 1,1-53 15,0-53-15,-1-36 0,36-52-1,0 53 1,71-18-1,17 53 1,-17 36 0,-18 17-1,-18 0 1,0 0 0,-17 17-1,17-17 1,0-35-1,-17-18 17,0-17-17,-18 17 1,-18 17 0,-17 36-1,0 53 1,-18 0-1,35 18 1,18-1 0,0-17-1,53 18 1,0-36 0,35-35-1,-70-18 1</inkml:trace>
  <inkml:trace contextRef="#ctx0" brushRef="#br0" timeOffset="4029.97">7338 688 0,'0'-35'15,"0"17"1,0 36 15,0 17-15,0-17-16,35 17 15,-35 0-15,35 36 16,-35-18 0,18-18-1,-18 0 1,0-70 0,0-53-1,0-36 1,0 36-1,18 70-15,-1 1 16,19 17 0,16 35 15,1 18-15,-53 0-1,18 0 1,0 0-1,-18 17 1</inkml:trace>
  <inkml:trace contextRef="#ctx0" brushRef="#br0" timeOffset="4794.56">7726 758 0,'17'0'15,"1"0"1,0 0 0,-1 0-16,19-17 31,-1-1-15,0-17-1,-35-18 1,18 18-1,-18 17-15,0-35 16,0 18 0,-18 35-1,-35 53 1,0 17 0,0 19-1,53-37 1,0 37-1,18-19 1,53-35 0,-36-52 15,71-36-15,-36-53-1,-52 18 1,-18 70-16,0-35 15,18 36 1,35 52 15,-18 0-15,-18-17-16,1 35 16,0 17-1,-18 1 1,0-36-1,0-17 1,0-106 15,0 52-15,0-87 0,17 52-1,72 18 1,-19 53-1,18 0 1,-70 18-16</inkml:trace>
  <inkml:trace contextRef="#ctx0" brushRef="#br0" timeOffset="5478.04">8749 582 0,'-18'-18'16,"1"18"-1,-36 0 1,0 18 0,-18 35 15,54-35-31,-19 35 16,19-1-1,17-16 1,35-1-1,35-35 1,-17-35 0,-35 17-16,35-52 15,-53 52-15,18-35 16,-18 18 0,0 52 15,0 1-31,0 35 15,17 17 1,19-34 0,34 17 15,18 0-15,18-53-1,35-89 1,-53-16-1,-52-19 1,-19 1 0,-34 34-1,-1 72 1,0 17 0,-52 53-1,70 35 1,0 35-1,0-34 1,0-19 0,0 36-1,53-18 17,-36-70-32</inkml:trace>
  <inkml:trace contextRef="#ctx0" brushRef="#br0" timeOffset="5877.33">9102 670 0,'-53'18'16,"35"-18"-16,0 35 16,36-17-1,0-18-15,-1 17 16,54 19-1,52-36 1,1-18 0,-1-52 15,-52 17-15,-53-18-1,-1 36 1,-17 52 15,-17 19-15,-1 52-1,18-35 1,0 17 0,0-17-1,0-35-15,18 0 16</inkml:trace>
  <inkml:trace contextRef="#ctx0" brushRef="#br0" timeOffset="6043.45">9648 476 0,'-35'-35'31,"18"17"-16,17 1-15,0-1 16</inkml:trace>
  <inkml:trace contextRef="#ctx0" brushRef="#br0" timeOffset="6426.78">9966 494 0,'0'0'0,"-35"18"0,-18 17 16,17 18-1,1 17 1,35-17 15,0 0-15,35 0-1,1-35 1,-19-1 0,36-70-1,0-17 1,-17-18 0,-36 17-1,-36 18 1,1 53-1,-18 18 1,35-18-16,1 17 16</inkml:trace>
  <inkml:trace contextRef="#ctx0" brushRef="#br0" timeOffset="6826.16">10178 582 0,'0'0'0,"35"-18"15,-17 18-15,34 0 16,-16 0 0,-1 53-1,0 0 1,-17 0 0,-18-18-1,0-17-15,0 0 16,-18-1-1,18-70 1,18-35 0,52-35-1,1 52 1,0 54 15,-1 34-15,-35 36-1,18 35 1,-53 1 0,-35 16-1</inkml:trace>
  <inkml:trace contextRef="#ctx0" brushRef="#br0" timeOffset="9274.07">6085 2293 0,'0'18'15,"0"-36"1,0 0 0,0 1-16,36-19 15,-36-16 16,0 34-15,-18 0 0,-17 18-1,-36 53 1,18-18 0,0 54-1,36 17 1,17-18-1,0-35 1,0-36-16,0 36 16,0-18-1,-18 1 1,-35-36 0,36 0-1,17-18 32,17 18-31,1 18-1,-1 17 1,1 53 0,0 18-1,-36 35 1,0-53-1,-17 53 1,18-52 0,17-19-1,0-52 1,17-18 15,18 0-31,1 0 16,-19 0-1</inkml:trace>
  <inkml:trace contextRef="#ctx0" brushRef="#br0" timeOffset="11071.46">7161 3528 0,'0'0'0,"18"0"15,17-36 1,18 19-1,0-1 1,-18 36 0,-35-1-16,18 19 15,0 70 1,-54-1 0,-17 1-1,1-35 1,34-54 15,18 1-31,0-88 31,53-19-15,0 19 0,17-54-1,1 18 1,-1 36-1,-52 35 1,-18 17 0,-18 36-1,-34 52 1,16 18 0,1-17-1,35 35 1,35 0-1,18-53 17,18-1-17,-18-52-15</inkml:trace>
  <inkml:trace contextRef="#ctx0" brushRef="#br0" timeOffset="11438.73">8184 3739 0,'-17'0'31,"34"0"0,1 0-15,70 0 0,0 0-1,71-17 1,18-1-1,-72 1 1,-52 17 0,-53-18-1</inkml:trace>
  <inkml:trace contextRef="#ctx0" brushRef="#br0" timeOffset="11887.14">8378 3369 0,'-35'-18'15,"35"36"1,-17 0-1,-19 35 1,-17 35 0,0 0-1,-17 0 1,17-70 0,35-1-16,1 1 15,-1-18 1,18-18-1,35 18 32,36 0-31,-1 53 0,19 18-1,-36-1 1,17 1-1</inkml:trace>
  <inkml:trace contextRef="#ctx0" brushRef="#br0" timeOffset="12486.66">9560 3369 0,'0'-18'16,"0"1"-16,0-1 15,-17-17 1,-54 35 0,36 35-1,0-17-15,-18 35 16,-18 35-1,36 35 1,35-17 15,17-53-15,54 18 0,17-54-1,18-52 1,-35 0-1,-54 17-15,36-52 16,-35-19 0,-36-17-1,0 54 1,-52-1 0,-1 17-1</inkml:trace>
  <inkml:trace contextRef="#ctx0" brushRef="#br0" timeOffset="15318.14">7497 4957 0,'-18'0'16,"-17"-18"-16,-1 18 15,1 18 1,35 17 15,-35 18-15,35 0-1,0-18-15,0 0 16,35 18 0,18-18-1,0-35 1,0-17 0,-18-19-1,0-34 1,-35 17-1,0 18 1,-17 17 0,-1 36-1,18 17 1,35 36 15,1-36-15,-1-18-16,0 19 15,53-19 1,1-17 0,-54-17-1,-18 17-15,-17-36 16,0-34 0,-35-18-1,-18 17 1,18 18-1,17 18 1,18 17 0,18 1-1</inkml:trace>
  <inkml:trace contextRef="#ctx0" brushRef="#br0" timeOffset="15966.59">8043 4762 0,'36'-35'16,"-19"18"-1,-17 34 17,0 36-17,-35 35 1,35 36 0,0-36-1,18-35 1,17 0-1,18-36 1,0-34 0,-36-18-1,19-1 1,-19 1 0,-17 17-1,0 36 16,0 0-15,0 17 0,36 18-1,52-18 1,-35-17 0,35-36-1,-18 0 1,-34-34-1,-19-19 1,-17 36 0,-17-1-1,-19 19 1,36 34 0,0 36 15,0-17-16,18 17 1,17-18 0,-17 0-1</inkml:trace>
  <inkml:trace contextRef="#ctx0" brushRef="#br0" timeOffset="16134.76">8696 4921 0,'0'-53'15,"0"36"-15,-18-36 16,18 35 0,-17 0 15</inkml:trace>
  <inkml:trace contextRef="#ctx0" brushRef="#br0" timeOffset="16799.27">8978 4657 0,'0'-36'0,"0"19"31,0 34-15,0 1 0,0 70-1,0 18 1,0 18 0,0-19-1,0-52 16,18 18-15,-1-54 0,36-34-1,-17-18 1,-19 17-16,1-17 16,0-1-1,-1 36 32,18 0-31,18-17-1,18-19 1,-36 19 0,-17-1-16,0-17 15,-1 0 16,-17-1-15,-53 54 0,0 0-1,36-1-15,-19 36 16,-17 35 0,89-17-1,34-18 1,19-18-1,52-35 1,-88 0 0</inkml:trace>
  <inkml:trace contextRef="#ctx0" brushRef="#br0" timeOffset="18018.18">10301 4516 0,'0'-18'16,"-18"18"31,1 0-47,-1 18 15,1-1 1,-36 36-16,-36 88 31,1 36-15,71-1-1,17-53 1,35 19 0,71-19-1,35-52 1,0-54-1</inkml:trace>
  <inkml:trace contextRef="#ctx0" brushRef="#br0" timeOffset="18797.75">10619 4957 0,'17'-18'0,"-17"0"15,0 1 1,18 17-16,0-18 16,17 18-1,0 0 1,18 35 0,-18 18-1,-17 0 1,-18-18-16,0 18 31,-35 18-15,-18-18-1,35-36 1,0-17 0,18-35-1,0-35 1,53-1-1,0 18 1,-17 18-16,16-18 16,19-18-1,-18 18 1,-53 18 0,-18 35 15,-35 53-16,0 18 17,36-1-17,-1 36 1,18-35 0,53-19-1,-18-34 1,71-18-1,0-35 1,-53 0 0</inkml:trace>
  <inkml:trace contextRef="#ctx0" brushRef="#br0" timeOffset="19264.07">11765 4780 0,'35'-18'16,"-35"36"15,0 0-16,0-1-15,-17 19 16,-19 17 0,-52 35-1,18-35 1,-1-18 0,54-17-1,17-36 16,17 0-15,18 18 0,18 0-1,36 0 1,-1 36 0,-53-19-16,18 19 15,18 16 1,-1 1-1</inkml:trace>
  <inkml:trace contextRef="#ctx0" brushRef="#br0" timeOffset="19629.32">12488 4833 0,'0'-35'16,"0"17"0,0 36-1,0-1 1,0 72-1,0-1 1,0 35 0,0-52-1,0 17 1,0-17 0,0-54-1</inkml:trace>
  <inkml:trace contextRef="#ctx0" brushRef="#br0" timeOffset="19979.59">12559 4868 0,'-35'-53'15,"17"18"1,18-53-1,0 35 1,0-18 0,53 54-1,35 17 1,-35 17 0,-35 1-16,17 17 15,-17 1-15,-1 17 16,-17 35-1,-35-18 1,-53 1 15,35-53-15,-18-1 0,54-17-16</inkml:trace>
  <inkml:trace contextRef="#ctx0" brushRef="#br0" timeOffset="20361.91">13194 4463 0,'18'-18'15,"-1"18"1,18 18 0,-17-1-16,17 54 15,1 17 1,-1 53-1,0 36 1,-35-72 0,0 36-1,-53-17 1,-53-18 0,36-71-1</inkml:trace>
  <inkml:trace contextRef="#ctx0" brushRef="#br0" timeOffset="30984.99">7849 6297 0,'18'0'31,"0"0"-15,-1-18-16,1 18 16,17-17-1,18-18 1,-18-18 0,-35 17-1,-17 1 1,-19 17-1,-17 18 1,-17 18 0,52 17-1,18 1 17,18 34-17,17 18 1,0 1-1,-35 16 1,0-16 0,-35-37-1,-18 1 1,0-53 0,53-17-1,0-1 1,18 0-1,17 18 1,18 18 0,-35 17-1,17 54 1,-35-1 15,0 18-15,0-53-1,0 17 1,0-35 0,0 1-1,18-36 1,-1 0 15</inkml:trace>
  <inkml:trace contextRef="#ctx0" brushRef="#br0" timeOffset="34416.07">9666 6985 0,'0'18'47,"0"-1"-32,0 19-15,-18-19 16,18 36-16,-17 18 16,17 34-1,0-34 1,0-53 15,17-1-31,1-17 16,35-17-1,0-36 1,0-18 0,-53 18-1,0-17 1,0 52-1,0 18 1,-18 18 0,1 52-1,17 1 1,35-1 0,18-17-1,17-35 16,-17-18-15,18-53 0,-1-35-1,-52-18 1,-18 35 0,0-17-1,-71 35 1,19 53-1,16 0 1,19 18 0,-1 53-1,18-1 1,53 1 0,-18-36-1,53-17 1,18-18 15,-88 0-31</inkml:trace>
  <inkml:trace contextRef="#ctx0" brushRef="#br0" timeOffset="36445.71">10742 7214 0,'0'-17'109,"18"17"-93,-1 0-1,1 0-15,53-18 16,52 18 0,-35-18-1,53 18 1,0-17-1,-52 17 17,-54 0-17</inkml:trace>
  <inkml:trace contextRef="#ctx0" brushRef="#br0" timeOffset="37162.32">10989 6985 0,'-18'0'16,"18"-18"-1,-17 18 17,-1 18-17,-17 0 1,17-1-16,-52 36 16,-1 0-1,-17 0 1,0-18-1,52-17 1,54-18 31,35 18-31,0 17-1,35 18 1,18 35-1,0-53 1</inkml:trace>
  <inkml:trace contextRef="#ctx0" brushRef="#br0" timeOffset="38411.3">12382 6579 0,'0'18'47,"-17"-18"-47,-1 18 15,1 17 1,-36 71 0,0 17-1,17 1 1,36 17 0,18-53-1,35 35 1,53-34-1,-71-72 1</inkml:trace>
  <inkml:trace contextRef="#ctx0" brushRef="#br0" timeOffset="39259.96">12665 6914 0,'0'-17'15,"0"-1"1,35 18 0,36-17-1,-19 34 1,1 36-1,-17 18 1,-36 17 0,-18-35-1,-35 0 1,18-18 0,35-53-1,0-17 1,0-36-1,17 36-15,19-18 16,52-35 0,-53 35-1,36 0 17,-36 0-17,-17 36 1,-18 34 15,-18 1-15,-17 35-1,-1 17 1,36-34 0,0 17-1,0 0 1,53-18-1,0-18 1,0-17 0,35 0-1,-35-17 1,0-1 15,-53 1-15,0-1-16</inkml:trace>
  <inkml:trace contextRef="#ctx0" brushRef="#br0" timeOffset="39942.61">13264 6262 0,'0'-53'16,"0"18"-16,0-1 15,18-17 1,17 18 0,1 35-1,-19 18 1,1 17-1,-18 36 1,-18-18 0,1-18-16,-1 0 15,0 18 17,36-71-1,0 18-16,-1 0 1,36 18 0,0 17-1,-18 18 1,-17-35-16,-18 35 16,0 17-1,-35-17 1,-36 0-1,18-35 1,-17-1 0,34-17-1</inkml:trace>
  <inkml:trace contextRef="#ctx0" brushRef="#br0" timeOffset="40274.94">13899 7020 0,'-17'0'15,"-1"0"1,36 0 15,-1 0-31,36 0 16,53 0 15,0 0-15,-18 0-1,-53-17-15</inkml:trace>
  <inkml:trace contextRef="#ctx0" brushRef="#br0" timeOffset="40511.08">14076 6809 0,'-18'-18'16,"-17"0"-1,35 36 1,0 0 0,0 35-1,0 52 1,18 1 0,-18-35-1,0-36 1,17 36-16</inkml:trace>
  <inkml:trace contextRef="#ctx0" brushRef="#br0" timeOffset="41057.57">14676 6967 0,'17'-35'0,"1"0"16,-18-36-1,-35 36 1,-1 35 0,-34 0-1,-1 53 16,18 17-15,53-34 0,0-1-16,36 0 15,34-17 1,1-18 0,-1-35-1,-35-1 1,-17-52-1,-18 35 1,0 0 0,0 71 15,-18 35-15,18 17-1,0 19 16,18-19-15,17 1 0,18-18-1</inkml:trace>
  <inkml:trace contextRef="#ctx0" brushRef="#br0" timeOffset="41573.94">14958 6914 0,'0'-52'16,"35"16"0,0 36-1,18 0 1,-17 36 0,-19-1-1,-17 18 16,-17 17-15,-19-17 0,1-35-1,35-36 17,18 1-32,35-19 15,-1-17 1,-16 36-16,34-36 15,18-18 1,-17 18 0,-36 18-1,-52 35 1,-19 18 0,-34 35-1,17 17 16,35-35-15,18 54 0,71-19-1,35-35 1</inkml:trace>
  <inkml:trace contextRef="#ctx0" brushRef="#br0" timeOffset="41840.11">15752 6950 0,'-18'0'0,"36"0"47,17 0-47,35 17 31,1-17-15,35-17 0,0 17-1,-36-18 1</inkml:trace>
  <inkml:trace contextRef="#ctx0" brushRef="#br0" timeOffset="42157.35">15804 6756 0,'0'-36'15,"0"19"1,-17 17-1,17 17 1,0 1 0,0 35-1,0 35 1,0 36 0,0 17-1,0-53 1,0 0-1,17-53 1</inkml:trace>
  <inkml:trace contextRef="#ctx0" brushRef="#br0" timeOffset="42739.75">16228 6615 0,'17'-36'16,"1"1"-1,-18 0 1,0 52 0,0 19-1,0 17 1,0 52-1,0 1 1,0-35 0,0-54-16,0 36 15,0-17 1,0-19 0,18-34-1,52-19 1,1-17 15,-18 18-15,-18 18-1,-35 34 1,18 1-16,-18-1 16,0 36-1,0 0 1,-36-17-1,19-1 1,-19-18 0,-16 1-1,16-53 1,19 17 0,-1 18-16</inkml:trace>
  <inkml:trace contextRef="#ctx0" brushRef="#br0" timeOffset="43556.34">16651 6509 0,'0'0'16,"-53"-36"-16,53 19 31,-17-1-31,17-17 16,0 17 0,35 1-1,18 34 1,-18 19-1,53 69 1,18 36 0,-35 18-1,-36 18 1,-17-72 0,-36 19-1,-70-18 1,-18-53 15,35-36-15,36-17-16</inkml:trace>
  <inkml:trace contextRef="#ctx0" brushRef="#br0" timeOffset="45286.63">17480 6950 0,'0'0'0,"18"-18"16,-1 0-1,1 1 17,0 17-17,-18 17-15,0 1 16,35 53 0,-35-1-1,0 1 1,0-18-1,0-36 1,0-70 15,35-35-15,-17 18 0,0 34-16,17 1 15,18-18 16,-36 53-31,19 35 32,-1-17-17,0 53 1,-35-18 0,0-18-1,0-18 1,18-34-1,-1-18 1,19-54 0,-1 19-1,0 35 1,1-1 0,16 36-1,-16 18 1,-36 17-1,35 18 1,-35 18 15,0-1-15,0-35 0,0-17-1,53-36 1,0-34-1,17-19 1,-34 18 0,-19 0-1,-17 36 1,0 34 15,0 18-15,0 18-1,18 0 1,17-35 15,18 0-15,-35-18-16,35 0 16,0-53-1,-36 0 1,-17 0-1,0 35-15,-17-17 16,-54 0 0,18 35-1,36 17 1,-1 19 0,36-1-1,70 0 1,18 0-1,17-17 17,-52-18-17,34-18 1,-52 1 0,-35-1-1,-53 0 16,-18 36-15,0 0 0,35 17-1,18-17-15,0 17 16,18 18 0,35-36-1,-18-17 1,36-35-1,-18-35 1,-18-36 15,-35-18-15,0-17 0,0 53-1,0 0 1,0 70-1,-18 18 1,1 53 0,17 53-1,-36 17 1,36 1 0,0-36-1,0 18 1,53-36-1,-18-52 1</inkml:trace>
  <inkml:trace contextRef="#ctx0" brushRef="#br0" timeOffset="46435.62">19967 6773 0,'0'-17'16,"0"34"46,-17 1-62,17 0 16,-18 17-16,0 53 16,-17 53-1,17 0 17,18-35-17,-17 18 1,17-36-1,-18-53 1,18-17-16</inkml:trace>
  <inkml:trace contextRef="#ctx0" brushRef="#br0" timeOffset="46902.95">19950 6826 0,'0'-17'15,"0"-19"1,0 19-1,17-1 1,36-17 0,0 17-1,-18 18 1,-17 0-16,17 0 16,36 0-1,-1 18 1,-17 35-1,-53 17 1,0-17 15,0-35-31,-35 35 0,-36 0 32,1-18-17,17-35 1,0 0-1,0-18 1</inkml:trace>
  <inkml:trace contextRef="#ctx0" brushRef="#br0" timeOffset="63501.83">10319 8326 0,'0'17'15,"0"1"16,0-1-15,0 1-16,0 17 16,-18 54-1,18-19 1,0 1 0,-18-36-1,18 0 1</inkml:trace>
  <inkml:trace contextRef="#ctx0" brushRef="#br0" timeOffset="63735.03">10354 8132 0,'0'-36'15,"-18"1"1,1 35-16,17-35 16,-18 17-1</inkml:trace>
  <inkml:trace contextRef="#ctx0" brushRef="#br0" timeOffset="64218.45">10477 8184 0,'0'18'15,"0"0"1,0-1 0,36-17-1,17-17 1,17-19 0,-17-16-1,-18-1 1,-35 35-16,0-17 15,0-1 1,-17 19 0,-18 34-1,-1 36 17,1 36-17,17 52 1,1 35-1,-1 36 1,0-89 0,1 54-1,-1-72 1,-17-52 0</inkml:trace>
  <inkml:trace contextRef="#ctx0" brushRef="#br0" timeOffset="64417.59">10389 8643 0,'0'-53'16,"18"35"0,0-17-16,34 18 31,19-1-16,35-17 1,-36 17-16</inkml:trace>
  <inkml:trace contextRef="#ctx0" brushRef="#br0" timeOffset="64717.81">11183 8008 0,'0'-53'16,"0"35"-16,-35-34 16,-1 52-1,-16 70 1,16 18 0,19-35-1,-36 71 1,35 70-1,18-18 1,35-70 0,71 17-1,35-52 1,-88-53-16</inkml:trace>
  <inkml:trace contextRef="#ctx0" brushRef="#br0" timeOffset="66831.58">11765 8308 0,'-18'0'31,"18"-18"-31,0 1 31,0-1 1,0 36-1,-17-1-16,-1 1-15,1 17 16,-19 53 0,36-35-1,0 0 1,53 0 0,18-53-1,-18 0 16,0-18-15,0-34 0,-36 16-1,-17 1-15,0 17 16,0 1-16,0-1 16,0 0-1,0 36 1,0 35-1,0-18 1,0-17-16,18 17 16,35 18-1,35-35 1,0-36 0,-35 0-1,18-34 16,-54-19-15,-17-17 0,-17 53-1,-36 17 1,0 0 0,17 54-1,19 16 1,17 19-1,53 0 1,35-19 0,-18-34-1,19 0 1</inkml:trace>
  <inkml:trace contextRef="#ctx0" brushRef="#br0" timeOffset="67616.23">12912 8784 0,'0'-17'16,"35"-1"-1,18-17 1,0-1 0,-36 19-16,19-19 15,-19-34 1,1 35 15,-36 35 0,-17 35-15,17 35 0,18-17-1,36-17 1,-19-19-16,72 1 15,-19-18 1,36-35 0,-36-18-1,19-36 1,-19 1 0,-35 0-1,-35 35 1,-35 18 15,-18 17-15,36 18-1,-1 36 1,18 34 0,35 1-1,1-36 1,16 53-1,-34-35 1,-18 0 0,-18-18-1,-70-17 1,-35-18 0,52 0-1</inkml:trace>
  <inkml:trace contextRef="#ctx0" brushRef="#br0" timeOffset="67815.37">13053 8237 0,'0'-17'0,"0"-1"16,0-17-1,0 17-15,0-17 16,17 0 0,1 35-16</inkml:trace>
  <inkml:trace contextRef="#ctx0" brushRef="#br0" timeOffset="70062.36">14217 8467 0,'0'-18'454,"0"0"-392,18 18-31,-18-17-15,0-1 15,-18 18 32,0 0-63,18 18 15,-70 17 1,34 18 0,-16 17-1,34 1 1,18 0-1,35-54 1,0 1-16,1-18 16,52-35-1,-18-36 1,-34 0 0,-19-17-1,-17 0 1,0 53-1,0 17 1,-17 18-16,17 18 31,0 17-15,0 36 0,35-18-1,0-18 1,18 18-1,0-53 1,-18 0 0,1-36-1</inkml:trace>
  <inkml:trace contextRef="#ctx0" brushRef="#br0" timeOffset="70660.78">15187 8643 0,'18'-35'15,"-18"17"1,17-17-1,1 35 1,-18 35 0,0 0-1,0 89 1,-18 35 0,1-54-1,-1 19 1,18-54-1,-18-70 1,18-35 0,0-88 15,0-36-15,-35-35-1,35 88 1,0 0-1,35 89-15,1-19 16,34 36 0,1 18-1,-18 17 1,-36 18 0,-17 18-1,-70-1 1,17-52-1,0 0 1</inkml:trace>
  <inkml:trace contextRef="#ctx0" brushRef="#br0" timeOffset="71077.08">15487 8520 0,'0'17'0,"0"1"16,0 17 0,0-17-1,35-18 1,18 0 0,0-36-1,0 1 1,0-35-1,-35 34 1,-18 1 0,-18 17 15,-17 36-15,-36 17-1,18 54 1,35-1-1,18 0 1,53-53 0,36 1-1,-54-36-15</inkml:trace>
  <inkml:trace contextRef="#ctx0" brushRef="#br0" timeOffset="71394.31">15928 8449 0,'0'-18'0,"-18"1"16,18-1-1,53 53 17,-18 1-17,1 17 1,-36-36-16,0 36 15,-36 18 1,1-18 0,18-53-1,-1-18 1,18-35 0,35-35-1,36-18 1,17 53-1</inkml:trace>
  <inkml:trace contextRef="#ctx0" brushRef="#br0" timeOffset="71810.6">16387 8378 0,'0'18'16,"35"-36"31,-18 1-47,36-1 15,0-35 1,18-17 0,-18-36-1,-36 18 1,-17 52-1,-35 19 1,-35 52 0,-19 71 15,54 0-15,-35 70-1,34 18 1,-17 0-1,18-70 1,17-71-16,-17 35 16,0-35-1</inkml:trace>
  <inkml:trace contextRef="#ctx0" brushRef="#br0" timeOffset="72393">16140 8661 0,'0'0'0,"17"-71"16,18 18 0,1 36-1,34 17 17,-17 0-17,-17 0-15,16 0 16,19 0-1,-18 0 1,-35 0 0,-1 0 46,1 17-62,-1-17 16,19 0-1,17 0 1,17-17 0,1-36-1,-36 17 1,-17 19-16,-18-19 31,0 1-15,-53 18-1,-35 52 1,35 0 0,-36 36-1,37 34 1,52-16 0,17-19-1,54 1 1,-1-54-1</inkml:trace>
  <inkml:trace contextRef="#ctx0" brushRef="#br0" timeOffset="72643.19">17339 8414 0,'-35'0'15,"-36"17"1,-35 36 0,18 18-1,53-1 1,35 19 0,70-19-1,36-35 1,-35-35-1</inkml:trace>
  <inkml:trace contextRef="#ctx0" brushRef="#br0" timeOffset="72925.39">17709 8449 0,'18'-53'0,"0"-70"16,-1 70 15,-17 0-16,0 35 1,-17 36 0,-19 35-1,19-18-15,-18 53 16,-18 36 0,0 34-1,53-69 1,0 16-1,17-34 1,1-71 0</inkml:trace>
  <inkml:trace contextRef="#ctx0" brushRef="#br0" timeOffset="73125.53">17639 8343 0,'-18'18'15,"1"-18"-15,17 17 16,17-17 0,71 18-1,106-36 1</inkml:trace>
  <inkml:trace contextRef="#ctx0" brushRef="#br0" timeOffset="74074.25">18327 8696 0,'17'-18'31,"19"1"-16,17-19 1,35-17 0,0-17-1,-35 17 1,-53 35 0,-18 1-1,-35 34 1,-17 19-1,52 34 1,18-17 0,0 53-1,18-18 1,-18 0 0,0-52-1,0-19 1,-18 1-1,-35 0 1,-35-36 0,18 0-1,34-35 1</inkml:trace>
  <inkml:trace contextRef="#ctx0" brushRef="#br0" timeOffset="74574.62">18997 8590 0,'0'0'0,"0"-18"16,-35 18 0,17 0-1,-52 0-15,-19 18 31,19 17-15,35 18 0,35-35-1,35 17 1,35-35 0,19-35-1,-54 0 1,18-18-1,-36 0 1,-17 35 0,-17 36-1,-18 17 1,-18 71 0,0 53 15,35-36-16,0 54 1,18-19 0,0-52-1,0-88-15</inkml:trace>
  <inkml:trace contextRef="#ctx0" brushRef="#br0" timeOffset="75539.3">19121 8731 0,'0'-53'15,"0"0"1,0 36 0,0 34-1,-18 36 16,0 36-15,18-19 0,0-17-1,36-18 1,16-52 0,1-19-1,0-17 1,0-52-1,-18 34 1,-35 36 0,0 52 15,0 1-31,-35 35 16,18 35-1,17 0 1,17-17 15,18-53-15,54-18-1,17-36 1,17-52 0,-52 35-1,-1-35 1,-70 17-1,0 36 1,-53 35 0,0 18-1,-17 35 1,17 17 0,35 1-1,18-18 1,18 0 15,35-53-15,0-18-1,0-35 1,-1-35 0,-34 0-1,0-1 1,-18 54-1,0 53 17,0-1-17,0 19-15,-36 52 16,19 0 0,17 18-1,0-53 16,0-18-15</inkml:trace>
  <inkml:trace contextRef="#ctx0" brushRef="#br0" timeOffset="76255.81">19967 8731 0,'0'0'15,"18"-17"-15,-1-19 16,1 36-16,0-17 15,17-1 1,0 53 0,-17 18-1,-18 0 1,0 35 0,-35-17-1,-1-18 16,36-36-15,0-34 0,18-54-1,35-17 1,18 0 0,-54 70-1,18 1 1,1 34-1,-1 1 1,-17 0 0,52-1-1,-17-17 1,18-17 0,-36-19-1,35-17 1,-17 0 15,-35 0-15,-18 18-1,0 18 1,-53 34 0,-35 18-1,35 1 1,0 34-1,53 36 1,18-18 0,35 1-1,0-54 1,35-18 0,0-34-1,-53-18 1</inkml:trace>
  <inkml:trace contextRef="#ctx0" brushRef="#br0" timeOffset="77087.42">21643 8590 0,'-18'0'32,"1"0"-32,-1 0 15,0 35 1,1-17-16,-1 17 16,-17 54-1,35-1 1,0-35-1,35-18 17,18-35-17,18-35 1,-36 17-16</inkml:trace>
  <inkml:trace contextRef="#ctx0" brushRef="#br0" timeOffset="77278.58">21749 8414 0,'0'-18'46</inkml:trace>
  <inkml:trace contextRef="#ctx0" brushRef="#br0" timeOffset="77754">21872 8767 0,'0'-18'16,"53"0"-1,-18-52 1,36-1-1,-36 18 1,1 36 15,-19 17-15,-17 17 0,18 18-1,-18 54 1,0-1-1,0 18 1,0-18 0,0-53-1,0 0 1,0-52 0,-18-1-1</inkml:trace>
  <inkml:trace contextRef="#ctx0" brushRef="#br0" timeOffset="78736.75">23072 8537 0,'-18'-17'16,"36"-1"15,17 18-15,18 0 0,17-18-1,-17 18-15,53-17 16,35 17-1,-17 0 1,-54 0 0,-52 0-1,-18 17 1,-18 19 0,-52 34-1,-36 36 1,18-35-1,-18 52 1,-18 0 0,54-52 15,52-53-15,18 17-1,71-35 16,-1 0-15,54-18 0,17 18-1,-18 0 1,-52 0 0,-53 0-16,34-17 15</inkml:trace>
  <inkml:trace contextRef="#ctx0" brushRef="#br0" timeOffset="79320.2">23989 8925 0,'0'18'31,"-18"0"-31,18-1 16,-17 71 0,-1-35-1,0 71 1,-17-1 0,35 1-1,0-54 1,0-52-16,0 35 15,0-36 1,0-34 15,0-54-31,0-70 32,0 35-17,0 53-15,18-52 16,17-37-1,18 37 1,0 52 0,-18 35-1,36 18 1,-18 53 0,-36 0-1,-17 0 1,-17 17-1,-36-17 1,0-35 0,17 0-1</inkml:trace>
  <inkml:trace contextRef="#ctx0" brushRef="#br0" timeOffset="80551.12">24730 8255 0,'0'18'63,"17"-18"-63,1 17 15,35 36 1,17 53 0,-34-18-1,-1-35-15,0 71 16,-17 70 0,-18-18-1,-18-53 1,-52 1-1,-18-18 1,-36-53 0</inkml:trace>
  <inkml:trace contextRef="#ctx0" brushRef="#br0" timeOffset="85348.97">25541 9296 0,'-18'0'141,"36"0"-63,0-18-62,-18 36 62,0-1-62,0-34 46,0-1-46,0 0-1,17 18 1,-17-17 0,0-1-1,0 36 1,18-1-1,0 36 1,-18 0 0,-18 53-1,-53 18 1,-34-19 0</inkml:trace>
  <inkml:trace contextRef="#ctx0" brushRef="#br0" timeOffset="87094.35">12559 10107 0,'0'-18'0,"0"1"16,-18 17-1,18-18 1,-17 18-1,-19 0 1,1 0 0,-36 18-1,19 17 1,-1 36 0,35-1-1,53-17 1,18-18-1,35-35 1,1-35 0,-19-18 15,-70-17-15,0 17-1,-35-18 1,-18 36-1,18 35 1,-1 0 0,36 18-1,0-1 1,36 18 0</inkml:trace>
  <inkml:trace contextRef="#ctx0" brushRef="#br0" timeOffset="87793.84">12876 10089 0,'0'0'15,"-17"18"17,-1-18-32,18 18 15,-35-1 1,0 19-1,35-19-15,0 36 16,0-18 0,52 1-1,1-36 1,18-18 0,-1-35-1,-34 18 1,-36 0-1,-18 52 32,0 19-47,18 34 32,0-17-17,71 0 1,17-18-1,18-35 1,-53-35 0,-18 17-16,1-35 15,-1-70 1,-35-1 0,17 1-1,-17 70 1,0 35-1,-35 36 1,18 53 0,17-1 15,0 36-15,0 0-1,35 0 1,18-36-1,-18-52 1,-17-18-16</inkml:trace>
  <inkml:trace contextRef="#ctx0" brushRef="#br0" timeOffset="88460.32">13494 10160 0,'35'35'16,"0"-17"-16,36 0 31,-36-18-31,53 0 16,18-18-1,-35 0 1,-36 1 0,-35 34-1,0 1 1,-18 0-16,-17 34 16,-35 72-1,34 52 1,1-17-1,35-88 1,0 17 0,0-53-1,0-70 17,18-18-17,-18-106 1,35-17-1,-17-18 1,17 70 0,0 89-1,18 0 1,0 35 0,0 35-1,-36 18 1,-17 17-1,-17 19 1,-54-36 0,1-1-1,52-52 1</inkml:trace>
  <inkml:trace contextRef="#ctx0" brushRef="#br0" timeOffset="89159.82">14252 10231 0,'0'17'31,"-17"-17"-31,-1 53 16,-17 0-1,35 35 1,0-17-1,0-18 1,53-36 0,35-34-1,18-36 1,-36-18 15,-52 18-15,-18 36-16,0-1 15,0 36 1,-53 35 0,53-1-1,0 37 1,0-1 0,70-35-1,1-53 1,35-18-1,-18-52 1,-17-36 0,-19-53-1,-52 71 1,0-18 15,0 53-15,-17 71 15,-18 52-15,-18 36-1,35 35 1,0-53 0,18-35-16,0 36 15,18-54 1,17-18-1,1-34 1</inkml:trace>
  <inkml:trace contextRef="#ctx0" brushRef="#br0" timeOffset="89358.96">14764 10283 0,'0'0'0,"-53"0"16,53 18 0,0 0-1,35-18-15,36 0 16,87 17 0,-34-17-1</inkml:trace>
  <inkml:trace contextRef="#ctx0" brushRef="#br0" timeOffset="91292.47">16245 10178 0,'0'-18'16,"0"36"-1,-53 17 1,-17 35 0,-1 54-1,36-18 1,0-53-16,0 70 16,35 54-1,35-36 16,71-18-15,17-52 0</inkml:trace>
  <inkml:trace contextRef="#ctx0" brushRef="#br0" timeOffset="91939.93">16369 10672 0,'0'-36'15,"0"-17"1,53 18 0,35 17-1,-17 36 16,-54-18-31,36 18 16,-18 52 0,-35 1-1,-53-1 1,1-34 0,-19-1-1,18-17 1,53-36-1,0 0 1,71-35 0,17 0-1,18 1 1,-36-1 0,36-18-1,-35 0 1,-36 19 15,-53 52-15,-17 0-1,-36 17 1,1 18 0,52 18-1,1 18 1,17 0-1,17-1 1,54-17 0,-18-35-1</inkml:trace>
  <inkml:trace contextRef="#ctx0" brushRef="#br0" timeOffset="92206.12">17145 10954 0,'0'17'16,"0"1"-1,0 53 1,-35-19 0,17-34-16,-35 53 15,18-36-15</inkml:trace>
  <inkml:trace contextRef="#ctx0" brushRef="#br0" timeOffset="93220.86">17515 10707 0,'0'-18'47,"18"36"-32,0-1 1,-1 1 0,1 53-1,0-1 1,-1-52-16,1 35 16,17 0-1,0-18 1,-17-53-1,17-17 1,-17 17-16,0-52 16,17-71-1,-17-18 1,17 18 0,0 35-1,0 71 1,18-1-1,35 36 17,1 0-17,52 36 1,18-1 0,-36-17-1,-70-1 1,-18-17-1,-52 18 48</inkml:trace>
  <inkml:trace contextRef="#ctx0" brushRef="#br0" timeOffset="94669.87">18027 10672 0,'-18'0'47,"18"-18"-16,0 36 0,-17-18-15,-1 35 0,-17 18-1,35-18 1,-18 53-1,18-53 1,0 1-16,53-1 16,-18-17-1,36-18 1,-18-36 0,-18-17-1,-35 1 1,0 16-1,0 1 1,0 53 31,0 17-31,-18 18-1,18 0 1,18-18-1,0-17-15,-1-1 16,19-17 0,17-17-1,-1-19 1,-34 1 0,0-18-1,-1 18 1,-17 17-1,-17 18 17,-1 36-1,-17-1-15,35 0-1,35 0 1,53-17-1,-17-18 1,-36-18-16</inkml:trace>
  <inkml:trace contextRef="#ctx0" brushRef="#br0" timeOffset="95103.18">19068 10125 0,'17'-18'16,"1"0"0,0 18-1,17 53 1,0 36 0,0 16-1,-17-52-15,0 71 16,-18 70-1,-36 0 1,-34 0 0,-1-88 15,-17 17-15,18-52-16</inkml:trace>
  <inkml:trace contextRef="#ctx0" brushRef="#br0" timeOffset="97150.86">19826 11430 0,'0'18'0,"0"-1"31,0 1-15,18-18-16,-18 18 0,0 17 15,0 0 1,-18 36 0,-17-36 15,-53 35-16,35-17-15</inkml:trace>
  <inkml:trace contextRef="#ctx0" brushRef="#br0" timeOffset="97733.27">20884 10283 0,'-52'53'16,"-19"36"-16,-35 69 31,18 19-16,53-71 1,17 70 0,53-17-1,53-1 1,-17-87 0,17-18-1</inkml:trace>
  <inkml:trace contextRef="#ctx0" brushRef="#br0" timeOffset="98332.82">21096 10901 0,'0'-18'15,"0"1"1,18 17 0,35 17-1,-36 1-15,19 17 16,16 36 0,-52 17-1,-17-35 1,-54 0-1,18-36 1,36-52 0,34-36-1,19 19 1,52-54 0,18 18 15,0 17-16,-71 36 1,0 17-16,-17 0 16,-18 1-1,-18 34 1,-35 36 0,0 0-1,36-17-15,-19 52 16,19 53-1,34-18 1,36-70 0,71 18-1,-36-54 1</inkml:trace>
  <inkml:trace contextRef="#ctx0" brushRef="#br0" timeOffset="99416.84">21784 11536 0,'-18'17'79,"1"-17"-79,17 18 0,-36 17 15,-34 54 1,17-19 15,-18 18-15</inkml:trace>
  <inkml:trace contextRef="#ctx0" brushRef="#br0" timeOffset="99914.21">22119 11412 0,'18'0'47,"-1"0"-47,36 0 15,0 0 1,-35 0-16,35 0 16,35 18-1,-17-18 1,-19 0 0,-16 0-1,-19 0 16</inkml:trace>
  <inkml:trace contextRef="#ctx0" brushRef="#br0" timeOffset="100464.59">22825 11218 0,'0'-17'16,"0"34"-1,0 1 1,0 17-16,35 36 31,-17-1-15,-18-34-16,0 34 15,35 36 1,0-53 0,0-18-1,-17-35 1,0-35-1,35-53 1,0-53 0,-36 35-1,54-71 1,-18 54 0,17 52-1,-17 36 1,53 17-1,17 36 17,1 0-17,-71-1 1,-18 1-16</inkml:trace>
  <inkml:trace contextRef="#ctx0" brushRef="#br0" timeOffset="101113.16">23407 11271 0,'-18'18'31,"1"0"-15,-19 17 0,1 18-1,0 35 1,35-18-1,0-34 1,53-36 0,0 0-1,-18-18-15,18-17 16,17-53 0,-34 17-1,-1 36 1,-53 52 31,1 19-32,17 17 1,0 17 0,17-35-1,1-35-15,17 18 16,36 0-1,-1-54 1,1 1 0,-36-18-1,-35-17 1,0-18 0,-18 35-1</inkml:trace>
  <inkml:trace contextRef="#ctx0" brushRef="#br0" timeOffset="101479.42">24359 10548 0,'18'-18'16,"0"1"-1,17 34 1,0 19 0,36 87-1,-18 54 1,-18 52-1,-35-88 1,-18-53 0,-70 106-1,0-70 1,-71-1 0,36-52-16</inkml:trace>
  <inkml:trace contextRef="#ctx0" brushRef="#br0" timeOffset="107989.93">9560 11395 0,'0'-18'47,"0"0"0,18 18-16,0 0-31,-1 0 15,36 18 1,-18 0 0,1 35-1,-36 35 1,0 0 0,-36 0-1,1-53 1,-18 18-1,18-53 1,35-17 0,0-1-1,18-35 1,52-17 0,-17 34-1,-35 19-15,35-36 16,35 0 15,-18 0-15,-17 0-1,-17 18 1,-19 35-16,-17-18 16,-17 36 15,-1-1-16,-35 54 1,35 35 0,18-36-1,0 19 1,18-54 0,53 0-1</inkml:trace>
  <inkml:trace contextRef="#ctx0" brushRef="#br0" timeOffset="108306.22">10389 11659 0,'18'0'47,"17"0"-47,-17 18 15,17-18-15,71 0 16,-18 18 0,53-1-1,-17 1 16,-71-18-15,-53 17 0</inkml:trace>
  <inkml:trace contextRef="#ctx0" brushRef="#br0" timeOffset="108739.53">10636 11483 0,'0'-18'16,"-17"18"15,-1 0-31,-35 36 15,-35-1 17,-36 18-17,54-18 1,-36 0 0,35-17-1,89-18 32,0 0-47,17 18 16,36 34-1,34 19 1,-34-18 0,35 35-1</inkml:trace>
  <inkml:trace contextRef="#ctx0" brushRef="#br0" timeOffset="109821.38">10954 11712 0,'0'-17'16,"35"17"-1,0-18 1,18 36 0,-35-1-16,35 18 15,-18 36 1,-17 17 0,-18 0-1,-36-35 1,1-17-1,0-19 1,35-34 15,0-19-15,35-34 0,53-18-1,1-1 1,-1 19-1,-53 35 1,0-1 0,-52 72 15,-19 16-15,19 19-1,-1 17 1,18 18-1,35-35 1,18-36 15,-17-17-31,16-18 0</inkml:trace>
  <inkml:trace contextRef="#ctx0" brushRef="#br0" timeOffset="110055.67">11747 11959 0,'-35'0'15,"53"0"17,-1 0-32,54 0 15,35 0 1,-18 0-1,36 0 1,-89-17 0</inkml:trace>
  <inkml:trace contextRef="#ctx0" brushRef="#br0" timeOffset="110337.83">11942 11730 0,'0'-18'31,"-18"18"-31,18 18 16,0-1-1,0 54 1,0 35-1,0 0 1,0-18 0,0-53-1,0 36 1,0-18-16</inkml:trace>
  <inkml:trace contextRef="#ctx0" brushRef="#br0" timeOffset="110721.11">12471 11712 0,'0'-17'16,"0"-1"0,0 36 15,0 34-15,0 1-1,0 53 1,0 18-1,-18-1 1,18-35 0,0-35-1,0-17 1,0-19 0</inkml:trace>
  <inkml:trace contextRef="#ctx0" brushRef="#br0" timeOffset="116081.55">8149 12524 0,'0'17'469,"0"-34"-313,0-1-140,0 0-1,0 1 1,35-19-16,-17 1 16,35-18-1,0 36 1,0-1 15,-18 53-15,-17 18-1,-18 53 1,0 17 0,-18 19-1,18-72 1,0-35-16,35 1 15,36-36 1,35-53 0,-36 0-1,1-18 1,-53 18 0,-18 36-1,-36 34 16,19 1-31,-19 17 16,-17 53 0,36 36-1,17 17 1,0-70 0,17 52-1,1-52 1,-18-18-1,0-36 1,-53 1 0,-70-1-1,17 1 1</inkml:trace>
  <inkml:trace contextRef="#ctx0" brushRef="#br0" timeOffset="117313.42">5539 13494 0,'0'0'0,"0"-18"0,0 0 15,17-17 1,1 0 0,17 0-1,-17 17 1,-1 0 0,1 36-1,-18 53 1,0 34 15,-35 36-15,35-52-1,0 34 1,0-52 0,70-36-1,-17-53 1,-35 18-16,35-17 15,17-36 1,-52 35 0,-18 1-1,0 34 1,-35 18 0,17 54-1,0 34 1,36 1 15,35-1-15,-18-52-1,1-1 1,-19-35 0,-17-17-1,0 0 1,-35-1-1,-36 19 1,1-19 0,35 1-16</inkml:trace>
  <inkml:trace contextRef="#ctx0" brushRef="#br0" timeOffset="123457.95">15434 9349 0,'-18'0'0,"18"17"63,18-17-63,17 0 16,36 18-1,-1 0 1,-34-18-16,52 17 15,71 1 1,17-1 0,0 19-1,-52-1 1,35 0 0,-36 1-1,1-1 16,-19-18-15,-16 1 0,69 17-1,1-17 1,17 0 0,-52-1-1,70 1 1,-18 0-1,1-1 1,-71 1 0,35-1-1,-71 1 1</inkml:trace>
  <inkml:trace contextRef="#ctx0" brushRef="#br0" timeOffset="125382.56">16298 9366 0,'-35'18'16,"17"-18"-16,-35 18 15,53-1 1,0 1 15,18-1-15,0-17-16,35 18 16,17 0-1,36 17 1,18-17-1,-36-18 17,70 17-17,19 1 1,35 0 0,-89-1-1,-52-17-15,70 18 16,70-18-1,19 17 1,-19 1 0,-70-18-1,53 18 1,0-18 0,1 0-1,-19 0 16,-53 0-15,18 17 0,1-17-1,-19 0 1,-35 0 0,-52 0-16,52 0 15,-35 0-15,35 0 16,35 0-1,-17 0 1,0 0 0,-35 0-1,52 0 1,18 18 0,-53-18-1,-35 0-15,35 18 16,36-1 15,-1 1-15,18 0-1,18 17 1,-53-18 0,35 19-1,-17-19 1,-36-17-1,-35 18 1,-36-18-16,36 0 16,36 0-1,-1 18 1,-35-18 0,35 0-1,-18 17 1,1 1 15,-36-18-15,0 0-16,18 18 15,36-1 1,-19 1 0,18 0-1,-52-18 1,34 17-1,18 1 1,18-18 0,-35 17-1,35 1 1,-1 0 0,-16-18-1,-54 17 1,35-17-1,-34 18 17,17-18-17</inkml:trace>
  <inkml:trace contextRef="#ctx0" brushRef="#br1" timeOffset="-73590.76">29386 15752 0,'0'-36'0,"0"1"16,36 0 0,17-1-1,-36 36-15,54-17 16,17-1 0,0 36 15,-35-18-31,-35 17 0,-18 1 31,-53 0-15,-71-1-1,18 19 1,54-19 0,34 19-1,36-19 1,17 1-1,0-1 1</inkml:trace>
  <inkml:trace contextRef="#ctx0" brushRef="#br1" timeOffset="-72925.25">28257 16916 0,'0'17'0,"18"1"31,0-18-31,35 0 16,35-18-1,-18 18 1,1-17-1,-89 34 17,-17 1-17,-35 0-15</inkml:trace>
  <inkml:trace contextRef="#ctx0" brushRef="#br1" timeOffset="-71993.56">20602 10954 0,'0'0'0,"-53"-36"0,-35 1 15,18 0 1</inkml:trace>
  <inkml:trace contextRef="#ctx0" brushRef="#br1" timeOffset="-70827.59">15134 9878 0,'0'-18'16,"0"0"-16,0 1 15,0-1 17,18 18-17,35-17 1,35-1 15,18 0-15,17-35-1,-17 36 1,53-19 0</inkml:trace>
  <inkml:trace contextRef="#ctx0" brushRef="#br1" timeOffset="-69678.69">16210 11783 0,'0'0'15,"0"-18"-15,-18 0 0,18 1 16,18 17 15,0-18-15,35 18-1,105 0 1,-16 0 0,87 18-1,18-18 1,17 0 0,-34 0-1,-107 17 1,18 1-1,-123-18 1,0 0 15</inkml:trace>
  <inkml:trace contextRef="#ctx0" brushRef="#br1" timeOffset="-68645.92">23248 12171 0,'0'17'15,"18"-17"17,-1 18-32,72 0 31,69-1-16,-34 1 1,123 0 0,35-1-1,-53 19 1,-105-19 0,-18-17-1,-71 18 1,-53-18-1,-17 0 1,-71 0 0,-35 0-1,-18 0 1,53-18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5-22T10:23:37.3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6773 811 0,'0'-17'15,"0"-1"1,0 36 31,0-1-32,0 1-15,0 70 16,-17 18 0,17 18 15,0-36-16,0-53-15,0 18 16,0 0 0</inkml:trace>
  <inkml:trace contextRef="#ctx0" brushRef="#br0" timeOffset="299.24">6809 917 0,'0'-106'15,"17"1"1,1 52 0,17 17-1,0 19 1,1 34 0,-36 1-16,53 17 31,-53 1-16,0 16 1,-36 1 0,-17 0-1,-17-17 1,17-1-16</inkml:trace>
  <inkml:trace contextRef="#ctx0" brushRef="#br0" timeOffset="732.55">7108 1041 0,'0'0'0,"0"17"0,0 1 15,36-18 1,-1 0 0,18-35-1,0-36 1,-18 1 0,-35 34-16,0-17 15,-35 53 16,17 18-31,-35 17 16,-17 53 0,17 36-1,35-36 1,53-17 0,1-36-1,52-17 16,-53-18-31</inkml:trace>
  <inkml:trace contextRef="#ctx0" brushRef="#br0" timeOffset="1432.15">7444 1111 0,'0'-35'16,"0"-36"0,35 18-1,0 36 1,0 17-1,18 53 1,-35 0 0,-18 0-1,0 17 1,-18-35 0,-35-17-1,36-36 16,-1-17-15,36-35 0,52-36-1,54 18 1,-18 35 0,-36 17-1,-52 36-15,-1 0 16,1 18 15,0-18-15,17 0-1,36-35 1,-1-36 0,1 1-1,-54 34-15,1-52 16,-18-18 15,0 53-15,-53 89 15,53-19-31,-88 72 16,53 16-1,-1 1 1,36 53-1,0 0 1,-35-53 0,17 35-1,-17-36 1,17-69 0</inkml:trace>
  <inkml:trace contextRef="#ctx0" brushRef="#br0" timeOffset="1964.65">7832 1235 0,'0'-18'16,"0"-52"-1,0 34 1,53 1 0,17-18-1,36 35 1,-35 1-1,-1-1 1,-52 18 0,-18 18 15,17-1-15,-17 19-1,18-1 1,35-35 15,-35 0-31,17 0 16,35-53-1,1 0 1,-18-70 0,-53 105-16,0-35 15,-35 35 1,-1 36-1,-17 17 1,-35 36 0,35 35-1,18 17 1,35-52 0,35 17-1,89-35 1</inkml:trace>
  <inkml:trace contextRef="#ctx0" brushRef="#br0" timeOffset="2464.23">8802 1023 0,'0'-53'16,"0"35"-1,-53 18 1,-18 18-1,1 53 1,70-18 0,0 35-1,70-18 1,19-34 0,-19-36-1,-35-18-15,36-17 16,-1-53 15,-17-107-15,-17 1-1,-19 53 1,-17 124-16,0-19 16,0 19-16,-35 52 31,0 36-16,35-54-15,-53 107 16,18-36 0,17 71-1,18-1 1,18-52 0,17-53 15,0-35-31</inkml:trace>
  <inkml:trace contextRef="#ctx0" brushRef="#br0" timeOffset="2663.35">8978 864 0,'-70'18'16,"52"0"-1,-17-1 1,70-17 0,71-35-1,88 17 1</inkml:trace>
  <inkml:trace contextRef="#ctx0" brushRef="#br0" timeOffset="5396.41">9842 1111 0,'18'0'16,"0"0"-16,17-35 15,36-18 1,-1-18 0,1 1-1,-71 17 1,-71 35 0,1 36-1,-19 17 1,54 18 15,35 18-15,35-1-1,18-34 1,36 34 0,-37-17-1,-52-18 1,-35-17-1,-53 0 1,53-18-16,-36 0 16,36-36-1,35 19 1,106-36 0,35-18-1,53 1 1,-88 34-1,-71 1-15,53 0 32,-70 0-17,-106 52 17,17 1-17,53-1-15,-52 19 16,35 17-1,17 0 1,53-36 0,0 1-1,36-36 1,-18-35 0,-35 0-1,-1 0 1,1 36-1,-36 70 32,-17 0-31,35-36-16,-18 54 16,1 52-1,-1 18 1,18-35-1,0-53 1,35-18 0,1-52-1,-1-71 1,18-53 0,-18 35-1,0-53 1,-35 53-1,18 53 1,-18 88 31,0 36-31,0 0-1,0 17 1,18-35-1,-1-18 1,36-53 0,-18-17-1,1 0 1,-19 0-16,19-18 16,-1 0-1,-35 35 1,0 36-1,0 17 1,0 36 15,18-1-15,17-52 0,0-18-16,18 17 15,35-34 1,0-36-1,-17-35 1,-36-1 0,-35 36-1,-17 1 1,-19 34 0,1 36-1,17-1-15,-35 18 16,18 18-1,35 18 1,18-18 0,17-35 15,0-18-15,18-36-1,0-17 1,-35-35-1,0 35 1,-1 0 0,-17 36-1,-17 34 1,17 1-16,0 17 16,-18 53-1,18-17 1,18-18-1,-1-18 1,18-35 0,1-35 15,-1-36-15,18-17-1,-18 18 1,-17 34-1,17 36 1,-17 53 0,-1 18-1,-17-18 1,0 35 0,-17-35-1,-1-18 1,18-70 15,18-36-15,35-17-1,17 17 17,-35 54-32,18-18 15,18 17 1,-36 18-1,1 18 1,-1-1 0,0-34-1,18-1 1,0-35 0,-53 0-1,-18 35 1,-35 1-1,-17 52 1,17 18 0,35 0-1,-17 35 17,35 0-17,35-35 1,18-17-1,53-36 1,-18 0 0,-17-36-1</inkml:trace>
  <inkml:trace contextRef="#ctx0" brushRef="#br0" timeOffset="6759.71">12841 917 0,'0'-17'16,"0"-1"-1,0 0 1,0 36 15,0 0-15,0 17-1,0 35 1,0-17 0,0 18-1,0-36 1,35-35-1,1 0 1,-19-17-16</inkml:trace>
  <inkml:trace contextRef="#ctx0" brushRef="#br0" timeOffset="6909.82">12876 688 0,'-35'-18'15,"0"1"1,17-1 0,36 18-1,17 0-15</inkml:trace>
  <inkml:trace contextRef="#ctx0" brushRef="#br0" timeOffset="7260.18">13159 794 0,'0'53'15,"0"-18"-15,0 35 16,0-52 15,0 0-15,0-36-1,35-35 1,18-53 0,0 36-1,-53 52 1,17 18 0,-17 18-1,0 17 1,0 36-1,18-1 1,17-17 0,-17-35-16</inkml:trace>
  <inkml:trace contextRef="#ctx0" brushRef="#br0" timeOffset="8091.79">13917 706 0,'18'-36'16,"17"1"-1,18 17 1,17 1 0,1 34-1,-53 1 1,-1 35-1,-17-35-15,0 17 16,-35 35 0,0-34-1,-18 52 1,18-35 0,35-18 15,35-17-16,53-18 1,35-36 0,19-34-1,-37 17 1,-69 18 0,-19 17-16,1 0 15,-18 71 16,-53 18-15,35-1 0,-17 36-1,35-70-15,-17 34 16,17 1 0,0-36 15,0-17-31,0-36 31,0-53-15,0-34-1,52-54 1,1 0 0,18 88-1,-18 36 1,-18 35-1,-17 35 1,-1 1 0,-17 34-1,0-17 1,-35-18 0,-53 18 15,53-35-31</inkml:trace>
  <inkml:trace contextRef="#ctx0" brushRef="#br0" timeOffset="10571.96">3422 3704 0,'-18'0'31,"1"0"-31,-19 18 16,1 17 0,-53 53-1,17 36 1,18-18 0,53-36-1,0-35-15,18 18 16,53 18-1,17-53 17,18-18-17,-36-18 1,1-53 0,-18-35-1,-36-17 1,-17 35-1,0 53-15,-17-36 16,-19 0 0,1 54-1,-18 17 1,18 17 0,0 19-1</inkml:trace>
  <inkml:trace contextRef="#ctx0" brushRef="#br0" timeOffset="12486.71">4427 3933 0,'18'18'78,"0"-18"-78,-1 0 16,1 0-16,52 0 31,19-18-15,34 18 0,-52 0-1,35-17 1,-36 17-1,-52 0-15</inkml:trace>
  <inkml:trace contextRef="#ctx0" brushRef="#br0" timeOffset="13153.32">4639 4092 0,'0'18'31,"18"-18"-15,-1 0-1,36 0 1,35 0-1,18 0 1,-35 0 0,35-18-1,-18 1 1,-71-1 0,1 0-1,-18 1-15,0-19 16,0-52-1,-53 0 17,36 0-17,-19 35 1,19 35 0,17 1-1,0 34 1,17 1-1,54 17 1,17 0 0,0 36-1,-35-36 1,18 53 0,-54 1-1,-34 16 1,-72 1-1,37-35 1,16-36-16,-17 18 31,18 0-31</inkml:trace>
  <inkml:trace contextRef="#ctx0" brushRef="#br0" timeOffset="13735.73">6015 3863 0,'0'-18'16,"-18"18"-16,1 0 15,-1 18 1,-35 17-1,18 0 1,17 1-16,-17 17 16,17 52-1,53-16 1,18-54 0,71-17-1,17-36 1,-18-35-1,-70-35 1,-53 0 0,-17-18 15,-71 0-15,-18 53-1,35 18 1,1 17-1,52 18 1</inkml:trace>
  <inkml:trace contextRef="#ctx0" brushRef="#br0" timeOffset="14101.99">6262 3369 0,'17'-35'16,"-17"17"-16,18-35 31,17 36-15,1 34-1,-1 18 1,-17 36-1,-18-18 1,0-18-16,-18 18 16,-17 18-1,-1-18 1,54-53 15,0 0-31,35 0 16,88 0-1</inkml:trace>
  <inkml:trace contextRef="#ctx0" brushRef="#br0" timeOffset="14451.33">7003 3969 0,'-36'0'16,"36"-18"-16,18 0 31,35 18-15,70-17-1,-17-1 17,0 18-17,-53 0-15</inkml:trace>
  <inkml:trace contextRef="#ctx0" brushRef="#br0" timeOffset="14668.48">7056 4251 0,'35'0'0,"18"0"16,70-35 0,18-1-1,-105 19 1</inkml:trace>
  <inkml:trace contextRef="#ctx0" brushRef="#br0" timeOffset="14984.71">7549 3810 0,'-70'-35'15,"17"-1"1,71 36 15,35 36-15,35 17-1,35 17 1,-70-17 0,-18 35-1,-35 18 1,-70 0 0,-36-35 15,-35 17-16,106-53-15</inkml:trace>
  <inkml:trace contextRef="#ctx0" brushRef="#br0" timeOffset="15451.04">8802 3757 0,'-53'-18'16,"0"18"-1,-53 36 1,36 17 0,34-36-16,-17 54 15,36 35 1,52-36 0,18-35-1,70 1 1,36-54-1,-18-35 1,-17-35 0,-89-18-1,-35 36 1,-106-1 15,-17 36-15</inkml:trace>
  <inkml:trace contextRef="#ctx0" brushRef="#br0" timeOffset="16465.8">3369 5838 0,'18'-17'16,"-18"-18"-1,0 17-15,0-17 16,-36 17 0,-17 0 15,1 36-16,-19 35 1,0 17 0,54 19-1,17-36 1,17-18 0,36 0-1,36-35 1,-19-18-1,-52 1 1,-18-1 0,0 1-1,0-1 1,-36 0 0</inkml:trace>
  <inkml:trace contextRef="#ctx0" brushRef="#br0" timeOffset="17248.39">3334 5786 0,'0'-53'15,"0"17"1,-18 36 15,0 18-31,-17 70 16,0 18-1,17-18 1,18-53-16,0 18 16,0 36 15,0-54-16,0-53 1,0-35 0,53-70-1,-18-54 1,-35 1 0,0 106-1,0-1 1,0 142 15,0-1-15,0 71-1,0 0 1,0-35 0,0-53-1,0-35 1,18-71 15,-18-53-15,18-70-1,-18 52 1,17-17 0,-17 53-1,0 105 1,0 1-1,0 0-15,-17 70 16,17-35-16,0 70 16,-18 71-1,18-17 1,-18-36 0,18-71-1,18-17 16,-18-35-15</inkml:trace>
  <inkml:trace contextRef="#ctx0" brushRef="#br0" timeOffset="17847.84">4868 5680 0,'-70'0'16,"34"0"-1,19 0-15,17 17 47,17-17-31,54 0-1,0 0 1,70-17 0,0 17-1,-53-18 1,-53 18-16,1 0 15</inkml:trace>
  <inkml:trace contextRef="#ctx0" brushRef="#br0" timeOffset="18348.2">4851 5874 0,'-18'0'16,"0"0"-16,18 17 0,53-34 47,53 17-32,35-36 1,-17 1 0,-36 0-1,-53 0 1,-35 17-16,0-17 15,-35-18 1,0 0 0,-1 18-1,36 17 1,0 0 0,36 54-1,-1-19 1,-17 1-16,17 35 31,18 35-15,-53 0-1,-36 0 1,1-17 0,-35 17-1,17-17 1</inkml:trace>
  <inkml:trace contextRef="#ctx0" brushRef="#br0" timeOffset="18680.43">6085 5539 0,'18'-36'16,"-18"19"-1,0-1 1,0 36 0,0 52-1,-18 36 1,18-35-1,-17 70 1,17-18 0,0-52-1,0-54-15,0 36 16,0-35 0</inkml:trace>
  <inkml:trace contextRef="#ctx0" brushRef="#br0" timeOffset="19414.04">6403 5151 0,'-18'-18'15,"18"0"1,36 1 0,-19 17-16,18-18 15,1 36 1,-19-1-1,-17 36 17,0-18-17,-35 36 1,-35-36 0,34 1-1,54-54 16,35 18-15,70-35 0,-17 35-1,-53-18-15</inkml:trace>
  <inkml:trace contextRef="#ctx0" brushRef="#br0" timeOffset="19680.32">7073 5644 0,'-35'0'15,"35"18"1,0-36-1,18 18 1,-1-17-16,36 17 16,35-18-1,0 18 1,-70 0 0</inkml:trace>
  <inkml:trace contextRef="#ctx0" brushRef="#br0" timeOffset="19896.56">7091 5909 0,'-18'35'16,"36"-35"15,-1 18-31,36-18 16,71 0-1</inkml:trace>
  <inkml:trace contextRef="#ctx0" brushRef="#br0" timeOffset="20212.78">8326 5468 0,'0'-35'15,"0"17"1,0 36 31,0-1-47,0 36 15,17 53 1,-34 53 0,-54 0-1</inkml:trace>
  <inkml:trace contextRef="#ctx0" brushRef="#br0" timeOffset="21194.55">3034 7620 0,'0'-18'16,"0"1"0,0-1-1,0 0 1,18-17 0,17 35-1,-18-17-15,19 17 16,17 17-1,-18 18 1,-35 36 15,-71 17-15,36-35 0,-35 18-1,52-36 1,18-17-1,35-18 17,36 0-17,17-18 1,-18 0 0,1 1-1</inkml:trace>
  <inkml:trace contextRef="#ctx0" brushRef="#br0" timeOffset="21761.07">4674 7673 0,'-35'0'16,"17"0"0,36 0 31,35 0-32,35 0 1,53 0-1,-17-18 1,-89 18 0</inkml:trace>
  <inkml:trace contextRef="#ctx0" brushRef="#br0" timeOffset="21977.22">4657 7902 0,'-36'18'0,"54"-18"31,0 0-31,52-18 16,18 1 0,71-36-1,-18 0 1,-88 35-1</inkml:trace>
  <inkml:trace contextRef="#ctx0" brushRef="#br0" timeOffset="22260.47">5309 7549 0,'-35'-52'16,"-36"16"0,19 19-1,34 17 1,18 17-1,70 19 1,19 34 0,-19-35-1,18 36 1,-52 17 0,-72 0-1,-34-35 1,-71 53-1,17-53 1,107-35 0</inkml:trace>
  <inkml:trace contextRef="#ctx0" brushRef="#br0" timeOffset="22776.87">5980 7620 0,'-36'-18'0,"36"1"15,-17-19 1,17 19 0,17-1-16,19 18 15,16-17 17,-34 52-17,-18 0 1,0 36-1,-53-1 1,36 1 0,17-54-1,0 1-15,35 0 32,35-18-17,-34 0 1,-19 0-16,36 0 15,0 0 1,0-18 0,-35 18-1</inkml:trace>
  <inkml:trace contextRef="#ctx0" brushRef="#br0" timeOffset="23209.18">6103 7126 0,'0'-18'0,"0"1"0,0-1 16,0-17 0,0 17 15,0 36-31,0 0 31,0 52-15,-18 1-1,-17-36 1,17 18 0,18-36-1,18 1 1,53-18 0,-1-18-1,18 1 1</inkml:trace>
  <inkml:trace contextRef="#ctx0" brushRef="#br0" timeOffset="23658.53">7285 7444 0,'-35'0'0,"17"-18"16,36 18 31,-1 0-32,1 0-15,-1 0 16,19 18-16,17-18 16,35 0-1,-18 17-15</inkml:trace>
  <inkml:trace contextRef="#ctx0" brushRef="#br0" timeOffset="23858.68">7214 7779 0,'0'17'16,"18"-17"0,0-17-1,70-19 1,18 19-1,-53-1-15</inkml:trace>
  <inkml:trace contextRef="#ctx0" brushRef="#br0" timeOffset="24391.09">8255 7320 0,'0'-35'15,"0"17"1,0 36 15,-18-1-15,-17 19-16,17 34 16,-34 1 15,16-1-16,1-17 1,35-35 0,18-18 15,17 0-15,18 0-1,-18 0 1,0 0-16,18 0 15,18-35 1,17-1 0,-35 1-1,-53 18 1,0-1 0,-18 36 30,-17 17-30,-53 88 0,70-35-1</inkml:trace>
  <inkml:trace contextRef="#ctx0" brushRef="#br0" timeOffset="25657.02">2875 8908 0,'0'-18'0,"0"0"31,0 1-15,35-1-1,18 0 1,0 18 0,-17 18-1,-36 17 1,0 18 0,-36 0-1,19-18 1,17-17-1,17-18 17,1 0-17,0 0-15,17 0 16,0 18 0,-17 17-1,-1 18 16,-17-35-15,-53-1 0,-17 18-1,17-35 1</inkml:trace>
  <inkml:trace contextRef="#ctx0" brushRef="#br0" timeOffset="26106.56">4516 9119 0,'0'18'0,"17"-18"0,1 0 15,52 0 1,-17-18 0,18 18-1,-18 0 1,-36 0-1</inkml:trace>
  <inkml:trace contextRef="#ctx0" brushRef="#br0" timeOffset="26273.67">4463 9384 0,'0'18'15,"0"-1"1,70-17 0,1-17-1</inkml:trace>
  <inkml:trace contextRef="#ctx0" brushRef="#br0" timeOffset="27271.4">5680 9225 0,'0'-18'0,"0"1"15,0-1 1,0-17-1,70 0 1,-17 35 0,0 35-1,-53 0 1,0-17-16,0 17 16,-35 36-1,0-36 1,17-35-16,-17 18 15,70-18 32,0-18-31,18 36 0,-18-1-1,-17 1 1,-18 17-1,-35 0 1,-18 1 0,-18-19-1</inkml:trace>
  <inkml:trace contextRef="#ctx0" brushRef="#br0" timeOffset="27771.76">6050 8678 0,'18'0'0,"-18"-17"16,17 17-16,1-18 15,35 18 1,0 18 0,-18 17-1,-35 0 1,0 1 0,-35-1-1,-18-18 1,18-17-1,52-17 32,19 17-31,-19 0 0,36 17-1,-35 19 1,-18-1-1,-35 0 1,-18 1 0,17-1-1</inkml:trace>
  <inkml:trace contextRef="#ctx0" brushRef="#br0" timeOffset="28054.98">6720 9190 0,'0'17'0,"18"-17"32,0 0-32,52-17 15,36 17 1,-18-18 0</inkml:trace>
  <inkml:trace contextRef="#ctx0" brushRef="#br0" timeOffset="28271.19">6720 9402 0,'0'17'16,"53"-17"-1,36 0 1,34-17 0,-17 17-1</inkml:trace>
  <inkml:trace contextRef="#ctx0" brushRef="#br0" timeOffset="28820.62">8043 9137 0,'18'-35'16,"-18"-1"0,0 19-1,-53-19 1,-18 36-1,19 0 1,16 0-16,-17 36 16,36-1-1,17 0 1,35 1 0,36-36-1,-19 0 1,19-18-1,-53-35 1,-18 18 15,0 17-15,0 53 15,-18 18-15,18 18-1,0 17 1,0 36 0,0-19-1,-35-16 1,-18-37 0,35-34-16</inkml:trace>
  <inkml:trace contextRef="#ctx0" brushRef="#br0" timeOffset="29970.53">3210 10548 0,'0'-35'16,"0"17"-16,0 36 31,0-1-16,-17 1-15,-19 88 16,-17 0 0,-17 17-1,35-52 17,17-36-17,18-17 1,18-18-1,35 0 1,-18-18 0,35 18-1,1-35 1,-18-1 0,-18 19-1,-17-1-15,-1-35 16,-17 36-1,0-19 1,-35 72 15,17 34 1,1 36-17,17 35 1,0-106-16</inkml:trace>
  <inkml:trace contextRef="#ctx0" brushRef="#br0" timeOffset="30451.87">4639 10883 0,'-18'0'15,"1"0"1,34 0 15,19 0-15,52 0 0,-18 0-1,19 0 1</inkml:trace>
  <inkml:trace contextRef="#ctx0" brushRef="#br0" timeOffset="30619.04">4621 11042 0,'0'0'0,"-17"18"0,-1-1 15,36-17 16,-1 0-31,89 0 16</inkml:trace>
  <inkml:trace contextRef="#ctx0" brushRef="#br0" timeOffset="31484.78">5609 10619 0,'0'0'0,"0"-18"16,0-17-1,0 52 17,0 1-17,0 0-15,0 35 16,-17 52-1,-1 19 1,0 17 0,1-71-1,17 36 1,0-70 15,0-19-15,0-34-1</inkml:trace>
  <inkml:trace contextRef="#ctx0" brushRef="#br0" timeOffset="32167.47">5574 10689 0,'0'-17'15,"0"-1"1,0 36 15,0 34-15,0 19-1,0-36-15,-35 36 16,-1 52 0,-17 1-1,53-54 1,-17 19 15,17-54-15,35-18-1,0-34 1,1-1-16,17-17 16,35-36-1,-35 18 1,-53 18 0,0 17-16,0 36 31,0 17-16,0 54 1,0 34 0,0-70-1,-18 35 1</inkml:trace>
  <inkml:trace contextRef="#ctx0" brushRef="#br0" timeOffset="32732.92">5997 10089 0,'0'-17'15,"0"-1"1,-17 18 15,17 18-15,-18-1-1,-17 54 1,-1-18 0,19 35-1,-1-17 1,18-36 0,35-17-1,-17-18-15,0 0 16,52-36-1,-35-17 1,-17 0 0,0 53-1,-18-17 17,0 34-32,0 36 31,0 0-16,17 35-15</inkml:trace>
  <inkml:trace contextRef="#ctx0" brushRef="#br0" timeOffset="33582.53">5856 10407 0,'0'-18'16,"0"1"-1,0-19 1,35-17-1,18 18 1,-17 35 0,16 0-1,1 53 1,-53 53 0,-17 35-1,-19-53 16,1 18-15,18-71 0,34-17-1,36-36 1,53 1 0,53-19-1,-53 19 1</inkml:trace>
  <inkml:trace contextRef="#ctx0" brushRef="#br0" timeOffset="34547.39">5962 8784 0,'0'-35'15,"0"17"1,18 1 0,52-1-1,-17 18 1,-18 0-1,-17 0-15,-18 35 16,0 18 0,-18 35-1,1-35 1,-36 18 0,35-36-1,18-17 1,53-36 15,18 18-15,70-35-1,17 0 1,-105 35-16</inkml:trace>
  <inkml:trace contextRef="#ctx0" brushRef="#br0" timeOffset="35546.37">6738 11095 0,'0'-18'16,"18"18"15,-1 0-31,36 0 31,53 0-31,18-17 16,-36 17 15,18 0-15,-54 0 0</inkml:trace>
  <inkml:trace contextRef="#ctx0" brushRef="#br0" timeOffset="35763.51">6862 11342 0,'-36'17'16,"36"1"-16,18-18 31,17 0-31,53 0 31,1 0-31,34 0 32,-52-18-32</inkml:trace>
  <inkml:trace contextRef="#ctx0" brushRef="#br0" timeOffset="36062.71">7973 10901 0,'35'-53'16,"-17"0"-1,-18 18 1,0 52 15,0 1-31,0 17 16,0 71-1,0 18 17,0-19-17,-18 54 1,0-18 0,18-70-16</inkml:trace>
  <inkml:trace contextRef="#ctx0" brushRef="#br0" timeOffset="36513.06">8537 10760 0,'35'-53'16,"-17"35"-16,-18 1 15,-18 34 17,-17 18-17,-35 54 1,-19 52 0,54-53-1,18-35-15,-1 53 16,36 17-1,52-35 1,18-52 0,0-54-1,-52 0 1,-19-52 0,-52 35-1,-18 17 1,-53 0-1,-17 36 1,105 0 0</inkml:trace>
  <inkml:trace contextRef="#ctx0" brushRef="#br0" timeOffset="38094.46">9084 11077 0,'0'18'47,"18"-1"-31,-1 19 0,1 34-1,-18-34 1,0 34-1,18-17 1,-18-35 0,17-18 15,-17-18-31,0-35 16,35-35-1,18 0 1,0 17-1,-17 54 1,-1-1 0,0 36 15,0 17-15,-35 18-1,0 0 1,0 0-1,0-36 1,0-34 0,0-1-1,36-53 1,-1 1 0,-17 17-1,-1 18 1,19 17-1,-36 53 1,35 18 0,-35-18-1,17 54 17,1-19-17,-18-17 1,18-53-16</inkml:trace>
  <inkml:trace contextRef="#ctx0" brushRef="#br0" timeOffset="38510.75">9878 11095 0,'0'-18'16,"0"36"15,-18-1-31,0 19 16,18 17-1,0 0 17,36-36-17,17 1 1,17-36-1,-17-17 1,-18 0 0,-35 17-16,0-17 15,-35-1 1,-18 1 0,-17 18-1,34 17 1,19 35-1,17 18 1,53-18 0</inkml:trace>
  <inkml:trace contextRef="#ctx0" brushRef="#br0" timeOffset="39078.21">10354 11165 0,'35'-17'15,"-17"-1"1,-18 0 0,0 1-1,-18 17 1,-17 17 0,17 19-1,1 17 1,17 17-1,17-34 1,1-19 0,0-17-16,35 0 15,-1-53 17,-34-35-17,0 17 1,-18-70-1,0 88-15,0-52 16,0-1 0,0 53-1,0 88 17,0 53-17,0 36 1,0 52-1,-18-52 1,18 52 0,0-52-1,35-54 1,18-52 15,0-18-31</inkml:trace>
  <inkml:trace contextRef="#ctx0" brushRef="#br0" timeOffset="40691.61">14323 1623 0,'-18'17'0,"-17"-17"15,52 0 32,1 0-31,0 0-16,35 0 15,88-35 1,0 17 0,-18 1-1,-87-1 1,-19 18 0</inkml:trace>
  <inkml:trace contextRef="#ctx0" brushRef="#br0" timeOffset="41024.86">14129 1887 0,'35'0'31,"88"0"-16,19-17 1,-54 17 0,-53-18-16,18 18 15,-18 0 1,-35 18 0,-53 17-1,-35 0 1,35 1-1,71-19 1,52-17 0,19-17-1</inkml:trace>
  <inkml:trace contextRef="#ctx0" brushRef="#br0" timeOffset="42489.97">18309 688 0,'0'-18'0,"0"36"62,0 0-62,0-1 16,0 36-1,0 71 1,-17-36 0,-1 53-1,18-35 1,0-53 0,0-36-1,0-34 1,0-36-1,0-71 1,18-105 0,17 35-1,18 88 1,-36 88-16,19-17 16,17 18-1,-18 34 1,18 18 15,-53 1-15,0 17-1,0 0 1,-18-36-16,-17 18 16,-36-17-1,-17 0 1,70-18-1</inkml:trace>
  <inkml:trace contextRef="#ctx0" brushRef="#br0" timeOffset="42690.11">18680 706 0,'0'-18'47,"17"18"-31,89 0 0,0 0-1</inkml:trace>
  <inkml:trace contextRef="#ctx0" brushRef="#br0" timeOffset="42906.25">18715 952 0,'0'18'0,"53"-18"32,53 0-17,-71 0-15</inkml:trace>
  <inkml:trace contextRef="#ctx0" brushRef="#br0" timeOffset="43155.44">19226 670 0,'0'18'32,"0"0"-17,0-1-15,0 18 16,0 36-1,0 17 17,0 0-17,18-70-15</inkml:trace>
  <inkml:trace contextRef="#ctx0" brushRef="#br0" timeOffset="43588.75">19438 706 0,'18'-53'16,"-1"35"-16,19-17 15,34 17 1,-17 18 0,0 18-1,-53-1-15,18 1 16,-18 35 15,-53-18-15,17 0-1,54-35 32,0 0-31,17 18-1,-17-18-15,-1 18 16,1 17 0,-18 18-1,-18 0 1,1-18 0,-54 18-1,53-35 1</inkml:trace>
  <inkml:trace contextRef="#ctx0" brushRef="#br0" timeOffset="44238.28">20373 970 0,'0'18'0,"0"-1"16,-35 19 0,17-1-1,-17 53 1,-18 0-1,35-52-15</inkml:trace>
  <inkml:trace contextRef="#ctx0" brushRef="#br0" timeOffset="45103.95">21572 794 0,'18'0'62,"0"0"-46,17 0-16,53-18 15,-17 18 17,-54 0-32,1 0 15,0 18 1,-18-1 0,0 19-1,-53 34 1,0-17-1,-35 18 1,-1 17 0,54-53-1,35 0 1,18-35 0,70 0-1,18 0 1,17-35-1,-52 18 1,-1-1 15,1 0-15,-53 1 0,-18-1-1,-18 18 1,18 18 15,-18 17-15,18 0-1,-35 18 1,35 18 0,0-18-1,0-1 1</inkml:trace>
  <inkml:trace contextRef="#ctx0" brushRef="#br0" timeOffset="45553.25">22243 1129 0,'53'-18'15,"-18"1"1,-18 17-16,19 0 16,-1 0-16,0 0 15,18 17 1,-53 19 0,0-1-1,0-18 1,-35 1-1,53-18 32,-1 18-31,1-18 0,35 17-1,-18 19 1,-35 17-1,0-18 1,-18 0 0,-17 0-1,-18-17 1,36-18-16</inkml:trace>
  <inkml:trace contextRef="#ctx0" brushRef="#br0" timeOffset="50664.27">11112 10971 0,'0'-17'16,"-17"17"0,17-18-1,17 18 63,-17 18 0,0-1-78,0 1 16,0 17 0,0 36-1,-17-1 1,-1-34-16,18 17 16,-17 35-1,17-18 1,-18-34-1,0-19 17,18-34-17</inkml:trace>
  <inkml:trace contextRef="#ctx0" brushRef="#br0" timeOffset="52030.24">11377 11060 0,'0'-18'16,"0"0"-1,18-17 1,35 0 0,17-1-1,-35 19 1,18 17-1,-17 17 17,-36 19-17,0-1 1,0 0 0,-36 18-1,1-35 1,35-1-1,0-34 1,18 17 0,17 0-1,-17 0 1,-18 17 0,0 1-16,0 17 15,0 36 1,0-18 15,-36 0-15,1-18-1,-18-17-15</inkml:trace>
  <inkml:trace contextRef="#ctx0" brushRef="#br0" timeOffset="52645.68">12682 11077 0,'0'-17'15,"36"17"17,-1 0-17,53 17 1,-35-17-1,53 0 1,-36 18 0,-34-18-1</inkml:trace>
  <inkml:trace contextRef="#ctx0" brushRef="#br0" timeOffset="52912.87">12665 11289 0,'0'18'16,"17"-18"15,1 17-31,35-17 15,35 18 1,18-18 0,-36 17-1,-34-17-15</inkml:trace>
  <inkml:trace contextRef="#ctx0" brushRef="#br0" timeOffset="55260.53">13988 11060 0,'0'-18'31,"0"0"0,0 1-15,35-1-1,0-17 1,36 17 0,-36 0-1,18 18 1,0 0 0,-53 53-1,-18 18 1,-17-36-1,-36 53 1,18-52 0,53-19-1,0-34 17,18 17-17,17-18 1,18 0-1,-35 18 1,-18 18-16,35 0 16,-35 17-1,0 36 1,0-1 0,-35-17-1,-18 0 1,-18-35-1,1-1 1,52-17 0</inkml:trace>
  <inkml:trace contextRef="#ctx0" brushRef="#br0" timeOffset="58591.06">21043 4568 0,'0'0'0,"0"-17"15,0-1 16,0 1-31,0-1 32,0 0-32,-17 1 15,-36 17 1,-36 0 0,-34 35 15,17 35-16,36-17 1,34 18 0,36-1-1,53-17 1,0-35 0,53-18-1,35-35 1,-35-36-1,-36 1 1,-52 34-16,0-17 16,-18-17-1,-53 35 1,0 17 0,35 18-16,-52 0 15,52 0 1</inkml:trace>
  <inkml:trace contextRef="#ctx0" brushRef="#br0" timeOffset="59289.85">21378 5009 0,'0'-17'0,"-17"17"16,-1 17 31,-17 19-32,-18-1 1,-35 18 0,-1 0-1,72-18 1</inkml:trace>
  <inkml:trace contextRef="#ctx0" brushRef="#br0" timeOffset="59822.3">22207 4498 0,'0'-18'15,"0"1"-15,-17 17 16,-1 0-16,-35 17 16,-35 36-1,17 35 1,36-35 15,35 35-15,0-17-1,71-36 1,-18-17 0,105-53-1,-105-1 1,35-52-1,-52 35 1,-36-35 0,-53 35-1,-18 18 1,18 35 0,36 0-16</inkml:trace>
  <inkml:trace contextRef="#ctx0" brushRef="#br0" timeOffset="60171.55">22666 4427 0,'18'-17'16,"-1"17"-1,1 0 1,0 53 0,52 52-1,-52 37 1,-1-37-1,-17-52-15,-17 53 32,-1-71-32,-88 71 15,0-53 1,-17-18-16</inkml:trace>
  <inkml:trace contextRef="#ctx0" brushRef="#br0" timeOffset="60621.97">20637 4092 0,'0'0'0,"-17"-17"16,-1-1-1,1 36 1,-54 17 0,-17 71-1,-53 17 1,35-17 0,-18 70-1,36-17 1,88-18-1,53-70 1</inkml:trace>
  <inkml:trace contextRef="#ctx0" brushRef="#br0" timeOffset="61320.48">20197 5680 0,'0'-18'15,"-18"18"17,0 0-32,1 18 15,-54 52 1,-17 1-1,53-36-15,-36 71 16,0 70 0,71 1-1,53-19 1,18-69 0,-36-54-16,18 0 15</inkml:trace>
  <inkml:trace contextRef="#ctx0" brushRef="#br0" timeOffset="61803.87">20567 6138 0,'0'0'0,"0"-17"16,0-1-16,0 0 16,-35 18-1,-1 0 1,-52 18 0,18 53-1,-1-1 1,53 1-1,18-1 1,89-17 0,-19-35 15,-35-18-31,54 0 16,16-53-1,-52-35 1,-53-18-1,-17 18 1,-19 52 0,-34-17-1,35 53 1,35 18 0</inkml:trace>
  <inkml:trace contextRef="#ctx0" brushRef="#br0" timeOffset="63352.16">20690 6315 0,'0'-18'16,"-17"0"-16,17 1 15,0-18 1,-18 52 31,0 1-47,-17 52 15,-18 36 17,18-35-32,35-36 0,0 0 15,0 1 17,0-36-17,0-18 1,53-70-1,0-71 1,-18 0 0,-17 53-1,-18 71-15,0 0 16,0 17 0,-18 53-1,-35 71 1,18 0-1,-18 71 1,53-36 0,0-53 15,0-71-15,18-105 15,17-53-16,0 35 1,-35 36-16,18-36 16,-18 71-16,0-36 15,0 36 1,-18 70 0,-35 36-1,36-1 1,-1 54-1,18-18 1,0-71 0,18-70 31,35-71-32,-1-35 1,-16-1-1,-19 90 1,1-1 0,-18 70 15,0 1-31,-18 35 16,1-18-16,-1 36 15,18 52 1,0 1-1</inkml:trace>
  <inkml:trace contextRef="#ctx0" brushRef="#br0" timeOffset="63785.47">21043 6809 0,'0'17'32,"-17"-17"-17,-1 36 1,0 34-1,1-35 1,-1-17-16,0 35 16,-17 17-1,17 1 1</inkml:trace>
  <inkml:trace contextRef="#ctx0" brushRef="#br0" timeOffset="64117.78">21590 6421 0,'53'-53'16,"-35"35"-1,-18 0 1,0 36 0,0 35-1,-18 0 1,-17 53 0,-18 17-1,35-35 1,0-52-1,18-19-15</inkml:trace>
  <inkml:trace contextRef="#ctx0" brushRef="#br0" timeOffset="64384.01">22137 6138 0,'35'0'0,"-17"18"15,35 35 1,0 53 0,-36 35-1,-17-35 1,0-53-16,-17 52 15,-72 37 1,-16-54 0</inkml:trace>
  <inkml:trace contextRef="#ctx0" brushRef="#br0" timeOffset="65083.51">20144 7691 0,'17'0'16,"-17"17"15,0 1-15,-70 52-1,-19 54 1,37-18 0,-37 70-1,72-35 1,17-17 0,53-54-1,-18-35-15</inkml:trace>
  <inkml:trace contextRef="#ctx0" brushRef="#br0" timeOffset="65515.88">20479 8184 0,'-18'-35'15,"18"18"1,0-1 0,35 0-1,18 1 1,0 17 0,0 35-1,-35 18 1,-18 0-1,-18 0 1,-52 17 0,17-35-1,17-17 1,19 0 0,34-18 15,36 0-16,18 0 1,-18 0 0,-18 0-16</inkml:trace>
  <inkml:trace contextRef="#ctx0" brushRef="#br0" timeOffset="65716">20955 8431 0,'0'18'31,"-18"0"-15,1-18-16,-36 70 15,18-17 1,-1-35-16,-17 88 31,36-53-15,17 17-16</inkml:trace>
  <inkml:trace contextRef="#ctx0" brushRef="#br0" timeOffset="66232.37">21572 8043 0,'0'-17'0,"18"17"15,-18-18-15,0 36 31,-18-1-15,1 36 0,-54 35-1,36-35 1,0 18 0,35-18-1,0-36 1,35-17-1,-17 0-15,34-17 16,-34-1-16,17 1 16,-17-1-1,-18 36 17,0-1-32,-35 54 31,17-18-16,0 17 1</inkml:trace>
  <inkml:trace contextRef="#ctx0" brushRef="#br0" timeOffset="66565.61">22084 7937 0,'0'0'0,"0"-17"0,18 17 16,17 17 0,18 72-1,-36-1 16,36 106-15,-53-88 0,-70 52-1,-54 1 1,-87 0 0,140-106-16</inkml:trace>
  <inkml:trace contextRef="#ctx0" brushRef="#br0" timeOffset="67267.11">20002 9172 0,'0'0'0,"18"0"16,-18 18 15,0-1-31,-35 19 16,-36 52-1,1 18 1,-18 53 0,-1 17-1,89-53 1,18-52 15,88 0-15,35-36-1</inkml:trace>
  <inkml:trace contextRef="#ctx0" brushRef="#br0" timeOffset="67864.64">20320 9578 0,'0'-18'16,"18"1"-1,-1 17 1,1-18-16,52 18 16,-34 0-1,-1 18 1,0 17-1,-35 35 1,-35 1 0,-18-36-1,35-17 1,36-18 15,35-18-15,-35 1-1,35 34 17,-36 1-17,-17 35 1,0 0 0,-35-18-1,-36 0 1,1 1-1,52-36-15</inkml:trace>
  <inkml:trace contextRef="#ctx0" brushRef="#br0" timeOffset="68080.78">20761 9966 0,'0'18'16,"-18"17"-1,-17 18 1,-18 17 0,0 19-1,36-1 1</inkml:trace>
  <inkml:trace contextRef="#ctx0" brushRef="#br0" timeOffset="68663.28">21484 9666 0,'0'-35'16,"0"17"-1,-17-17 1,-54 53 0,-35 17-1,53 0 1,18-17-16,0 17 15,35 18 1,17-18 0,36-17-1,0-36 1,18-17 0,-36-18-1,-17 0 1,-18 18-1,0 52 32,-18 36-31,18 18 0,0-53-16,0 52 15,0 36 1,0 0-1,0-36 1,-18-17 0,-52-17-1,-18-36 1</inkml:trace>
  <inkml:trace contextRef="#ctx0" brushRef="#br0" timeOffset="69029.53">22190 9454 0,'35'0'16,"-17"0"-16,-1 36 15,1 34 1,0 1 0,-18-18-16,0 53 15,-18 35 1,-53 0-1,1-53 17,-89 35-17,106-87-15</inkml:trace>
  <inkml:trace contextRef="#ctx0" brushRef="#br0" timeOffset="69695">20179 10495 0,'-18'0'31,"-35"18"-15,-70 52-1,-54 36 1,72 0-1,-36 70 1,70 18 0,89-17-1,35-71 1,88-1 0,-88-87-16</inkml:trace>
  <inkml:trace contextRef="#ctx0" brushRef="#br0" timeOffset="70345.64">20408 10830 0,'0'-17'15,"0"34"1,0 1 0,-35 35-1,-18 35 1,-18 18 0,1-36-1,70-34 1,-18-1-1,18-17 48,18-1-47,0 1-1,34 17 1,1-17-1,-17-18 1,-19 0-16,36-18 16,18-35-1,-36-17 1,0 17 0,-35-18-1,0 36 1,0 53 15,-17-1-31,-1 18 16,-17 36 15,-18 35-15,18 17-1,17-52 1,18-36-16</inkml:trace>
  <inkml:trace contextRef="#ctx0" brushRef="#br0" timeOffset="70594.83">20655 11536 0,'0'17'32,"-18"1"-32,-34 35 31,-19 35-15,36-35-1,-53 35 1,70-52-16</inkml:trace>
  <inkml:trace contextRef="#ctx0" brushRef="#br0" timeOffset="71759.89">21308 11148 0,'-18'-18'15,"18"0"1,0-17 0,71-18-1,17 36 1,18 17 0,-53 17-1,17 54 1,-70 17-1,-35-17 1,17-36-16,-70 18 16,53-18 15,0-35-15,35-18-1,17-17 1,18 35-1,18-17 1,-17 52 0,-1 0-1,-35 0 1,0 36 0,-35-18-1,-36 0 1,1-36-1,-36 1 1,35-36 0</inkml:trace>
  <inkml:trace contextRef="#ctx0" brushRef="#br0" timeOffset="72210.25">22437 10672 0,'17'0'16,"-17"17"-1,36 18 1,-19 36-1,-17-36-15,18 36 16,-1 88 0,-34 17-1,-54 0 1,1-87 0,-107 52-1,-17-36 1</inkml:trace>
  <inkml:trace contextRef="#ctx0" brushRef="#br0" timeOffset="74773.59">3246 12365 0,'-18'0'32,"0"0"-32,-35 17 15,0-17 1,18 0 15,0 0-15,0-35-1,35 18 1,0-1 0,0 0-1,0 36 1,0 17-1,-36 36 1,19-18 0,-36 35-1,53-35 1,0-36 0,17-17-1,36-17 16,0-1-15,0 1 0,0 17-1,-18 17 1,18 18 0,-53 18-1,-17 18 1,-19-36-1,-34 0 1,-36 1 0,35-19-1</inkml:trace>
  <inkml:trace contextRef="#ctx0" brushRef="#br0" timeOffset="75308.97">4480 12612 0,'18'0'63,"0"0"-63,52 0 15,18 0 1,-52 17 0</inkml:trace>
  <inkml:trace contextRef="#ctx0" brushRef="#br0" timeOffset="75490.1">4392 12912 0,'-18'17'16,"36"-17"15,35 0-16,88-17 1</inkml:trace>
  <inkml:trace contextRef="#ctx0" brushRef="#br0" timeOffset="77021.38">6562 12682 0,'-71'18'15,"18"-18"1,36-18-16,-36 18 15,17-17 1,36-19 0,36 19-1,52-18 1,-35 35 0,0 35-1,-36 18 1,-17 0-1,-17-18-15,-19 53 32,-17 36-17,1-36 1,-1-53 0,70-53 15,36 1-16,35-19 1,1 19 0,-54-1-16,0 1 15</inkml:trace>
  <inkml:trace contextRef="#ctx0" brushRef="#br0" timeOffset="77570.88">7267 12629 0,'18'-17'16,"-18"-1"-16,0 1 16,0-19-1,-18 36 1,-35 18 0,-35 0-1,18 17 1,34-18-1,19-17 1,17-17 15,53-1-15,-53 36 15,0-1-31,0 36 16,0 36-1,-18-37 1,18 1 15,18-17-15,17-19 0,18-34-1,-18 17 1,18 0-1,0 35 1,-53 18 0,0 0-1,0-18 1,-53 0 0,0-17-1</inkml:trace>
  <inkml:trace contextRef="#ctx0" brushRef="#br0" timeOffset="79435.27">7497 12788 0,'17'-17'16,"-17"34"15,18 1-15,-1-1-1,1 36 1,-18 0 0,0-17-1,0-19 1,18-34-1,-18-36 1,53-18 0,-36 36-1,1-18 1,0 53 0,-1 0-1,-17 35 1,18 18-1,-1-35-15,-17 17 16,0 0 0,0-17 15,18-36-15,0-17-1,17-18 1,0-17-1,-17 34 1,-18 54 15,0 35-15,0-18 0,0-17-16,18 17 15,17 0 1,18-35-1,17-17 17,-17-19-32,0-17 31,-35 1-15,-18 16-1,-18 54 16,18 17-15,0 0 0,0 1-1,18-36-15,17 17 16,0-17 0,1 0-1,-19-35 1,-17 0-1,-17 0 1,-19-1 15,1 36-15,35 18 15,53 17-15,53 0-1,35-17 1,-53-18 0,-35 0-16,0-18 15,0 1 1,-53-18 0,-71 35-1,1-18 1,17 36-1,0 17 1,35 18 0,54-18 15,-1-17-15,53-18-1,-35-36 1,0-34-1,-18-36 1,-17 18 0,-18-36-1,0 18 1,0 54 0,0 34-1,0 36 1,0 34-1,0 72 1,0-36 0,0 53-1,35-17 17,-17-54-32</inkml:trace>
  <inkml:trace contextRef="#ctx0" brushRef="#br0" timeOffset="79752.53">9331 12788 0,'0'-17'0,"18"-1"16,-18 0 0,0 36-1,0 17 17,17 18-17,-17 35 1,0-17-1,0-36 1,18-17-16</inkml:trace>
  <inkml:trace contextRef="#ctx0" brushRef="#br0" timeOffset="80168.84">9507 12771 0,'18'-36'16,"17"-17"0,1 53-1,-19 0 17,18 36-17,-35 17 1,0-18-1,-17 0 1,17-17 0,17-18 15,1 0-31,0-18 16,17 18-1,0 18 1,-35 35-1,0-18 1,-17 18 0,-36-18-1,17 0 1</inkml:trace>
  <inkml:trace contextRef="#ctx0" brushRef="#br0" timeOffset="80834.36">10742 12894 0,'0'18'16,"18"-18"31,-1 0-32,1 0-15,35 0 16,35 0 0,36 0-1,-89 0-15</inkml:trace>
  <inkml:trace contextRef="#ctx0" brushRef="#br0" timeOffset="81050.56">10760 13123 0,'-18'18'16,"18"0"-1,18-18 17,17 0-17,18 17 1,35 1 0</inkml:trace>
  <inkml:trace contextRef="#ctx0" brushRef="#br0" timeOffset="81350.77">11589 12894 0,'0'-35'16,"0"52"31,0 1-47,0 35 15,0 35 1,0 0 0,-18-17-1,0 17 1,18-70-16</inkml:trace>
  <inkml:trace contextRef="#ctx0" brushRef="#br0" timeOffset="81733.03">11677 13106 0,'18'-18'15,"-1"0"-15,-17-17 16,35 0 0,-17 17-1,17 36 1,-17-18-16,-18 35 16,18 36-1,-18-1 1,-36-17-1,1 0 1,35-18 0,0-17-1,35-18 1,-17 0-16,35 0 31,18 0-15,-1-18-1,-52 18-15</inkml:trace>
  <inkml:trace contextRef="#ctx0" brushRef="#br0" timeOffset="95802.57">20443 12400 0,'0'18'32,"-17"-18"-17,-18 17 1,17-17-16,-70 18 15,0 0 17,17-18-32,36-18 31,17 18-31,18-18 16,0-17-1,18 17 1,-1 18-1,-17 18 1,0 17 0,-35 36-1,-18 17 1,0-35 0,18 0-1,17-35 1,71-36 15,-18 0-15,-17 18-16,17 0 15,1 36 17,-1 17-17,-35-18 1,0 35-1,-35 1 1,-36-18 0,-35-36-1,36 1 1,-1-18 0</inkml:trace>
  <inkml:trace contextRef="#ctx0" brushRef="#br0" timeOffset="96085.76">20338 13070 0,'0'18'16,"0"17"0,-53 18-1,35-35-15,0 52 16,-52 19 0,35-19-1</inkml:trace>
  <inkml:trace contextRef="#ctx0" brushRef="#br0" timeOffset="96368.96">20743 12912 0,'53'-36'16,"-17"1"0,-36 17-1,0 36 1,0 17 0,-18 54-1,-53-1 1,18 0-1,0-17 1</inkml:trace>
  <inkml:trace contextRef="#ctx0" brushRef="#br0" timeOffset="96751.23">20884 12965 0,'36'-36'15,"-19"19"1,36-19 0,-17 36-1,-1 0 1,-18 36 0,-17-1-1,0 18 1,0-36-16,-17 19 15,-54 17 1,1 0 0,17-36-1,35-17 1,71 0 31,18-17-32,52-1 1,-88 0-16</inkml:trace>
  <inkml:trace contextRef="#ctx0" brushRef="#br0" timeOffset="96985.43">21608 12718 0,'35'-53'15,"0"17"-15,0 1 16,1 53 0,-19-18-16,1 35 15,35 71 17,-35 35-17,-18 18 1,-71-71-1,-88 35 1</inkml:trace>
  <inkml:trace contextRef="#ctx0" brushRef="#br0" timeOffset="97533.82">19473 12030 0,'-17'0'0,"-1"0"15,0 0-15,-35 53 16,-17 70 0,-18 36 15,-36 53-16,54-54 1,34-70-16,1 71 16,35-88-16,0 88 15,18-107-15</inkml:trace>
  <inkml:trace contextRef="#ctx0" brushRef="#br0" timeOffset="98233.42">19597 13847 0,'0'-18'0,"-18"18"15,1 0 1,-72 18-1,-17 52 1,-17 54 0,17 17-1,53-36 1,18 72 0,35-36 15,35-70-16,1-54-15</inkml:trace>
  <inkml:trace contextRef="#ctx0" brushRef="#br0" timeOffset="98665.72">19967 14146 0,'0'-35'16,"0"0"-1,-53 35 1,-53 35 0,36 18 15,-36 35-16,36 0 1,70 1 0,35-36-1,0-36-15,18 1 16,53-18 0,-36-18-1,-34-17 1,-36 17-1,-36-17 1,-34 17 0,-1 18-1,54 0 1</inkml:trace>
  <inkml:trace contextRef="#ctx0" brushRef="#br0" timeOffset="98915.9">20249 14552 0,'0'0'0,"18"0"15,-18 18 1,-70 17-1,17 53 1,17-35 0,1-18-16,0 36 15,-1-18 1</inkml:trace>
  <inkml:trace contextRef="#ctx0" brushRef="#br0" timeOffset="99548.4">21731 14111 0,'0'-18'16,"0"1"-1,0 34 1,0 1 0,0 70-1,18 0 16,-18-35-31,0 36 16,-18 69 0,-52-34-1,-19-18 1,1-53 0</inkml:trace>
  <inkml:trace contextRef="#ctx0" brushRef="#br0" timeOffset="103111.38">3034 13899 0,'-18'0'31,"-17"18"-16,-53 0 1,-18 35 0,53-18-1,-35 35 1,70 1 0,18-36-1,35 1 1,54-19 15,-54-17-31,0-17 16,-35-1 15,-17 18-15,-1-18-1,-53 18 1,18 0-1</inkml:trace>
  <inkml:trace contextRef="#ctx0" brushRef="#br0" timeOffset="103477.64">3757 14358 0,'-35'0'16,"70"0"31,-17 0-47,-1 0 0,36 18 15,18-18 1,-54 0-16</inkml:trace>
  <inkml:trace contextRef="#ctx0" brushRef="#br0" timeOffset="103660.81">3651 14587 0,'0'18'16,"18"0"0,0-18-16,34 0 15,19 0 1</inkml:trace>
  <inkml:trace contextRef="#ctx0" brushRef="#br0" timeOffset="107090.46">5292 14199 0,'17'-17'16,"1"-1"-16,0 0 15,-1 1 1,18-1 0,-35 36-1,0 17 1,-17 18 0,-1-18-16,-17 18 15,-36 35 16,18-17-15,36-36 0,34-52 15,36-19-15,-17 36-1,-19 0 1,-17 36-1,0 16 1,-53 1 0,18-17-1,17-19-15,-34 19 16,-19-1 0,18-18-1</inkml:trace>
  <inkml:trace contextRef="#ctx0" brushRef="#br0" timeOffset="107490.75">5609 14199 0,'0'-17'16,"0"34"-16,-35 19 15,-36 16 1,1 54 0,17-53-1,53 35 16,17-17-15,54-53 0,-18-18-1,-18 0-15,1 0 16,-1-36 0,-35 19-1,-35-1 1,-18 18-1,-36 18 1</inkml:trace>
  <inkml:trace contextRef="#ctx0" brushRef="#br0" timeOffset="109588.35">20673 14199 0,'17'0'16,"-17"18"31,0 0-32,-17-1 1,-19 36-1,1 18 1,0 17 0,-18 0-1,18-35 1,17-35-16,0 17 16,18 0-1</inkml:trace>
  <inkml:trace contextRef="#ctx0" brushRef="#br0" timeOffset="110170.77">21114 14270 0,'0'-18'16,"-36"36"-1,19-1 1,-1-17 0,-17 53-1,-18 0 1,18 0-1,35 0 1,0 18 0,17-54-16,19 1 15,52 0 1,18-36 0,-53-17-1,17-36 1,-52 1-1,-18 17 17,-18 17-17,-52 1 1,17 35-16</inkml:trace>
  <inkml:trace contextRef="#ctx0" brushRef="#br0" timeOffset="112867.99">1940 15522 0,'18'-17'0,"0"17"15,-1-18 17,1 18-17,35 0 1,-36 0-16,36 0 15,0 0 1,35 0 0,-17 0-1,-53 18 1,-54 17 0,1 0-1,17-17-15,-17 35 16,-18 53-1,0-18 1</inkml:trace>
  <inkml:trace contextRef="#ctx0" brushRef="#br0" timeOffset="113085.15">1940 15787 0,'-17'0'0,"17"17"16,17-17 0,19 0-1,87 0 1</inkml:trace>
  <inkml:trace contextRef="#ctx0" brushRef="#br0" timeOffset="113402.37">2752 15822 0,'-18'0'16,"0"0"-16,18-18 15,18 18 1,17 0-1,71-17 1,0-1 0,-53 18-1</inkml:trace>
  <inkml:trace contextRef="#ctx0" brushRef="#br0" timeOffset="113600.51">2752 16016 0,'-18'18'16,"0"-1"0,36-17-1,35-17 1,53-1-1</inkml:trace>
  <inkml:trace contextRef="#ctx0" brushRef="#br0" timeOffset="114700.3">3704 15752 0,'-17'-18'15,"17"0"-15,-18 1 16,0-1-1,1 18 1,-1 18 15,0 17-15,-17 18-16,17 0 16,-17 17 15,35-34-31,-18-1 15,18 0 1,36-35 0,34-18-1,1-17 1,-18 0 0,-18 35-1,-35 18 16,0-1-15,-18 18 0,1 18-1,-18 0 17,35-35-32,0 0 15,52-1 1,19-17-1,-18-17 1,53-19 0,-18-17-1,0-17 1,-53 17 0,1 0-1,-36 18 1,-18 17-1,-53 18 1,19 18 0,34-18-16,-17 17 15,17 19 1,18-19 15,18 1-15,52-18-1,-17-18 1,0 1 0,-18-19-1,-35 19 1,-17 17 15,17 35-15,0 0-1,0-17-15,0 35 16,0 35 0,0 0-1,0-17 1,0-18 15,-18-36-31</inkml:trace>
  <inkml:trace contextRef="#ctx0" brushRef="#br0" timeOffset="116598.16">19085 15011 0,'-17'0'31,"-1"0"-15,-17 17-16,-36 54 31,-35 17-15,36 0-1,-1 36 1,36 17 0,35-18-1,53-34 1,-18-54-16</inkml:trace>
  <inkml:trace contextRef="#ctx0" brushRef="#br0" timeOffset="117080.54">19209 15381 0,'0'-18'16,"0"-17"-1,35 35 1,36-17 0,-36 17-1,0 0-15,0 17 16,18 1 0,0 17-1,-53-17 16,0-1-31,0 1 0,0 17 32,-53 18-17,-17 18 1,17-18 0,0 0-1,18-18 1</inkml:trace>
  <inkml:trace contextRef="#ctx0" brushRef="#br0" timeOffset="117313.71">19173 15575 0,'0'-18'31,"18"18"1,17 0-17,36 18 1,52-18 0,-70 18-16</inkml:trace>
  <inkml:trace contextRef="#ctx0" brushRef="#br0" timeOffset="117612.97">19932 15822 0,'0'18'31,"0"-1"-15,-35 19-1,-1 17 1,-52 17-1,18-17 1</inkml:trace>
  <inkml:trace contextRef="#ctx0" brushRef="#br0" timeOffset="124116.26">20549 15575 0,'-17'0'219,"-1"0"-141,18 18 547,18-18-344,-36 0-249,36 0 374,-1 0-406,-34 0 31,17-18 610,0 36-548,-18-18-30,18 17-47,0-34 734,18 17-407,-18-18 626,17 18-781</inkml:trace>
  <inkml:trace contextRef="#ctx0" brushRef="#br0" timeOffset="129185.58">21414 15469 0,'17'0'15,"-17"18"17,0 0-17,0-1-15,0 71 16,0-17-1,0-36-15,0 71 16,-70 18 0,-36-19-1,35-52 17,-35 0-32</inkml:trace>
  <inkml:trace contextRef="#ctx0" brushRef="#br0" timeOffset="132282.07">26176 4216 0,'-18'17'0,"1"-17"16,-71 36 0,-1 17-1,1 35 1,18 0 0,-19 53 15,19 35-31,17-17 31,53-53-15,35-35-1,18-36-15</inkml:trace>
  <inkml:trace contextRef="#ctx0" brushRef="#br0" timeOffset="132864.54">26388 4586 0,'0'-35'15,"-18"17"-15,-35 18 16,0 18 15,18-1-31,-18 1 16,35 35-1,18 18 1,18-1 0,17-17-1,36 0 1,-53 18-1,-18-36 1,-18-18 0,-53 1-1,18-18 1,36-35 0,17 0-1,0 17-15,17-17 31,54-36-15,35 0 0,-53 19-1,17-19 1,-34 18 0,-36 35-1,-89 18 1,36 0-1,36 18-15</inkml:trace>
  <inkml:trace contextRef="#ctx0" brushRef="#br0" timeOffset="133147.75">26511 5133 0,'0'0'0,"0"18"47,-17-18-47,-1 35 15,-17 18 1,-1 35 0,36-35-1</inkml:trace>
  <inkml:trace contextRef="#ctx0" brushRef="#br0" timeOffset="134096.47">26829 5151 0,'17'0'0,"1"0"0,0 0 15,52 0 1,1 17 0,52-17-1,-17 0 1,-71 0-1</inkml:trace>
  <inkml:trace contextRef="#ctx0" brushRef="#br0" timeOffset="134463.79">28081 4498 0,'18'0'0,"-1"0"31,36 53-16,-17 0 1,16 88 0,1-35-1,-53-53-15,18 52 16,0 37 0,-89-19-1,-70-17 1</inkml:trace>
  <inkml:trace contextRef="#ctx0" brushRef="#br0" timeOffset="135429.76">25647 6191 0,'0'0'16,"-18"0"-16,-17 18 15,-53 17 1,-18 53-1,53 1 1,18-37-16,-18 72 16,18 52-1,35 1 1,53-36 0</inkml:trace>
  <inkml:trace contextRef="#ctx0" brushRef="#br0" timeOffset="135978.15">25947 6703 0,'0'-53'16,"-35"0"-1,-36 0 1,18 53 0,18 18-1,-1 17 1,36 18 0,18 0-1,35-36 1,18-17-1,-36-17 1,0-36 0,-17 0 15,-18 18-15,0 52 15,0 1-31,0 17 15,17 71 1,1 0 0,-18-36-1,0 1 1,-35 0 0,-53-36-1,35-35 1,35 0-16</inkml:trace>
  <inkml:trace contextRef="#ctx0" brushRef="#br0" timeOffset="136194.29">26194 7056 0,'0'17'32,"0"1"-17,0-1-15,0 54 16,-36-18 0,19-18-16,-1 36 15</inkml:trace>
  <inkml:trace contextRef="#ctx0" brushRef="#br0" timeOffset="136810.96">25435 7849 0,'0'-17'15,"-17"17"1,-1 0 0,-53 70-1,19 1 1,-37 70-1,19 18 1,34 35 0,36-89-1,53 54 17,0-71-32</inkml:trace>
  <inkml:trace contextRef="#ctx0" brushRef="#br0" timeOffset="137127.19">25665 8255 0,'0'-35'0,"0"17"15,0 36 32,0 17-47,-18 53 32,0 18-17,1 0 1,-1-71-1,0 18 1,18-35-16</inkml:trace>
  <inkml:trace contextRef="#ctx0" brushRef="#br0" timeOffset="137460.49">25859 8343 0,'17'-17'16,"1"-1"-16,-18-17 15,0 17 1,-18 36 0,1 35 15,-1-18-15,18 35-1,35-17 1,36-35-1,-36-18 1,36-35 0,-36-36-1,-35 1 1,-35-1 0,-18 53-1,0 1 1</inkml:trace>
  <inkml:trace contextRef="#ctx0" brushRef="#br0" timeOffset="138075.96">24906 9331 0,'-18'0'0,"18"18"15,-17-18-15,-18 70 16,-1 18-1,1 89 1,17 17 0,18-18-1,36-70 1,17 17 15,-18-87-31</inkml:trace>
  <inkml:trace contextRef="#ctx0" brushRef="#br0" timeOffset="138425.21">25312 9666 0,'0'-18'16,"0"1"-16,0 34 47,0 36-32,0 53 1,0 0 0,0-53-1,0 18 1,0-36-16</inkml:trace>
  <inkml:trace contextRef="#ctx0" brushRef="#br0" timeOffset="138628.34">25506 9701 0,'0'-35'0,"17"17"16,-17 1 0,18 70 15,-18 17-16,0 36 1,-18 18 0</inkml:trace>
  <inkml:trace contextRef="#ctx0" brushRef="#br0" timeOffset="139258.79">24694 10866 0,'0'17'47,"-17"1"-47,-1 70 16,-17 0 0,17 89-1,1-72 1,17 54-1,35-35 1,-17-89 0</inkml:trace>
  <inkml:trace contextRef="#ctx0" brushRef="#br0" timeOffset="139574.03">25153 11060 0,'0'-36'16,"0"54"15,0 17-16,0 53 1,0 1 0,0-19-1,-18 36 1,18-35 0</inkml:trace>
  <inkml:trace contextRef="#ctx0" brushRef="#br0" timeOffset="139974.31">25365 11112 0,'35'-17'16,"-35"-1"-16,53 1 16,-18 17-1,-17 35 1,-1 0 0,-17-17-16,0 35 15,-52 35 16,-19-18-15,53-34 0,18-19-1,71-34 17,17-1-17,-17 0 1,-36 1-16</inkml:trace>
  <inkml:trace contextRef="#ctx0" brushRef="#br0" timeOffset="140491.79">25894 11518 0,'0'18'16,"-18"-1"0,18 1-1,-35 35 1,17 0-1,-17-18 1</inkml:trace>
  <inkml:trace contextRef="#ctx0" brushRef="#br0" timeOffset="140973.13">26158 10089 0,'-17'0'16,"-1"0"15,1 18-15,-36 35-1,0 18 1,-18-1-1</inkml:trace>
  <inkml:trace contextRef="#ctx0" brushRef="#br0" timeOffset="141823.87">26741 8431 0,'0'0'0,"0"18"15,-18-18 1,-17 35 0,-1 18-1,-34-18 1,17 18 0,35-35-16</inkml:trace>
  <inkml:trace contextRef="#ctx0" brushRef="#br0" timeOffset="142841.6">28081 6403 0,'-18'0'0,"18"-18"16,-17 18-1,17-17 1,0 34 15,17-17-15,19 53-1,-1 0 1,18 53 0,-35 17-1,-36-17 1,-35-18 0,18-52-16,-53 52 15,52-35-15</inkml:trace>
  <inkml:trace contextRef="#ctx0" brushRef="#br0" timeOffset="143521.13">27905 8484 0,'-18'-17'16,"0"-19"-1,18 54 32,0 0-31,0 17 0,18 53-1,0 36 1,-1-36-1,-17 53 1,-35 0 0,-18-70-1</inkml:trace>
  <inkml:trace contextRef="#ctx0" brushRef="#br0" timeOffset="144286.73">27817 10001 0,'0'-17'0,"0"-1"16,0-17 0,-18 35-1,18 17 17,0 36-17,18 35 1,-1 36-1,-17 17 1,-53-53 0,-53 53-1,71-88-15</inkml:trace>
  <inkml:trace contextRef="#ctx0" brushRef="#br0" timeOffset="144986.29">27534 11395 0,'0'-18'15,"0"0"1,0 1 0,0-1-1,0 36 16,0-1-31,0 36 16,0 18 0,0-18-16,-17 88 31,-1-35-15,-17 35-1,-1 0 1,-34-35-1,17-36-15</inkml:trace>
  <inkml:trace contextRef="#ctx0" brushRef="#br0" timeOffset="158738.12">20514 15663 0,'0'-17'16,"0"-1"31,0 36 15,0-1-31,0 1-31,0 0 16,-18 17 0,1 18-1,-1-36-15,0 54 16,-17 17 0,0-17-1,17-18 1,1-36-1,-1-17-15</inkml:trace>
  <inkml:trace contextRef="#ctx0" brushRef="#br0" timeOffset="159171.41">20867 15699 0,'-18'0'16,"1"17"0,-19 19-1,1-1 1,17 35-1,1-17 1,34-17 0,1-36-1,53 0 1,-1-36 0,-17-17-1,-18 18 1,-35-18-1,-35 36 17,-18-1-17,0 18 1,36 0-16</inkml:trace>
  <inkml:trace contextRef="#ctx0" brushRef="#br0" timeOffset="165014.26">27182 4604 0,'-18'0'78,"18"-18"-62,0 36 984,0-1-985,0 1 1,0 17 0,0 36-1,0 17 1,-18 0-1,18-52 1,0-1-16,0 0 16,0 0-1,0 1 1,0-19 15,-17-17 16</inkml:trace>
  <inkml:trace contextRef="#ctx0" brushRef="#br0" timeOffset="165714.91">27358 4833 0,'0'-18'47,"0"1"-32,35-1 1,0-35 0,1 18-1,34 0 1,-17 17 15,-18 36-15,-35 17-1,0 18 1,0 35 0,-52 0-1,-1-17 1,17-36-1,36-17-15,0-1 16,18-17 0,53 0-1,-1 0 1,89-17 0,-106 17-1,-36 0 1</inkml:trace>
  <inkml:trace contextRef="#ctx0" brushRef="#br0" timeOffset="170809.28">26987 6738 0,'0'-18'16,"0"36"328,0-36 656,-17 18 781,17-17-1562,17 17-219,-17-18 15,36-17 1,-19 17-1,19 1 1,-36-1 0,17 18 31,1 0-1,0 18-46,-1-18 16,-17 17-16,36 18 16,-36 1-1,0 17 1,0-18 15,-53 0-15,17-17-1,54-18 32,0 0-47,17 18 16,0-1 0,0 18-1,-35-17 1,0 0-16,0-1 15,-35 19 1,-35-19 0,-1-17-1,36-17 1,-1 17 0</inkml:trace>
  <inkml:trace contextRef="#ctx0" brushRef="#br0" timeOffset="173781.73">26970 8608 0,'0'-18'1360</inkml:trace>
  <inkml:trace contextRef="#ctx0" brushRef="#br0" timeOffset="174890.84">27146 8555 0,'-17'-18'0,"-1"18"31,0 0-31,1-17 16,-36 17 0,35 0-1,-17 17 1,-18 1-1,18-1 17,17 19-17,18-19 1,0 1-16,0 0 16,0-1-1,35-17 1,1 0-1,-19-17 1,18-1 0,-17-17-1,0 17 1,-18 0 0,0-17-1,17 35 1,-17-17 15,0 34 0,0 1-15,0 35 0,0-18-1,0 36 1,0-18-1,0 17 1,18-17 0,-18 0-1,18-18 1,-18 0 0,-18-17-1,-17 0 1,-1-18-1,-16 0 17,34 0-32</inkml:trace>
  <inkml:trace contextRef="#ctx0" brushRef="#br0" timeOffset="180351.07">27023 10001 0,'0'-17'47,"0"-1"31,0 36 0,-18-18-78,18 17 16,-18 1-1,-17 17 1,0 18 0,0-18-1,-18 18 1,35 0-1,0-35 1,36-18 78,0 0-79,-1-18 1,19 18 0,17 0-1,-1 0 1,-16 18 0,34-18-1,-17 0 1,0 0-1,-35 0 1,-18-18 15,17 1-31,-17-1 16,0 0 15,0 36 0,0 0-15,-35-1 0,18 54-1,-1-18 1,18 17 0,0 1-1,-18-18 1,1-18-1</inkml:trace>
  <inkml:trace contextRef="#ctx0" brushRef="#br0" timeOffset="182230.48">26811 11518 0,'0'-17'16,"0"-1"0,0 36 15,0-1-15,0 36-1,-35 53 1,35 0-1,0 17 1,0-52 0,0-36-1,0 0 1,0-52 46,0-1-62</inkml:trace>
  <inkml:trace contextRef="#ctx0" brushRef="#br0" timeOffset="185347.91">21555 7073 0,'-18'18'0,"0"-18"31,36 0 16,0-18-47,-1 18 16,36-17-1,0-1 1,-35 0 0,-36 36 31,1-18-47,-36 18 15,17-1 1,1-17-1,53 0 32,17-17-31,0 17 0,1-18-1,-19 18 1,-34 18 15,-19-18-15,19 17-1,-19 1 1,54-18 31,0 0-47,-1 0 15,-34 17 32,-1-17-31,0 18 0,-35 0-1,36-18 1,34 0 31,1 0-47,0-18 15,17 0 1,-17 1 0,-18 34 30,-18-17-30,0 0-16,1 18 16,34-18 46,1 0-62,0 0 16,-1-18-16</inkml:trace>
  <inkml:trace contextRef="#ctx0" brushRef="#br0" timeOffset="186776.23">26776 12382 0,'0'-17'47,"17"17"-32,1 0 1,17-18-16,1 1 16,34-1 15,-52 18-15,-36 0-1,1 0 1,-1 0-1,-53 35 1,36-17 0,17-18-1,36 0 17,0 0-17,17 0 1,-17-18-1,-18 36 17,-18-18-17,18 17-15</inkml:trace>
  <inkml:trace contextRef="#ctx0" brushRef="#br0" timeOffset="188132.56">21608 6985 0</inkml:trace>
  <inkml:trace contextRef="#ctx0" brushRef="#br0" timeOffset="189390.53">20637 6032 0,'0'-17'0,"18"-1"31,-18 1-31,18-1 16,-18-17 0,0 70 15,-18 0-15,0 89-1,-34 52 1,16 0-1,1 1 1,17-89 0,18-17-1,-17-18 1,17-71 15,0 0-15,0-17-1,0-18 1,0-18 0,0 54-16</inkml:trace>
  <inkml:trace contextRef="#ctx0" brushRef="#br1" timeOffset="209537.69">28787 18133 0,'0'-18'0,"0"0"16,0 1-1,0-1 1,17 18 15,1-17-15,35-1-1,0 18 1,-18-18-16,18 18 31,-18-17-31,36-1 0,17 0 16,-53 1 0,-52-1 15,-1 18-31,-70-18 0,-53-17 15,35 18 1,35-1 15,36 18-15,158 0 0,19 18-1,-19-1 1,-70 1-1,0-18 1,-88 0 15,17-18-15,0 18-16</inkml:trace>
  <inkml:trace contextRef="#ctx0" brushRef="#br1" timeOffset="210436.33">28575 17621 0,'35'-17'31,"18"17"-15,-18 0-16,1 0 15,17 0 1,-53 17-1,-53 19 17,17-36-32,-16 0 0,-90 17 15,54-17 1,53 18 0,-36-18-1,54 0-15,34 0 16,19 17-1,-1-17-15,18 36 32,-35-36-17,-1 17 1,-52 1 0,-53-18-1,70 0-15,-17 0 16,-36 0-1,54 0 1,52 0 15,-18 0-31,1 0 16,0-18 0,-54 18 15,19 0-31,-1 0 15,1 0-15,-1-17 0,-17 17 16,88 0 31,-36 0-47,1 0 16</inkml:trace>
  <inkml:trace contextRef="#ctx0" brushRef="#br1" timeOffset="214714.69">19844 7108 0,'-18'0'16,"-17"0"-1,-18 0 1,-18 0 0,-17 0 15,53 0-16,0 0-15,17 0 16,0 0 0,71 18 15,-35 0-15,52-1-1,54 1 1,35-18-1,-18-18 1,-88 1-16,105 17 16,54-18-1,0 18 1,-18 18 0,-71-18 15,71 17-16,0-17 1,0 18 0,-70-18-1,70 0 1,-18-18 0,-17 1-1,-18-1 1,-53 0-1,-52 18-15,34-17 16,18-18 0,-35 17-1,0-17 1,-18 17 0,18-17 15,0-1-16,-17 1 1,-19 35-16,18-35 16,18 0-1,0-18 1,-17 0 0,-19 17-1,1-34 1,-18-1-1,0 1 1,-35 17 0,-36-35-1,-35 0 1,-17-1 0,-18 19-1,52 17 16,36 35-31,-35-17 16,-53-36 0,0 18-1,53 18 1,-53-18 0,0 0-1,17 0 1,36 36-1,-18-1 1,-17 1 0,17-1-1,0 0 1,35 18 0,-34 0-1,-1 0 16,-18 18-15,54 0 0,-54-18-1,18 35 1,-17-18 0,-18 19-1,70-19 1,-35 19-1,1-1 1,34 0 0,36-17-1,-18 17 1,18 0 0,-18 18-1,17 0 16,19-18-15,-18 36 0,-1 17-1,36 18 1,0-35 0,0 17-1,18 0 1,35 0-1,-36-35 1,54 35 0,0-35-1,-1 0 1,18-18 0,-17-17-1,-54-18-15,54 18 16</inkml:trace>
  <inkml:trace contextRef="#ctx0" brushRef="#br1" timeOffset="-211155.31">28487 11589 0,'0'-18'16,"0"0"0,0 1-1,0-1 1,-18 1 0,1-36-1,17 17 1,-53-34-1,-18-18 1,-17-18 0,17 18-1,-35-1 1,1 1 0,-1 18-1,0 17 1,18 17-1,-18 19 1,18-18 15,0 17-15,17 18 0,-17 0-1,0 0 1,52 0-16,-34 0 15,-36 0 1,18 18 0,-36-18-1,-17 0 1,-18 0 0,54-18-1,-19 18 1,1 0 15,-1 0-31,1-18 31,34 18-15,54 0-16,-53 0 16,-35 0-1,34 0 1,36 18-1,36-18-15,-18 0 16,-36 35 0,18-17-1,-18 17 1,36-17 0,-35-1-1,17 1 1,-18 0-1,54-18 17,-54 17-17,36 1 1,-18 0 0,0-1-1,35 1 1,-17 17-1,0 0 1,-1 18 0,19-17-1,17 16 1,0 19 0,-18 0-1,18-36 1,0 0-16,0 18 15,0 18 1,35-1 15,1 1-15,52-1 0,-18-34-1,1 34 1,17 1-1,-35-36 1,71 36 0,-19-1-1,1-17 1,18-18 0,-36 1-1,53-1 1,0-18-1,0 1 1,-35-18 0,18 18 15,17-18-15,0 0-1,-53 0 1,-35 0-16,17 0 15,36-18 1,-18 0 0,-17 1-1,17 17 1,-35-18 0,18 1-1,17-19 1,-35 19-1,17-1 1,1-17 0,-1 17 15,1-35-15,-36 36-1,-17-1-15,35-17 16,0-1-1,0 1 1,-18 0 0,0 17-1,18-17 1,18 0 0,-1 17-1,1-17 1,-36 17-1,18-17 1,-18-1 0,1 19 15,-36-18-15,17 17-1,-17-17 1,18 35-1,-18-18-15,17 0 16,1 1 0,-18-1-1,0 0 17,0 1 14,18 17-30</inkml:trace>
  <inkml:trace contextRef="#ctx0" brushRef="#br1" timeOffset="-188742.18">21396 8608 0,'-18'17'0,"1"-17"16,-1 0-16,36 0 47,17 0-32,18-17 1,17 17 0,19-18-1,-54 18 1,0 0-1,-52 0 17,-19 18-17,-34-1 1,-18 19 0,17-19-1,71 1 16,18-18-15,-1 0 0,36 0-1,18 0 1,-36 0 0,-53 0 15,-17 18-16,0-18 1,0 0-16,17 0 0</inkml:trace>
  <inkml:trace contextRef="#ctx0" brushRef="#br1" timeOffset="-188408.83">20285 8696 0,'-18'0'16,"36"0"31,17 0-47,-17 0 16,17 0-16,71-35 15,-18 35 1</inkml:trace>
  <inkml:trace contextRef="#ctx0" brushRef="#br1" timeOffset="-187175.76">25453 10160 0,'-35'0'0,"-1"18"15,1-18 1,0 17 0,17-17-1,-17 18 1,53-18 46,-1 0-46,1 0-16,-1 0 16,1-18-16,35 18 31,-35 0-15,-36 0 15,-17 0-16,-18 0 1,0 18 0,35-18-1,36 18 17,0-18-32</inkml:trace>
  <inkml:trace contextRef="#ctx0" brushRef="#br1" timeOffset="-181432.18">21272 10125 0,'0'17'16,"-17"-17"46,-1 0-46,1 0 62,-1 0-78,0 18 0,1-18 31,-1 0-31,18-18 78,18 18-62,-1 0 0,19-17-1,-1 17 1,0-18 0,-35 36-1,0-1 16,-35-17-15,0 18 0,-1 0-1,36-1 1,18-17 15,0 0-31,52 0 16,-17-17 15,-18 17-15,-52 17-1,-1-17 1,-35 18 0,-17 17-1,52-35 1,18 18 15,35-18-15,18 0-1,-18 0 1,1 0 0,-54 0 30,0 0 17,18-18-47,0 1-16</inkml:trace>
  <inkml:trace contextRef="#ctx0" brushRef="#br1" timeOffset="-180583.57">20197 10054 0,'17'0'31,"1"0"-31,-1 0 16,72-17-1,52-19 1,-35 1-1,35-53 1,0-18 0,-53-18-1,-70 19 1,-18-19 0,-36 18-1,-52 53 1,-53 18 15,35 35-15,-70 53-1,-18 18 1,35 52 0,71-52-1,-18 52 1,88-17-1,18-36 1,53-34 0,53-19-1,53-17 1</inkml:trace>
  <inkml:trace contextRef="#ctx0" brushRef="#br1" timeOffset="-179217.56">25171 8625 0,'35'0'16,"53"36"0,36-19-1,17-17 1,-35 0 0,52-17-1,-17-19 1,-52 1-1,-54 17-15,18-34 16,-36 16-16,36-34 31,-35 34-31,0-34 16,-1-36 0,-52 0-1,0 36 1,-89-1-1,-34 18 1,-19 53 0,71 18-1,-52 35 1,52 17 0,35 19-1,54-1 1,17-18-1,17 1 1,54 17 15,-18-53-31</inkml:trace>
  <inkml:trace contextRef="#ctx0" brushRef="#br1" timeOffset="-102447.88">19614 7197 0,'18'0'62,"0"0"-46,-1-18 0,19 18-1,52 0 1,0-18-1,35 1 1,-52 17 0,53-18-1,17 0 1,0 18 0,-35-17-1,35-1 1,-18 18-1,1-17 1,-54-1 0,-35 18-16,54-18 15,34 18 1,-17-17 15,0 17-15,-36 0-1,1-18 1,-1 18 0,-17 0-1,-35 0 1</inkml:trace>
  <inkml:trace contextRef="#ctx0" brushRef="#br1" timeOffset="54160.71">13159 18874 0,'35'35'15,"-35"-17"1,0-1 0</inkml:trace>
  <inkml:trace contextRef="#ctx0" brushRef="#br1" timeOffset="54360.85">13353 18785 0,'0'-17'15,"0"-1"-15,0 0 16,0 1 15,-36 17-15,19 0-1,-1 0-15</inkml:trace>
  <inkml:trace contextRef="#ctx0" brushRef="#br1" timeOffset="55111.38">11642 17745 0,'-71'-71'15,"18"18"1,36-35 0,52 17-1,53 1 1,-17 17 0,-1 18 15,-17 17-16,-71 36 1,-70 17 0,18-17-1,17 35 1,35-18 0,36-35-1,35-18 1,35-17-1,0-18 1,-70 35 0,-36 36 15,-17-18-31,-53 18 16,17-1-1,53 1 16</inkml:trace>
  <inkml:trace contextRef="#ctx0" brushRef="#br1" timeOffset="57541.54">21308 2487 0,'-18'0'31,"18"18"1,-18 52-17,1 1 1,-1 88 0,-17 17-1,17 18 1,1-71-1,17 36 1,-36-53 0,19-53-1,-1-53 1</inkml:trace>
  <inkml:trace contextRef="#ctx0" brushRef="#br1" timeOffset="57908.8">20902 3263 0,'0'-17'0,"-18"-1"16,18 0 0,0 36-1,0 0 1,0 87-1,18 19 1,17 17 0,-17-70-1,17 17 1,1-53 0,16-35-1,-16-18 1,70-35-1,-36-35 17,-35 18-17,-35 34-15</inkml:trace>
  <inkml:trace contextRef="#ctx0" brushRef="#br1" timeOffset="59206.71">22542 2522 0,'18'-53'15,"0"18"1,-18 18 0,0 34-1,-36 54 1,19 17 0,-36 106-1,0 71 1,18-1-1,-1-88 1,19-105-16,17 53 31,-18-1-15,18-88 0,-17-35-1,-1-53 1,18-52-1,-35-1 1,35 35 0,-18 36-1,18 17 1,-18 53 0,18 18-1,18 36 1,-18-36-1,18-36-15,-1 18 16,36 1 0,-18-54 15,1-17-15,34-53-1,-34-36 1</inkml:trace>
  <inkml:trace contextRef="#ctx0" brushRef="#br1" timeOffset="59756.16">23001 2222 0,'0'0'0,"0"-17"16,-18-1-1,18 1 1,-17 17 0,-18 0-1,-18 35 1,35 0 0,0 0-1,18 1 1,53 17-1,-17-36 1,-19 1-16,18 17 16,-17 0 15,-18 18-15,-35 0-1,-18-17 1,-35-1-1,35 0 1,18-53 0</inkml:trace>
  <inkml:trace contextRef="#ctx0" brushRef="#br1" timeOffset="60305.56">23125 2205 0,'0'-18'31,"0"1"-15,0 34 15,0 1-16,-18-1 1,18 1-16,-18 0 16,18 52-1,0-34 1,0-1 0,36-35 15,16-18-16,-16-35 1,-36 18 0,17 0-1,-17 17 17,0 36-17,0 35 1,0 35-1,0 18 1,0 0 0,36-18-1,-19-53 1,1-17 0</inkml:trace>
  <inkml:trace contextRef="#ctx0" brushRef="#br1" timeOffset="61154.15">23319 2275 0,'0'-35'15,"0"0"-15,0 17 0,0 1 32,0 52-1,0 18-16,17 17 1,1-17 0,-18-35-16,35 17 15,-35-17 1,35-36 0,-17-35-1,0 0 1,-1-17-1,1-1 1,-18 89 31,0 17-31,0 18-1,35 18 1,1-36-1,-1-35 1,0-35 0,36-18-1,-36 0 1,0-71 0,-35 89-1,0 0 1,-17 35-1,17 17 1,-36 19 0,36 17-1,0-1 1,0-16 15,18-19-15,0-17-16,-1-17 15,18-19 1,-35-34 0,0-1-1,0 54 1,0-1 0,18 71 15,0-18-16,-18-17-15,0 17 16,17-17-16,19-1 16,-19 1-1</inkml:trace>
  <inkml:trace contextRef="#ctx0" brushRef="#br1" timeOffset="61687.53">24007 2099 0,'0'-35'15,"17"-1"1,1-16 0,17 52-1,18 17 1,-18 18 0,-17 1-1,0-19-15,-18 1 16,0 35-1,0-35 1,0-36 15,17-17-15,-17-18 15,35 17-15,1 1-1,-1 18 1,18-19 0,17-17-1,-17-17 1,-35 17 0,-18 0-1,0 35 1,-35 54-1,-1 17 1,1 17 0,35 1-1,88-18 1,-35-18 0</inkml:trace>
  <inkml:trace contextRef="#ctx0" brushRef="#br1" timeOffset="62270.08">23107 2240 0,'18'0'16,"-1"0"-1,1-18 1,-1 18-1,19 0 1,-1-17 0,-17 34-16</inkml:trace>
  <inkml:trace contextRef="#ctx0" brushRef="#br1" timeOffset="67614.57">19209 16316 0,'0'18'16,"0"-1"-1,-53 19 1,0-1 0,-18 0-1,36-17 1,35-36-1,53 0 1,-18 1 0,36-1-1,-36 1 17,-17 17-17,-18-18-15,-18 18 31,-17 0-15</inkml:trace>
  <inkml:trace contextRef="#ctx0" brushRef="#br1" timeOffset="68513.25">12012 18344 0,'-123'-70'16,"-71"-36"0,35 35-1,18 1 17,88 35-17,35 17-15,-17 0 16,17-17-1,36 0 1,52 0 0,-17 17-1,-17 0-15,17 1 16,-1 17 0,-52 35-1,-35 35 1,0-34-1,-18 17 1,35-36 0</inkml:trace>
  <inkml:trace contextRef="#ctx0" brushRef="#br1" timeOffset="71129.27">20955 11994 0,'18'0'62,"-1"0"-62,1 0 16,35 0 0,0-17-1,53-1 1,17-17-1,-17 0 1,17-1 0,-70 1-1,35-18 1,-17 18 0,-18-18 15,-18 0-16,0 0 1,-17 0 0,-18 0-1,18 18 1,-1 0 0,-17-1-1,0-16 1,0 16-1,-17 1 1,-1 0 0,18-18-1,0 0 1,-35 18 0,35-18-1,-18 0 16,-17 0-15,-18 18 0,18-1-1,-18 19 1,0-19 0,-18 19-1,18 17 1,36 0-16,-18 0 15,-1 0-15,1 0 16,-18 0 0,-18 17-1,36 1 1,-18 17 0,-17 18 15,-1 0-16,18-18 1,-17 36 0,34 17-1,-16 18 1,16-18 0,19-17-1,-1 35 1,18-1-1,0 1 1,35-35 0,18 35-1,35-1 1,18 1 0,18-35 15,-54-36-16,-35-35-15,54 18 16,-19-18 0,-17 0-1,-35 0 1,-18-18 0,0 0-1,0 1 1,0-1-1,17 18 17</inkml:trace>
  <inkml:trace contextRef="#ctx0" brushRef="#br1" timeOffset="74674.18">26846 7250 0,'0'17'78,"18"-17"-78,0 0 16,-1 0 0,36 0-1,18 0 1,-1-17 0,1 17-1,17-36 1,18 1-1,-36 0 1,-17-18 0,0-18-1,18 1 1,-18 17 0,-18 18-1,18-36 1,0 18-1,-35 0 17,34-17-17,-16 34 1,-1-34 0,-35-1-1,0-17 1,0 35-1,-18 35-15,18-34 16,0 16-16,-35 1 16,0-36-1,0 36 1,-18 0 0,0 0-1,0-1 1,0 19-1,18 17 17,-18-18-17,17 18 1,-17 0 0,18 18-1,-18-18 1,-17 17-1,-18 19 1,52-1 0,-17 0-1,18 0 1,-53 18 0,17 0-1,1 0 1,52 0-1,-35 0 17,36 0-17,-1-18 1,0 0 0,18-17-16,0 17 15,-17 18 1,17 0-1,-18-18 1,18 18 0,-35 0-1,17 0 1,18 0 0,0-18-1,0 1 1,0-1-1,0 18 17,0-35-17,18 34 1,17-16 0,0 17-1,-35-36 1,18 19-1,0-1 1,17 0 0,-35-17-1,17-18 1,1 0 0,0 17-1,17-17 1,0-17-1,-17 17 1,17-18 15,0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5-22T10:28:08.53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5292 2805 0,'-36'0'0,"19"0"31,17-18-31,-18-17 16,18-1 15,53-17-15,-18 18-1,53 18 1,-17 17 0,-18 17-1,-18 54 1,-35 35 0,-53-1-1,18-52 1,-18 0-1,35-53 1,18-53 0,36 0-1,34-70 1,19-1 0,-1 1-1,-71 88 1,1 17-1,-18 0 1,0 54 0,-35 52-1,17 18 1,0-53 0,18 35-1,18-18 1,17-70-16</inkml:trace>
  <inkml:trace contextRef="#ctx0" brushRef="#br0" timeOffset="233.2">6138 2628 0,'-17'0'15,"-1"0"1,36-17 15,-1 17-15,72-36 0,34 1-1,-52 17 1</inkml:trace>
  <inkml:trace contextRef="#ctx0" brushRef="#br0" timeOffset="451.45">6174 2857 0,'-18'18'16,"18"0"-1,35-36 1,1 18 0,69-53-1,19 18 1,-89 0-16</inkml:trace>
  <inkml:trace contextRef="#ctx0" brushRef="#br0" timeOffset="815.74">7091 2311 0,'17'-53'16,"-17"35"0,-17 18-16,-18 0 15,17 18-15,-17 17 31,-36 36-15,53 17 0,36 0-1,53-35 1,-18-53 0,-1 0-16,19-18 15,35-35 1,-53-35-1,-53-18 1,-18 53 0,0 36-16,-34-1 15,-72 18 1</inkml:trace>
  <inkml:trace contextRef="#ctx0" brushRef="#br0" timeOffset="1333.13">7937 2769 0,'0'18'16,"0"0"-1,0-1 1,-17 18 0,-18 54-1,-18 34 1,17-88 0</inkml:trace>
  <inkml:trace contextRef="#ctx0" brushRef="#br0" timeOffset="2380.96">10566 2028 0,'0'-17'16,"-18"17"-1,18-18 1,0 36 15,0-1-15,18 1-1,17 35 1,36 0 0,-36-35-1,18-1 1,0-34-1,0-36 1,-18-18 0,-35 53-16,0-52 15,0-1 1,0 54 0,0 52-1,0 18 1,17 53-1,1 52 17,35 37-17,-18-72 1,-17 53 0,-18-52-1,-35-71 1,-1-36-1,-34-34 1,17-54 0,35-35-1,18 18 1,0-35 0,71-1-1,-1 1 1,-52 87-1</inkml:trace>
  <inkml:trace contextRef="#ctx0" brushRef="#br0" timeOffset="4378.68">11342 2240 0,'17'0'47,"1"0"-31,0-18-16,17 1 16,71-1-1,-71 1-15,53-1 16,-52 18-1</inkml:trace>
  <inkml:trace contextRef="#ctx0" brushRef="#br0" timeOffset="4612.85">11448 2469 0,'0'18'0,"17"-18"63,1-18-63,0 18 0,52-17 15,71-18 1</inkml:trace>
  <inkml:trace contextRef="#ctx0" brushRef="#br0" timeOffset="7742.17">6844 4427 0,'-18'-17'0,"1"-1"15,-1 18 1,18-35 0,0 0-1,35-1 1,1 19 0,-19 17-16,1 0 31,35 0-16,-18 53 1,0-1 0,-17 19-1,17 0 1,0-36 0,-17-35-1,0 0-15,-1-35 16,19-18-1,-1-53 1,-35 18 0,0 52-1,0 19 1,0 34 0,0 54 15,0 17-16,0-53-15,35 124 16,0-53 0,1 88-1,-19-18 1,-17-87 0,0 16-1,-53-34 1,1-71-1,16-18 1,-17-35 0,18-35-1,35-18 1,0 36 0,18-71-1,-1 88 1</inkml:trace>
  <inkml:trace contextRef="#ctx0" brushRef="#br0" timeOffset="8857.06">7285 3863 0,'-18'0'172,"18"-18"-141,0 1 0,-17 17-15,17-18 0,0 0-1,-18 18 1,18-17-16,0-1 16,0 0-1,18 1 1,17-18 15,18 17-15,0 18-1,-36 0-15,19 18 16,17-1 0,-18 54-1,-18 17 1,-17-18-1,-35 36 1,0-35 0,35-54-1,-18 1 1,54-36 15,16-17-15,1 18 15,36-36-15,16 17-1,-16 19 1,-37-1 0,-34 18-1</inkml:trace>
  <inkml:trace contextRef="#ctx0" brushRef="#br0" timeOffset="9700.62">7796 4921 0,'-17'0'0,"-1"0"16</inkml:trace>
  <inkml:trace contextRef="#ctx0" brushRef="#br0" timeOffset="10039.84">7743 4851 0,'-17'0'0,"-1"0"16,36 0 15,17 0-15,36 0 0,-54-18-16,36 18 15,18-18 1,-36 1 15,-17 17-31,17 0 16</inkml:trace>
  <inkml:trace contextRef="#ctx0" brushRef="#br0" timeOffset="10257.02">7779 5062 0,'-18'0'0,"53"0"32,54-17-17,-19-1 1,36-35-1</inkml:trace>
  <inkml:trace contextRef="#ctx0" brushRef="#br0" timeOffset="11105.67">9102 4427 0,'0'-17'31,"0"-1"-15,17 18-16,19 0 15,16 0 17,-16 18-32,-1 17 15,0 36 1,-35 17 0,0-35-1,-35 0 1,35-36-1,0-34 1,18-72 0,35-34-1,0 17 1,-1 18 0,-52 53-1,0 88 16,-35 35-15,35 18 15,0-54-15,18 37 0,35-72-1,0-34-15</inkml:trace>
  <inkml:trace contextRef="#ctx0" brushRef="#br0" timeOffset="11590.01">9560 3775 0,'-17'-71'16,"-1"18"-1,18 18 1,53-18 0,17 35 15,1 36-15,-18 0-1,-53-1-15,0 36 16,-18 18-1,-35-1 1,0-34 0,36-36-1,52-18 17,36 0-17,-1 18 1,-35 18-1,18 35 1,-53 0 15,0 17-15,-35-17 0,0-35-16</inkml:trace>
  <inkml:trace contextRef="#ctx0" brushRef="#br0" timeOffset="11855.2">10142 4445 0,'0'-18'31,"36"1"-15,52-1 0,35-17-1,-35 0-15</inkml:trace>
  <inkml:trace contextRef="#ctx0" brushRef="#br0" timeOffset="12087.37">10283 4180 0,'-35'-17'16,"18"17"-16,-1 0 15,18 17 1,18 36 0,34 36 15,-16-19-15,-19-35-16,1 54 0</inkml:trace>
  <inkml:trace contextRef="#ctx0" brushRef="#br0" timeOffset="14471.2">10830 4180 0,'0'-17'15,"0"-1"1,0 0 0,36 18-1,-1-35 1,18 53-1,0 17 1,-18 36 0,-17-18-1,-18 35 1,-18-35 0,0-36-1,18 1-15,-17-18 16,17-35-1,35-36 1,18-35 0,-18 36-1,18-18 1,-35 52 15,-18 54 0,-18 35-15,0-36-16,1 36 16,-1 18-1,36 0 1,52-36 0,-52-35-16</inkml:trace>
  <inkml:trace contextRef="#ctx0" brushRef="#br0" timeOffset="14701.37">11483 4163 0,'-18'0'15,"36"-18"16,0 18-15,70-35 0,35 0-1,-35-1 1,-17 19 0</inkml:trace>
  <inkml:trace contextRef="#ctx0" brushRef="#br0" timeOffset="14968.56">11589 3916 0,'-36'-18'16,"19"1"-16,34 34 46,-17 1-30,18 17 0,17 71-1,1 0 1,-1 0 0,0-53-1</inkml:trace>
  <inkml:trace contextRef="#ctx0" brushRef="#br0" timeOffset="15300.79">12153 3792 0,'18'-35'31,"-18"17"-31,0-17 16,0 70 15,0 36-15,17 52 0,19-34-1,-19 52 1,19-18-1,-19-70 1,19 0 0,-19-35-1</inkml:trace>
  <inkml:trace contextRef="#ctx0" brushRef="#br0" timeOffset="29186.9">13106 4198 0,'0'-18'0,"0"1"15,0-1 17,0 36-17,35-18 1,0 53 0,1 0-1,-36 0 1,17-18-1,-17-18 1,0-34 15,0-1-15,0-70 0,0 35-1,35-18 1,1 19-1,-19 69 1,-17 1 0,36 35-1,-19 17 1,-17-17 0,0-35-1,0-36 1,0-17-1,36-36 1,-1-17 0,-18 35 15,19 18-15,-1 35-1,0 53 1,-35 0-1,0-18-15,0 18 16,0 18 0,0-36-1,0-17-15</inkml:trace>
  <inkml:trace contextRef="#ctx0" brushRef="#br0" timeOffset="29570.21">13741 4022 0,'0'0'0,"0"-18"16,-18 36-1,0 35 17,18-1-17,0-34-15,0 35 16,36-18-1,-1-17 1,18-36 0,-35 1-1,17-54 1,-35 1 0,0 17-1,-35 35 1,-1 18-1,1 18 1,17 17 0,36-17-1,0-1 1</inkml:trace>
  <inkml:trace contextRef="#ctx0" brushRef="#br0" timeOffset="30070.6">14340 3951 0,'0'-18'15,"-17"18"-15,-36 0 16,-18 0 0,18 36-1,0 34 1,53-17-1,0 18 1,53-54 0,18-17-1,17-53 17,-17-35-17,-36-35 1,-35 35-1,-18-71 1,-17 18 0,17 53-1,-17 52 1,35 54 15,0 0-31,0 87 16,35 37-1,-17 34 1,0-70 0,17 35 15,0-88-31</inkml:trace>
  <inkml:trace contextRef="#ctx0" brushRef="#br0" timeOffset="30368.81">15293 3669 0,'0'0'0,"0"-18"31,0 36-15,0 0-16,0-1 15,0 18-15,0 18 32,0 53-17,18-18 1,-1 1-1</inkml:trace>
  <inkml:trace contextRef="#ctx0" brushRef="#br0" timeOffset="30818.17">15540 3722 0,'17'-53'15,"1"35"-15,17-52 16,1 34 0,-19 36-16,1-17 15,17 34 1,-17 36 15,-18 0-15,0-35-16,0 35 15,-18 0 1,1-53 0,34 0-1,19-18 1,34-17 0,1 35-1,-36 35 1,-17 36-1,-18-18 1,0 35 0,-36-18-1,19-52 1</inkml:trace>
  <inkml:trace contextRef="#ctx0" brushRef="#br0" timeOffset="33133.01">4251 6791 0,'-18'-18'16,"18"1"-1,-17-1 1,17 0-16,0 1 16,53-19-1,0 36 1,17-17-1,-35 34 1,18 36 0,-53 36-1,0-19 1,-17 18 0,17-52-16,-18-1 15,18 0 16,0-52-15,0-19 0,53-34-1,0-54 1,17 36 0,-52 17-1,-18 54-15,0-1 16,0 1-1,-18 69 1,-35 19 0,36 0-1,-1 34 1,18-16 0,53-19-1,-18-52 16,54-18-31</inkml:trace>
  <inkml:trace contextRef="#ctx0" brushRef="#br0" timeOffset="33382.21">5045 6703 0,'-18'0'16,"0"0"-1,36 0 17,0-18-32,17 18 0,18-18 15,53-17 16,-71 18-31</inkml:trace>
  <inkml:trace contextRef="#ctx0" brushRef="#br0" timeOffset="33615.49">5062 7003 0,'18'0'15,"0"0"1,-1 0-16,19-18 0,16 0 16,72-17-1,-54 0 1</inkml:trace>
  <inkml:trace contextRef="#ctx0" brushRef="#br0" timeOffset="34081.82">5909 6315 0,'-35'-18'16,"-36"18"-1,1 53 1,17 35 0,17 18-1,36-35 1,0 17 15,71-35-15,17-36-1,-35-17 1,-18 0-16,18-35 16,-35-36-1,0-34 1,-36-1-1,-17 53 1,-1 0 0,1 35-1,0 71 1,35-17 0</inkml:trace>
  <inkml:trace contextRef="#ctx0" brushRef="#br0" timeOffset="34314.99">6209 6862 0,'18'17'16,"-1"1"-1,-17 35 1,0 17 0,0 54-1,-17-18 1</inkml:trace>
  <inkml:trace contextRef="#ctx0" brushRef="#br0" timeOffset="37029.21">7726 6244 0,'0'-17'0,"-18"17"16,18-18-1,0-17 1,35-1-1,1 19 1,-19-1 0,36 18-1,-35 35 1,35 18 0,-18 18-1,0-1 1,-17-52-1,0 0 1,-1-54 15,1-34-15,0 17 0,-18-53-1,0 35 1,0 36-1,0 53 1,0 17 0,0 89-1,53 34 1,-18 54 0,0-71-1,-35-88-15,18 88 16,-1 18-1,-17-53 1,0-71 15,-35-123 1,0-18-17,35 35 1,0 19-16,0-37 15,0-34 1,0-1 0</inkml:trace>
  <inkml:trace contextRef="#ctx0" brushRef="#br0" timeOffset="37761.75">8202 5662 0,'-18'0'31,"1"0"-15,17-18 0,-18 18-1,18-17 1,0-1-1,18 1 1,35-19 0,0 36-1,0 0 1,-36 53 0,-17 0-1,-17 35 1,-19 0-1,1-35 1,53-53 31,17-35-31,35-18-1,-17 18 1,-17 17-16,34-35 15,-17 36-15</inkml:trace>
  <inkml:trace contextRef="#ctx0" brushRef="#br0" timeOffset="38145.04">8731 6209 0,'0'18'15,"18"-18"32,0 0-47,17 0 16,53-36 0,0 1-1,-35 0 1,18 17-1,-36 0 1</inkml:trace>
  <inkml:trace contextRef="#ctx0" brushRef="#br0" timeOffset="38411.21">8943 6491 0,'0'0'0,"0"18"16,0-1-16,35-17 31,53-17-16,-35-19 1,18 19 0</inkml:trace>
  <inkml:trace contextRef="#ctx0" brushRef="#br0" timeOffset="40430.71">9966 5891 0,'-18'0'32</inkml:trace>
  <inkml:trace contextRef="#ctx0" brushRef="#br0" timeOffset="43178.83">10001 5891 0,'-17'0'31,"-1"0"-15,18-17 250,0-1-204,0 36 1,0-1-48,0 1 1,0 17-16,0 53 15,18-17 17,-1 35-17,19 17 1,-19-17 0,18-35-1,-17-54-15,0 36 16,-18-17-1,17-19 1,1-17 15,-36 0 32,18-17-48,-17 17 157,17-18-172</inkml:trace>
  <inkml:trace contextRef="#ctx0" brushRef="#br0" timeOffset="59089.52">11395 6544 0,'0'18'47,"0"-1"-31,0 1-16,0 35 15,-18 53 1,0-36 0,1-17-16</inkml:trace>
  <inkml:trace contextRef="#ctx0" brushRef="#br0" timeOffset="61538.48">14975 5486 0,'0'17'46,"-17"1"-30,-1 0-16,0 35 16,-17-1-1,0 1-15,0 36 16,-1 69 0,19-17-1,34-17 1,19-54-1,34 1 1,36-18 0</inkml:trace>
  <inkml:trace contextRef="#ctx0" brushRef="#br0" timeOffset="62088.96">15275 5750 0,'-17'0'16,"-19"18"15,19-18-31,-19 35 16,-34 53-1,52 1 1,18-37-1,18-34-15,0 35 16,70-35 0,-18-18-1,18-36 1,-17-17 0,-53 1-1,-18-54 1,-36 18-1,1 35 1,-53 17 0,35 19 15,0 52-15,53 0-16</inkml:trace>
  <inkml:trace contextRef="#ctx0" brushRef="#br0" timeOffset="62403.2">15857 6138 0,'0'18'16,"0"0"0,0 35-1,0 52 1,0 19-1,-17-36 1,-19 18 0</inkml:trace>
  <inkml:trace contextRef="#ctx0" brushRef="#br0" timeOffset="62903.6">16087 5486 0,'-18'0'15,"0"0"-15,18 17 47,0 1-47,0 35 16,0 35-1,18 0 17,-18-17-17,18-36-15,-18 18 16,17 18-1,-17-36 1</inkml:trace>
  <inkml:trace contextRef="#ctx0" brushRef="#br0" timeOffset="63285.87">16369 5292 0,'18'-18'15,"-18"0"1,35 18-1,-18 36 1,54 17 0,-36-36-16,18 54 15,18 70 1,-18 35 0,-53-52-1,0 52 1,0-17-1,-71-36 1,53-105 0</inkml:trace>
  <inkml:trace contextRef="#ctx0" brushRef="#br0" timeOffset="71766.64">24836 4092 0,'0'18'0,"0"-36"359,-18 18-234,0 0-62,1 0-16,17-17-16,17 17 63,-17 17-94,18-17 15,17 0 1,18 0 0,18 18-1,-1-18 1,-17 0 0,-18-18-1,-17 18 1</inkml:trace>
  <inkml:trace contextRef="#ctx0" brushRef="#br0" timeOffset="72493.2">25347 3969 0,'0'17'31,"0"1"-15,0 0-1,0-1-15,0 36 16,18 18 0,-18-1-1,17 1 1,-17-36 15,0 18-15</inkml:trace>
  <inkml:trace contextRef="#ctx0" brushRef="#br0" timeOffset="72992.55">25523 4092 0,'18'-35'15,"-18"17"-15,35 1 16,1-1 0,-19 36 15,19 17-16,-19 18 1,-17 35 0,-35-17-1,-18-1 1,35-35 0,1 1-1,34-36 16,1 0-31,53-18 16,-19 0 0,37 1-1,-19 17 1,-17-18 0,-18 18 15,-35-17-31</inkml:trace>
  <inkml:trace contextRef="#ctx0" brushRef="#br0" timeOffset="75889.11">25065 4798 0,'17'0'63,"1"0"-48,0 0-15,-1 0 16,72 0 0,-1-18-1,-35 0 1,-18 1-16,18 17 15,-18 0 1</inkml:trace>
  <inkml:trace contextRef="#ctx0" brushRef="#br0" timeOffset="76172.42">25065 5027 0,'17'0'0,"19"0"16,17 0-1,53-35 1,-1 0-1,-34 17 1,-36 0-16,18 18 16,-35-17-1</inkml:trace>
  <inkml:trace contextRef="#ctx0" brushRef="#br0" timeOffset="77820.78">25682 4127 0,'-17'0'15,"-1"0"1,18 18 0,-18 0-1,1-1-15,-1 36 16,18 0-1,0-35 1,18 0 0,52-18-1,1-53 1,-18 0 0,-53 0-1,0 17 1,-36 36-1,-17 18 1,1 35 0,34 18 15,18-54-15,70 1-1,19-18 1,-1-35-1,-35-18 1,-36-36 0,-34 1-1,-36 53 1,-18 35 0,1 18-1,52-1-15,0 36 16,18 0-1,53 18 1,0-54 0,0-17-16,18 18 31,52-53-31</inkml:trace>
  <inkml:trace contextRef="#ctx0" brushRef="#br0" timeOffset="78354.33">26723 3845 0,'-18'0'0,"18"18"16,-17-18 0,34 0 30,1 0-46,17-18 0,18 1 16,53 17 15,-36-18-15,-17 0 0,-17 1-1</inkml:trace>
  <inkml:trace contextRef="#ctx0" brushRef="#br0" timeOffset="78587.55">26882 3669 0,'-36'-18'16,"19"18"0,17 18 15,0 0-16,0-1-15,0 71 16,17-35 0,19 53 15,-19 0-15,1-36-1</inkml:trace>
  <inkml:trace contextRef="#ctx0" brushRef="#br0" timeOffset="79019.95">27393 3510 0,'18'0'15,"-18"18"17,0-1-17,0 54 1,0 17 0,0-17-1,0 17 1,0-18-1,0-52 1</inkml:trace>
  <inkml:trace contextRef="#ctx0" brushRef="#br0" timeOffset="79552.42">27570 3598 0,'17'-17'0,"1"-1"16,-1 18-16,1 0 16,35 0-1,-35 35 17,-18 18-17,0-35-15,0 35 16,-36 35-1,1-17 1,35-19 0,35-52 15,54-17-15,-19-1-1,-17 1-15,18-1 16,34-17-1,-52 17 1,-53 0 0</inkml:trace>
  <inkml:trace contextRef="#ctx0" brushRef="#br0" timeOffset="81534.03">17251 6209 0,'0'18'31,"0"-1"-31,0 1 16,-35 35-1,-1 53 1,-34 35 0</inkml:trace>
  <inkml:trace contextRef="#ctx0" brushRef="#br0" timeOffset="82166.48">18415 4992 0,'-18'-35'15,"1"17"1,-1 18-1,0 18-15,1-1 16,-36 71 0,0 53-1,0 36 1,53-36 0,0 71 15,88-18-16,18-71 1,-18-52 0,53-36-1</inkml:trace>
  <inkml:trace contextRef="#ctx0" brushRef="#br0" timeOffset="82684.89">18785 5309 0,'-35'0'15,"17"0"1,-34 0 0,-1 53-1,0 35 1,17-35 0,36-17-16,0 34 15,36 18 1,34-35-1,1-35 1,35-36 0,0-52-1,-54-36 1,-52 18 0,-35 17-1,-35 18 1,-36 0 15,0 53-15,53 0-1,35 0-15,18 36 16</inkml:trace>
  <inkml:trace contextRef="#ctx0" brushRef="#br0" timeOffset="82999.2">19244 5556 0,'0'18'47,"0"0"-31,18 34-1,17 54 1,-35 18 0,18-36-1,-1-53-15,-17 36 16,18-1-1</inkml:trace>
  <inkml:trace contextRef="#ctx0" brushRef="#br0" timeOffset="83332.42">19632 5221 0,'18'-35'16,"-18"52"15,0 1-31,0 17 16,0 36-1,35-1 1,-17 36 0,17-17-1,-17-19 1,-1-70 0</inkml:trace>
  <inkml:trace contextRef="#ctx0" brushRef="#br0" timeOffset="83714.7">19773 5239 0,'0'-36'16,"0"-16"0,35 16-1,1 19 1,-19 17-16,19 0 15,17 35 1,-18 18 0,-35 17-1,0-17 1,-35 18 0,-1-1-1,19-17 1,-1-53 15,71 0 0,35-35-15,-17 17 0,-1-35-16</inkml:trace>
  <inkml:trace contextRef="#ctx0" brushRef="#br0" timeOffset="84047.95">20232 4833 0,'-18'-35'16,"18"17"-16,0 0 15,18 18 17,17 36-17,0-19-15,36 36 16,52 53 0,-17 35-1,-35 18 1,-54-18-1,-17-35 1,-88 53 0,0-89-1</inkml:trace>
  <inkml:trace contextRef="#ctx0" brushRef="#br0" timeOffset="108373.87">21996 1535 0,'0'17'16,"-18"-17"47,36 0 46,-1 0-93,1-17-16,17-1 15,53 0 1,-35 1-1,36-1 17,-37 0-17,-16 1 1,-36 34 31</inkml:trace>
  <inkml:trace contextRef="#ctx0" brushRef="#br0" timeOffset="110629.87">22525 1111 0,'0'18'47,"0"0"-32,0-1 1,17 36 0,1 0-1,17 35 1,-17-53-16,17 18 15,1 53 1,-1-18 0,-35-35 15,18 0-15,-1-35-1,-17-36 16</inkml:trace>
  <inkml:trace contextRef="#ctx0" brushRef="#br0" timeOffset="111270.49">22983 1323 0,'-17'0'15,"17"-18"17,17 18-32,19-17 15,17-1 1,0 0-16,17 1 16,36-19-1,-35 1 1,-19 35-1,-52-17 1</inkml:trace>
  <inkml:trace contextRef="#ctx0" brushRef="#br0" timeOffset="111519.76">23089 1164 0,'-17'0'16,"-1"0"-1,18-17 1,-18 17 0,18 17-1,18 18 1,17 54 0,1 16-1,-1 1 1,-18-35-1,1-1 1</inkml:trace>
  <inkml:trace contextRef="#ctx0" brushRef="#br0" timeOffset="111786.97">23460 1094 0,'17'-53'16,"1"35"-1,0 18 1,-18 18 0,17 35-1,19 35 1,-19 0-1,18 18 1,-35-89 0</inkml:trace>
  <inkml:trace contextRef="#ctx0" brushRef="#br0" timeOffset="112253.28">23671 1129 0,'18'-71'16,"-18"18"0,53-17-1,-18 52 1,36 1 0,-18 34-1,0 36 1,-53 53-1,0-53 1,-36 17 0,1-52-1,17-18 17,18-35-17,18 17-15,17 1 16,18-1-1,0 0 1,-18 36 0,-17 17-1,-18 0 1,-18 18 0,-34 0-1,16-35 1,19 0-16</inkml:trace>
  <inkml:trace contextRef="#ctx0" brushRef="#br0" timeOffset="112569.56">24624 900 0,'-18'0'15,"1"0"-15,34-18 31,1 18-31,52-18 16,19-17 0,-54 35-16,53-18 15,-70 1-15,35 17 16</inkml:trace>
  <inkml:trace contextRef="#ctx0" brushRef="#br0" timeOffset="112818.74">24642 1094 0,'0'17'15,"17"-17"1,1-17-16,17 17 16,53-18-1,18-17 1</inkml:trace>
  <inkml:trace contextRef="#ctx0" brushRef="#br0" timeOffset="113117.95">25629 529 0,'-17'0'16,"17"18"-1,0-1 1,0 54 0,17 17 15,-17-35-31,18 53 31,0-53-15,-18-18-16</inkml:trace>
  <inkml:trace contextRef="#ctx0" brushRef="#br0" timeOffset="113501.22">25841 723 0,'0'-35'15,"18"0"1,17-1-1,35 19 1,-34 17 0,17 17-1,-18 36 1,-35 0 0,0 18 15,-53 17-16,0 0 1,35-53 0,18 1-1,53-36 1,53-36 0,0 19-1,70-54 1,-87 36-1</inkml:trace>
  <inkml:trace contextRef="#ctx0" brushRef="#br0" timeOffset="114634.25">22154 2999 0,'-17'0'15,"-1"0"-15,18 17 32,0-34-1,18 17-31,17-18 16,18 0-1,-18-17 16,1 17-31,-19 18 0</inkml:trace>
  <inkml:trace contextRef="#ctx0" brushRef="#br0" timeOffset="115067.61">22684 2646 0,'17'-18'31,"1"1"-15,0 17-16,-1-18 31,36 18-16,0 18 1,-35 17 0,-1 18-1,-17-18 1,0 0-16,-35 1 16,0-1-1,35-18 1,17-34 15,36-1-15,71-35-1,-18 0 1</inkml:trace>
  <inkml:trace contextRef="#ctx0" brushRef="#br0" timeOffset="115317.78">23319 2452 0,'0'-18'31,"17"18"-16,54-35 1,17-18 0,-53 35-1,18 1 1</inkml:trace>
  <inkml:trace contextRef="#ctx0" brushRef="#br0" timeOffset="115548.95">23283 2258 0,'0'17'16,"0"1"0,0 0-1,36 35 1,17 35-1,-1 18 1,1-53 0,-17 17-1</inkml:trace>
  <inkml:trace contextRef="#ctx0" brushRef="#br0" timeOffset="115832.2">23742 2187 0,'0'18'47,"18"-1"-32,-1 54 1,18 17 0,1 0-1,-19-35 1,1-35-16</inkml:trace>
  <inkml:trace contextRef="#ctx0" brushRef="#br0" timeOffset="116281.61">23901 2205 0,'0'-35'16,"0"-1"-1,0-17 1,17 36-1,1-1 1,0 18-16,-1 18 16,1 17-1,0 0 1,-18 18 0,0-18-1,-18-35 16,36-17 1,34-1-17,-34 18 1,17 18 0,-17 17-1,-18 18 1,0-18-1,-18-17-15,-17 17 16,17-17-16</inkml:trace>
  <inkml:trace contextRef="#ctx0" brushRef="#br0" timeOffset="116614.86">24553 2028 0,'-17'0'15,"34"0"1,19-17 0,69-18-1,-34 17 1,52-17 0,-52 17-1,-53 0 1</inkml:trace>
  <inkml:trace contextRef="#ctx0" brushRef="#br0" timeOffset="116832.11">24659 2258 0,'18'0'16,"-1"0"0,89-36-1,35-16 1,18-19 0</inkml:trace>
  <inkml:trace contextRef="#ctx0" brushRef="#br0" timeOffset="117563.63">25735 1587 0,'0'18'63,"18"0"-63,-1-1 15,1 36 1,35 36-1,0-1 1,-35-35 0,-1 17-1,18-35 1</inkml:trace>
  <inkml:trace contextRef="#ctx0" brushRef="#br0" timeOffset="117846.83">26070 1605 0,'0'-35'16,"0"17"-1,0 1 1,0 34-1,18 54 1,17 17 0,0 0-1,1-17 1,17-1 0,0 1-1</inkml:trace>
  <inkml:trace contextRef="#ctx0" brushRef="#br0" timeOffset="127853.26">6932 8132 0</inkml:trace>
  <inkml:trace contextRef="#ctx0" brushRef="#br0" timeOffset="128902.19">7514 7585 0,'0'0'0,"-35"0"0,0 0 16,-18-18 0,35 0-1,18-17 17,0 18-17,18-19 1,-1 1-1,-17 17 1,0 1 15,18 17 32,0 0-63,-1 0 0,54 0 15,70-36 1,18 19 0,88-36-1,35 18 17,-18-18-17,-105 35 1,18-17-1,-89 17 1,-71 0 0</inkml:trace>
  <inkml:trace contextRef="#ctx0" brushRef="#br0" timeOffset="129219.42">7832 7461 0,'-141'53'16,"17"0"-16,18-18 15,89-35 1,70 0 15,123-17-15,124-36-1,70 0 1,-105 0 0,88 0-1,-107 18 1,-140 17 0,-88 0-1</inkml:trace>
  <inkml:trace contextRef="#ctx0" brushRef="#br0" timeOffset="131067.06">10125 7620 0,'-18'0'16,"36"0"15,-1-18-31,19 18 15,34-17 1,54-19 0,-19 1-1,-34 18 1</inkml:trace>
  <inkml:trace contextRef="#ctx0" brushRef="#br0" timeOffset="131333.25">10336 7391 0,'0'0'0,"-17"0"16,17 17 30,0 1-46,35 53 16,0 17 0,-17-18-1,-18-34-15,18 34 16,-1 1 0</inkml:trace>
  <inkml:trace contextRef="#ctx0" brushRef="#br0" timeOffset="131634.46">10689 7391 0,'18'-18'15,"-18"0"-15,17 1 16,-17 34 15,18 1-31,-18 17 16,35 54 0,-17-37-1,0 19 16,-1 0-31</inkml:trace>
  <inkml:trace contextRef="#ctx0" brushRef="#br0" timeOffset="131965.7">10301 8290 0,'0'-17'31,"18"17"-16,-1 0 1,72-36 0,-19 19-1,36-19 1,-18 1 0,-70 35-16</inkml:trace>
  <inkml:trace contextRef="#ctx0" brushRef="#br0" timeOffset="132549.2">10883 7885 0,'0'-18'15,"18"18"1,-1 18 0,1-18-1,0 17 1,35 54 0,0-1-1,-18 36 1,-18-35-1,19-1 1,-36-17 0</inkml:trace>
  <inkml:trace contextRef="#ctx0" brushRef="#br0" timeOffset="133181.64">10089 7955 0,'0'0'0,"-17"0"15,-54 0 1,89 0 31,-18-18-32,18 18-15,70-17 16,18-18 0,-54 17-16,125-53 15,-54 18 1,18-35 15,-70 53-15,-36 0-1</inkml:trace>
  <inkml:trace contextRef="#ctx0" brushRef="#br0" timeOffset="133431.81">10213 7937 0,'-18'36'16,"18"-19"0,36-17-1,69-17 1,19-19-1,88-52 17,-1 0-17,-140 53-15</inkml:trace>
  <inkml:trace contextRef="#ctx0" brushRef="#br0" timeOffset="134613.66">15311 6756 0,'-53'17'16,"17"1"-1,36 0 1,36-18-1,87 0 1,36-53 0,53 0-1,-71 17 1,17-16 0,-69 34-1,-72 0 1</inkml:trace>
  <inkml:trace contextRef="#ctx0" brushRef="#br0" timeOffset="134846.81">15557 6914 0,'0'0'0,"-17"18"16,-1-18-16,18 18 15,18-1 1,88-17 0,-18-17-1,106-19 1,18 1 0,-160 18-1</inkml:trace>
  <inkml:trace contextRef="#ctx0" brushRef="#br0" timeOffset="135795.57">18750 6491 0,'18'0'16,"-1"-18"-1,1 18 1,0-17-16,35-1 16,70-17-1,18 17 1,-35 1-1,35-19 1,-70 36 0,-54 0-1</inkml:trace>
  <inkml:trace contextRef="#ctx0" brushRef="#br0" timeOffset="136161.84">18750 6685 0,'-18'18'16,"1"-1"-1,-1-17-15,18 18 16,35-18-1,71 0 1,35-18 0,-35 1-1,-53 17-15,53-18 16,35-17 0,-17 17-1,-54 1 1,-52 17-1,-18-18 1,-53 18 0</inkml:trace>
  <inkml:trace contextRef="#ctx0" brushRef="#br0" timeOffset="139607.63">22983 5750 0,'-17'0'16,"17"18"15,0 0-15,0 17 0,0 53-1,-35 0 1,35 89-1,-18 52 1,18 0 0,0-52-1,0 105 1,-18 18 0,1 35-1,17-106 16,-36 265-15,19-247 0,-1 176-1,-17 18 1,0-123 0,-1 158-1,1 53 1,-18 0-1,18-176 1,-1 176 0,-16 0-1,16-17 1,19-195 0,17-158-16,-18 141 31,0 106-16,1-36 1,-1-17 0,0-141-1,1 52 1,17-34 0,-18-72-1,18-122-15</inkml:trace>
  <inkml:trace contextRef="#ctx0" brushRef="#br0" timeOffset="140587.31">19015 14799 0,'-36'-18'16,"54"18"15,0-17-31,88 17 31,70-18-15,89 18-1,70-35 1,-71 17 0,195-17-1,35 0 1,53-1-1,-159 19 1,194-1 0,35 0-1,-17 1 1,-195 17 0,-193 0-16,176 0 15,194 17 16,-35-17-15,-18 18 0,-194 0-1,159-18 1,18 17 0,-54-17-1,-140 0 1,123 0-1,17 0 1,1 0 0,-159 0-1,-159 0-15,159 0 16,159 18 0,-36 0-1,0-1 16,1 19-15,105-1 0,-159 0-1,-17-17 1,-265-1-16</inkml:trace>
  <inkml:trace contextRef="#ctx0" brushRef="#br0" timeOffset="142620.99">22278 14711 0,'0'-18'62,"18"18"-30,-1-17-17,-17-1 1,18 18 15,-18-18-31,0 1 47,0 34-16,0 1 1,0-36 30,17 1-62,1 17 16,0-18-1,17 0 1,-35 1 0</inkml:trace>
  <inkml:trace contextRef="#ctx0" brushRef="#br0" timeOffset="143904">23177 14517 0,'0'-18'0,"0"1"15,18 17 1,0-18 15,-18 36 16,0-1-31,17-17-16,-17 35 15,18 1 1,0-1 0</inkml:trace>
  <inkml:trace contextRef="#ctx0" brushRef="#br0" timeOffset="144503.47">24007 14446 0,'0'-17'0,"17"17"31,1 0-15,-1 17 15,-17 1-31,18 0 16,0 34-1</inkml:trace>
  <inkml:trace contextRef="#ctx0" brushRef="#br0" timeOffset="145136.1">24906 14429 0,'0'17'47,"0"1"-31,0 0-1,0 17 1,0 0-1,18 18 1</inkml:trace>
  <inkml:trace contextRef="#ctx0" brushRef="#br0" timeOffset="146600.4">22472 13882 0,'-18'17'31,"1"-17"1,-1 0-17,18 18 1,-18-18-1,18-18 32,18 18-31,0-17-16,17-1 16,-17 18-1</inkml:trace>
  <inkml:trace contextRef="#ctx0" brushRef="#br0" timeOffset="147250.9">22454 12947 0,'-17'0'16,"34"0"31,1 0-47,0 0 15,17-18 1,18 1-1</inkml:trace>
  <inkml:trace contextRef="#ctx0" brushRef="#br0" timeOffset="148649.01">22490 12241 0,'0'-17'0,"17"17"47,1 0-47,35-18 15,0 0 16,-18 1-15,-17-1-16</inkml:trace>
  <inkml:trace contextRef="#ctx0" brushRef="#br0" timeOffset="149115.34">22366 11377 0,'18'18'78,"-1"-18"-78,1 0 16,0 0-16,52-18 15,-35 18 1</inkml:trace>
  <inkml:trace contextRef="#ctx0" brushRef="#br0" timeOffset="149780.81">22578 10037 0,'17'0'31,"1"-18"-31,0 18 16,35-18-1,-18 1 1,18-1 0</inkml:trace>
  <inkml:trace contextRef="#ctx0" brushRef="#br0" timeOffset="150880.64">22789 9031 0,'-17'0'16,"34"0"46,1-18-46,0 18 0,-1 0-16,36-17 15,-35-18 1,0 35-1</inkml:trace>
  <inkml:trace contextRef="#ctx0" brushRef="#br0" timeOffset="151313.1">22737 8414 0,'-18'0'16,"18"-18"-1,18 18 32,-1-18-31,36 1-1,-18-1 1</inkml:trace>
  <inkml:trace contextRef="#ctx0" brushRef="#br0" timeOffset="151763.43">22772 7673 0,'17'0'79,"1"0"-79,0-18 15,52 1 1,-17-1-1,-35 18 1,-1-18-16</inkml:trace>
  <inkml:trace contextRef="#ctx0" brushRef="#br0" timeOffset="152278.87">22895 6862 0,'0'-18'47,"18"18"-31,35-18-1,0 1 1,0-1 0</inkml:trace>
  <inkml:trace contextRef="#ctx0" brushRef="#br0" timeOffset="152944.37">22913 6068 0,'-18'0'16,"36"0"30,0 0-46,-1-18 0,36 0 16,-18 1 0,1-1-1,-19 1 1</inkml:trace>
  <inkml:trace contextRef="#ctx0" brushRef="#br0" timeOffset="153476.76">22754 5309 0,'-17'0'32,"17"18"-1,17-18-16,1 0 1,17 0-16,18 0 16,35-18-1,0 18 17,-52-17-17</inkml:trace>
  <inkml:trace contextRef="#ctx0" brushRef="#br0" timeOffset="154229.31">22913 5274 0,'0'-35'15,"0"-1"-15,-18-16 16,-17-1 15,35 17-15,0-17-1,0 1 1,0 16 0,18 1-1,-18 17 1,17 18 15,-17 18 0,0 0-31,0 35 16,0 17 0,0 1-1,18 52 1,-18 1 15,0 17-15,0-53-1,0 53 1,18 18 0,-1-36-1,-17-35 1,0 18 0,35-18-1,-17-17 1,-18 0-1,0-54 1,0 1 0,18-1-1,-18-34 17,0-1-17,0 1 1</inkml:trace>
  <inkml:trace contextRef="#ctx0" brushRef="#br0" timeOffset="155091.94">22701 5362 0,'0'-17'0,"0"-1"15,0 0 17,0 1-17,0-1 17,0 36 77,18-18-109,0 0 0,34 17 31,-34-17-31,53 18 16,17 17-1,18-17 1,-53-18 0,17 0-1,-52 17 1,-18 1 0</inkml:trace>
  <inkml:trace contextRef="#ctx0" brushRef="#br0" timeOffset="155569.31">23089 4974 0,'0'-17'15,"-17"17"1,-1 0 0,-17 35-1,-18 53 1,-18 35-1,1-17 1,34-35-16,-52 52 16,-18 71-1,36-35 1,35-53 0,35-53-1,0-18 16,0-17-15,0-36 0,0 0-1,0 1 1</inkml:trace>
  <inkml:trace contextRef="#ctx0" brushRef="#br0" timeOffset="157748.07">22331 14464 0</inkml:trace>
  <inkml:trace contextRef="#ctx0" brushRef="#br0" timeOffset="158355.54">22331 13688 0,'-18'0'16,"18"-18"15,18 36 32,-1-18-63,1 17 0,53 19 15,-18-1 17,35 18-17,-35 0 1,-18-18 0,-17-35-1,-18 18-15</inkml:trace>
  <inkml:trace contextRef="#ctx0" brushRef="#br0" timeOffset="158654.76">22613 13600 0,'0'0'0,"0"-18"0,0-17 15,0 17 1,-18 36-1,-35 52 17,1 18-17,34-52-15,-53 70 16,-34 35 0,-1-18-1,53-35 1,35-52-1,1-36 1</inkml:trace>
  <inkml:trace contextRef="#ctx0" brushRef="#br0" timeOffset="161619.37">22595 5239 0,'-17'0'16,"17"-18"15,17 18 32,1 0-48,0 0-15,52 0 16,54 18-1,-18-1 1,17 1 0,-17 0-1,-53-1 17,-36-17-17,-17 18 1</inkml:trace>
  <inkml:trace contextRef="#ctx0" brushRef="#br0" timeOffset="161984.64">23230 4886 0,'0'0'0,"0"-18"16,-35 18 0,0 18 15,17-18-31,-17 53 16,-71 53-1,-17 17 1,-18 18-1,35-17 1,53-54 0,0 1-1,53-36 1,-18-35 0</inkml:trace>
  <inkml:trace contextRef="#ctx0" brushRef="#br0" timeOffset="171660.46">4304 8784 0,'-18'-17'15,"18"-1"32,18 0-16,0 18-15,17 0-16,-18 0 16,19 18 15,-19 35-16,1 35 1,-18 18 0,-18-53-1,-35 17 1,36-17 0,-1-53-1,1-17 1,17-19-1,0-34 1,70-18 0,-17 35-1,-35 17-15,35-17 16,-1-17 0,-16 17 15,-36 35-16,-18 54 17,-17 34-17,0 18 1,17 1 0,18-37-1,0 19 1,35-53-1,18-18 1,-18 0 0</inkml:trace>
  <inkml:trace contextRef="#ctx0" brushRef="#br0" timeOffset="173124.67">4992 8890 0,'-18'0'0,"36"0"62,-1-18-46,1 18-16,0 0 15,52-17 1,-34 17 0,34-18-1,1 0 1</inkml:trace>
  <inkml:trace contextRef="#ctx0" brushRef="#br0" timeOffset="173456.9">5027 9207 0,'18'0'16,"-1"0"-1,72-17 1,-19-18 0,-17 35-1,18-18 1,-36 0 0</inkml:trace>
  <inkml:trace contextRef="#ctx0" brushRef="#br0" timeOffset="174939.01">5927 8572 0,'0'-17'15,"0"34"32,0 1-31,0 0-16,17-1 15,1 54 1,-18 35 0,0-36-1,0 19 1,0-37-1,0-16 1,0-19 0,0 1-1</inkml:trace>
  <inkml:trace contextRef="#ctx0" brushRef="#br0" timeOffset="175555.49">6562 9296 0,'0'17'31,"0"1"-15,-18 17 15,-35 36-15</inkml:trace>
  <inkml:trace contextRef="#ctx0" brushRef="#br0" timeOffset="176920.62">7655 8978 0,'0'-17'16,"0"-1"-1,0 0 1,18-17-1,0 17 1,34 1 0,-16 52-1,-1 18 1,0 35 0,-17-17-1,0-1 1,-1-35-1,1-35 1,17-35 0,0-35-1,1-36 17,-19 0-17,-17 53 1,0 71-1,0 17 1,0 71 0,-17 70-1,-1-35 1,0 89 0,-17 17-1,0-71 1,17-70-1,-17-36 1,-18-70 0,35-53 15,1-17-15,17 35-16,0-36 15,35-52 1,0 17-1,18 18 1,-35 17 0,-1 53-16</inkml:trace>
  <inkml:trace contextRef="#ctx0" brushRef="#br0" timeOffset="177469.01">8184 8643 0,'0'-18'0,"0"1"16,0-1-1,18-17 1,0 17 0,35-17-1,-18 17 1,18 18-1,-36 18 1,1 0 0,0 52-1,-18 36 17,-36 0-17,1-36 1,18-17-1,17-35 1,0-36 0,35 1-1,-18 17-15,54-36 16,70 1 0,-70 0-1</inkml:trace>
  <inkml:trace contextRef="#ctx0" brushRef="#br0" timeOffset="178019.44">8661 9313 0,'0'18'16,"17"-18"15,1 0-31,0 0 16,70-18 0,0 1-1,18-1 1,-36 0-1</inkml:trace>
  <inkml:trace contextRef="#ctx0" brushRef="#br0" timeOffset="178270.62">8696 9578 0,'0'18'15,"35"-18"17,-17 0-32,52-36 15,19 19 1,-19-1-1,-17 0 1</inkml:trace>
  <inkml:trace contextRef="#ctx0" brushRef="#br0" timeOffset="181399.3">9525 4921 0,'-18'0'0,"1"0"15,-1 0 1,0 0 0,-17 0-1,18 0 1,-19 0 0,-17 18 15,18-18-31,0 18 31,17-18-15,36-18 31,17 18-47,-17 0 15,70-18 1,-18 1-1,-34-1-15,52 0 16,18 1 0,17-19-1,-17 19 1,-35 17 0,17-36-1,18 19 16,-1-18-15,-52 17 0,36 0-1,-19 1 1,1-1 0,17 0-1,-35 1 1,17-1-1,19 0 1,-19 1 0,-17 17-1,35-18 1,-17 18 0,-1-17-1,-17 17 16,-35-18-31,35 18 16,17-18 0,1 18-1,-18-17 1,17 17 0,-17-18-1,18 18 1,-1-18-1,1 18 1,-18 0 0,-18-17-1,0 17 1,1 0 0,-19-18 15</inkml:trace>
  <inkml:trace contextRef="#ctx0" brushRef="#br0" timeOffset="187225.83">9490 7990 0,'35'-176'15,"-35"105"-15</inkml:trace>
  <inkml:trace contextRef="#ctx0" brushRef="#br0" timeOffset="188225.77">9613 8326 0,'-17'0'15,"-19"17"1,36 18 0,0 1-1</inkml:trace>
  <inkml:trace contextRef="#ctx0" brushRef="#br0" timeOffset="189207.52">9525 9366 0,'-18'0'15,"18"-17"-15,0-1 31,0-35-15,18 0 0,35-17-1,17 17 1,-17 17 0,53 19-1,-35 52 1,-36 0-1,-17 71 1,-71 18 0,-35-19-1,35-34 1,35-53 0,36-36 15,-1 18-16,36-35 1,0 35 0,0 17-1,0 19 1,-18 52 0,-35 18-1,-53-36 1,18-52-16,0 35 15,-53 0 1,17-53 0,18 0-1,35-36 1</inkml:trace>
  <inkml:trace contextRef="#ctx0" brushRef="#br0" timeOffset="190689.95">9331 10301 0,'-18'0'15,"36"0"32,0 0-31,-1 0 0,36-18-1,18 1 1,35-18-1,17-1 1,-35 1 0,-53 35-1,-17 0-15</inkml:trace>
  <inkml:trace contextRef="#ctx0" brushRef="#br0" timeOffset="190907.08">9366 10442 0,'-35'18'15,"53"-18"1,-1 0 0,54-18-1,35-17 1,35-18-1,-71 35 1,-34 1-16,34-1 16</inkml:trace>
  <inkml:trace contextRef="#ctx0" brushRef="#br0" timeOffset="-190390.15">8502 11836 0,'0'17'15,"0"1"-15</inkml:trace>
  <inkml:trace contextRef="#ctx0" brushRef="#br0" timeOffset="-188225.25">10407 9719 0,'18'0'47,"-1"0"-47,1 0 0,17-18 15,53 1 1,36-1 0,17-17-1,-71 35 1,-34-18-16,-1 18 15,-35 18 1</inkml:trace>
  <inkml:trace contextRef="#ctx0" brushRef="#br0" timeOffset="-187640.83">10548 9842 0,'-18'0'15,"1"0"1,34 0 15,36-17-15,36-1 0,-1 1-1,35-19 1,-17 1-1,-53 0 1,-35-1 0,-18 1 15,-18-35-15,-35-19-1,0 19 1,35 17-1,18 35 1,0 1 0,0 34-1,36 1 1,52 17 0,18 18-1,-18 18 1,-35 17-1,-53-18 1,-71 54 15,-35-1-15,-17 1 0,70-71-1,18-18-15,17-17 0</inkml:trace>
  <inkml:trace contextRef="#ctx0" brushRef="#br0" timeOffset="-186111.61">11536 9419 0,'0'-17'0,"17"-1"16,-17 0 0,36 18-1,-19 18 1,19 17 0,17 53-1,17 36 1,1-36-1,-18-35 1,0-18 0,-36-35-1,18-70 17,-35-54-17,0 36 1,0-71-1,-17 18 1,-18 35 0,35 18-1,0-18 1,0 0 0,52 18-1,-16 53 1,-1 17-16,36-17 15,34 0 1,19 17 0,-54 0-1,-34 1-15,-1-1 32,0 18-17,-17 0 1</inkml:trace>
  <inkml:trace contextRef="#ctx0" brushRef="#br0" timeOffset="-184795.55">12241 9102 0,'0'17'15,"-17"-17"-15,17-17 47,0-1-31,0 0-1,17 1 1,1-1-16,17 0 16,18 1-1,-18-18 1,1 35 15,-19 17-15,-17 36-1,0 18 1,-17-18 0,17-18-1,-36 0 1,36-53 15,53-17-15,-35 18-1,0 17-15,-1 0 16,19 0 0,-19 17-1,36 36 1,-53-18 15,0 36-15,-35-18-1,-18-18 1,18-17 0,-1-18-1,1-18 1</inkml:trace>
  <inkml:trace contextRef="#ctx0" brushRef="#br0" timeOffset="-183746.53">10795 11060 0,'-18'0'15,"18"-18"1,36 0 62,-19 18-78,19-17 16,69-1-1,-16 0 1,-54 1-16,35-1 16,19 0-1,-54 18 1</inkml:trace>
  <inkml:trace contextRef="#ctx0" brushRef="#br0" timeOffset="-183114.06">10901 11165 0,'-18'18'15,"36"-18"1,-1 0 0,36-18-1,36 1 1,16-19 0,-34 1-1,-18 18 1,-35 17-16,-1-18 15,-17 0 1,0 1 0,-17-1-1,-1 0-15,-17-17 16,-18-35 0,17 17 15,19 0-16,-1 35 1,36 18 31,17 18-31,0-1-16,1 1 15,52 0 1,0-1-1,-35 1 1,0 17 0,-53 0-1,-18 18 1,-35 18 0,0-18-1,0 17 16,18-17-31</inkml:trace>
  <inkml:trace contextRef="#ctx0" brushRef="#br0" timeOffset="-180762.06">12118 10636 0,'0'-17'16,"0"34"31,0 1 78,0-36 94</inkml:trace>
  <inkml:trace contextRef="#ctx0" brushRef="#br0" timeOffset="-179844.25">12030 10672 0,'0'17'32</inkml:trace>
  <inkml:trace contextRef="#ctx0" brushRef="#br0" timeOffset="-178464.98">12065 10654 0,'-18'0'125</inkml:trace>
  <inkml:trace contextRef="#ctx0" brushRef="#br0" timeOffset="-175355.42">12171 10283 0,'0'-17'16,"0"34"46,0 1-46,0 0 0,0 52-1,0 1 1,0-18-1,0 17 1,-18 1 0,18-36-1,0-17-15,0-1 16,-17-17 0,34 0 46,1-17-46,35-1-1,35 1 1,-35-1 0,-18 18-16,18-18 15,18-17 1,-36 0-1,-35-1 1,18 19-16,-18-19 16,0 1-1,-36 0 1,19 35 0,-1-18-1,18 36 32,0 35-31,0-36-16,0 54 15,0 35 1,0 0 0,18-18-1,-18-35 1,35 0-1,-35-36-15</inkml:trace>
  <inkml:trace contextRef="#ctx0" brushRef="#br0" timeOffset="-172891.1">11994 11518 0,'-17'18'0,"-1"-18"16,1 0-16,-1 17 15,36 1 17,17-18-17,18-18 1,-36 18-16,36-17 15,35-1 17,1-17-17,-19 17 1,-52 18 0,-1 0-1</inkml:trace>
  <inkml:trace contextRef="#ctx0" brushRef="#br0" timeOffset="-172224.59">12488 11183 0,'0'-18'15,"0"36"17,0 0-17,18 17 1,0 0-16,-1 18 15,-17 35 1,18 1 0,-18-54-1,18 0 1,-1-35 31,1 0-32,35-18 1,0-17 15,0 18-15,-18-1 0,-35 0-16,17-17 15,-17 17 1,0 1-1,0-1 1,-17 18 15,17 53-15,0 18 0,0-1-1,0 36 1,17-18-1,1-17 1</inkml:trace>
  <inkml:trace contextRef="#ctx0" brushRef="#br0" timeOffset="-171441.92">12153 10989 0,'-17'0'0,"17"18"15,0-36 32,17 18-31,36-18-1,18-17 1,34-18 0,-34 18-1,-36 17-15,36 1 16,-18-1-1,-53 0 1,-18 18 0,1 0-1</inkml:trace>
  <inkml:trace contextRef="#ctx0" brushRef="#br0" timeOffset="-171125.64">12188 11112 0,'0'0'0,"0"18"16,18-18-1,35 0 1,35-35-1,-17 0 1,52-18 15,-35 0-15,-17 17 0,-53 36-1,17-17 1,-17 17-16</inkml:trace>
  <inkml:trace contextRef="#ctx0" brushRef="#br0" timeOffset="-170425.92">15434 7937 0,'-35'0'16,"17"-17"-16,-35-1 31,0 1-15</inkml:trace>
  <inkml:trace contextRef="#ctx0" brushRef="#br0" timeOffset="-169943.52">15152 8149 0,'-18'18'47,"18"-1"-47,-17 19 15,-19 70 1,1-1 0,35 89-1,0 0 1,53-35-1,0-71 1,35-17 0,-17-53-1</inkml:trace>
  <inkml:trace contextRef="#ctx0" brushRef="#br0" timeOffset="-169344.97">15505 8414 0,'0'17'78,"0"1"-78,0 0 0,0 17 15,17 53 1,1-35 0,-1 35-1,-17-17 1,0-18 15,0-18-15,18-35 15</inkml:trace>
  <inkml:trace contextRef="#ctx0" brushRef="#br0" timeOffset="-169028.75">15769 8908 0,'18'0'16,"-18"17"-1,0 36 1,0 0 0,0-18-16,-18 36 15,-35 35 1,18-18 0,17-35-1</inkml:trace>
  <inkml:trace contextRef="#ctx0" brushRef="#br0" timeOffset="-168212.15">16157 8096 0,'0'-17'0,"0"-1"16,0 36 31,0 35-31,0 52-1,-35 19 1,17-1-1,18-70 1,0 18 0,0-54-1,36-17 1,-19-17 0,36-19 15,0-16-16,-35-1 1,-1 35 0,-17 0-1,0 36 1,0 0 0,0 52-1,0 18 1,0-35-1,18 36 1,0-54 0</inkml:trace>
  <inkml:trace contextRef="#ctx0" brushRef="#br0" timeOffset="-167877.81">16528 7973 0,'17'-53'16,"-17"35"-16,0 1 16,18 34-1,52 36 1,1 53-1,0 35 1,-54-35 0,18 53-1,-35-18 1,0-53 0,-52 18 15,34-71-31</inkml:trace>
  <inkml:trace contextRef="#ctx0" brushRef="#br0" timeOffset="-166928.08">18221 7814 0,'0'-18'16,"-18"36"31,18 0-47,-17-1 15,-19 36 1,-17 106 0,1 17-1,16-52 1,36 52-1,88-52 1,18-36 0,-35-53-1,-18-35-15</inkml:trace>
  <inkml:trace contextRef="#ctx0" brushRef="#br0" timeOffset="-166496.78">18591 8079 0,'-17'-36'16,"17"19"-1,0 34 17,17 1-17,-17 53 1,0 17 0,0 0-1,0-53 1,0-17-16</inkml:trace>
  <inkml:trace contextRef="#ctx0" brushRef="#br0" timeOffset="-166230.58">18909 8396 0,'0'18'31,"18"-18"-31,-18 17 16,0 36 0,0-35-16,-36 35 15,-34 53 1,-19-18-1,72-53-15</inkml:trace>
  <inkml:trace contextRef="#ctx0" brushRef="#br0" timeOffset="-160303.43">19491 7779 0,'-18'0'31,"1"0"-15,17-18-1,-18 18-15,18-18 16,-18 18 15,1-17-31,-1 17 32,-17 0-17,-36 17 1,18 19-1,18 17 1,17-18 0,18 35-1,36-17 1,34-17 0,-34-36-1,-19 0-15,36 0 16,-18-53-1,1 0 1,-36 18 0,0-18-1,0 17 1,0 54 46,0 0-46,0 52 0,35 18-1,0-17 1,-17-53-16,17 52 16,-17 18-1,-1-35 1,-17 18-1,-17-36 1,-54 36 0,-35-36-1,36 0 1</inkml:trace>
  <inkml:trace contextRef="#ctx0" brushRef="#br0" timeOffset="-159587.81">19861 7391 0,'18'17'15,"-18"1"1,18 0-1,35 52 1,-1 18 0,1 53-1,0-52 1,-53-36-16,36 70 16,-36 36-1,-36-18 1,-17-53-1,-17 18 1,-1-53 0</inkml:trace>
  <inkml:trace contextRef="#ctx0" brushRef="#br0" timeOffset="-158056.58">18680 7955 0,'0'-18'0,"-18"18"31,18-17-15,-18 17 0,18-18-1,0 1 1,0-1 15,18 18-15,-18 18 31,0-1-32,18 1 1,-18 35-16,17 17 16,18 19-1,-17 16 16,0-16-15,-1-37 0,1 1-1,0 0 1,-18-35 0,0 0-1,0-36 48,0 0-48,-18 18 1</inkml:trace>
  <inkml:trace contextRef="#ctx0" brushRef="#br0" timeOffset="-157323.79">18644 8079 0,'0'-18'0,"-17"18"16,17-18-1,-18 18 1,0 0-1,18-17 1</inkml:trace>
  <inkml:trace contextRef="#ctx0" brushRef="#br0" timeOffset="-153975.87">23230 14922 0,'0'-17'47,"18"17"-31,-18-18-1,18 36 32,-1-18-47,-17 17 16,0 1-16,18 17 15,0 18 1,-1 0 0,-17-17-1,0 16 1,0-34-1</inkml:trace>
  <inkml:trace contextRef="#ctx0" brushRef="#br0" timeOffset="-149764.18">23795 11307 0,'-18'0'31,"18"-18"1,18 18 15,-1 0-16,1 0-16,0 0-15,-1 18 16,54-1 0,0 18-1,-1 18 1,-17-35 0,-35 0-16,-1-1 15</inkml:trace>
  <inkml:trace contextRef="#ctx0" brushRef="#br0" timeOffset="-149447.9">24059 11236 0,'-17'-18'15,"-1"1"-15,1 17 16,17 17 15,0 54-15,0-18-1,-36 53 1,-17 17 0,-17-17-1,52-18 1,0-53-1,1-17 1,-1 0 0,18-1-1</inkml:trace>
  <inkml:trace contextRef="#ctx0" brushRef="#br0" timeOffset="-143854.18">24077 7426 0,'-18'0'15,"1"0"1,34 18 62,1-18-78,-18 17 16,35 19-1,-17-19-15,35 18 16,0 18 0,17 18-1,-34-53 1,-19 17-1</inkml:trace>
  <inkml:trace contextRef="#ctx0" brushRef="#br0" timeOffset="-143603.99">24306 7373 0,'0'0'0,"0"-18"16,0 1 0,-17 17-1,-19 53 1,1 0 0,-53 123-1,35-88 1,-17 53-1,34-70 1</inkml:trace>
  <inkml:trace contextRef="#ctx0" brushRef="#br0" timeOffset="-134030.04">3669 13688 0,'-18'0'15,"18"-18"17,18 0-17,0-17 1,34-18-1,19 0 1,-18 36 0,-18 17-16,18 0 15,0 53 1,-35 52 0,-18 1 15,0-53-31,-36 35 15,-17 18 1,1-35 0,34-71-1,18-18 1,0-52 0,53-19-1,17-34 1,-34 35-1,34-18 1,-35 35 0,-35 54-1,0 52 17,-17-17-17,17 35-15,-35 70 31,17 1-15,18-36 0,35-35-1,18-18 1,0-17 0,-35-18-16</inkml:trace>
  <inkml:trace contextRef="#ctx0" brushRef="#br0" timeOffset="-133747.75">4392 13829 0,'-18'-18'0,"54"18"78,-19-17-78,1 17 16,35-18 0,-18 18-16,18-18 15,35-17 1,-35 35-1</inkml:trace>
  <inkml:trace contextRef="#ctx0" brushRef="#br0" timeOffset="-133479.52">4480 14076 0,'0'17'0,"18"-17"47,0 0-47,-1 0 15,54-35 1,-1 18-1,-52-1-15,70 0 16</inkml:trace>
  <inkml:trace contextRef="#ctx0" brushRef="#br0" timeOffset="-132931.08">5133 13652 0,'-18'-17'0,"1"17"16,-1-18-16,18 1 16,-35-1-1,35-17 1,0-36-1,35 18 1,18 18 0,-35 17-16,52 1 15,-35 17 1,18 53 0,-35 52-1,-18-16 1,0 69 15,-53-17-15,18-35-1,17-70 1,18-19 0,18-34 15,35 17-16,0-18 1,-18 18-16,18-18 16,70 1-1,-52-1 1</inkml:trace>
  <inkml:trace contextRef="#ctx0" brushRef="#br0" timeOffset="-131782.22">6562 13705 0,'0'-17'15,"0"-1"64,17 18-48,1 0 0,-18 18-15,-18-1 15,18 1-15</inkml:trace>
  <inkml:trace contextRef="#ctx0" brushRef="#br0" timeOffset="-131332.89">6509 13758 0,'0'-17'16,"17"34"0,1 1-1,-18 0 1,53 70 0,-53 18-1,18 17 1,-54 18-1,-17-17 17,18-71-32</inkml:trace>
  <inkml:trace contextRef="#ctx0" brushRef="#br0" timeOffset="-129951.7">8132 13264 0,'-18'-17'0,"18"-1"15,-18-17 1,18 0 0,0-1-1,36 19 1,52 34 0,-18 36-1,-17 0 1,0 35-1,0-35 1,-35-35 0,-1-18-1,1-18 1,0-35 0,-18-35-1,0 0 1,0 53-1,0 17 1,-18 71 0,36 53-1,34 70 1,-16-35 0,-1 71-1,-35-36 1,0-35-1,-18-88 1,-35-35 15,1-71-15,-1-35 0,53 17-1,0-52 1,17-1-1,1 19 1,35-1 0,-36 70-16</inkml:trace>
  <inkml:trace contextRef="#ctx0" brushRef="#br0" timeOffset="-129467.36">8590 12806 0,'0'-18'15,"-18"-17"1,36-18-1,17 18 1,1-1 0,17 19-1,0 17 1,-18 0 0,-18 70-1,-17-52-15,0 53 16,-35 52-1,0-52 17,35-36-32,0-18 15,53-34 32,17-18-31,-17 17-1,18-17 1,-36 35-16</inkml:trace>
  <inkml:trace contextRef="#ctx0" brushRef="#br0" timeOffset="-129135.09">9119 13406 0,'0'17'31,"18"-17"1,0 0-17,17 0-15,0 0 16,53-17 0,-35-1-1,-53 0 1</inkml:trace>
  <inkml:trace contextRef="#ctx0" brushRef="#br0" timeOffset="-128885.92">9137 13617 0,'-18'18'15,"54"-18"17,-1 0-17,35 0 1,-17 0 0,0-18-1,-35 18 1</inkml:trace>
  <inkml:trace contextRef="#ctx0" brushRef="#br0" timeOffset="-123705.72">10001 13247 0,'0'-18'32,"0"36"14,0-1-46,0 1 16,0 35 0,0 53-1,0-36 1,0 36 0,0 0-1,0-53 1,0 0-1,0-35 17</inkml:trace>
  <inkml:trace contextRef="#ctx0" brushRef="#br0" timeOffset="-123306.36">10231 13247 0,'0'-18'16,"17"1"-1,-17 34 1,0 18-1,0 71 1,0 35 15,0 0-15,0-52 0,0 17-1,0-54 1,0-16-1,18-36 1,-18-18 0,0 0-1,0 1 1</inkml:trace>
  <inkml:trace contextRef="#ctx0" brushRef="#br0" timeOffset="-100197.34">12206 17057 0,'-18'-53'16,"-17"0"0,18 18-1</inkml:trace>
  <inkml:trace contextRef="#ctx0" brushRef="#br0" timeOffset="-98433.86">8625 14464 0,'-17'-18'16,"-1"18"-1,0 0 1,18-17 0,-17 17-1,17 17 1,0 1 31,17-18-47,1 0 15,0 0 1,70 0 0,53-18-1,35-35 1,-34 18-1,87-18 1,0 18 15,-35 0-15,-88 17 0,0 0-1,0 1 1,-53-1-1,-18 18 1,-17-18-16,-1 18 31</inkml:trace>
  <inkml:trace contextRef="#ctx0" brushRef="#br0" timeOffset="-98000.52">9243 14482 0,'-88'35'0,"35"-18"15,-36 19 1,54-19-16,-18 1 15,36 17 1,17-17 0,17 0-1,36-18 1,71-18 0,52-35-1,36-18 1,-89 19-1,89-19 1,-53 18 15,-36 0-15,-88 35 0,1 1-1</inkml:trace>
  <inkml:trace contextRef="#ctx0" brushRef="#br0" timeOffset="-96903.59">11324 13917 0,'0'18'47,"0"-36"78,-17 18-125</inkml:trace>
  <inkml:trace contextRef="#ctx0" brushRef="#br0" timeOffset="-95935.77">10813 14093 0,'17'0'16,"1"0"-1,0-17 1,34-1-1,37 1 1,-1-19 0,-35 19-1,-36 17-15</inkml:trace>
  <inkml:trace contextRef="#ctx0" brushRef="#br0" timeOffset="-95652.56">10760 14164 0,'-18'18'16,"36"-18"15,-1 0-31,19 0 15,34-18 1,54-17 0,-1-1-1,-17 1 1,-53 18 0,-35 17-1</inkml:trace>
  <inkml:trace contextRef="#ctx0" brushRef="#br0" timeOffset="-92872.13">11324 13458 0,'0'-17'15,"0"-1"-15,0-17 16,0 17 0,35 1-1,18 17 1,-17 17-1,34 1 1,71 35 0,0 17-1,18 1 1,-71-18 0,18 17-1,-18-17 1,-70-35-16</inkml:trace>
  <inkml:trace contextRef="#ctx0" brushRef="#br0" timeOffset="-92439.8">12047 13159 0,'0'-18'16,"-17"0"0,-36 54-1,18 17 1,17-1-16,-35 54 15,-53 141 1,-17 0 0,34-53-1,37-88 1,16 0 0,36-36-1,0-52 1,0-36 31</inkml:trace>
  <inkml:trace contextRef="#ctx0" brushRef="#br0" timeOffset="-87481.72">24236 14517 0,'-18'0'0,"1"0"31,17-18-31,0-17 16,0 0 15,0 17-15,17 0 0,-17 36-1,0 0 1,0 35-1,0-1 1,0-16 0,0 17-1,0-71 17,0-35-17,0 18 1,0-18-1,0 18 1,0 52 15,0 1-15,0 0 0,0 17-1,0 0 1,0-17-1,0-1 1,0-34 0,0-19-1,0 1 1,-17-18 0,17 18-1,-18 17 1,18 1-1,0-1 32,0 36 16,0-1-48,0 1 1,0 0 0,18-1-1,-18 1-15,17 17 16,18 18 0,-17-18-1,0-17 1,-18 0-1,0-36 48,0 0-47,0 1-1,0-1 1,0-17-1,0 17 1,-18-17 0,0 0-1,18 17 17,-17 18-1,-1 18-31,1-18 31,-19 17-31,36 1 16,-17-18 15,34 0-15,1-18-1,35 18 1,-36 0-16,19-17 15,-19 17 1,-34 17 15,-19 1-15,-16 17 0,-1-17-1,70-18 32,1 0-47,17 0 16,0-18 15,-17 18-15,-18-17-1,0 34 1,-18-17-1,1 0 1,-1 0 0,1 18-1,34-18 17,1 0-32,-1-18 15,1 18 1,-18-17-1,-18 17 32,1 0-15,-1 0-17,1 0 1,34 0 15,1 0-15,17 0-1,-17 0 1,-36 0 15,0 0-15,-34 0-1,34 0 1,0 0 0,18 17-1,36-17 17,-1 0-17,-18-17 1,19 17-1,-19-18 1,-34 18 15,-19 0-15,1 0 0,0 0-1,17 18 1,18-1 31,18-17-32</inkml:trace>
  <inkml:trace contextRef="#ctx0" brushRef="#br0" timeOffset="-85213.82">4022 16334 0,'17'-36'0,"19"1"31,34 17-15,-17 18 0,0 36-1,-18 34 1,-17 18 0,-18-52-16,0 52 15,-18 18 1,18-36-1,0-70 1,18-53 0,17-70-1,0 17 1,18-53 0,-17 71 15,-36 53-16,17 52 1,-17 36 0,-35 53-1,17 35 1,18-52 0,18 34-1,17-17 1,36-53-1,-1-36 1,-34-17-16</inkml:trace>
  <inkml:trace contextRef="#ctx0" brushRef="#br0" timeOffset="-85013.57">4921 16457 0,'-17'0'0,"-1"0"16,18-18 15,0 1-31,18 17 16,35-71-1,17 36 1</inkml:trace>
  <inkml:trace contextRef="#ctx0" brushRef="#br0" timeOffset="-84777.4">5115 16598 0,'0'35'15,"-17"-17"1,34-36 0,1 18-1,70-52 1,18-37 0,-53 54-16</inkml:trace>
  <inkml:trace contextRef="#ctx0" brushRef="#br0" timeOffset="-84298.06">5556 16140 0,'-35'-18'16,"17"-17"-16,-17-1 15,17-34 1,18 17 15,53 0-15,0 53-1,35 18 1,-17 52 0,-36 18-1,-17-35 1,-18-35-16,0 17 15,0-52 17,53-19-17,35 1 1,-35 35 0,53 0-1,-18 35 16,-35 18-15,-53 0 0,-35 35-1,-36 18 1,0-53-16</inkml:trace>
  <inkml:trace contextRef="#ctx0" brushRef="#br0" timeOffset="-83781.69">7108 16192 0,'18'0'0,"-18"18"16,18 17-1,-1 1 1,1 34 0,-18 1-16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6-26T08:53:10.7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8520 14376 0,'-18'0'0,"18"17"31,-35-17-31,-1 0 32,1 0-17,0 0 17,17 0-32,36 0 46,-1 0-30,19 0 0,17 0-1,17 0 1,-17 0 0,53-17-1,0-1 1,-18 0 15,-17 18-15,17-17-1,0 17 1,71-36 15,-71 19-15,-18-1-1,19 1 1,-19-1 0,1 18-1,-36-18 1,-17 18-16,35-17 16,-1-1-1,1 18 1,-17-18-1,17 18 17,-36 0-17,1 0 1,0 0 0,-1 18 15,1-18-31,-1 0 15,1 0 1,0 0 15,-1 0-15,1 0 46,0 0-46,-1 0 0,-17-18-1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6-26T08:52:52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12471 7585 0,'0'17'16,"-71"-17"218,71 18 0,18-18-218,-1 0 0,1 0-1,0 0 16,-1 0 1,1 0-17,0 0 17,-1 0-32,19 0 31,-19 0-16,1 0-15,-1 0 16,1 0 0,17 0-1,-17 0 1,0 0 0,17 0-1,-17 0 1,-1 0-1,71 0 17,-52 18-1,-19-18-15,19 0-1,-1 0 1,-18 0 15,19 0-15,-19 0-1,19 0 1,17 0 0,-18 0-1,-17 0 1,17 17-1,18-17 1,17-17 15,-52 17-15,0 0-16,-1 0 16,18 0-1,-17 0 16,0 0-15,-1 0 0,1 0-1,0 0 1,-1 0 0</inkml:trace>
  <inkml:trace contextRef="#ctx0" brushRef="#br0" timeOffset="1905.1">14499 7585 0,'-17'0'16,"-1"0"-16,18-18 78,18 18-78,-1 0 16,1 0-1,17 0 1,0 0 0,-17 0-1,35 0 1,0 0 15,-36 0-15,1 0-16,0 0 15,-1 0 1,19 0 0,-1 18-1,-17-18 1,17 17-1,0-17 1,0 0 0,1 18-1,-19-18 1,19 0 0,-1 0-1,0 0 1,0 0 15,36 0 0,-36 0-15,18 0 0,0 0-1,-18 18 1,18-18-1,0 0 1,0 17 0,0-17-1,-18 0 1,18 0 0,0 0-1,-18 0 1,-17 0 15,17-17 0,-17 17 1</inkml:trace>
  <inkml:trace contextRef="#ctx0" brushRef="#br0" timeOffset="3972.29">12488 8537 0,'18'0'156,"0"0"-156,-1 0 16,1 0-1,0 0-15,-18 18 16,35-18-1,0 0 1,18 0 0,-35 0 15,35 0-15,-18 0-1,18 0 1,-18 0-1,36 0 17,-54 0-32,1 0 15,35 0 17,-36 0-17,1 0 1,0 0-16,-1 0 15,1 0 1,0 0 0,-1 0 15,19 0-15,-19 0-1,18 0 1,-17 0-1,17 0 1,18-18 15,-35 18-15,0 0 0,-1 0-1,1 0 1,-1 0-1,1 0 1,0 0 15,-1 0-15,1 0 0,0 0-1,-1 0 32,1 0-47,-18 18 47,18-18-16</inkml:trace>
  <inkml:trace contextRef="#ctx0" brushRef="#br0" timeOffset="6216.94">14676 8537 0,'17'0'47,"1"0"-16,-1 0-31,1 0 16,0 0-1,-1 0 1,19 0-1,-1 0 17,-17 0-17,-1 0-15,18-17 32,1 17-17,-19 0 1,1 0-1,17 0 1,-17 0 0,0 0-1,-1 0 1,1 17 0,17-17-1,-17 0 1,-1 0-16,1 0 15,0 0-15,-1 0 16,36 0 31,-17 0-31,-19 0-1,18 0 1,1 0-1,-1 0 1,0 0 0,18 0-1,-18 0 1,-17 0 0,0 0-1,-1 0 1,1 0-1,0 0 1,-1 0 0,1 18 15,0-18-15,-1 0 15</inkml:trace>
  <inkml:trace contextRef="#ctx0" brushRef="#br0" timeOffset="122722.51">12294 7691 0,'18'17'16,"0"-17"-1,52 0 17,-52 0-32,-1 0 15,36 0 1,-17 18-1,17-18 1,-18 17 0,35-17-1,1 18 1,-36-18 0,0 0-16,1 18 15,34-18 16,-17 17-15,0-17 0,0 0-1,0 0 1,53 0 15,-71 0-15,0 0-1,18 0 1,-17-17 0,16 17-1,-16 0 1,-1 0 0,18 0-1,-18-18 16,18 18-15,-18 0 0,18-18-1,0 18 1,-17-17 0,-19-1 15,18 1-16,1-1 1,-1-17 0,-17 17-1,-1-17 1,19-18 0,-36 18-1,17-18 1,-17 0 15,0 35-31,0-17 16,-17-36-1,-1 18 1,0 18 0,-17-18-1,-53-53 16,53 71-15,-1 0 0,1 17-1,0 0 1,-1 1 0,19-1-1,-1 1 1,-52 17 15,17-18-15,0 18-1,35 0-15,-17 0 16,-53-18 0,-1 18-1,1 0 1,0 0 15,53 0-31,-18 0 16,-18 0-1,36 18 1,-18-18 0,-17 18-1,-1-1 1,18-17-1,-35 18 17,0-1-17,17 1 1,36 0 0,-36-1-1,18 19 1,0-1-1,-35 35 17,71-34-17,-19-1 1,19 18 0,-19-18-1,36-17 1,-17 35-1,-1-18 17,18 0-17,0 1 1,0-1 0,0 0-1,0-17 1,0 17-1,18-17 1,17 35 15,0-18-15,-35-17 0,53-1-1,-17 18 1,-1-17 15,-18 0-31,36-1 31,-35 1-15,17-18 0,1 18-1,-19-18 1,1 0-16,-18 17 15,35-17 1,-17 0 0,17 0 15,-17 0 0,-1 0-15,1 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6-26T09:25:40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12330 11959 0,'-18'18'0</inkml:trace>
  <inkml:trace contextRef="#ctx0" brushRef="#br0" timeOffset="1760.32">12206 12047 0,'0'18'0,"0"0"15,0-1 1,0 1 0,0 0-1,35 17 1,-17 0-1,17-17 1,-17-18-16,52 53 31,-52-53-31,53 17 16,-18 1 0,-18 0 15,18-18-16,17 17 1,1-17 0,-1 0-1,-34 0 1,52 0 0,-35 0-1,0 0 1,-18 0-1,18 0 1,18 0 0,34 0 31,-69 0-32,17 0 1,35-17-1,-18 17 1,-34-18 0,-1 0-1,18 1 1,-18-1 0,0 0-1,1 1 1,-1-19-1,-17 1 1,-18 0 0,0-18-1,0-18 17,0 54-17,-18-1-15,18-17 16,-18-18-1,1 18 1,-19-1 0,19 1-1,-36 17 1,35 1 0,-17-1-1,-18-17 1,-18 35-1,36-18 1,-18 1 0,0 17 15,-53 0 16,71 0-32,0 0 1,-18 17 0,35-17-1,-35 18 1,18-18 0,-18 18-1,36-18 1,-1 0-16,-17 0 15,-1 17 1,-17-17 0,-17 18-1,35-18 1,-1 17 0,-52 1 15,71-18 0,-1 0-31,-17 18 16,17-18-1,-17 17 1,-1-17 0,19 18-1,-1-18 1,0 18-1,-17-18 1,35 17 0,-17-17-1,17 18 1,-18 0 0,18-1 15,-18 1-31,18 52 31,0-52-15,0 17-1,0 1 1,0-19 0,0 19-1,0-19 16,18-17-15,-18 18 0,0-1 15</inkml:trace>
  <inkml:trace contextRef="#ctx0" brushRef="#br0" timeOffset="5849.17">25629 14429 0,'0'17'16,"18"-17"-1,0 0 1,34 18 0,-34-18-1,17 0-15,-17 0 0,17 0 16,18 18-1,0-18 1,-35 0 15,-36 0 16,1 17-47,-1-17 16,-35 0-1,18 18 1,-1-18 0,36 17-1,18-17 17,35 18-17,0-18 1,0-18-1,17 1 1,-34-1 15,-1-17-15,0 0 0,0-18-1,-17 0 1,0 17-1,-1-16 1,1 16 0,-18 1-1,0 17 1,-18 1 0,-35-19 15,36 36-16,-1-17-15,-17 17 16,-18-18 0,18 18 15,-18 0-15,18 0-1,17 0-15,0 0 16,-17 0-1,0 0 1,17 0 0,-17 0-1,-1 0 1,19 0 0,-18 18-1,-18-1 32,53 1-47,-36 0 31,1 17-15,35 0 0,-18 18-1,18-18 1,0 18-1,0-17 1,0 17 0,36-18-1,-19-17 1,1-18-16,35 35 16,-18-18-1,0 1 1,1-18-1</inkml:trace>
  <inkml:trace contextRef="#ctx0" brushRef="#br0" timeOffset="8159">18997 14393 0,'0'-17'47,"0"34"31,0 1-31,18 0-16,-1-18-15,1 0-16,0 0 31,52 17-15,-52-17-1,52 18 1,-17-18 0,-35 0-16,17 0 15,36 0 1,-18 0 0,0-18-1,-18 1 1,0-19-1,0-34 1,-35-1 0,0 1-1,0 17 17,-17 0-17,-1 0 1,-35-18 15,36 54-15,-19-19-1,19 36 1,-19-17 0,1 17-1,-18 0 1,18 0-1,-18 0 1,0 17 0,35-17-16,-34 18 15,-1 0 1,17-1 15,19 19-15,-19-1-1,1 18 17,18-36-32,17 19 15,0-19-15,0 19 16,0 17 0,17 17-1,18 1 1,1-36-1,-1 0 1,36 1 0,17-1-1,-35-18 1,-18-17-16,-17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6-26T08:56:37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3351 8114 0,'0'0'0,"-17"0"16,34 0 46,1 0 110,0 0-141,-36 0 79,36 0-17,-18-18 64,0 1-142,0-1 1,0 0-1,-18 18-15</inkml:trace>
  <inkml:trace contextRef="#ctx0" brushRef="#br0" timeOffset="366.64">3440 7973 0,'-18'0'16,"0"0"0,-17 17-1,35 1 1,35 0 15,-17-18-31,52 17 16,54 1-1,-18 0 1,-71 17 0,-35 18 15,-35 0-15,-18 35-1,18-53 1,17 0-1,18 18 1,18-53-16</inkml:trace>
  <inkml:trace contextRef="#ctx0" brushRef="#br0" timeOffset="2997.3">5027 15593 0,'18'-36'0,"-18"19"31,0 34 0,0 1-15,-18 0-16,18 17 15,-18 53 1,1 0 0,-1-17-1,1-53 1,17-1-1,17-52 1,1-36 0,-18-17-1,35-53 1,0 0 0,1 35 15,34 18 0,-70 106-15,35 17-1,-17 18 1,0-18-16,17 36 16,0 52-1,-17 18 1,0-35-1,-18-35 1,0-36 0</inkml:trace>
  <inkml:trace contextRef="#ctx0" brushRef="#br0" timeOffset="3247.48">5115 15681 0,'-17'0'15,"17"18"17,35-18-17,18 17 1,17-17-1,71-17 1,-88-1 0</inkml:trace>
  <inkml:trace contextRef="#ctx0" brushRef="#br0" timeOffset="4446.74">14464 15064 0,'0'17'47,"18"-17"-47,-18 18 15,17 35 16,-17 17-15,0 19 0,0-1-1,0-35 1,-17 0 0,-1-18-16</inkml:trace>
  <inkml:trace contextRef="#ctx0" brushRef="#br0" timeOffset="4982.63">14464 15187 0,'0'-53'15,"0"36"-15,0-36 31,53 0-15,-18 35 0,36 0-1,-18 18 1,-36 36 0,-17-1-1,0 0-15,-35 71 31,17-88-31,-52 52 16,34-52 0,36-36 15,18 1-31,0-1 16,52-17-1,1 35 16,-54 0-15,19 53 0,-36 0-1,-18 35 1,-17-35 0,-18 0-1,-18-18 1,1-35-1</inkml:trace>
  <inkml:trace contextRef="#ctx0" brushRef="#br0" timeOffset="27089.79">5856 16210 0,'18'0'32,"-1"0"-32,-17 18 31,0-1-16,-17 19 1,17 34 0,0 36-1,0-35 1,0-54-16,-18 54 16,18-18-1,0-18 1</inkml:trace>
  <inkml:trace contextRef="#ctx0" brushRef="#br0" timeOffset="27622.1">5838 16422 0,'0'-35'16,"18"-1"-1,-18 1 1,18 17 0,-1 18-1,-17 18 1,18 17 0,17 1-1,-17-1 1,-18-18-16,0 1 15,18-18 1,17-53 15,-18 18-15,1-18-16,0-18 31,-1 18-15,-17 36-1,18 17 1,-18 35 0,35 18-1,1 18 1,-19-18 0,1-18-16,0 0 15,-1 18 1,18-18-1,-17-35 1</inkml:trace>
  <inkml:trace contextRef="#ctx0" brushRef="#br0" timeOffset="29071.51">6350 16351 0,'18'0'32,"-1"0"-17,1 0 1,0 0-1,-1 0-15,18 0 16,36 0 0,0-17-1,17 17 1,0-18 0,18 0-1,-18 18 16,-70 0-15,-36 0 47,0-17-48,1 17-15,-19-18 16,-16 0-1,34 1 1,0-1 0,1 18-1,17 18 17,17-18-17,19 17 1,-1 1-1,-18 0-15,36 52 32,-53-34-17,0-19 1,0 1-16,-17-1 16,-1 19-1,0-19-15</inkml:trace>
  <inkml:trace contextRef="#ctx0" brushRef="#br0" timeOffset="29791.12">7232 16140 0,'18'0'16,"-18"17"-1,17 18 1,18 18 0,-17 18-1,-18 0 1,18-36 15,-18-18-31,0 19 16,0-19-1,0-34 17,0-19-17,-18-34 1,0-18-1,1 17 1,17 36 0,0 0-1,17 17 1,1-17 0,0 17-1,35 18 1,0-18 15,-18 1-15,-17 17-1</inkml:trace>
  <inkml:trace contextRef="#ctx0" brushRef="#br0" timeOffset="30003.36">7355 16245 0,'18'0'31,"0"0"-31,17 0 15,-17-17 17,17 17-32</inkml:trace>
  <inkml:trace contextRef="#ctx0" brushRef="#br0" timeOffset="30236.57">7408 16475 0,'18'0'16,"17"0"15,-17-18-31,35 0 16,0 18-1,-36-17 1</inkml:trace>
  <inkml:trace contextRef="#ctx0" brushRef="#br0" timeOffset="31269.22">7796 15752 0,'0'-18'15,"0"36"32,0-1-31,-17 1-1,17-1-15,-18 54 32,0-36-32,1 89 15,17 17 1,17-18 0,1-52-1,35 17 1,0-17-1,35-36 17,-17-35-17,-36 0-15</inkml:trace>
  <inkml:trace contextRef="#ctx0" brushRef="#br0" timeOffset="34448.67">8096 15857 0,'0'18'62,"0"0"-46,18-1 0,0 71-1,-18-70 1,0 70-1,17-35 1,-17-35-16,0 35 16,0 0-1,0-18 1,0-17 0</inkml:trace>
  <inkml:trace contextRef="#ctx0" brushRef="#br0" timeOffset="34932.25">8096 15963 0,'0'-17'0,"0"-1"16,36 0-1,-19 1 1,18-19 0,1 19-1,-1-1 1,-17 18 15,-1 0-15,1 88 15,-18-70-31,0 17 16,0-17-16,0 17 15,-18-17 1,1-1 0,-19-17-1</inkml:trace>
  <inkml:trace contextRef="#ctx0" brushRef="#br0" timeOffset="35597.44">8414 15875 0,'17'18'0,"-17"-1"16,18 1-1,-18 17 1,0-17-16,18 17 15,-1 53 1,-17-17 0,88-1 15,-70-52-31,17-18 16,18-18-1,-17-35 1,-1 18-1,-17-53 1,-18 17 0,0 1-1,0 17 1,-18 18 15,0 17-15,1 18-1</inkml:trace>
  <inkml:trace contextRef="#ctx0" brushRef="#br0" timeOffset="36930.17">8890 16034 0,'0'17'16,"0"1"31,18-18-32,-18 18-15,17 17 16,-17 0 0,0 0-16,0 1 15,18 34 1,-18-17 0,0-17 15,0-19-31,0 1 15,18 17 1,-18-53 15,0 1-15,0-1 0,0 1-1,0-19 1,52-34 15,-34 52-15,0 0-1,-1 18 1,19 0 0,-19 18-1,-17 17 16,18 1-15,-18-1 0,-35-17-1,-1-1 1,19-17-16,-1 0 16,0 0-1</inkml:trace>
  <inkml:trace contextRef="#ctx0" brushRef="#br0" timeOffset="37861.8">9349 16404 0,'17'0'16,"1"-17"-1,-36 17 32,18 17-47,-17 36 32,-1-35-32,-17 52 31,-1 18-31,1-35 31,0-17-31</inkml:trace>
  <inkml:trace contextRef="#ctx0" brushRef="#br0" timeOffset="38894.5">9419 15840 0,'18'17'0,"-18"1"16,0 35-1,0-18 1,0 36 0,0 17 15,0-70-16,-18-1 1,18-34 15,0-19-15,0-34 0,0 17-1,0-35 1,18 17-1,-1 36 1,1 17 0,0 18-16,-18 18 31,0 17-15,17 18-1,54 70 32,-53-87-31,-1-36-1,1 0 1,-18-18 0,17-35-1,19-17 1,-19 34-1,-17 1-15,18 0 16,0 0 0,-18 52 31,0 1-47,0-1 15,17 54 1,1 52 15,-18-87-15,18-1-1,-1 36-15</inkml:trace>
  <inkml:trace contextRef="#ctx0" brushRef="#br0" timeOffset="39344.75">9895 15610 0,'0'-17'15,"18"17"17,0 0-17,17 35 1,18 18-1,0 35 1,-18 0 0,-17-52-16,-1 69 15,1 37 1,-18-1 0,-71-53-1,54-35 1,-1-36-1</inkml:trace>
  <inkml:trace contextRef="#ctx0" brushRef="#br0" timeOffset="41990.75">10460 16210 0,'17'0'15,"1"0"1,0 0 0,-1 18-1,19-18 1,52 0 15,-70 0-31,17-18 16,53 18-1,18 0 1,0 0 0,-53 0-1,52 0 1,-34 0-1,0 0 1,-54 0-16,54-18 16,35 18 15,-18-17-15,18-1-1,-36 18 1,1-17-1,105-1 17,-141 18-17,18-18 1,18 18 0,17-17-1,-17 17 1,-1 0-1,-35 0 1,36 0 0,0 0 15,-19-18-15,1 18-1,18 0 1,-36 0-1,18-18 1,-35 18 15,-1 0-31,19 0 16,17 0 0,-18 0-1,-18 0 1,1 0-1,17 0 1,1 0 15,-1 0 1,-17 0-17,17 0 1,0 18-1,-17-18 1,-1 0 0,36 18 15,-35-18-15,0 0 62,-18-18-63,0 0 17,0 1-17,-18 17 1,-35-36-1,18 1 1,17 18 0,1-1-16,-1 0 15,-17 1 17,35 34-1,17-17-31,19 18 15,16 0 1,-16 17 0,-1 0-1,-35-17 17,0 17-17,0 0 1,-18 1-1,1-1 1,-1-18-16</inkml:trace>
  <inkml:trace contextRef="#ctx0" brushRef="#br0" timeOffset="45338.25">13882 15981 0,'0'17'46,"0"-34"189,0-1-157,0 36-31,0-1-32,0 1 1,0 53 0,0-54-1,0 71 1,0-17 0,0-36-1,0 1 1,-18-19-16</inkml:trace>
  <inkml:trace contextRef="#ctx0" brushRef="#br0" timeOffset="45738.75">13794 15998 0,'0'-17'16,"0"-1"-16,53-17 31,-18 35-31,0-18 16,36 18-1,-18 36 1,-1 34-1,-16-17 1,-36 35 0,-18-17-1,-17-1 1,0-52 0,-18 17-1,0-17 16,0 0-15,18-18 0</inkml:trace>
  <inkml:trace contextRef="#ctx0" brushRef="#br0" timeOffset="46236.57">14517 15893 0,'-18'0'31,"-17"35"-15,-18 18-1,18 53 1,17-36 0,18 71-1,35 0 1,36-35 0,-18-53-1,35 0 1,0-35-1,-17-36 17</inkml:trace>
  <inkml:trace contextRef="#ctx0" brushRef="#br0" timeOffset="49529.45">8043 16651 0,'-17'0'16,"-19"0"0,1 0-1,35 18-15,-35-18 16,-18 17-1,0 1 1,18 0 0,-1-1-1,1 1 1,0 0 0,0-18-1,17 17 1,0-17 78,18 18-48,18-18-30,0 0 0,17 0-1,18 0 1,17 0 0,-34-18-1,34 18 1,18-17-1,36-1 17,-89 18-17,18 0 1,18-18 0,34 1-1,19-1 1,-54 0-1,19 1 1,17-1 0,-1 0-1,-34 1 1,17-1 0,18 1-1,0-1 1,-53 18-1,-18-18-15,18 18 16,159-35 31,-142 17-31,-17 18-1,-35 0-15,35-17 16,17-1-1,18 18 1,1-18 0,-19 18-1,1-17 1,-36-1 0,0 18-1,0 0 1,-17 0-1,0 0 17</inkml:trace>
  <inkml:trace contextRef="#ctx0" brushRef="#br0" timeOffset="50399.25">10513 16651 0,'-18'0'15,"0"-18"-15,1 18 16,-1 0 0,-52 18-1,-19 17 1,-16 18 0,52-17-1,-18 34 1,71-52-16,-17 17 15,17 18 1,52 0 0,1-18-1,53 0 17,0-17-17,53-53 16,-124 35-31,18-35 16,35-1 0,-70 19-1</inkml:trace>
  <inkml:trace contextRef="#ctx0" brushRef="#br0" timeOffset="52733.84">16334 16016 0,'0'-18'31,"0"1"0,-18 17-15,0 0 0,-17-18-1,-18 18 1,35 18 0,-17-1-1,-35 19 16,70-19-31,-18 1 16,18 35 0,0 0-1,0 0 1,35-18 0,-17-35-16,17 35 31,36-17-16,-1 0 1,1-36 0,-36 18-1,36-18 1,-36 1 0,-17 17-1,-1 0 1</inkml:trace>
  <inkml:trace contextRef="#ctx0" brushRef="#br0" timeOffset="53979.17">15840 16492 0,'0'18'78,"-18"-18"-78,18 18 16,0-1 0,-18 54-1,-17-1 1,18-17-1,-36 18 1</inkml:trace>
  <inkml:trace contextRef="#ctx0" brushRef="#br0" timeOffset="55610.49">14799 16034 0,'0'17'62,"0"1"-46,0 0-16,18-1 15,-18 36 1,17 18 0,-17-18-1,18-18-15,-18 18 16,0 17 0,0 1-1,0-36 1,0-17-1,-18-18 1</inkml:trace>
  <inkml:trace contextRef="#ctx0" brushRef="#br0" timeOffset="56027.48">14799 16175 0,'0'-35'0,"18"35"16,-18-18-16,17-17 15,19-1 1,-1 1-1,35 0 17,-52 35-17,35 0 1,-18 70 15,-35-52-31,0 35 16,-17-18-1,-1 0 1,-35-17 0,18 0-1,17-18 1</inkml:trace>
  <inkml:trace contextRef="#ctx0" brushRef="#br0" timeOffset="57591.37">15134 16016 0,'18'18'0,"-18"-1"15,35 36 1,-17 18 0,-18-1-1,0 19 1,0-19 0,0-17-1,0-35 1,0-1-16,0-34 31,-18-1-31,-17-35 31,0 0-15,17-35 0,18-18-1,0-17 16,0 105-31,35 0 16,18-34 0,-35 52-16,17-18 15,-17 18 1,17 35 0,-17 0-1,-1 36 1,-17 0-1,0-19 17,-35-16-17,0-19 1,-1-17 0,19 0-1,87 18 32,-52 17-31,35 1-1,0-1 1,17 18 0,-17-18-1,-18-17 1,-17-1-1,-18-34 17,0-1-17,0 0 1,0-17 0,0 0-1,0 17 1,-18-17-1,18-18 17,0 35-32,0 1 15,-17-19 1,17 19 0,0-1-1,0 1 1,-18 17 15,18 17-15,0 1-1,0-1 1,18 36 0,-18 18-1,0 0 1,17-19-1,-17-16 1,18-1 15,-18-53 1,0 1-17,0-1-15,18-17 16,17-18 15,-35 35-31,18 1 31,-1-1-15,1 18 0,0 0-1,-1 18-15,-17-1 16,0 19-1,0-1 1,0 18 0,-35-18 15,17-35-15,-17 0-1,0 0 1</inkml:trace>
  <inkml:trace contextRef="#ctx0" brushRef="#br0" timeOffset="59654.14">16704 15628 0,'18'0'0,"-1"0"31,1 0-16,0 18 1,34 17 0,1 18-1,18 17 1,0 36 0,-19 0-1,-52-35 1,0 34-1,0-87-15,-35 35 16,-35 18 0,-19-18-1</inkml:trace>
  <inkml:trace contextRef="#ctx0" brushRef="#br0" timeOffset="60223.06">17498 16069 0,'17'0'47,"1"-18"-31,0 18-16,35 0 15,17-17 1,71 17 15,-105 0-15,16 0-1,-16 0-15</inkml:trace>
  <inkml:trace contextRef="#ctx0" brushRef="#br0" timeOffset="60606.01">17480 16175 0,'53'17'31,"-18"-17"-15,36 0 0,17-17-1,-17 17 1,-18 0 0,-36-18-16,18 18 15,18-17 1,-35 17-1</inkml:trace>
  <inkml:trace contextRef="#ctx0" brushRef="#br0" timeOffset="62503.97">18256 15699 0,'0'-18'16,"0"36"46,0-1-62,0 19 16,0-19-16,0 54 16,0 35-1,0-18 1,0 35 0,0-35-1,0-35 1,0-35 15,-17-18-31,17-18 16</inkml:trace>
  <inkml:trace contextRef="#ctx0" brushRef="#br0" timeOffset="63419.62">18274 15734 0,'0'-18'15,"18"18"-15,-1 0 16,54-17 15,-54 17-31,19 0 16,-1 17-1,-17 19 1,-1-1 0,-17-18-16,35 36 15,-35 18 1,18-1 15,0-34-15,-18-19-1,17 1 1,1-53 0,35-18-1,-18 0 1,36-53-1,17-70 17,-53 123-17,-35 17 1,18 19 0,0 17-1,-18 35 16,0-17-15,17 35 0,1 70-1,-18 1 1,0-1 0,0-52-1,17-1 1,1-35-1,0-17 1,17-36 15,-17-17-15,-1 18 0</inkml:trace>
  <inkml:trace contextRef="#ctx0" brushRef="#br0" timeOffset="69143.89">8326 16492 0,'-18'0'62,"0"0"-62,1 0 32,-1 0-17,0 0 16,1 0 1,17 18-17,-18-18 1,0 0 0,1 0-1,-18 0 1,-1 0-1,19 0 1,17 18 0,-18-18-1,36 17 32,-1-17-31,1 0-1,17 0 1,0 0 0,18 0-1,18 0 1,17-17 0,-35 17 15,18 0-16,-1-18 1,1 18 0,-1 0-1,-34 0 1,16-18 0,1 18-1,36 0 16,-72 0-31,1 0 16,35-17 0,-18 17-1,-17 0 1,17 0 0,-17 0 15,17-18-16,-18 18 1,1 0 0,0 0-1,-1 0 204,-34 0-188,17 18 1,-18-18 108,36 0-109</inkml:trace>
  <inkml:trace contextRef="#ctx0" brushRef="#br0" timeOffset="80251.5">4692 16263 0,'-18'0'16,"1"0"15,34 0 31,1 0-30,0 0-32,-1-18 15,36 18 1,18-17 0,-54 17-16,54-18 15,35 0 1,-18-17-1,-35 35 1,17-35 0,-17 17-1,88-35 32,-105 36-47,52-19 16,0-16 15,18 16-15,-18 19-1,-53-1 1,36 0 0,-36 1-1,-17 17 16,-36 0 1,1 0-17,17-18 1,-18 18 15,0 0 0,1 0-15</inkml:trace>
  <inkml:trace contextRef="#ctx0" brushRef="#br0" timeOffset="94145.5">7937 15663 0,'-17'0'547</inkml:trace>
  <inkml:trace contextRef="#ctx0" brushRef="#br0" timeOffset="95403.55">8114 16457 0,'18'0'16,"-1"0"-1</inkml:trace>
  <inkml:trace contextRef="#ctx0" brushRef="#br0" timeOffset="98950.35">7355 14905 0,'0'-18'31,"-17"18"-15,17 18 15,0-1-15,0 19-16,0 17 16,0 17-1,17 71 1,-17 18-1,0-18 1,0-53 0,0-17 15,0-18-15,0-35-1,0-36 1,-53-35 15,53 35-31,-35-35 16,18 0-1,17 18 1,-18 0 0,18 17-1,0 36 16,0 0-15,18-1-16,-1 18 16,1 36 15,-1-36-15,1-17-16,0 0 15,-1-1 1,1-34-1,53-54 17,-54 18-17,19 0 1,-36 18 0,0 0-1,0 17 1</inkml:trace>
  <inkml:trace contextRef="#ctx0" brushRef="#br0" timeOffset="99899.33">7638 14235 0,'17'0'32,"-17"17"-1,-17-17-15,-1 35-1,-53 1 1,1-19-1,35 1 1,-1 0 0,36-1 31,0 1-32,18 35 1,-18 17-1,35 36 1,1-18 0,-19-35-1,1 0 1,-1-35 15,19 0-15,-19-36-1,19-17 1,-1-1 0,18-17-1,-36 18 1</inkml:trace>
  <inkml:trace contextRef="#ctx0" brushRef="#br0" timeOffset="100165.78">7532 14711 0,'-18'0'16,"1"0"-1,17-18 1,17 18-1,36-35 1,35-18 0,-52 35-1,-19 1-15,36-19 16,-35 1 0</inkml:trace>
  <inkml:trace contextRef="#ctx0" brushRef="#br0" timeOffset="100482.3">7990 14199 0,'18'-17'16,"-18"-1"0,-18 18-1,1 0 1,-1 35-1,-35 36 1,18-18 0,0 53-1,35-18 1,0-35 0,0-36-16,53 19 15,52-54 16,-69 0-31,-1 1 0</inkml:trace>
  <inkml:trace contextRef="#ctx0" brushRef="#br0" timeOffset="100798.52">8396 14129 0,'-18'-18'15,"1"18"1,-36 0 0,18 53-1,17-18 1,18 1-16,-18 16 16,18 19-1,18-18 1,88-18 15,-89-35-31,54 0 16,-18-35-1,0 17 1,-36 1 0</inkml:trace>
  <inkml:trace contextRef="#ctx0" brushRef="#br0" timeOffset="111687.22">13794 14605 0,'-18'-18'16,"0"-35"-1,-17 18 1,17 0-1,-35 0 17,53 52-1,0 1-15,0 0-1,18 52-15,0 36 16,-1-18 15,19 53-15,-19 0-1,19-17 1,-19-54 0,-17-34-16,18-1 15,0 0 1,-18-52 15,-53-107 0,35 89-15,-17-36 0,17 36-1,18 53 32,0-1-31,18 36-1,-1 18 1,-17-36-16,36 18 16,-1 35-1,0-35 1,-35-35-1,18-18 1,-1-71 0,19-88 15,-36 142-31,0-36 16,0 18-16,17 17 15</inkml:trace>
  <inkml:trace contextRef="#ctx0" brushRef="#br0" timeOffset="112737.37">14058 14058 0,'0'18'47,"-17"-18"-32,-19 17 1,1 1 0,-18 17-1,18 1 1,0 17-1,17 17 1,18-17 0,35-35-1,18 17 1,18-35 0,17 0-1,-35-18 1,17-17 15</inkml:trace>
  <inkml:trace contextRef="#ctx0" brushRef="#br0" timeOffset="113019.14">13899 14270 0,'18'0'63,"0"0"-48,-1 0-15,1 0 0,105-35 32,-105 35-17,0 0-15</inkml:trace>
  <inkml:trace contextRef="#ctx0" brushRef="#br0" timeOffset="113352.51">14429 14005 0,'0'-17'16,"-18"17"0,0 0-1,-17 35 1,35-17-1,0-1-15,-18 18 32,-17 54-17,35-72 1,18 36 0,17-35-1,0-1 1,18-34-1,18-1 1</inkml:trace>
  <inkml:trace contextRef="#ctx0" brushRef="#br0" timeOffset="113701.83">14746 13935 0,'-18'0'32,"1"0"-17,-36 70 1,35-52 0,1 17-1,17 18 1,35-18-1,-17-17 1,52-18 0,1-35-1,-36 17 1,-17 18-16,-1-18 16,1 18-1</inkml:trace>
  <inkml:trace contextRef="#ctx0" brushRef="#br0" timeOffset="117452.09">14958 16827 0,'-18'0'47,"0"0"47,1 0-79,34 0 188,1 0-171,0 0-17,-1 0 1,19-17-1,-1-1 1,-17 1 0,35-1-1,-1 0 1,1 1 0,-35 17-16,0-18 15,17 18 1,0-18-1,0 1 17,-17 17-17,0 0-15,-1-18 16,1 18 15,0-18-15,-1 18-1,1 0 1,0-17 0,-1 17-1,1 0 1,-1 0 0,1 0-1,0-18 1,-1 18 15,-34 0 188</inkml:trace>
  <inkml:trace contextRef="#ctx0" brushRef="#br0" timeOffset="118867.22">14940 16880 0,'18'0'16,"-1"0"0,1 0-1,0-17 1,35 17-1,0-18 1,-1 0 0,-34 1-1,17-1 1,1 1 0,-19-1 15,1 18-16,0 0 1,-18-18 0,35 18-1,0 0 1,-17-17 0,17 17-1,-17 0 1,-1 0-1,-17-18 1,18 18 0,0 0 62,-36 0 219</inkml:trace>
  <inkml:trace contextRef="#ctx0" brushRef="#br0" timeOffset="124940.72">8961 16827 0,'17'18'47,"1"-18"-47,-1 18 16,1-18-16,70 88 31,-70-70-15,35 35-16,35 17 31,18 1-15,-53-18-1,35-1 1,0 1-1,0-17 1,-17-1 0,-53-35-16,52 18 15,1-1 1,17 1 0,0-18-1,-35 17 1,35-17-1,71 18 32,-71-18-31,-17 0 0,17 0-1,-18 0 1,19-18-1,-36 1 1,-36 17-16,54-18 16,17-17-1,18 0 1,-53 17 0,35-17-1,0-1 1,0 1-1,-35 0 1,53 0 15,-88 35-15,17-18 0,18 0-1,-18 1 1,53-19-1,-35 19 1,18-18 0,-54 17-1,1 0 1,0 1 0,17 17-1,36-36 1,-19 19-1,1-1 1,0-17 15,18-1 1,-54 36-17,1-17 1,-36 17 46,1 0-30,-1 0-1,18 17 47,-17-17-78,34 0 78,1 0-62,-1 0-16,19 0 15,52-17 1,-17-1 0,70 1-1,-18-19 1,18 1-1,-70 0 1,35 17 0,-18-17-1,-18 0 17,36-1-17,-71 19-15,-17-1 16,35 0-1,0-17 1,0 17 0,0 1-1,17-1 1,-17 1 0,-17 17-1,-19-18-15,1 18 16,17-18-1,18 1 1,-18 17 0,1-18-1,-19 18 17,18 0-17,18-18 16,-35 18-15,17 0 0,-17 0-1,0 0 17,-1 0-17,36-17 1,-35 17-1,-1 0 1,-17-18-16,18 18 16,-18-18 31,-35 18-32,17 0 1,-52-17-1,52 17 1,0 0 0,36 0 15,0 0-15,17 0-1,0-18 1,-17 18-1,-1 0 1,-17 18 0,0-1-1,-53 1 17,18 17-17,0-17-15</inkml:trace>
  <inkml:trace contextRef="#ctx0" brushRef="#br0" timeOffset="126288.65">9507 16863 0,'0'17'0,"-17"1"16,-1-18 0,0 18-1,-17-1 1,0-17 0,17-17 15,18-1-16,-17 0 1,-1 1 0,0 17 15,18 17 0,-17 1-31,-19 17 16,1 1-1,35-19-15,-35 1 16,0 17 0,-1-17-1,36-1 1,-17-17 0,34 0 30,19 36-30,16 17 0,1-18-1,18 35 1,0-17-16</inkml:trace>
  <inkml:trace contextRef="#ctx0" brushRef="#br0" timeOffset="131101.16">24359 13317 0,'0'-17'62,"-17"17"-62,-1 0 16,0 0 0,-52-18-1,17 0 1,18 1-1,17-1 17,18 36-17,0-1 1,0 54 0,-18-18-1,18 53 1,0 0-1,0-18 17,0-35-32,0-18 31,36 0-15,17-17-1,-1-18 1,-16-18-1,34 1 1</inkml:trace>
  <inkml:trace contextRef="#ctx0" brushRef="#br0" timeOffset="131367.41">24042 13617 0,'0'-17'31,"17"17"-15,1 0-1,35-18 1,53 18-1,-18 0 1,-35 0 0</inkml:trace>
  <inkml:trace contextRef="#ctx0" brushRef="#br0" timeOffset="131716.94">24853 13388 0,'18'0'31,"-18"-18"-15,-35 18-1,-18 18 1,-18 35-1,36 0 1,17-18-16,1 18 16,-1 17-1,36 1 17,-1-53-32,36-1 15,35-17 1,18-17-1</inkml:trace>
  <inkml:trace contextRef="#ctx0" brushRef="#br0" timeOffset="132133.44">25612 13300 0,'0'-18'16,"-18"18"15,0 18-31,-52-1 16,17 19-1,-18 34 1,36 18 0,35-35-1,0-17 17,35-1-17,54-35 1,-1 0-1,18-18 1,-71 18 0,0-17-16</inkml:trace>
  <inkml:trace contextRef="#ctx0" brushRef="#br0" timeOffset="134097.04">24642 14111 0,'0'18'110,"0"-1"-95,0 1 1,0 17 0,0 36-1,-18-18 1,18-18-16,0 18 15,-18 53 1,-17-18 0,17 0-1,18-53 1,0 18 15,-17-70 0</inkml:trace>
  <inkml:trace contextRef="#ctx0" brushRef="#br0" timeOffset="134398.66">24342 14552 0,'0'-18'0,"17"18"31,1 0-15,0 18 0,-1 0-16,89 35 31,-88-36-16,35 19 1,-36-1 0,1 0-1,-18-17 1</inkml:trace>
  <inkml:trace contextRef="#ctx0" brushRef="#br0" timeOffset="134697.57">24994 14464 0,'0'18'16,"-17"-1"-1,-1-17 1,-35 53 0,18-18-1,-18 36 1,0-18 0,0 0-1,-17-18 1</inkml:trace>
  <inkml:trace contextRef="#ctx0" brushRef="#br0" timeOffset="136062.25">23760 15293 0,'0'18'16,"0"-1"15,0 36 0,0-35-31,0 35 16,0 17-1,0 18 1,-18-17 0,18 0-1,-18-36 1,1 0 0,-1-35-1</inkml:trace>
  <inkml:trace contextRef="#ctx0" brushRef="#br0" timeOffset="136466.29">23760 15416 0,'0'-35'16,"0"17"-16,17-17 15,54 0 1,17 0 0,-17 17-1,-36 18 1,18 18 0,-18 17-1,-35 0 1,0 18 15,-18 0-15,-17 0-1,0-35 1,17-18-16,-35 35 16,36-35-1,-1 0-15</inkml:trace>
  <inkml:trace contextRef="#ctx0" brushRef="#br0" timeOffset="137393.96">24447 15416 0,'0'18'47,"0"0"-47,0 52 31,0 18-15,0-17 0,0 35-1,-17-36 1,-1-52 0,1 0-16,17-54 31,0-34-16,17-142 17,-17 177-32,18-53 15,-1-1 1,19 19 0,-1 52-1,0 1-15,1 17 16,34 0 15,-17 53-15,-53-1-1,0-16 1,-35 34 0,-36-17-1,36-35 1,35-1-1,-18-17 1,36 0 15,17 0-15,1 18 0,34 35-1,1 18 1,-18-1 15,-18 1-15,-18-18-1,1-18 1</inkml:trace>
  <inkml:trace contextRef="#ctx0" brushRef="#br0" timeOffset="138493.65">25312 15628 0,'0'-18'16,"-18"18"46,1 0-62,-1 18 16,0-18-16,1 18 0,-19 17 15,1-17 17,17 35-17,18-1 1,0-16 0,18-19-1,0-17 1,35-35-1,-36 17 1,19-17 0,-19-18-1,1 36 1,-18-19 0,35 19 30,-35 34-46,0 1 32,0 35-17,18-18 1,-1-17-16,1 17 16,17 0-1,-17-52 16,0 17-31,-18-18 16,17 0-16</inkml:trace>
  <inkml:trace contextRef="#ctx0" brushRef="#br0" timeOffset="139391.06">25894 15840 0,'18'0'31,"-18"17"1,0 1-17,0 53 1,-36-1-1,-17 1 1,0-18 15</inkml:trace>
  <inkml:trace contextRef="#ctx0" brushRef="#br0" timeOffset="139709.28">26317 15487 0,'35'-18'16,"-35"1"-16,0 34 31,0 1-15,0 0-1,-52 123 17,52-106-32,-18 18 15,18 35 1,-18-35-1</inkml:trace>
  <inkml:trace contextRef="#ctx0" brushRef="#br0" timeOffset="140074.54">26317 15610 0,'0'-53'16,"18"18"-16,-18 0 0,17-53 15,36 17 1,18 18 0,-18 36 15,70 17 0,-105 17-31,-18 19 16,0 34-1,0-17 1,-35 18 0,-36-1-1,36-35 1,17-35-16,-35 36 16,0-36-1,36 0-15</inkml:trace>
  <inkml:trace contextRef="#ctx0" brushRef="#br0" timeOffset="140995.24">26776 15363 0,'17'0'62,"1"0"-46,-18-17 0,0 34 15,0 1-15,0 17-1,0 36 1,0 70 15,0-106-31,0 18 16,35 18-1,1-36 1,34-35 0,1-18-1,-1-34 1,-17-37-1,-17 19 1,-19 34-16,1-16 16,-18-37-1,0 54 17,0 0-17,0 17 1,-35 1-1,-1 34-15</inkml:trace>
  <inkml:trace contextRef="#ctx0" brushRef="#br0" timeOffset="141807.04">27534 15628 0,'0'-18'16,"-17"1"-1,-19 17 1,-17 17 15,18 19-15,18-36-16,-19 35 15,1 18 1,0 0 0,35 0 15,17-53-31,19 0 16,17-18-1,17-35 1,-17 18-1,-35 0-15,-1 17 16,1-17 0,-18 52 31,0 1-32,-18 17 1,18 18-1,18 0 1,-18-35 0,70-1-1,72-52 17,-125 0-17</inkml:trace>
  <inkml:trace contextRef="#ctx0" brushRef="#br0" timeOffset="151830.41">24483 16192 0,'0'-17'32,"17"17"-32,1 0 31,-18-18-16,0 36 17,0-1-17,18 72 17,-18-54-32,17 53 15,-17-17 1,0 17-1,-17-18 1,17 1 0,0-36-1,-36-17 1,19 0 0,-1-36 15,0 18-16</inkml:trace>
  <inkml:trace contextRef="#ctx0" brushRef="#br0" timeOffset="152162.59">24342 16510 0,'17'-18'0,"1"18"32,-18 18-17,18-18-15,17 53 16,0 0 0,-17 0-1,-1-36-15,1 19 31,35 17-15,-35-36 0,-18 1-1,17-53 1,1 17 0</inkml:trace>
  <inkml:trace contextRef="#ctx0" brushRef="#br0" timeOffset="152459.97">24818 16510 0,'0'-18'0,"0"36"47,0 0-47,-53 17 31,-18 0-15,19 18-1,16 0 1,19 0 0,-1-35-1,18-1-15,-35 18 31</inkml:trace>
  <inkml:trace contextRef="#ctx0" brushRef="#br0" timeOffset="156341.99">24342 17039 0,'-18'0'78,"0"0"-62,1 0-16,-54 0 16,1 0 15,-71 0-15,123 0-1,-17 0 1,17 0-1,0 0 1,18 18 15,-17-1-15,17 1-16,0 0 16,0 17-1,0 36 1,0 17-1,-18-18 1,18-34 0,0 16 15,0-16-15,18-1 15,-1-35-16,19 0 1,17 0 0,-18 0-1,0-18 1,-17 18-16,-1 0 16,1-17-1,-18-1 1</inkml:trace>
  <inkml:trace contextRef="#ctx0" brushRef="#br0" timeOffset="156874.07">23812 17339 0,'-17'0'0,"34"0"63,1 18-47,0-18-16,-1 0 15,19 0 1,70 0 15,-89 0-31,18 0 16,1 0-1,-1 0 1,-17 0 0,-1 0-1,-17 17 1</inkml:trace>
  <inkml:trace contextRef="#ctx0" brushRef="#br0" timeOffset="159388.06">24447 17639 0,'0'-18'32,"0"36"14,18 17-30,-18-17-16,-18 35 16,-17 35-1,0 0 1,17-17 0,1-36 15,17-17-31,-18-1 15,18 1 1,-18-18 0,1-18-1,-1 18 1,-17-17 0,17-19-1,18 19 1,0-19-1,35-17 32,-35 36-47,18 34 16,0 1 0,17 35 15,-17 0-16,-1-18 1,1-17 0,0-18-1,17-18 1,18-17 0,-18 0-1,18-18 1,-18 0-1,-17 35 1</inkml:trace>
  <inkml:trace contextRef="#ctx0" brushRef="#br0" timeOffset="159821.47">24606 18062 0,'18'0'16,"0"0"15,-18 18-15,0-1-16,-18 36 31,-17 0-16,35 36 1,0 16 0,0-52-1,0-35-15,0 0 16,-36-18 0,19-18-1,-1 18-15,18-18 0</inkml:trace>
  <inkml:trace contextRef="#ctx0" brushRef="#br0" timeOffset="160271.34">24518 18186 0,'0'-18'16,"0"0"0,18 1-1,-1-1-15,1 18 16,17-18 0,36 18-1,-1 0 1,-17 36-1,-35-1 1,0-17-16,-1 35 16,-17 70-1,-35-52 1,-53-1 15,70-52-15,-17-18-1,-18 0 1,18-18 0,17 1-1,0 17-15,1-18 0</inkml:trace>
  <inkml:trace contextRef="#ctx0" brushRef="#br0" timeOffset="163671.72">23407 14393 0,'17'0'31,"1"0"-31,0 0 32,-18-17-17,35-1 1,-17-17-1,-18-36 17,0 54-32,-18-1 15,-35-35 1,0 35 0,-53 18-1,-17 18 1,-1 17-1,54 18 1,35 0 15,35 35-15,0 36 0,17-36-1,1-35-15,-1 106 16,1-1-1,-53-52 1,-177 194 15,106-229-15,-35 17 0,35-53-1,36-17 1,70-36-1,17 0 1,54-17 15,35 35-15,17 18 0,-52 35-1,-1 35 1,-52 35-1,-53 71 1,0-52 0,-107 228 15,107-299-31,-53 140 16,0-17-1,70-88 1,0 18-1,36-36 1,17-18 15,18-17-15,35 18 0,1-1-1,17-17 1,-36-35-1,1 17 1,-36-17 0,0-1-1</inkml:trace>
  <inkml:trace contextRef="#ctx0" brushRef="#br0" timeOffset="-205590.4">30939 4233 0,'-18'-17'15,"0"-1"1,18 36-1,0-1 1,-35 54 0,0 105-1,-1 71 1,1 53 0,18 18-1,-1-89 1,-17 124-1,-1-18 1,1-53 0,0-141-1,-18-17 1</inkml:trace>
  <inkml:trace contextRef="#ctx0" brushRef="#br0" timeOffset="-205240.43">29616 5609 0,'-53'-35'0,"35"17"15,18 1-15,18-19 16,123 19 0,141-1-1,159 18 1,88 0 15,194 18-15,-546-18-1,211 17 1,-159-17 0,-194 0-16</inkml:trace>
  <inkml:trace contextRef="#ctx0" brushRef="#br0" timeOffset="-203558.22">30797 5380 0,'0'-18'31,"-17"18"-15,-1-17-16,1 17 15,-19-18 1,-17-17 0,-35-1-1,-35 1 17,52 17-32,1 18 15,-19 18 1,-34 0-1,17 17 1,18 36 0,35-36-1,18 0-15,-1 0 16,36 36 0,0 0-1,36-1 16,52-17-15,-18-18 0,54-17-1,35-18 1,141-53 15,-212 35-15,0-35-1,-53 18 1,-17-18 0,-18 18-1,-18 0 1,-35-1 0,18 19-1</inkml:trace>
  <inkml:trace contextRef="#ctx0" brushRef="#br0" timeOffset="-202808.98">32120 4886 0,'0'-18'15,"0"1"-15,0-1 16,-53 18 0,-35 35-1,0 18 1,35-17-1,-70 52 1,-54 53 0,36 18-1,71-1 1,70 19 0,35-89-1,-17-35-15,52 35 16,177 53 15,-194-123-31,88-1 16,-70-17-1,17 0 1,-35-17 0,-53-1-1</inkml:trace>
  <inkml:trace contextRef="#ctx0" brushRef="#br0" timeOffset="-200678.39">31450 6085 0,'-18'0'31,"1"0"-16,-1 0 1,18-17 15,0-1 16,0 0-16,0 1 1,18 17-17,-18 17 32,-71 36-31,54-35-16,-36 35 15,0-18 17,35 1-17,18-19 1,0-34 0,35-19-1,18-34 1,36-1-1,-19 1 1,-17 52 0,-35 0-1,-1 18 1,-17 18 0,0 0-1,0-1-15,0 54 47,-17-54-31,-1 1-1,18-36 17,0-17-17,0 0 1,0 52 15,0 36-15,-71 89-1,-34 104 1,34-69 0,36-71-16,-36 88 15,-17 70 1,0 71 15,70-282-15,-17 36-1,35-54-15,-18 35 16,1-34 0,17-72 15</inkml:trace>
  <inkml:trace contextRef="#ctx0" brushRef="#br0" timeOffset="-199563.3">30850 8273 0,'-17'0'16,"17"17"-1,-18 54 1,18-54 0,0 54-1,0 17 1,-18 0-1,1-35 1,17 0 0,-18-17-1,18-54 1,0-53 0,0 1-1,0-89 1,0 88-1,0 1 1,18 52-16,17-35 31,36 0-15,70 36 15,-88 34-15,-18 36-1,-35 18 1,-18-18 0,-35 0-1,1-36 1,-1 1 0,0 0-1</inkml:trace>
  <inkml:trace contextRef="#ctx0" brushRef="#br0" timeOffset="-198343.95">31221 8326 0,'17'0'32,"-17"17"-32,0 1 15,0 52 1,0 1 0,0-1-1,0 19 1,0-36-1,0-18 1,-17-53 0,17 1 15,0-19-31,0-17 16,0-70-1,0-18 1,35-18 15,-17 141-31,-1-17 16,54 0-1,-1 53 1,-17-1 0,-35 54-1,-18 17 1,-53 0-1,-17-17 1,17-36 0,35-17-1,18-36 32,18 0-31,17 18-1,124 106 17,-106-71-17,-18 1 1,-17-36-16,-1 35 16,18-17-1,1-18 1,17-18-1,-18 0 1,0-35 0,-17 18 15,-18 17-15,0-17-1,-18 35 1,-17 18-1,-18 17 1,-18 53 15,54-70-31,17 35 16,35-35 0,18-18-1,0-18 1,-35 0-16,34-35 15,-34 0 1,17 0 0,-35 36-1,0-1 17,0 53-17,-35 18 1,35-17-1,0 34 1,53-52 0,35-18-1</inkml:trace>
  <inkml:trace contextRef="#ctx0" brushRef="#br0" timeOffset="-196366.29">31221 3440 0,'-18'-71'16,"-17"0"-1,17 1 1,-17 17-1,17 18 1,18 52 0,0 19-1,0-19-15,0 71 16,0-35-16,36 71 16,-1 88-1,18 17 1,17 88 15,-34-246-31,17 123 16,-1-53-1,-16-53 1,-19-53-16,1 18 31,0-17-15,-18-1-1,0-53 32,0 1-31,-18-1 0,0 0-16,1-17 15,-19 0 1,19 0-1,17-1 32,17 54-31,1 0 0,35 17-1,35 53 1,18 0-1,-53-17 1,35 35 0,-35-36-1,-18-17 1,-35-71 31,-17 1-47,-1-18 15,-35-1 1,0-17 15,36 36-15,17-1-16,-18 18 31,18-18-15,-18 18-16,1 0 15,-19-17 1,19 17 0,-1 0-16</inkml:trace>
  <inkml:trace contextRef="#ctx0" brushRef="#br0" timeOffset="-195883.2">31768 4657 0,'0'17'62,"0"1"-62,0 0 16,0 34-1,17 1 1,19 0 0,16 18-1,-34-53 1,0-1-1,-18 18 1,-18-17 0,0 0-16,-34-1 15,-90 54 17,107-53-17,-53 17-15,35 0 31,0 0-15,35-17-16</inkml:trace>
  <inkml:trace contextRef="#ctx0" brushRef="#br0" timeOffset="-194468.14">31415 2857 0,'0'-17'0,"-18"-1"16,18 36 30,0 17-30,0-17 0,0 52-1,0 36 1,0 18 0,0-36-1,0-53-15,0 18 16,18 0-1,-18-106 17,0-18-17,0-70 1,0-17 0,17 16-1,1 54 1,17 18 15,18 34 0,-35 36-15,0 18-16,-1 35 16,1-18-1,-18 36 1,-18-18-1,-17-18 1,-53 0 0,-18-17-1,88-18-15</inkml:trace>
  <inkml:trace contextRef="#ctx0" brushRef="#br0" timeOffset="-194035.39">31715 2752 0,'0'35'0,"0"0"16,-18 0-1,18 36 1,0 17 0,53-17-1,-18-36 1,18-17 0,18-36-1,-1-35 1,-52-35-1,0 17 17,-18-52-17,-71-18 17,71 123-32,-18 1 15,18-1 1</inkml:trace>
  <inkml:trace contextRef="#ctx0" brushRef="#br0" timeOffset="-193386.11">32156 2875 0,'0'18'0,"0"-1"15,0 1-15,0 17 16,0 18 0,0 35-1,0 18 1,0 0-1,0-71 1,0-17 0,0 0-1,0-54 17,53-105-1,-36 124-31,19-19 15,-1 1 1,0 35 0,-35 18-1,0-1-15,35 19 16,-35 34 0,0-17-1,-53 0 1,18-35-1,-35-18 1</inkml:trace>
  <inkml:trace contextRef="#ctx0" brushRef="#br0" timeOffset="-191737.47">31450 5062 0,'-18'0'0,"1"-17"16,34 17 46,-17 17-31,18-17-31,0 0 16,17 36 0,89-1 15,-107-35-31,36 0 16,0 18-1,-18-18 1,-35-18 15,0 0-15,18 1-1,-18-19 1,0-34 0,0 35-1,18-36 1,-18 18-1,17 0 1,-17 35 0,18-17-1,-18 18 17,0 34-17,0 1 1,-18 35-1,1 35 1,-19 0 0,19-35 15,-1-18-31,0 18 16,1 0-1,17-18 1,0-17 15,-18-18-15,18-18-1</inkml:trace>
  <inkml:trace contextRef="#ctx0" brushRef="#br0" timeOffset="-190423.25">31521 5997 0,'-18'0'31,"0"0"-15,1 0-1,-1 18-15,-17-1 16,-18 19 0,18-1-1,17 18 1,18-18 0,18-52 30,-1-1-46,107-70 32,-107 70-17,1 18-15,17-18 0,-17 1 32,0 34-17,-1 1 1,19 35-1,-1 0 1,-18 18 0,36-1-1,-53-35 1,53 1 0</inkml:trace>
  <inkml:trace contextRef="#ctx0" brushRef="#br0" timeOffset="-189075.37">30198 5186 0,'0'-18'0,"-18"18"15,18 18 17,0-1-1,-18-17-15,18 36-1,0-19 16,0-34 1,0-1-17,0 0 1,0 1 0,0 34 46,0 1-46,0 0-1,0-36 32,0 0-16,0 1-15,0 34 31,0 1-31,0 0-1,0-1 16,0-34 48</inkml:trace>
  <inkml:trace contextRef="#ctx0" brushRef="#br0" timeOffset="-187492.29">29774 3810 0,'-35'-35'16,"18"17"-1,17 0 1,0 18 15,0 18-31,17 17 16,1 54 0,35 16-1,-53-69-15,35 69 16,18 37-1,-18-1 1,0-53 0,1 35-1,-1-17 1,-17 0 0,-1-35 15,1-36-16,0-17 1,-18-1 0,0 1 15,0-1 141,17-17-172,-17 18 15,18 0 1,-18-1 0,17 1-1,-17 0 17,0-36 46,-17 18-63,-1-18 1,1 18-16,-1-17 16,0-19 15,1 19-16,17-1 1,0 36 31,35 17-16,-35-17-31,35 17 16,0 0-1,-17-17 1,0-18 0,-18-18-1,53 1 1,-18-36 0,-17 17-1,-1-16 16,-17 16-15,0 19 0</inkml:trace>
  <inkml:trace contextRef="#ctx0" brushRef="#br0" timeOffset="-186109.47">29034 3387 0,'0'-18'16,"-18"18"-16,18 18 47,0-1-32,0 19 1,0 34 0,0 36-1,0-53 1,0 0-1,0 0 1,18-53 15,-18-18-15,0 0-16,0-105 31,35 52-31,-35-52 31,35 52-15,-35 36 0,0 53 15,0-1-31,0 1 16,35 53-1,-17-1 1,35-35-1,-35-17 1,17-18 0,71-159 15,-89 89-15,1-1-1,0 1 1,-18 34 15,0 54-15,0 17-1,0 53 1,17-17 0,19 35-1,16-18 1,-34-53-1,17 18 1,-17-35 0,17-18-1</inkml:trace>
  <inkml:trace contextRef="#ctx0" brushRef="#br0" timeOffset="-184278.9">30162 5203 0,'-17'0'16,"-1"0"0,36 0 93,-1 0-62,1 0-31,0 18-1,17 0 1,-17-18-16,-1 17 15,36 1 1,-35-18 0,0 18-1,-18-36 48,0 0-48,0 1-15,17 17 0,-17-36 32,0-34-17,0 52 17,0 36-1,0 0-16,-17-18-15,-19 35 16,19-18 0,-19 36-1,1-17 1,17-19 0,1 1-1</inkml:trace>
  <inkml:trace contextRef="#ctx0" brushRef="#br0" timeOffset="-178667.84">30268 5838 0,'-17'0'15,"17"-17"532,0-1-469,0 1-46,0-1-17,0 0 17,0 1 14,0 34-30,0 1 15,-18-18-31,0 35 16,1-17 0,-19 17-1,19-17 1,-1-1-1,18-34 17,18-1-17,-1 18-15,19-53 16,-1 18 0,36-36 30,-54 71-30,1 18 0,0 0-1,-1-1 1,1 19 0,-1-1-1,-17-18 1,18 1-1,-18-36 48,-18 1-32,1 17 0,-1 0-15,1 0 0,-1 0 31,18-18-32,-18 18 1,1 0 78,17 18-79,-18-1-15,0 36 31,-88 106-15,89-106 0,-54 88-1,36-53 1,-36 53 0,36-35-1,18-18 1,-1-70-1,18 17 1,0-52 15,0-1-15,0-17 0,0 0-1,0 17 1</inkml:trace>
  <inkml:trace contextRef="#ctx0" brushRef="#br0" timeOffset="-177535.44">29669 7020 0,'0'-17'0,"0"-1"15,-18 18 1,18-18-16,-18 1 31,1 17-15,-19-18-1,1 36 1,-71 17 15,89-17-31,-89 87 16,71-52-1,17 36 1,18-37 0,18 37-1,17-1 1,35-35 0,1-36-1,17-17 1,18-17-1,-18-1 17,-53 1-17,-35-1 1,18 18 0,-18-18 15</inkml:trace>
  <inkml:trace contextRef="#ctx0" brushRef="#br0" timeOffset="-159968.98">30092 4992 0,'-18'0'16,"18"17"-1,-17-17 17,-1 0 61,18 18-30,0 0-47,0-1-1,18 19 1,17-19 15,-17 1-15,17 17-1,-35-17 1,17-18 0,1 0 30,0-18-30,-1 18 0,19-35 15,-36 17-31,35 1 16,-17-19-1,-1 19 1,1 17-16,-18-18 15,18 0 32,-18 36-31,0 0 0,-18-1-1,-35 19 1,18 17-1,-18-1 1,35-34 0,0 17-1,18-17 32,0-36-47,0 1 16,71-36 15,-36 35-15,-17 1-1,-18-1 1,0 36 46,0-1 1</inkml:trace>
  <inkml:trace contextRef="#ctx0" brushRef="#br0" timeOffset="-158582.37">30162 5821 0,'18'0'15,"0"0"16,-1 0-15,1-18 0,-18 36 62,0-1-63,-18-17-15,1 18 16,-19 17 0,1 1-1,-35-19 1,52 19 0,0-36-1,18-18 32,71-35-16,-36 18-15,18-18 0,18 18-1,-54 17 1,19 18-1,-19 0 1,-17 18 0,0-1-1,0 18 1,18 1 0,-18 17-1,18-18 1,-18-17-1,0-1 1</inkml:trace>
  <inkml:trace contextRef="#ctx0" brushRef="#br0" timeOffset="-135660.34">16475 6491 0,'0'-53'15</inkml:trace>
  <inkml:trace contextRef="#ctx0" brushRef="#br0" timeOffset="-133428.1">12100 7585 0,'0'-18'16,"0"0"0,-17 18-1,17-17 1,0-1 31,-18 18-16,18-17-15,-18 17-16,1 0 15,-1-18 1,0 18 15,18-18-31,18 18 125,0 0-109,-1 0-16,19 0 15,-1 0 1,88-17 15,-87 17-31,34 0 16,-17 0-1,-35 0-15,17 0 16,18 0 0,18-18 15,-1 18-15,-17 0-1,18 0 1,-1-18-1,18 18 1,-35 0 0,-35 0-16,35 0 15,35 0 1,0 0 0,36 18 30,-89-18-46,18 0 16,0 18 0,-18-18 15,18 0-15,17 0-1,1 17 1,-18-17-1,-18 0-15,18 0 16,35 18 0,-17-18-1,17 18 1,-53-18 0,-17 0-1,17 0 16</inkml:trace>
  <inkml:trace contextRef="#ctx0" brushRef="#br0" timeOffset="-109387.28">19173 3157 0,'-17'0'156,"-1"0"-140,1 0 0,-36 0-1,35 0 1,-35 0-1,18 0 1,-18 18 0,18-18-1,-1 0 1,36 18 15,0-1-15,0 36-1,0 35 1,0 1 15,0 34-15,-17 18 0,17-53-1,0 124 16,0-177-15,35-17 0,0-18-1,-17 0-15,35 0 16,35-18 0,-17-17-1,17 17 1,-53 1-1,0-19 1</inkml:trace>
  <inkml:trace contextRef="#ctx0" brushRef="#br0" timeOffset="-108872.77">18803 3687 0,'-18'-18'0,"36"18"78,17 0-78,-17 0 16,53 0-1,-19-18 1,37 1 0,-19-1-1,-17 18 1,-53-18 15</inkml:trace>
  <inkml:trace contextRef="#ctx0" brushRef="#br0" timeOffset="-108188.89">19544 3651 0,'-18'0'16,"18"18"31,0 0-32,18 34 1,-18-16-16,18 34 15,-1 89 1,-17 17 0,18-17-1,17 70 17,-35-176-17</inkml:trace>
  <inkml:trace contextRef="#ctx0" brushRef="#br0" timeOffset="-107756.27">19614 3687 0,'0'-36'16,"0"1"-1,0 0 1,106-1 15,-88 36-31,17 0 16,18 18-1,0 17 1,-35 18 0,-18-17-1,-18 34 1,-53-17 15,1-18-15,-1 1-1,1-36 1,52 17-16</inkml:trace>
  <inkml:trace contextRef="#ctx0" brushRef="#br0" timeOffset="-107290.43">20514 2752 0,'0'-18'16,"-18"18"0,-17 35-1,-71 124 16,89-88-31,-54 70 16,18 88 0,53-17-1,35-18 17,18-106-17,71 0 1,-71-70-16</inkml:trace>
  <inkml:trace contextRef="#ctx0" brushRef="#br0" timeOffset="-106590.52">20884 3104 0,'0'-17'15,"-17"-1"1,-1 1-16,-17 17 16,-18 17-1,0 36 1,18 35-1,-1 53 17,36-123-32,18 70 15,35-53 17,-35-35-32,52-35 31,1-35-16,-36-54 1,0 18 0,-35 53-1,0 1 1,0 69 15,0 1-15,0-1-16,0 19 15,0-1-15,0 36 16,-17 140 31,17-140-47</inkml:trace>
  <inkml:trace contextRef="#ctx0" brushRef="#br0" timeOffset="-106391.39">21202 3581 0,'-18'17'16,"1"1"0,-1 17-1,18-17-15,0 35 16,-18 53-1,18-36 1</inkml:trace>
  <inkml:trace contextRef="#ctx0" brushRef="#br0" timeOffset="-105774.58">21572 2999 0,'0'-71'15,"0"18"-15,0-17 16,0-19 0,0 36-1,0 36 1,0 34-1,0 36 1,0 36 0,0 34-1,0 1 1,0-1 15,0-105-31,0 17 31,0-35-15,18-18 0,35-35-1,0 0 1,-36 18 0,19 35-1,-19 18-15,-17-1 16,18 54-1,-18 0 1,-18-1 0,-17 1-1,-18-54 1,-53-34 31,89-36-32,17 0-15</inkml:trace>
  <inkml:trace contextRef="#ctx0" brushRef="#br0" timeOffset="-105375.77">22102 2487 0,'0'-18'15,"17"18"16,-17 18-15,53 53 0,0 52-1,-18-17 1,-17 106 0,-18 35-1,0-89 1,0-70-16,-18 54 15,-52 16 1,-54-52 0</inkml:trace>
  <inkml:trace contextRef="#ctx0" brushRef="#br0" timeOffset="-104376.41">19597 4833 0,'-18'0'0,"1"0"16,34-18 31,36 18-32,-18 0 1,18-17 0,-17-1-16,-1 0 15,35 1 1,-17-1-1,-35 18 1</inkml:trace>
  <inkml:trace contextRef="#ctx0" brushRef="#br0" timeOffset="-104192.16">19562 4921 0,'-18'18'0,"0"0"32,54-18-17,16 0 1,125-18 15,-142 18-31</inkml:trace>
  <inkml:trace contextRef="#ctx0" brushRef="#br0" timeOffset="-103198.42">20761 4004 0,'0'-18'15,"18"18"17,-1-17-17,36-1 1,53-17 31,-88 35-32,-1-18 1,-34 53 0</inkml:trace>
  <inkml:trace contextRef="#ctx0" brushRef="#br0" timeOffset="-102994.2">20726 4163 0,'0'0'0,"0"17"0,0 1 32,17-18-17,19-18-15,-1 18 16,35-17-1,-17-1 17,-35 18-32</inkml:trace>
  <inkml:trace contextRef="#ctx0" brushRef="#br0" timeOffset="-102332.33">21608 3933 0,'0'18'31,"17"-18"31,1-18-62,35 18 16,0 0 0,-18-17-1,18 17 1</inkml:trace>
  <inkml:trace contextRef="#ctx0" brushRef="#br0" timeOffset="-102128.03">21661 4145 0,'17'0'31,"1"0"-15,17-18-1,18 1 1,-18 17-16</inkml:trace>
  <inkml:trace contextRef="#ctx0" brushRef="#br0" timeOffset="-90987.02">19544 4851 0,'0'17'1172,"18"-17"-922,-1 0-250,-34 0 63,-1 0 124,18 18-46,0-36 31,-18 18-110,36 0 63,0 0-109,-18-17 15,17 17-15,1-18-1,105-17 16,-105 17-31,88-35 16,-18 18 0,-53 17-1,18 1 1,-18-1 0,-17 18-1,0-18-15,-1 18 16,1-17-1,0-1 1,-1 0 0,1 18-1,17-17 17,18-1-17,18 1 1,34-19 15,-69 19-15,34-1-1,1 0 1,-18 1 0,0-1-1,17 0 1,18 1-1,-17-1 1,-18 1 0,17-1-1,1-17 17,17 17-17,-53 18 1,36-35-1,70-1 1,-123 36 0,70-35-1,-17 17 1,-19 1 0,19-1-1,0 1 1,-36-1-1,18 0 1,17 1 0,-17-1-1,0 18 17,-18 0-17,-17-18 1</inkml:trace>
  <inkml:trace contextRef="#ctx0" brushRef="#br0" timeOffset="-89744.55">20073 4833 0,'-18'18'15,"1"-18"1,-1 17 0,-17 1-1,0 0 1,17-18 0,18 17 15,-53-17-16,0 0 1,0 18 0,18-18-1,-18 0 17,35 0-32,18-18 78,18 18-63,17 0-15,1-17 16,69-19 15,36 1-15,1-18-1,-37 35 1,-52 1-16,53-18 16,35-1-1,-17-17 1,70 0 15,-159 36-31,36-1 16,34-17-1,1 0 1,-35 17 0,35 0-1,0-17 1,-18 17 0,-35 1 15,-36-1-31,36 1 15,18-1 1,-1 0 0,-17 1-1,-35 17 1,-1-18-16,19 18 16,17-18 15,-18 18-16,-17-17 1</inkml:trace>
  <inkml:trace contextRef="#ctx0" brushRef="#br0" timeOffset="-84661.56">20673 4057 0,'17'0'16,"1"0"-16,0 0 15,35-18 1,0 1 0,-18-1 15,-18 18-31,36-18 16,-17 1-1,-19 17 1</inkml:trace>
  <inkml:trace contextRef="#ctx0" brushRef="#br0" timeOffset="-84396.08">20726 4198 0,'17'0'16,"1"0"0,35-18-1,-18 1 1,36-1-1,-54 18-15</inkml:trace>
  <inkml:trace contextRef="#ctx0" brushRef="#br0" timeOffset="-83947.05">21519 3898 0,'18'0'0,"0"0"16,35-17-1,17-1 1,1-17 0,-18 17 15,-18 0-15,-17 18-16</inkml:trace>
  <inkml:trace contextRef="#ctx0" brushRef="#br0" timeOffset="-83695.88">21608 4004 0,'17'0'62,"1"0"-62,17 0 16,0-18 0,36 1-1</inkml:trace>
  <inkml:trace contextRef="#ctx0" brushRef="#br0" timeOffset="-71609.74">17216 7620 0,'17'0'78,"-17"-18"-78,18 18 16,17 0 0,0 0-1,18-17 1,0-1-1,0 0 1,35 1 15,-70 17-15,0 0-16,17-18 31,0 18-31,-17 0 16,-1 0-1,36 0 1,0 0 0,0 0-1,-35 0 1,-1 0-16,19-17 16,17 17-1,17-18 1,1 0-1,-18 18 1,17 0 0,71-17 31,-105-1-47,17 18 31,17 0-16,1-18 1,-1 18 0,36 0-1,0-17 1,-18 17 0,18 0-1,-36 0 1,19-18-1,-19 18 1,18 0 0,-17 0-1,123 0 17,-159 0-17,71 0 1,-35 0-1,52 0 1,-35 0 0,-17 0-1,-1 0 1,-17 0 0,18 0-1,35-18 1,0 18-1,-54 0 1,-16 0-16,34 0 16,19 18-1,16-18 1,72-18 31,-124 18-32,52 0 1,19 0 0,-36 0-1,-17 0 1,35 0 0,-1 0-1,-34-17 1,-36 17-16,53 0 15,18 0 1,35-18 0,0 18-1,-52 0 1,52 0 0,53 0 15,-159 0-16,18 0 1,-18 0-16,36 0 16,35 0-1,-1 0 1,19 0 0,-1-18-1,-52 18 1,35 0-1,-18 0 1,18 0 0,-36-17-1,36 17 1,-18 0 0,-17 0-1,35 0 32,-71 0-31,0 0-1,1 0 1,-36 17-16,17-17 16,1 0 15,0-17 0,-1 17-15</inkml:trace>
  <inkml:trace contextRef="#ctx0" brushRef="#br0" timeOffset="-67313.88">22154 5662 0,'-17'0'47,"-1"0"-47,18-18 31,-17 18-31,-1 0 32,0 0-32,-70 0 31,70 0-31,-17 0 15,17 0-15,1 18 16,-36 17 0,0 1 15,18 17-15,-1 17-1,36-35 1,-17 36-1,17-1 1,53-17 0,-18-17-1,36-1 1,17-17 0,-35-18-1,141-36 32,-159 19-47,-17-1 16,-18-17 15,0 17-15,-36-17-1,-17 0 1,18 17-1,0 0 1,0 1 0,52 17 46,1 0-46,0 0-16,34-18 31,-52 36 16,0-1-31,0 1-1,0 0 1,0-1-16,0 36 15,36 53 1,-36 35 0,17-70-1,-17 34 1,0-16 0</inkml:trace>
  <inkml:trace contextRef="#ctx0" brushRef="#br0" timeOffset="-55142.88">23160 4904 0,'0'-18'0,"-18"18"16,18-18 46,18 18-62,-18 18 31,0 0-15,0-1-16,17 19 16,19 34-1,-19 1 1,-17 52 15,0-105-15,0-1-1,0 19 1,0-54 15,0 0-31,0 1 16,36-71-1,-19-18 1,19 18 0,-1 35-1,18-18 1,17 53 0,-17 18-1,-17 18 16,-19 0-31,18 17 16,18 159 15,-53-141-15,0 17 0,-17-34-1,-19 17 1,36-18-1,-17-17 1</inkml:trace>
  <inkml:trace contextRef="#ctx0" brushRef="#br0" timeOffset="-54711.24">23724 4974 0,'0'18'31,"18"-18"-31,17 35 16,18 18-1,-18-18 1,-17-17-1,17 17 1,1 18 0,-36-35-1,17-1-15</inkml:trace>
  <inkml:trace contextRef="#ctx0" brushRef="#br0" timeOffset="-54476.69">23901 5009 0,'-18'-17'15,"0"17"1,18 17 0,-17 1-16,-19 53 15,19-18 1,-36 35 15,0 0-15,18-18-1,35-52-15</inkml:trace>
  <inkml:trace contextRef="#ctx0" brushRef="#br0" timeOffset="-53382.45">24500 4445 0,'0'-18'31,"-17"18"-31,-1 0 31,-17 18-15,-36 35 15,-17 35-15,-18 18-1,53 17 1,18-52 0,35 35-1,53 17 16,-35-105-31,35 17 16,17-17 0,1-18-1,-18-18 1,-18 1 0,0-19-1,-35 1 1,0 0-1,0-1 17,-18 19-17,1-1-15,17 1 16,-35-1 0,35 0-1,52 18 32,-34 0-47,0 0 16,17 0-1,-17 0 1,-18-17 0,17 17-1,1 0 1,-18 17-1,0 19 17,-18 16-17,1 37 1,-1-1 0,18-18-1,0 36 1,-18-18-1,18 1 1</inkml:trace>
  <inkml:trace contextRef="#ctx0" brushRef="#br0" timeOffset="-52927.84">24888 4815 0,'18'0'47,"0"0"-31,-1 0-16,36 0 15,18-17 1,17-1 15,0 0-15,-17-17 0,-54 35-1</inkml:trace>
  <inkml:trace contextRef="#ctx0" brushRef="#br0" timeOffset="-52628.43">24888 5115 0,'0'18'16,"-17"-18"15,34 0-15,54 18 0,0-18-1,34 0 1,37 0-1,-72-18 1,-35 0-16,1 1 0</inkml:trace>
  <inkml:trace contextRef="#ctx0" brushRef="#br0" timeOffset="-51895.66">26423 4357 0,'-18'-35'16,"-52"-18"15,52 53-31,-17 0 16,-36 0-1,18 35 1,-35 35 0,0 36 15,0 18-15,53-18-1,17-71-15,0 53 16,18 36-1,53-36 1,18-35 0,35-36-1,-36-17 1,54-35 0,105-106 15,-176 70-16,0-70 1,0 35 0,-36 36 15,-17-18-15,0 35-1,-53 17 1,-35 19-1,-18-1 1</inkml:trace>
  <inkml:trace contextRef="#ctx0" brushRef="#br0" timeOffset="-50348.55">23936 5574 0,'-35'0'0,"17"0"15,-53 0 1,-17 0 0,-18 18-1,36-18 1,-36 17-1,-53 1 17,142-18-32,-19 17 31,19-17-31,-19 18 16,36 0 46,18-18-46,0 0-16,17 0 15,36 17 1,-1-17 0,71 0-1,18 18 1,17-18-1,1 0 1,105 0 31,-176-18-31,35 18-1,0 0 1,-53-17-1,36 17 1,17-18 0,-53 18-1,53-18 1,-17 18 0,17-17-1,-35 17 1,-36-18-1,18 18 1,-17 0 0,70-17 15,-106 17-15,18 0-1,0 0 1,18-18-1,-36 18 1,-17 0-16,34 0 16,1 18-1,-17-18 1,17 0 0,-18 0-1,0 0 1,0 0-1,-17-18 1,0 18 31,-1 0-16,-17-18 47</inkml:trace>
  <inkml:trace contextRef="#ctx0" brushRef="#br0" timeOffset="-38665.36">23160 5680 0,'0'-18'47,"0"0"-31,-18 18-1,18-17-15,-17-1 32,17 36 61,0-1-46,0-34 31</inkml:trace>
  <inkml:trace contextRef="#ctx0" brushRef="#br0" timeOffset="-34987.36">23477 5697 0,'0'-17'16,"18"34"62,0-17-62,-1 0-16,1 0 15,17 0 1,18 0-1,35 18 1,0-18 0,-17 0-1,35 18 1,-18-18 0,0 0-1,-17 0 1,70 0 15,-123 0-31,70-18 16,-35 18 15,35 0-15,0 0-1,18 0 1,-53 0-1,-18 0-15,18-18 16,35 18 0,0 0-1,1 0 1,-19 0 0,-17 0-1,18-17 1,-1 17-1,89 0 32,-124 0-31,36 0 0,-18 0-1,17 0 1,-34-18-1,16 18 1,1 0 0,-17 0-1,-1 0 1,0 0 15</inkml:trace>
  <inkml:trace contextRef="#ctx0" brushRef="#br0" timeOffset="-24407.69">16069 6191 0,'0'18'16,"-18"-18"0,18 18-1,18-18 1,0 0 0,17 0-1,0 0 1,18-18-1,-18 0 1,1-35 0,-1 0-1,-17-17 1,-18 17 0,0 35-1,-18 1 1,-17 17-1,-18 53 1,17-1 0,19-34-16,-1 53 15,1 140 32,34-158-31,18-35-1,18 0 1,18-18 0,0-18-1,-36-17 1,-18-1 0,-17 19-1,0-1 1</inkml:trace>
  <inkml:trace contextRef="#ctx0" brushRef="#br0" timeOffset="-24074.11">16528 6332 0,'0'-17'15,"0"34"32,0 1-47,0 17 16,0 36-1,0 17 1,0 18 0,0-71-1,0 0-15,0-17 16,0 17 0</inkml:trace>
  <inkml:trace contextRef="#ctx0" brushRef="#br0" timeOffset="-23357.79">16757 5821 0,'-18'0'31,"18"17"-15,-17 1-1,-19 70 1,19-52 0,-1 34-1,0 18 1,18 1 0,0-37-1,36 19 1,17-36-1,17-17 1,1-18 0,-18-18-1</inkml:trace>
  <inkml:trace contextRef="#ctx0" brushRef="#br0" timeOffset="-22558.33">16863 6050 0,'-18'0'16,"18"-18"-16,0 1 15,18-1 1,17 18 0,-17 0-16,17 0 15,18 0 16,-35 35-15,-18 1 0,0 34-1,-18-52 1,-17 17 0,-1-17-1,36-36 16,18-17-15,35-18 0,0 18-1,-36 17-15,36-17 16,0-36 0,0 18-1,-18 0 16,-35 36-15,-17 34 15,-71 89 1,88-70-17,0 16 1,0 1-1,35-17 1,0-36 0,0 0-1,1-18 1,-1 0 0,-35 1-1</inkml:trace>
  <inkml:trace contextRef="#ctx0" brushRef="#br0" timeOffset="-21459.76">17462 6103 0,'0'18'47,"0"-1"-16,0 1-31,0 35 15,-17 0 17,-1 35-17,-17-17 1,0-1 0</inkml:trace>
  <inkml:trace contextRef="#ctx0" brushRef="#br0" timeOffset="-20145.5">17445 6015 0,'0'-18'47,"0"36"31,0-1-78,0 1 16,0 35-1,0 0 1,0-18-16,0 18 16,0 35-1,0-35 1,0-35-1,0-71 17,0-18-17,0 1 1,0 35-16,0-18 16,0-36 15,0 72-16,0 34 1,0 1 0,0 35 15,0 35-15,0-17-1,0-36 1,0-17-16,0-1 15,0 1 1</inkml:trace>
  <inkml:trace contextRef="#ctx0" brushRef="#br0" timeOffset="-19862.09">17657 6403 0,'0'0'0,"0"18"16,17-1-16,1 1 15,-1 17 1,1 18-1,-18 0 1,-53 0 0,36-36-16,-19 19 15</inkml:trace>
  <inkml:trace contextRef="#ctx0" brushRef="#br0" timeOffset="-19161.93">17903 5821 0,'0'-53'15,"0"18"1,0-1-1,0 19-15,0 34 32,0 1-17,18 35 1,0 0 0,17 0-1,18 0 1,-18-53-1,18-36 17,-53 19-32,18-54 31,-18 18-15,0 36-1,0-1 1,0 71-1,0 17 1,0 36 0,0-35-1,17 52 1,1 18 0,-18-17-1,0-54 1,0-52-16,-35 17 15,-1-35 1,19-105 31,17 16-31,17-16-1,36 34 1,-17 18-1</inkml:trace>
  <inkml:trace contextRef="#ctx0" brushRef="#br0" timeOffset="-18946.33">18344 6032 0,'0'18'0,"0"0"16,0-1-16,0 1 15,0 53 1,0-18 0,0 88 15,0-124-31,0 1 16</inkml:trace>
  <inkml:trace contextRef="#ctx0" brushRef="#br0" timeOffset="-18612.82">18433 5539 0,'0'-36'15,"0"19"-15,0-1 0,17 0 16,19 1 0,34 34 15,18 89-15,-52-18-1,-1 18 1,-18 71-1,-17-1 1,-52-70 0,-19 35-1</inkml:trace>
  <inkml:trace contextRef="#ctx0" brushRef="#br0" timeOffset="-5809.61">21837 6615 0,'0'-18'16,"18"36"47,-1-18-63,1 0 0,-1 0 15,107 17 1,35-17 15,-124 0-31,0 0 0,18-17 16,18 17-1,-71-18 1,0 36 15</inkml:trace>
  <inkml:trace contextRef="#ctx0" brushRef="#br0" timeOffset="-5510.9">21766 6756 0,'-70'17'15,"35"1"1,35 0-1,70-1 17,-35-17-32,54 18 15,52-18 1,0-18 0,-53 18-1,-53 0 1,-35-17-16</inkml:trace>
  <inkml:trace contextRef="#ctx0" brushRef="#br0" timeOffset="123492.57">4904 16157 0,'17'0'0,"1"0"15,17 0 1,0 0-1,18 0 1,53-17 15,-71 17-31,36-18 32,-36 18-17,36-18 1,-18 1-1,-36-1 1,1 18-16,17-18 16,18-17-1,-17 0 1,16-18 0,19 0-1,-36 18 1,36-18-1,-18 0 1,0 0 0,-18-88 31,-35 88-32,-35-35 1,-18 0-1,35 35 1,-35-18 0,-17 18-1,17 0 1,17 36 0,-34-19-1,-1 19 1,1-1-1,17 18 1,-18 0 0,-17 0-1,-53 35 17,123-17-17,-35 0 1,-35 17-1,0 18 1,17 0 0,36 0-1,-18 17 1,0 18 0,18-17-1,0-1 1,35-17-1,-18 18 1,1 0 0,17-19-1,0 1 1,35 88 31,-18-105-32,1-1 1,35 18 0,0-18-1,35 18 1,0-35 0,-35-1-1,35 1 1,18-18-1,-35 0 1,17-18 0,-53 1-1,36-19 1,-18 19 0,0-18 15,-53 17-16,17 0 17</inkml:trace>
  <inkml:trace contextRef="#ctx0" brushRef="#br0" timeOffset="129402.77">15028 14852 0,'0'-18'0,"0"1"15,0-1 1,-17 18 0,-36-18-1,0 1 1,0-1-1,-35 0 1,-36 1 15,-52-1 1,123 18-32,-18 18 15,-34-1 1,52 1-1,17 0-15,1-1 16,-35 54 0,17-1-1,35 19 1,18 17 0,0-36-1,0 36 1,35 0-1,18 0 1,18-18 0,-18-35 15,141 53 0,-124-89-15,36-17-1,-18-17 1,36-1 0,-54-17-1,-52 17-15,52 0 16,19-35 0,-36-17-1,-18-18 1,0 35-1,18-53 1,-53 18 0,-18 17-1,-52 1 17,17 17-17,35 53 1,-17-36-1,-18 19 1,35 17 0,-17 17-1,18-17-15</inkml:trace>
  <inkml:trace contextRef="#ctx0" brushRef="#br0" timeOffset="130268.43">14905 14852 0,'-18'0'31,"1"0"-31,-1 0 16,0 0-16,-17 0 15,0 0 1,-18 18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6-26T09:07:31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10813 7814 0,'-18'0'15,"0"0"1,1 0 0,-1 18-1,0-18 1,1 0 15,-1 0-15,1 17-1,-1-17 17,0 0-32,1 0 31,-1 0-31,0 0 31,-17 0-15,17 0-1,1 0 17,17 18 108,17-18-140,1 0 16,0 0-16,17 0 31,0 0-15,-17 0-16,52 0 31,-34 0-15,-19 0-1,19 0 1,-19 0-1,1 0 1,0 0 0,34-18-1,-34 18 1,35 0 0,18-17-1,-19 17 16,-16 0-15,-19 0-16,1-18 16,35 18-1,35-18 17,-53 18-17,18 0 1,0 0-1,0 0 1,-18 0 0,1 0-1,-1 0 1,0-17 0,1 17-1,-1 0 1,18 0 15,17 0-15,-17-18-1,-17 18 1,34 0 0,1 0-1,-1-18 1,-17 18-1,0-17 1,0 17 0,17-18-1,-17 18 1,-17-17 0,17 17-1,0 0 16,-1-18-15,1 0 0,-17 18-1,34-17 1,-17 17 0,-18-18 15,-17 18-16,0-18 1</inkml:trace>
  <inkml:trace contextRef="#ctx0" brushRef="#br0" timeOffset="5606.98">17851 7761 0,'0'18'31,"-18"-18"-16,0 0 1,1 0 0,17 17-16,-18-17 15,0 0 1,36 0 62,0 0-47,-1 0-15,1-17-16,35 17 31,17 0-15,-52 0-16,88 0 31,-71 0-15,-17 17-1,-1-17-15,1 0 16,35 0 0,-18 0-1,1 18 1,-19-18-1,18 0 1,18 18 0,-17-18-1,-1 0 17,0 0-17,18 0 1,0 17-1,53-17 17,-36-17-17,1 17 1,-53 0-16,17 0 16,0 0-1,18 0 1,-18 0-1,1 0 1,-19 0 0,19 0-1,-19 0 1,18 0 15,18 0-15,-17 0-1,17 0 1,35 0 15,-53 0-15,18 0 0,18 0-1,-1 0 1,-35-18-1,1 18-15,-1 0 16,53 0 0,-17 0-1,17 0 1,-35 0 15,35-18-15,-17 18-1,-1 0 1,-35 0 0,1 0-16,34 0 31,-52 0-31,-1 0 0,19 0 16,17-17-1,-36 17 1,1 0-16,0 0 15,17 0 1,0 0 0,-17 0-1,17 0 1,-17 0 15,-1 0-15,1 0-1,0 0 17</inkml:trace>
  <inkml:trace contextRef="#ctx0" brushRef="#br0" timeOffset="16448.82">22243 7743 0,'0'18'79,"17"0"-64,-17-1-15,18 1 16,0 53 15,-18-54-31,17 54 16,-17-36-1,18 0 1,-18 1 0,0-19-1,17-17 32,-17-17-31,18-19-1,0-17 1,-18 0 0,17 36-16,1-18 15,17-36 1,1 18-1,-1 35 1,-18 1-16,19-1 16,-1 1-1,-17 17 1,17 0 0,-17 17-1,-1 36 1,-17 0 15,0 18-15,0-19-1,0 37 1,0-36 0,18 0-1,0-36 1,-18 1-1,0-1 1,70-34 15</inkml:trace>
  <inkml:trace contextRef="#ctx0" brushRef="#br0" timeOffset="17044.59">22207 8361 0,'18'0'16,"0"0"-16,17 0 16,53 0-1,141-18 17,-193 1-32,52 17 15,0 0 1,0 0-1,-52 0 17</inkml:trace>
  <inkml:trace contextRef="#ctx0" brushRef="#br0" timeOffset="17409.2">22366 8502 0,'18'18'0,"17"-18"15,0 0-15,71 0 32,-18 0-17,18 0 1,-18-18 0,-52 18-1,-1 0 1</inkml:trace>
  <inkml:trace contextRef="#ctx0" brushRef="#br0" timeOffset="37606.33">22419 8396 0,'53'0'16,"17"0"0,-34 0-16,34 0 15,36 0 1,-71 0 0</inkml:trace>
  <inkml:trace contextRef="#ctx0" brushRef="#br0" timeOffset="38038.58">22401 8520 0,'18'0'15,"17"17"-15,18-17 16,35 0-1,1 0 1</inkml:trace>
  <inkml:trace contextRef="#ctx0" brushRef="#br0" timeOffset="38322.35">22507 8572 0,'18'0'15,"-1"18"-15,36-18 16,-35 0-16,17 0 16,18 0-1</inkml:trace>
  <inkml:trace contextRef="#ctx0" brushRef="#br0" timeOffset="86493.8">10213 11042 0,'0'18'15,"18"-18"1,-1 0-16,18 0 16,-35 17-16,36-17 15,-1 0 1,18 18-1,-18-18 1,36 0 15,-18 0 1,-18 0-17,-17 0 1,17 17-1,0-17 1,0 0 0,1 0-1,-19 18 1,1-18-16,17 0 16,1 0-1,16 18 1,-16-18-1,-1 0 1,0 17 0,53 1 31,-52 0-32,-1-18 1,18 17-1,18-17 1,-36 0 0,35 0-1,1 0 1,-1 0 0,-17 18-1,0-18 1,0 0-1,35 18 1,-17-18 0,-18 0-1,-18 0-15,89 17 32,-89-17-17,53 0 1,-35 0-1,35 0 1,-17 0 0,17-17-1,-35 17 1,53-18 0,-18 18-1,0 0 1,18-18-1,-36 18 1,1 0 0,17 0-1,0-17 17,89-1-1,-124 18-16,35-18 1,0 18 0,-17 0-1,17 18 1,0-18 0,0 0-1,-52 18 1,-1-18-16,0 0 15,18 0 1,0 17 0,0-17-1,-18 0 17,18 0-17,0 0 1,-35 0-1,-1 0 1,1-17 0</inkml:trace>
  <inkml:trace contextRef="#ctx0" brushRef="#br0" timeOffset="111199.09">14323 11130 0,'17'0'0,"1"18"16,17-18 0,54-18-1,-19 18 1,-35-18-16,54 18 16,34-17-1,-17 17 1,-36 0-1,-70 17 32,-17-17-47</inkml:trace>
  <inkml:trace contextRef="#ctx0" brushRef="#br0" timeOffset="111547.78">14217 11307 0,'53'0'16,"-36"0"-16,19 0 0,123 0 31,-107-18-15,1 18-16,18 0 15,35-18 1,-71 18-1,-17 0 1,-18 18-16</inkml:trace>
  <inkml:trace contextRef="#ctx0" brushRef="#br0" timeOffset="111796.95">14287 11430 0,'18'0'16,"0"0"-16,17 0 0,36 0 15,140-35 17,-158 35-17,53-18 1,-53 18-1,-35-18 1</inkml:trace>
  <inkml:trace contextRef="#ctx0" brushRef="#br0" timeOffset="114295.35">14411 11377 0,'0'-18'16,"-18"18"-1,18-17 1,-17-1 0,-1-17-1,-17 0 1,-1-18-1,19 0 1,-1 35-16,1-35 16,-1 0-1,0-17 1,1 17 0,17 18 15,0-1-16,0 1 1,0-36 15,0 36-15,17 0 0,19 0-1,-36-1 1,0 19-16,17-1 15,-17 0-15,35 1 16,1-36 0,17 18-1,-36 17 1,1 0 0,17-17 15,-17 17-16,0 1 1,-1-1 0,36 18 15,-35 0 0,-1 0-31,1 0 16,0 18-1,35-1 1,-36 1 0,18-18-1,-17 18 1,0 17 0,-1-35 15,1 18-16,-18-1 1,18 18 0,-1 1-1,36 34 17,-53-17-17,35-17 1,-17-1-1,0-18 1,-1 19 0,1-19-1,-18 19 1,0-19 0,0 1-1,0 17 1,0-17 15,0 17-15,0-17-1,0 17 1,0 36 15,0-54-15,0 1-1,-18 17 1,1-17 0,-1-1-1,-17 1 1,17 0 0,-17-1-1,0 1 1,17-18 15,0 18-15,1-18-1,-19 17 1,19-17 0,-1 0-16,-52 0 31,34 0-16,1 0 1,17 0 0,-34 0-1,34 0 1,-17 0 0,17 0-1,-17 0 1,-1 0 15,19 18-31</inkml:trace>
  <inkml:trace contextRef="#ctx0" brushRef="#br0" timeOffset="131143.56">7726 13406 0,'-18'0'32,"1"0"-1,-1 0-31,0 0 31,1 0-15,-1 0 15,0 0-15,1 17 15,-1-17-15,36 0 124,-1 0-124,19 0-1,-19 0 1,1 0 0,17 0-1,-17 0 1,17 0 0,-17 0-1,-1 0 16,19 0-15,-19 0 0,19 0-1,-19 0 1,1 0-16,35 0 31,-36 0-15,19 0-1,-19 0 1,19 0 0,-1 0-1,0 0 1,-17 0 0,-1 18-1,1-18 16,0 0-15,-1 0-16,19 0 31,17 0-15,-1 0 0,19 0 15,-36 0-16,1 0 1,-19 0 0,1 0-16,-1 0 15,19 0 1,17 0 0,-18 17-1,0-17 16,-17 0-15,17 0 0,0-17-1,1 17 1,-1 0 0,0 0-1,18-18 16,-35 18-31,-1 0 16,1 0 0,0 0-1,17 0 1,18 0 15,-18 0-15,0 0 15,1 0-15,-19-17-1,19 17 1,-1 0 0,0 0-1,-17 0 1,0 0-16,17 0 31,-18 0-15,19 0-1,-19 0 1,1 0 0,0 0-1,17 0 16,-17 0-15,-1 0 0,1 0-1,-1 0 1,1 0 15,-18-18-31,18 18 16,-1 0-1,1 0 17,0 0-17,-1 0 126,1 0-125,-18-18-1,18 18 1,17 0-1,-35-17 1,35 17 15</inkml:trace>
  <inkml:trace contextRef="#ctx0" brushRef="#br0" timeOffset="138378.21">10619 13441 0,'17'0'47,"-17"17"-31,18-17-1,17 0 1,-17 0-1,17 0 1,-17 0 0,-18-17-1,17 17 17,1 0-32,0 0 15,-1 0 1,19 0 15,-19 0-15,1 0-1,17 0-15,0 0 32,-17 0-17,0 0 1,17 0-1,-17 0 1,-1 0 0,1 0-1,17 17 1,0-17 0,-17 0-1,0 0-15,-1 0 16,1 0-1,53 0 32,-54 0-47,18 0 16,-17 0 0,17 0 15,-17 0-16,0 0 1,17 0 0,0 0-1,0 0 1,-17 0 0,0 0-16,17 0 15,-17 0 1,17 18-1,-17-18 1,70 0 15,-71 0-15,36 0-16,0 0 31,-17 0-15,16 0-1,-16 0 1,-1 0 0,-17-18-1,-1 18-15,19 0 16,-1 0 0,-18 0-1,19 0 1,-19 0-1,19 0 1,-1 0 0,53 0 31,-70 0-47,17 0 31,-17 0-16,17 0 1,-17 0 0,35-17-1,-18 17 1,-18 0 0,1 0-16,0 0 15,17 0 1,18 0-1,-18-18 1,-17 18 0,-1 0-16,1 0 15,17 0 1,18 0 15,-17 0 0,-1 0-15,0 0 0,0-17-1,1 17 1,-1 0 0,18 0-1,0 0 1,-18 0-1,-17 0-15,-1 0 16,19 0 0,17 0-1,-18 0 1,0-18 0,-17 18-16,105 0 46,-88 0-30,1 0 0,-1 0-1,0 0 1,1 0 0,17 0-1,-36 0 1,36 0-1,-18 0 1,1 0 0,-1-18-1,-17 18 1,-1 0 0,1 0-1,17 0 16,0 0 1,-17 0-17,0 0 17,-1 0 14,1 0-14,-18-17 15</inkml:trace>
  <inkml:trace contextRef="#ctx0" brushRef="#br0" timeOffset="162878.62">6438 13899 0,'18'0'16,"-1"0"-1,-17-17 1,18-1-1,17 1 1,1-19 0,-1 1-1,-35 0 1,0-1 0,-35 19-1,17 17 1,0 0-16,-52 17 31,52 36-15,18-35-1,0 0-15,0 17 16,35 0 0,-17 18 15,-18-18-16,0 1 1,-53 17 0,-17-18-1,17-18 1,35 1 0,0-18-1,18-18 1,18 18-1,70 36 17,-70-1-17,0 36 1,-18 17 0,0-35-1,0 17 16,0-17-15,0-18 0,0-17-1,17 0 1,1-18 15,-18 17-31</inkml:trace>
  <inkml:trace contextRef="#ctx0" brushRef="#br0" timeOffset="169937.31">7126 13899 0,'-18'0'16,"1"0"-1,-18 0 1,-1 0-1,19 0 1,-19-17 0,19 17-1,-1 0 17,0 17-1,18 1-16,-17 17 1,-1 1 0,18 34-1,-35-17 1,35 18 0,0-36-1,0-17-15,-18-1 16,18 18-1,0-17 1,18-18 15,35 0-15,0 0 0,53 0 30,-71 0-30,-18-18 0</inkml:trace>
  <inkml:trace contextRef="#ctx0" brushRef="#br0" timeOffset="170272.02">6879 14164 0,'-17'0'31,"34"0"0,1 0-15,35 18 0,17-18-1,1-18 1,-36 18-1</inkml:trace>
  <inkml:trace contextRef="#ctx0" brushRef="#br0" timeOffset="170604.43">7232 14199 0,'0'36'16,"0"16"0,0 1-1,0 18 1,-35 0-1,35-1 1,-18-35 0,18-17-16,0 0 15,0-1 1</inkml:trace>
  <inkml:trace contextRef="#ctx0" brushRef="#br0" timeOffset="170920.56">7161 14305 0,'0'0'0,"0"-18"0,18 1 0,0-1 16,17-17-1,18 0 1,0 35-1,-18 0 1,-35 35 15,0 0-15,0 0 0,-35 1-1,-1-19 1,1-17 15,18 0-31</inkml:trace>
  <inkml:trace contextRef="#ctx0" brushRef="#br0" timeOffset="171320.21">7743 13970 0,'0'-18'16,"0"1"-16,-17 34 31,-1 1-15,1 17-1,-54 89 17,71-89-32,-35 18 15,35 17 1,0-34-1,17-1 1,19-17 0,17-36-1</inkml:trace>
  <inkml:trace contextRef="#ctx0" brushRef="#br0" timeOffset="171835.66">7937 14076 0,'0'-18'31,"-17"18"-31,-18 18 31,17-18-31,-17 53 16,-1 0-1,19-18 1,-1 0 0,18 0-1,18-35 17,-1 0-32,19-35 15,17-35 1,-36 17 15,1 17-15,-18 19-16,0-1 31,0 36-15,-18 52 15,18-34-16,0 17 1,0-18 0,0 0-1</inkml:trace>
  <inkml:trace contextRef="#ctx0" brushRef="#br0" timeOffset="172070.19">8043 14270 0,'0'17'31,"0"1"-15,0 0 0,-17 17-1,-19 53 16,19-70-31,17 17 16,0-17-16,0 17 16</inkml:trace>
  <inkml:trace contextRef="#ctx0" brushRef="#br0" timeOffset="172635.87">8220 14093 0,'17'-35'15,"-17"18"1,0-19 0,0 19-1,0 34 1,0 71 15,0-70-31,0 17 0,0 18 16,-17 18-1,17-36 1,0-17 0,0-1-1,0-34 1,0-1 15,35-17-15,0 0-1,-17 17 1,17 18 0,-35 18-1,0 17 1,0 18-1,-17 17 17,-1-52-17,0-18-15,1 0 16,-19-18 0,19-35-1,-1 18 1</inkml:trace>
  <inkml:trace contextRef="#ctx0" brushRef="#br0" timeOffset="172969.12">8502 14041 0,'18'-18'16,"52"0"15,-52 18-31,17 53 16,0-18 0,-17 1-16,0-1 15,-18 53 1,0-17-1,-53-18 17,0-18-17,-35 0 1,-1 1 0</inkml:trace>
  <inkml:trace contextRef="#ctx0" brushRef="#br0" timeOffset="173318.56">8767 14570 0,'17'17'15,"-17"1"1,0 0 15,0-1-31,-17 1 16,-1-18-16,-17 35 15</inkml:trace>
  <inkml:trace contextRef="#ctx0" brushRef="#br0" timeOffset="175753.24">9190 14235 0,'0'17'31,"0"1"0,17-18-15,1 17-16,17-17 16,18 0-1,36-35 17,-72 18-17,1-19 1,-18 19-1,0-19 1,-35 19 0,17 17-1,-35 17 1,0 19 0,0-1-1,53 35 1,0-34-1,18 34 1,17-17 0,0-35 15,1 0-31,17-1 16,88-52 15</inkml:trace>
  <inkml:trace contextRef="#ctx0" brushRef="#br0" timeOffset="175982.08">9631 14358 0,'0'18'31,"0"-1"-15,-18 1-16,18 35 15,-17 0 1,17 0 0,0-18-1,0 0 17</inkml:trace>
  <inkml:trace contextRef="#ctx0" brushRef="#br0" timeOffset="176415.48">10054 14199 0,'0'-17'31,"-35"17"-15,-36 53 15,54-36-31,-19 54 16,19-1-1,17 19 1,0-19 0,53-17-1,0-53 1,17 0-1,-35 0-15</inkml:trace>
  <inkml:trace contextRef="#ctx0" brushRef="#br0" timeOffset="177085.92">10248 14287 0,'35'-17'32,"18"17"-17,0 35 1,-17 0 0,-36-17-16,0 17 15,0 18 1,-53-17-1,0-19 1,35-17 0,18-17 15,35-19 0,1 1-15,52 0-1,-35-18 1,17 0 15,-70 35-31,0 36 32,-17-18-17,-36 53 1,17-36-1,19 54 1,17-18 0,17 0-1,19-36 1,-19-17 0,19 18-1,34-36 1,-17 1-1,-35-18 1,-1-1 0,-17 19 15</inkml:trace>
  <inkml:trace contextRef="#ctx0" brushRef="#br0" timeOffset="177397.74">10883 14446 0,'0'18'47,"0"0"-47,0-1 15,0 71 17,0-70-32,0 17 15,-17 1 1,-1-19-1</inkml:trace>
  <inkml:trace contextRef="#ctx0" brushRef="#br0" timeOffset="177747.12">11183 14746 0,'0'18'62,"0"-1"-46,-18 1-16,-17 35 16,-35 0-1,34 0 1,-17-18 0,18 0-1</inkml:trace>
  <inkml:trace contextRef="#ctx0" brushRef="#br0" timeOffset="178613.39">11448 14446 0,'17'-17'16,"-17"-1"-16,0 36 31,18-1-31,-18 1 16,0 35 0,35-18 15,-35-17-16,35-18 1,1-18 0,-1-35-1,0 18 1,1-18 0,-36 35-16,17 1 15,-17 52 32,0-17-31,0 17-16,0-17 0,-17 87 15,17-16 1,0-19 0,-18 1 15,18-18-16,-35-36 1,-1 1 0,19-36-1,-1 1 1,18-36 0,18 17-1,17 1 1,124-18 15,-124 36-15,18 17 15,-18-18-31,-35 36 62,0-1-46,0 1 0,0 35-1,0 0 1,-17-18 0,17-17-1</inkml:trace>
  <inkml:trace contextRef="#ctx0" brushRef="#br0" timeOffset="178896.62">12206 14358 0,'0'-18'15,"35"1"1,-17 34 0,17 19-1,-17-1-15,0 18 16,17 53 0,-35 0-1,-53-1 1,-53-16-1</inkml:trace>
  <inkml:trace contextRef="#ctx0" brushRef="#br0" timeOffset="180009.43">12488 14781 0,'0'18'63,"0"0"-47,0-1-16,-35 54 31</inkml:trace>
  <inkml:trace contextRef="#ctx0" brushRef="#br0" timeOffset="180694.5">13088 14587 0,'18'0'31,"-1"0"-31,-17 18 15,71-18 1,-18-18 0,17 1-1,-17-19 1,-35-16 0,-18 34-1,0 0-15,0 1 16,-53-1 15,35 18-15,-35 35-1,-17 36 1,52-18 0,1 17-1,17 1 1,17-18-1,19-36 1,16 1 0,19-18-1</inkml:trace>
  <inkml:trace contextRef="#ctx0" brushRef="#br0" timeOffset="181110.62">13476 14693 0,'18'18'15,"-1"-18"1,19 17-1,-1 1 1,0 17 0,-35-17-1,0 0-15,0 17 16,-17 0 0,-1 0-1,-17 1 1,17-36 15,18 17-15,18-17-1,105 0 17,-105 0-32,70-17 15</inkml:trace>
  <inkml:trace contextRef="#ctx0" brushRef="#br0" timeOffset="183308.68">14023 14305 0,'0'0'0,"18"-18"15,-18 36 32,-18-18-31,-35 53-1,-18 123 17,71-140-32,-17 34 15,17 36 1,53-35-1,0-54 1,17 1 0</inkml:trace>
  <inkml:trace contextRef="#ctx0" brushRef="#br0" timeOffset="183907.7">14164 14482 0,'18'0'16,"-1"0"-16,-17 17 0,36 1 15,-19 17 1,1 0 0,-18 1 15,-18-1-15,-17 0-1,17-35 1,18 18-1,0-36 1,36-17 0,16 0-1,19-18 1,-36 17 0,-17 19-16,17-54 31,-35 54-16,-17 17 1,-1 0 0,0 17 15,-17 36-15,0 18-1,35-18 1,0-18-1,70 0 1</inkml:trace>
  <inkml:trace contextRef="#ctx0" brushRef="#br0" timeOffset="184323.52">14534 14605 0,'0'-18'0,"18"18"15,0 0 1,-1 18 0,-17 0-1,36-1 1,-36 19-1,0-19 1,0 1-16,-36-1 16,19 1-1,-19 0 1,54-18 46,17 0-46,1 0-16,17 17 16,-36-17-1</inkml:trace>
  <inkml:trace contextRef="#ctx0" brushRef="#br0" timeOffset="184553.01">14905 14799 0,'0'-18'0,"17"18"15,-17 18 17,0 0-17,0-1-15,-17 19 16,17-1-1,0 18 1</inkml:trace>
  <inkml:trace contextRef="#ctx0" brushRef="#br0" timeOffset="185222.99">15240 14446 0,'18'-17'16,"-18"34"31,0 1-47,0 17 15,17 18 1,54 0 15,-54-53-15,1 0 0,17-53-1,-35 18 1,18-36-1,-18 54 1,0-1 0,0 36-1,0 17 1,0 35 0,0 36-1,0-35 1,-35 35-1,35-36 1,-36-17 0,19-35-16,-36 17 47,18-35-32,35-35 1,0 17-1,0-17 1,35-18 0,18 0-1,17 18 1,-34 17 0</inkml:trace>
  <inkml:trace contextRef="#ctx0" brushRef="#br0" timeOffset="185618.78">15575 14728 0,'18'0'32,"-1"0"-17,36 0 1,-35 18-1,0 0 1,-1 17 0,-17 0-1,-35 1 1,0 16 0,-1-16-1,36-19 16,18-17 1,17-17-32,36-1 15,-1-17 1,-17 17 0</inkml:trace>
  <inkml:trace contextRef="#ctx0" brushRef="#br0" timeOffset="186072.52">16122 14287 0,'18'18'32,"-1"-18"-17,18 35 1,1 36 0,-19 35-1,-17-36 1,0-52-16,-17 53 15,-36-1 1,0-35 0,18-17-1</inkml:trace>
  <inkml:trace contextRef="#ctx0" brushRef="#br0" timeOffset="186853.86">16545 14111 0,'18'-18'15,"35"-17"1,35 35 0,-35 0 15,-35 18-16,-18 35 17,0-36-32,-53 72 15,0-37 1,35-16-16,-35 34 16,18 36-1,17-35 1,18-18-1,18-36 1,35-17 0,0-17-1,0-19 1,-53 19 0,-18 34 30,-17 19-30,-71 140 15,88-105-15,1 17 0,-1 18-1,18-53 1,-18-18-16,18 18 15,-17-36 1,-19 1 0,-16-18-1,-1 0 1,35 0-16</inkml:trace>
  <inkml:trace contextRef="#ctx0" brushRef="#br0" timeOffset="196328.31">5662 14728 0,'0'18'15,"18"0"17,17-18-17,36 17 17,-54 1-17,1-18-15,-1 18 16,54-18-1,-36 17 1,18-17 0,0 18-1,0-18 1,-18 0 0,1 0-16,-1 18 15,35-18 1,-17 17-1,0 1 1,-17-1 0,-1-17-1,0 18 1,71 0 31,-71-1-32,18-17 1,0 0 0,-18 18-1,18-18 1,18 0 0,-1 18-1,1-18 1,-18 17-1,35-17 1,0 18 0,-17 0-1,-36-18 1,36 0 0,52 17 15,-105-17-16,17 18 1,36-18 0,-1 18-1,1-18 1,-18 17 0,35 1-1,-18-18 1,19 17-1,-1 1 1,0 0 0,-35-1-1,53 1 1,-18 17 0,35-17-1,89 52 32,-141-52-31,34 17-1,-16-17 1,-19 0 0,54-1-1,-1 1 1,1 0-1,-36-1 1,35-17 0,1 18-1,-1-1 1,36 1 0,-53 0-1,52-1 16,72 19-15,-177-19 0,35-17-1,35 18 1</inkml:trace>
  <inkml:trace contextRef="#ctx0" brushRef="#br0" timeOffset="197759.8">10689 15399 0,'18'0'31,"-1"0"-31,19 17 15,52 1 1,53 0 0,53 17-1,35 0 1,-70 0 0,106 18-1,-18 0 1,-89-35-1,-87 0 1,70-1 0,71 19-1,105-1 17,-264-35-32,71 17 15,-54-17-15,18 18 16,53 0-1,-17-1 1,17 1 0,-53 0-1,-52-18-15,52 17 16,35 1 0,-35 0-1,-17-18 1,17 0 15,18 17-15,0-17-1,-18 18 1,106-18 15,-141 0-15,35 17-1,-35-17 1,-18 0-16,18 0 16,35 18-1,1-18 1,-36 18 0,-1-18-1,19 0 1,-36-18-1,18 18 17,-35 0-17,35-18 1,-18 18 0,18 0 15,-35 0-16,17 0 1,-17 0 0,-1 0 15,1 0-31,-18-17 47</inkml:trace>
  <inkml:trace contextRef="#ctx0" brushRef="#br0" timeOffset="201223.01">17498 13899 0,'0'-17'47,"17"17"-47,1 0 16,-18-18-16,35 18 15,1-17 1,-19-1-16,36-17 16,71-18-1,52 0 1,18-35-1,176-36 17,-299 89-17,88-18 1,52 0 0,-34 18-1,-71-1 1,52 1-1,-34 0 1,-18 17 0,-71 18-1,18-17 1,-18 17 15,-17-18-15,-1 18-16,19 0 15,-1-18 1,18 18 31,-53-17-31,0-1 30,0 0-30,0 1 0,-53-19-1,-18 1 1,36 0 0,-18 0-1,18-1 1,17 36-1,36 18 17,0-18-17,35 71 1,-36-54 0,18 18-1,-35-17-15,36 35 16,-36-18-1,0 1 1,-71 34 0,1-35-1,-36 36 1,35-18 0</inkml:trace>
  <inkml:trace contextRef="#ctx0" brushRef="#br0" timeOffset="214725.95">16810 10089 0,'0'-17'16,"-18"17"0,1 0-16,17-18 15,0 36 48,0-1-48,0 1 1,0 0 0,-18 52-1,-17 1 1,-18 35-1,53-53 1,-36 70 15,19-105-31,-1-1 16</inkml:trace>
  <inkml:trace contextRef="#ctx0" brushRef="#br0" timeOffset="-214420.07">16669 10160 0,'17'-53'16,"19"0"0,-36 36-1,0-1-15,35 0 16,-35 1-16,53-1 15,17 18 1,1 18 0,17 17 15,-88-17-31,0 17 16,0 0-1,-35 0 1,0-17-1,17 0-15,-35-1 16,-18-17 15,19 0-15</inkml:trace>
  <inkml:trace contextRef="#ctx0" brushRef="#br0" timeOffset="-214154.8">17127 10054 0,'0'-17'16,"18"34"0,-18 1-16,0 17 15,0 0 1,-18 54-1,-17 16 1,17-52 0,1-17-1,-1 16 1,18-16-16</inkml:trace>
  <inkml:trace contextRef="#ctx0" brushRef="#br0" timeOffset="-212402.87">17110 10213 0,'0'-53'15,"17"0"1,1 35-16,53-70 31,17 71-15,-18-1-1,-34 36 1,16 17 0,-52 0 15,0 36-15,-52-36-1,16-17-15,-17 17 16,-17-17-1,17-18 1,53-18 15,18 18 1,-1 0-32,36 88 31,-18-35-16,-17 35 17,-18-53-32,18 18 15,-18 18 1,17-36 0,-17 1-1,36-36 1,16-18-1,1-17 1,-17 17 0,-19-17-1,1-1 1,-18 19 0,0-19-1,0 19 16,-18 17-15,1 0 0,-1 0 15,18 17 516,-18-17-532,1 18 1,-36 35 0,18 0-1,-1 0 1,36-18 0,0 0-1,18-17 1,17-18-1,18-18 1,0-52 15,-53 52-15,18 1-16,-18-1 16,0-17-1,0 17 1,0 36 15,0-1-15,0 19-1,0 34 1,0-17 0,35 0-1,0-18 1,-17-35-1,17 0 1,0-53 0,-17 36-1</inkml:trace>
  <inkml:trace contextRef="#ctx0" brushRef="#br0" timeOffset="-212008.3">17851 10213 0,'0'0'0,"0"-18"16,17 18 47,1 0-63,-1 0 15,36 18 1,-17-18-1,17 0 1,-18-18 0,-18 18-1,1 0 1</inkml:trace>
  <inkml:trace contextRef="#ctx0" brushRef="#br0" timeOffset="-211657.87">17833 10389 0,'-18'0'15,"1"0"1,17 18 0,35-18-1,0 0 1,0 18-16,1-18 16,34 0-1,-17 17 1,-35-17-1,17 0 1,-17 0 0</inkml:trace>
  <inkml:trace contextRef="#ctx0" brushRef="#br0" timeOffset="-208626.36">18838 10107 0,'-17'0'16,"-1"0"-16,0 0 15,-35 0 1,1 35 15,34-35-31,-17 18 0,-1 17 16,1 1-1,17 16 1,18-34 0,0 0-1,71-1 16,0-52-15,-19 17 0,54-52-1,-35-18 1,-1-18 0,-17 18-1,-17 35 1,-1-18-1,35-17 17,-70 106 15,0-1-32,0 1-15,-35 35 31,35-36-31,-35 36 16,0 36 0,-18 16-1,17 1 1,19-53 0,-1 18-1,18-1 1,0-52-1,18-18 1,70-18 15,-53 18-31,18-17 16,-18-19 0</inkml:trace>
  <inkml:trace contextRef="#ctx0" brushRef="#br0" timeOffset="-205796.67">4251 13917 0,'-18'0'62,"18"18"-31,0-1-15,0 1-16,0 0 16,0-1-16,0 36 15,0 35 1,0 1-1,0-1 17,0-35-17,0-18-15</inkml:trace>
  <inkml:trace contextRef="#ctx0" brushRef="#br0" timeOffset="-205462.26">4233 13970 0,'36'-35'16,"-1"-1"0,0 1-1,18 18 1,-35 17-16,17 0 15,18 17 1,-18 18 15,-17 18-15,-18-17 0,0-19-16,-18 19 15,-70 34 16,70-70-31,-35 18 16</inkml:trace>
  <inkml:trace contextRef="#ctx0" brushRef="#br0" timeOffset="-204997.38">4568 13917 0,'0'0'0,"0"18"31,0-1-15,0 1-1,18 53 1,0-1-1,35 36 17,-18-71-32,0-17 15,18-18 1,0-35 0,-18-1-1,18-52 1,-53 18-1,0-1 1,0 53-16,0-17 16,0-18 15,-17 36 0</inkml:trace>
  <inkml:trace contextRef="#ctx0" brushRef="#br0" timeOffset="-203764.84">5151 14076 0,'0'-18'15,"0"36"16,17-1-15,-17 1-16,18 17 16,-1 124 15,-17-124-31,0 36 16,0-36-1,18-17 1,0-18-1,-18-18 1,0 1 0,0-1-16,0-17 31,0 17-15,17 0-1,-17-17 1,0 17 15,0 1 0,0-1 1,0 1-1,0-1-16,-17 18 1,17-18 0,-18 18-1,18-17 1,-18 17 15,1 0-15,-1 0-1,1 35 1,-19 0 0,36 0-1,-17-17-15,-1 53 32,18-54-32,0 36 15,0-35 1,18-18-1,35-18 1,-18-52 0,0-1 15,-17 18-15,-18 18-1,0 17 1,0 36 15,0 35-15,0 35-1,35 0 1,-17-35 0,-1-18-16,89 18 31,-88-70-16,35-36 1,-36 18 0,-17-1-1,0 1 17</inkml:trace>
  <inkml:trace contextRef="#ctx0" brushRef="#br0" timeOffset="-202999.7">5697 13970 0,'-17'0'16,"17"18"-16,-18-18 15,36 0 32,-1 0-31,1 0-16,0-18 16,52 18-1,1-18 1,-18 18-1,17-17 17,-52 17-17,-1 17 17</inkml:trace>
  <inkml:trace contextRef="#ctx0" brushRef="#br0" timeOffset="-202617.6">5821 14146 0,'0'18'16,"17"-18"31,1 0-32,0 0-15,17 0 16,18 0 0,35-18-1,-17 18 1,-18-17 0</inkml:trace>
  <inkml:trace contextRef="#ctx0" brushRef="#br0" timeOffset="-190212.03">29175 13388 0,'0'18'16,"17"-18"31,1 17-31,0-17-16,17 0 15,53 18 1,-35-18-1,35 17 1,18 19 0,-18-19-1,-17 1 1,-36 0-16,18-18 16,18 17-1,-36 1 1,-18-18 15,1 0 0</inkml:trace>
  <inkml:trace contextRef="#ctx0" brushRef="#br0" timeOffset="-189695.81">29104 13529 0,'0'18'62,"18"-18"-62,52 17 16,19 1 0,-19 0-1,-17-1-15,18 1 16,52-1-1,1 19 1,-72-19 15,19-17-15,-18 0 0,-53 18-1,-18-18 32,1 0-31</inkml:trace>
  <inkml:trace contextRef="#ctx0" brushRef="#br0" timeOffset="-143277.6">30903 14393 0,'0'18'47,"18"-18"-47,0 0 16,-1 0-1,36 18 1,35 17 0,-17-17-1,-36-18-15,36 17 16,70-17 0,-18 0-1,-17 0 1,-35-17-1,35-1 1,17-70 15,-88 70-31,1-17 16,-19-1-16,18 1 16,18-35 15,-35 17-16,-18-18 1,0 36 0,0-18-1,-18 0 1,1 0 0,-1 18-1,-17-18 1,0 18-1,-18-1 1,0-17 0,-53 1 31,71 16-32,-18 1 1,17 0-1,1 17 1,0-17 0,-18 0-1,18 17 1,-1 0 0,1 1-1,-18 17 1,18-18-1,-18 0 1,35 1 0,-17 17-1,-53-18 17,70 0-17,-17 18 1,-18 0-1,0 0 1,0 0 0,18 0-1,17 0 1,-35 18 0,36 17-1,-19-17 1,1 17-1,0 1 1,0 16 0,-1-16-1,19-1 1,-1 71 31,18-89-32,-18 19 1,1-1 0,-1 0-1,18 1 1,0-1 0,-17 0-1,-1 0 1,0 1-1,18-1 1,0 0 0,-17-17-1,17 17 1,0-17 0,0 35 30,0-36-46,0 1 16,0 0 0,0 17-1,0-17 1,17 17 0,1-18-1,17 19 1,-35-19-1,18 1-15,-1 0 16,19 17 0,-1-17-1,18-1 1,-35 1 0,-1 0-16,18-1 31,54 18 0,-54-17-15,0 0-1,-17-18 1,17 17 0,-17 1-1,17-18 1,0 18-1,1-1 17,-19-17-17,1 0 1,0 0 0,-18-17 93</inkml:trace>
  <inkml:trace contextRef="#ctx0" brushRef="#br0" timeOffset="-142590.99">30974 14552 0,'35'0'15,"36"18"1,-18-1-1,17 1 1,-35-18 0,-17 0-1</inkml:trace>
  <inkml:trace contextRef="#ctx0" brushRef="#br0" timeOffset="-121530.77">31380 14640 0,'0'-17'16,"-18"17"-16,0 0 15,18-18 1,-17 18 0,17-18-1</inkml:trace>
  <inkml:trace contextRef="#ctx0" brushRef="#br0" timeOffset="-120911.66">31097 14323 0,'18'17'16,"0"-17"-16,17 18 31,0-18-16,18 18 1,0-1 0,-18 1 15</inkml:trace>
  <inkml:trace contextRef="#ctx0" brushRef="#br0" timeOffset="-120598.92">30921 14429 0,'35'0'15,"71"35"17,-88-35-32,35 18 15,-36-18-15,19 17 16,-19-17-16</inkml:trace>
  <inkml:trace contextRef="#ctx0" brushRef="#br0" timeOffset="-120384.46">30956 14517 0,'36'17'15,"-19"-17"1,71 18 0,-17 17-1,-18-17 1,-18-18-16</inkml:trace>
  <inkml:trace contextRef="#ctx0" brushRef="#br0" timeOffset="-102764.83">19932 15469 0,'18'18'0,"-1"-18"31,1-18-15,52-35 15,-52 53-31,35-53 16,-18 1-1,-35 16 1,18 1 0,-18 17-1,-18 18 16,1 0-15,-19 18-16,1 0 16,-53 17-1,17 35 1,18-34 0,53-19-16,-17 19 15,17 17 1,0 17-1,35 54 32,-35-71-47,0-36 0,-35 36 16,-53 18 15,-18-1-15,35-52-1,18-1 1,18-17 0,35-17-1,35-1 1,1 1 0,16-1-1,-34 18 1,17 35-1,-35 18 1,0 18 0,-17 52 15,-1-88-15,0 1-16,1-19 0,17 19 31,0-1-16,0-17 1,17-1 0,1-17-1,53 0 1,-18 0 0,-36 0-1,36 18 1,-35-1-1,17-17 1,-35 18 15</inkml:trace>
  <inkml:trace contextRef="#ctx0" brushRef="#br0" timeOffset="-76958.49">21325 15822 0,'18'0'47</inkml:trace>
  <inkml:trace contextRef="#ctx0" brushRef="#br0" timeOffset="-76777.19">21396 15804 0,'53'0'16,"-35"0"-16,52-17 16,-52 17-16,52 0 15,36-18 1,-18 18 15,-52 0-15,-54 18 31</inkml:trace>
  <inkml:trace contextRef="#ctx0" brushRef="#br0" timeOffset="-76372.3">21343 15963 0,'18'18'16,"-1"-18"-16,1 0 15,0 0 1,52-18 0,1 1-1,-36 17-15,71-18 16,-36 0-1,1 18 1,-53 0 15</inkml:trace>
  <inkml:trace contextRef="#ctx0" brushRef="#br0" timeOffset="-71612.73">22666 15857 0,'0'-17'16,"18"17"15,-18 17-31,17-17 16,19 0 15,-19 0-31,1 0 16,17 18-1,-17-18 1,-1 0-16,1 0 47,0 0-32,-1 0 1,1 0 0,0 0-1,-1 0 1,1 0 0,17-18-1,-17 18 1</inkml:trace>
  <inkml:trace contextRef="#ctx0" brushRef="#br0" timeOffset="-71561.63">23054 15857 0,'18'0'16</inkml:trace>
  <inkml:trace contextRef="#ctx0" brushRef="#br0" timeOffset="-71028.99">23107 15857 0,'18'0'16,"-89"0"-16,177 0 31,-89 0-15,1 0-1,17 0 1,-158 0-16,264 0 16,-106 0-1,-17 0 1,17 0 0,1 18-1,-19-18 1,18 0-1,-17 0 1,35 0 15,-35 0-15,-1 0-16,1 0 31,17 0-15,-17 0 15,-1 0-15,1 0-1,0 0-15,-1 0 16,1 0 0,0 0-1,-1 0 1,1 0-1,17 0 1,0 0 0,1 0-1</inkml:trace>
  <inkml:trace contextRef="#ctx0" brushRef="#br0" timeOffset="-70435.59">23901 15875 0,'17'0'0,"19"18"31,-89-36-31,176 36 15,-105-18 1,52 0 0,1 17-1,-1-17 1,-17 0 0,0 0-1,0 0 1,-18 0-1,1 0 1,34 0 0,-34 0-1,122 0 17,-140 0-17,88-17 1,-53 17-1,17 0 1,-17 0 0,-18 0-1,-17 0 1,0 0 0,-1 0-1,1 0 1,0 0-1,-1 0 1,1 0 15</inkml:trace>
  <inkml:trace contextRef="#ctx0" brushRef="#br0" timeOffset="-64756.86">21608 16598 0,'0'-17'79,"17"17"-64,1 0 1,17-18-1,53 0 1,1-17 0,-1 17-1,-53 18 1,-17-17 0</inkml:trace>
  <inkml:trace contextRef="#ctx0" brushRef="#br0" timeOffset="-64407.87">21643 16669 0,'18'0'47,"17"0"-47,0-18 15,36 18 1,17-18-1,-18 1 1,-52 17 0</inkml:trace>
  <inkml:trace contextRef="#ctx0" brushRef="#br0" timeOffset="-61360.37">22666 16563 0</inkml:trace>
  <inkml:trace contextRef="#ctx0" brushRef="#br0" timeOffset="-61276.14">22737 16563 0,'0'18'15,"35"-18"1,-18 0-16</inkml:trace>
  <inkml:trace contextRef="#ctx0" brushRef="#br0" timeOffset="-60251.02">22842 16598 0,'18'0'0,"17"18"16,1-18-1,-125-18-15,213 36 16,-54-18 15,-52 0-31,0 0 16,35 0 0,-18-18-1,35 18 16,-17 0-15,-17 0 0,-1 0-1,18 0 1,-36 18 0,19-18-1,-1 0 1,0 0-1,1 0 1,-1 17 0,71-17 31,-53 0-47,-1 0 31,-34 0-31,35 0 15,35 0 1,0 0 0,-35 18-1,-17-18-15,17 18 16,52-18 0,-16 17-1,-19 1 1,-17 0-1,18-18 1,17 17 0,18 1-1,52 0 17,-122-1-17,34-17-15,54 18 31,-54-1-15,54-17 0,-1 18-1,-17-18 1,-18 0 0,-35 0-1,0 0 1,0 18-1,-18-18 1,1 0 0,-19 0-1,18 0 1,-17 0 31,0-18-32,-1 18 17,1 0-17</inkml:trace>
  <inkml:trace contextRef="#ctx0" brushRef="#br0" timeOffset="-38521.94">23089 17445 0,'18'0'0,"-18"17"16,18-17-1,17 0 1,18 18-1,-18-18 1,53 0 0,0 0-1,1 18 1,16-1 0,-34-17-1,35 18 1,-18 0-1,-17-1 1,52 19 15,-70-36 1,18 17-17,-1-17 1,-17 0-1,0 0 1,17 18 0,1-18-1,17 0 1,-35 0 0,35 0-1,1 18 1,-37-18-1,19 0 1,0 17 0,17-17 15,-71-17-15,1 17-1,0 0 1,-1 0 140,-34 0 141</inkml:trace>
  <inkml:trace contextRef="#ctx0" brushRef="#br0" timeOffset="-16989.43">10001 17145 0,'-17'0'15</inkml:trace>
  <inkml:trace contextRef="#ctx0" brushRef="#br0" timeOffset="-14591.85">10724 17180 0,'0'-17'31,"18"17"-15,0 0-16,35 0 15,17-18 17,18 18-17,-35-18 1,-17 18-1,-54 0 1,18 18 0,-35-18-1,-71 18 17,71-18-32,17 17 0,-17-17 15,17 0 1,0 0-1,36 0 1,0 0 0,52 0-1,-52 0 17,-1 0-17,-52 18 16,-18-18-15,18 18 0,-18-1-1,71-17 32,-1 0-31,1-17-16,17 17 0,18 0 15,18-18 1,-36 0 0,-17 18-1,-36 0 48</inkml:trace>
  <inkml:trace contextRef="#ctx0" brushRef="#br0" timeOffset="-14092.13">10918 17198 0,'18'0'15,"0"0"16,17-18-31,-17 18 16,17 0 0,-17 0-1,-36 0 32,0 0-31,-17 18-1,-18 0 1,35-18 0,36 0 15,0 0-15,-1 0-1,54-18 16,-89 18 16,18 18-47,-17-18 16,-1 0 15,0 0-15</inkml:trace>
  <inkml:trace contextRef="#ctx0" brushRef="#br0" timeOffset="-124561.41">7091 14746 0,'17'0'0</inkml:trace>
  <inkml:trace contextRef="#ctx0" brushRef="#br0" timeOffset="-124495.2">7479 14728 0,'0'0'0,"35"0"16</inkml:trace>
  <inkml:trace contextRef="#ctx0" brushRef="#br0" timeOffset="-124312.82">7655 14728 0,'18'0'16,"35"0"0,-18 18-1,-141-36-15,230 36 16,-107-18 31</inkml:trace>
  <inkml:trace contextRef="#ctx0" brushRef="#br0" timeOffset="-123547.2">9225 14905 0</inkml:trace>
  <inkml:trace contextRef="#ctx0" brushRef="#br0" timeOffset="-123360.06">9296 14887 0,'17'0'16,"19"0"-16,34-17 31,1-1-16,-18 18 1,-36 0 0,-17 18 62</inkml:trace>
  <inkml:trace contextRef="#ctx0" brushRef="#br0" timeOffset="-121851.02">13317 15152 0,'0'17'16,"18"-17"0,0 0-16,105 0 31,-105 0-16,52 0 1,18 0 0,-35 0-1,-17 0 1,-54 18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5-22T09:42:31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17339 18662 0,'0'18'93,"18"-18"-93,17 0 32,-17 0-32,34 0 15,1 0 1,-35 0-16,35-18 31,-18 18-15,36-18-1,-1 18 1,-17 0 0,-17 0-1,-1 0 1,18 0 0,0 0-1,0 0 1,-36 0-16,18 0 15,18 0 1,0 0 0,0 0-1,0 0 1,0 0 0,18 18-1,-1-18 16,-17 0-15,0 0 0,18 0-1,-19 0 1,1 18 0,-17-18-1,17 0 1,-18 0-1,0 17 1,0-17 0,1 0-1,17-17 1,0 17 0,-1 0-1,-16 0 16,17 0-15,0 0 0,-18 0-1,53 0 1,-70 0 0,-1 0-1,36 0 1,-17 0-1,16-18 1,-34 18-16,0 0 16,-1 0-1,1 0 1,-36 0 78,36 0-63,0 0-15,-1 0-16,19 0 15,16 0 1,1 0-1,-17 0 1,-1 18 0,35-18-1,1 0 1,17 0 0,18 0-1,-71 0-15,71 0 31,-71 0-15,36 0 0,17 0-1,-17 0 1,-36 0 15,0 17-15,-17-17-1,0 0 1,-18-17 31,17 17-47,1 0 47,-18-18-47,35 18 31,-17 0-15,17-18-1,0 18 1,1 0 0,-19 0-1,1 0 1,0 0-1,17 0 1,-18 0 0,1 0-1,0 0 32,-1 0-16,1 0-15,17 0 0,-17 0 31,0 0-47,-1-17 46,-34 17-14,-1 0 108,0 0-124</inkml:trace>
  <inkml:trace contextRef="#ctx0" brushRef="#br0" timeOffset="1533.14">19844 17815 0,'0'-17'15,"0"-1"1,-36 0 15,19 18-31,-18 0 16,-18 18-1,-18 0 1,18 17 0,36 0-1,-1 0 1,18-17-16,0 0 15,35 17 1,53-53 15,1 1-15,-37-36 0,-16 18-1,-19-18 1,-17 17-1,0 19 1,-17 17 15,17 17-15,0 19 0,0-1-1,0 18 1,35 0-1,0-36 1,1-17 15,-19 0-31,1-17 16,-1-19 0,19 1-1,-36 18 1</inkml:trace>
  <inkml:trace contextRef="#ctx0" brushRef="#br0" timeOffset="2597.94">19703 18503 0,'17'18'15,"1"-18"-15,-18 17 0,18-17 16,-1 0-16,36 18 15,0-36 17,18 1-17,-19-18 1,1-1 0,0-17-1,18-17 1,-36 17-1,0-35 1,-35-18 0,0 0-1,0 53 1,0-53 0,-35 18-1,0 18 1,0 17-1,17 35-15,-17-17 16,-36-18 15,1 0-15,-1 35 0,0 18-1,19 0 1,-19 0-1,0 35 1,36-17 0,0 0-16,0 35 15,-1-18 1,19 36 0,17 17-1,0-35 1,17 35-1,19 0 1,17 0 15,-1-17-15,19-18 0,-36-36-1,18 19 1,-18-19-1,18 1 1,-35-18 0,0 0-1</inkml:trace>
  <inkml:trace contextRef="#ctx0" brushRef="#br0" timeOffset="4413.5">20867 17762 0,'-18'-17'15,"18"-1"-15,-17 0 16,-36 1 0,17 17-1,1 0 1,-18 17-1,0 54 1,36-18 0,-19 70 15,36-52-15,36 35-1,16-18 1,1-17-1,71 17 1,-18-53 0,0-17-1,-36-18 1,-35 0-16,36-18 16,17-17-1,-35-36 1,0-35-1,-35 18 1,-1-35 0,-17-1-1,0 36 17,-35 17-17,0 36 1,-36-18-1,-17 18 1,17 17 0,36 18-1,0 0 1,0 18 0,-1 0-1,36-1 16</inkml:trace>
  <inkml:trace contextRef="#ctx0" brushRef="#br0" timeOffset="5011.92">21167 17357 0,'0'-18'16,"0"0"0,-18 18-1,18 18 16,0 0-31,0 17 16,-18 0-16,18 53 31,-17-35-31,17 0 16,0-35 15,35-18-15,0-18-1,1-52 1,-1 17 0,-18 0-1,19 53 1,-19 35 15,1-17-15,0 52-1,-18-52-15,0 17 16,0 18 0,-18-35-1,-35-18 1,18-18 15,-53 1-31</inkml:trace>
  <inkml:trace contextRef="#ctx0" brushRef="#br0" timeOffset="12972.03">3510 12330 0,'0'-18'32,"-18"18"-1,1 0-31,-18-18 15,-1 18 1,1 0 0,-18 0-1,-17-17 1,-19 17 15,36 0-15,18 0-1,18 0 1,17 17 0,0 19-1,0 16 1,0 19 0,0 35-1,0 17 1,17-52-1,36 52 1,-18-34 0,1-19-1,-1-35 1,18 1 15,17-36-15,1-18-1,-18 0 1,-36 1-16,36-1 16,0-17-1,-17 17-15</inkml:trace>
  <inkml:trace contextRef="#ctx0" brushRef="#br0" timeOffset="13422.34">3016 12859 0,'18'-18'16,"0"18"-1,17-18-15,18 1 32,17-18-17,-34-1 1,16 19-1,-16-1 1</inkml:trace>
  <inkml:trace contextRef="#ctx0" brushRef="#br0" timeOffset="14104.84">3933 12012 0,'-17'0'16,"-1"0"0,-17 35-1,-18 54 1,0-1 0,18 70-1,17 1 1,36-18-1,35-52 1,35-1 0,53-35-1,18-36 1</inkml:trace>
  <inkml:trace contextRef="#ctx0" brushRef="#br0" timeOffset="15103.58">4410 12330 0,'-18'-18'16,"-17"18"-1,0 18 1,-18 17 0,17 18-1,1 17 1,35 1-1,18-18 1,35 0 0,17-36-1,18-34 17,-52-1-32,-19-52 31,1-19-16,-18 1 1,-35 53 0,35 17-16,-18 1 15,0 17 1,18 17 0,0 1-1,18 17 1,17 18-1,1 0 1,-1-18 0,-18-17-16,19 0 15,-19-1-15,36-17 16</inkml:trace>
  <inkml:trace contextRef="#ctx0" brushRef="#br0" timeOffset="15335.75">5045 12682 0,'0'0'0,"0"36"15,0 34 1,-18 1-1,18-1 1,0-52-16,0 35 16,0-36-16</inkml:trace>
  <inkml:trace contextRef="#ctx0" brushRef="#br0" timeOffset="15952.2">5062 11994 0,'0'-70'15,"0"35"-15,-17-1 16,17 1-1,-18 53 1,18 35 0,18 52-1,17-34 1,0 52 0,-17-34-1,0-54 16,-18-17-15,17-54 15,1-17-15,-1 18 0,1 17-1,0 18 1,35 36-1,0-1 1,-36 18 0,18 0-1,-35 0 1,-17-18 0,-18-35-1,17 0-15,-17 0 31,-18-18-15,0 1 0,35-1-16</inkml:trace>
  <inkml:trace contextRef="#ctx0" brushRef="#br0" timeOffset="16302.45">5221 11659 0,'18'-17'15,"-18"-19"-15,35 36 16,18 18 15,53 35-15,-18 0-1,-53-18-15,36 36 16,52 87 0,-35 1-1,-70-35 1,-18 52-1,-35-88 1</inkml:trace>
  <inkml:trace contextRef="#ctx0" brushRef="#br0" timeOffset="20297.43">4374 13688 0,'-17'0'15,"-1"0"1,1 0 0,-1 0-1,-53 17-15,1 1 32,-54 17-17,36 1 1,35-1-1,18 18 1,35-36 0,0 54-1,35 0 1,0 34 0,1 1-1,17 0 1,-18-35-1,53 34 1,-35-52 0,-18-53-1,1 0 17,34-35-17,1-18 1,-1-17-1,-52 52-15</inkml:trace>
  <inkml:trace contextRef="#ctx0" brushRef="#br0" timeOffset="20530.59">4233 14252 0,'-17'0'16,"17"18"-16,-18-18 0,0 0 16,36 0 15,17-18-15,54-35-1,34 0 1,-17 0-16</inkml:trace>
  <inkml:trace contextRef="#ctx0" brushRef="#br0" timeOffset="20846.82">4851 13564 0,'0'-53'16,"-18"18"-1,-35 17 1,0 18 0,18 53-1,17 18 17,18-36-32,-17 36 15,52 52 1,18-17-1,17-53 1,36 18 0,18-36-1,-89-35-15</inkml:trace>
  <inkml:trace contextRef="#ctx0" brushRef="#br0" timeOffset="21130.03">5203 13723 0,'-35'-35'16,"35"17"-16,-17-17 31,-1 35-15,36 17 15,-18 1-15,35 53-1,0-36 1,18 18 0,-18-18-1</inkml:trace>
  <inkml:trace contextRef="#ctx0" brushRef="#br0" timeOffset="21363.2">5697 13917 0,'36'18'31,"-36"-1"-15,0 1-16,0 35 16,-53 35-1,53-35 1,-18 0 0</inkml:trace>
  <inkml:trace contextRef="#ctx0" brushRef="#br0" timeOffset="21696.46">5662 13370 0,'-18'-70'16,"1"34"0,17 19-1,0 34 1,0 1 0,35 53-1,0 34 1,18-16-1,-17-1 1,-19-71 0</inkml:trace>
  <inkml:trace contextRef="#ctx0" brushRef="#br0" timeOffset="21995.73">5821 13194 0,'0'-35'16,"0"17"-1,0 0-15,0 1 16,53 17 0,17 53-1,36 35 1,-35 0-1,-36-35-15,18 53 16,0 105 0,-53-34-1,-35-71 1,17-53-16</inkml:trace>
  <inkml:trace contextRef="#ctx0" brushRef="#br0" timeOffset="36580.55">15240 12435 0,'0'18'16,"0"0"46,18-18-46,-18 17 0,0 1-1,0 0 32,0-36 0,0 0 0,0 36 15,0 0-46,17-1 0,1 19-1,0-19 1,-1 1-1,-17-1 1,0 1 0</inkml:trace>
  <inkml:trace contextRef="#ctx0" brushRef="#br0" timeOffset="37762.44">16175 11889 0,'-18'0'16,"18"17"47,0 1-48,0 0-15,18 17 31,-18-18-31,17 19 16,-17-19-16,0 19 16,18-19-1,0 1 1,-18-36 0,0-17-1,17-36 1,-17 19-1,0-1 1,0 17 0,-17 54 15,17 0-15,0-1-1,0 19-15</inkml:trace>
  <inkml:trace contextRef="#ctx0" brushRef="#br0" timeOffset="39227.64">15363 12453 0,'0'-18'32,"-17"18"-17,17-17 1,-18 17-1,18-18 1,-17 18 31,-1 0-16,18 18 0,0-1 1,-18-17 15,18-17-32,-17 17-15,-1 0 16,-17-18-1,17 0 1,0 18 15,18 18 79,18 0-110,0-1 15,-18 1 1,17 17 0,36 18-1,-17 0 1,-1 18-1,-18-36 1,1 18 0,0-35-1,-18-1 1</inkml:trace>
  <inkml:trace contextRef="#ctx0" brushRef="#br0" timeOffset="39893.92">15893 11959 0,'17'18'16,"1"-1"0,0 1-16,-18 17 15,52 18 1,-16 18 15,-1-18-15,0-18-1,1 0 1,34 18 0,-70-35-1,35-18 1</inkml:trace>
  <inkml:trace contextRef="#ctx0" brushRef="#br0" timeOffset="43105.83">15169 12541 0,'-17'0'31,"-1"-17"-31</inkml:trace>
  <inkml:trace contextRef="#ctx0" brushRef="#br0" timeOffset="44639.08">14993 12612 0,'35'-18'0,"1"1"16,-1-1 15,-17 0-31</inkml:trace>
  <inkml:trace contextRef="#ctx0" brushRef="#br0" timeOffset="44706.13">15275 12471 0,'18'-18'0</inkml:trace>
  <inkml:trace contextRef="#ctx0" brushRef="#br0" timeOffset="45324.57">15399 12400 0,'17'-18'0,"19"-17"15,17 0 1,-18 17-1,0-17 1,0 17 0,18 1-1,0-19 17,-17 19-17,16-1 1,1 1-1,0-19 1,-17 19 0,34-1-1,1 0 1,-1 1 0,-35 17-1,-17 0-15,17-18 16,18 0-1,0 1 1,-17-1 0,-1 1-1,0-1 17,0-17-17,1 17 1,-19 18-1,36-18 1,0-17 0,0 17-1,18-17 1,-36 17 0,35 1-1,1-1 1,-18 1-1,-18-1 1,-17 18 0</inkml:trace>
  <inkml:trace contextRef="#ctx0" brushRef="#br0" timeOffset="47334.09">17163 11624 0,'35'-18'16,"18"1"-1,-18-1 1,0-17-1,-17 17 1,35-17 0,-18 0-1,0 17 1,18 0 0,0-17-1,0 0 1,-17 17-1,34 1 1,1-19 0,-18 19-1,17-1 1,-35 0 15,18 1-15,18-19-1,-1 19 1,-34-1 0,34-17-1,1 17 1,-1-17 0,-17 17-1,-17 1 1,16-19-1,19 1 1,17 0 0,-53 17-1,36 1 1,-18-1 15,-18 0-15,53-17-1,-35 17 1,0 1 0,18-19-1,-18 19 1,0-1 0,0-17-1,17 0 1,1-1-1,-1 1 1,-17 17 0,35-17-1,-52 0 1,-1 35-16,35-35 16,-34 17 15,52-17-16,-18-1 1,19 1 0,-54 17-1,36-17 1,-1 18 0,1-19-1,-1 19 1,-17-1-1,18 0 1,-1 1 0,-35-1-1,36 0 1,-18 1 0,18-1 15,-1 1-16,-35-1 1,18 0 0,18 1-1,-18 17 1,0-18 0,0 0-1,-1 18 1,19-17-1,17-1 1,-52 18 0,52-18-1,-18 1 1,1-1 0,-18 18 15,-36-18-16,36 1 1,-17-1 0,16 18-1,1-17 1,0-1 0,0 0-1,-17 1 1,-1-1-1,-18 0-15,1 18 16,35-17 0,-18-19-1,1 19 1,16-1 0,-34 1 15,17-1-16,-17 0 17,0 1-17,-18-1 220,0 0-173</inkml:trace>
  <inkml:trace contextRef="#ctx0" brushRef="#br0" timeOffset="58809.4">22490 9384 0,'0'-18'390,"-18"18"-343,18-17-31,-18 17 15,1 0-15,-1 0 15,18-18-15,-18 18-1,1 0 16,17-18-15,-18 18-16,18 18 94,0 0-79,18-18 1,-1 35-16,36 0 31,-17-17-15,16 35 0,-34-36-1,0 1 1,-18-36 15,0 1 0,-18 17-31,0-36 16,18 19 0,-17-1-1,17 1 1,-18 34 15,1 1-15,-1-1-1,0 1 1,1 35 0,-19 0-1,36-35 1,-17-1-1,17 1 1,0-36 62</inkml:trace>
  <inkml:trace contextRef="#ctx0" brushRef="#br0" timeOffset="61437.38">22472 15787 0,'-18'17'16,"18"-34"31,18 17-47,0-18 15,-1-17 1,1 17 0,-36 18 62,18 18-63</inkml:trace>
  <inkml:trace contextRef="#ctx0" brushRef="#br0" timeOffset="61771.65">22472 15557 0,'-18'0'16,"1"18"-1,-19 0 1,19-1 0,-1 1-1,18 0 1</inkml:trace>
  <inkml:trace contextRef="#ctx0" brushRef="#br0" timeOffset="62037.84">21220 15946 0,'-106'-18'15,"53"18"-15,-106-35 16,106 17-16</inkml:trace>
  <inkml:trace contextRef="#ctx0" brushRef="#br0" timeOffset="63269.71">20267 16334 0,'0'0'16,"71"17"-16,34 19 15,-16-19 1,52 1 0,0-18 15,-53 0-16,-35 0-15,53 0 16,88-18 0,-106 1-1,53-19 1,-53 1 0,53 0-1,-17-18 1,-1 0-1,-17 0 1,-35 18 0,17-18-1,18 0 1,0-18 0,-18 1 15,-35 34-16,0-16 1,0-1 0,0 0-1,-36 17 1,1-17 0,-18 1-1,0-1 1,-35 17-1,17 19 1,-53-19 0,-35-16-1,-35-19 1,18 36 0,-71-1 15,-18 1-16,18 0 1,88 17 0,53 18-16,-52-17 15,-54 17 1,0 17 0,18 19-1,53-1 1,-36 35-1,18 1 1,18 17 0,18 18-1,17-36 1,0 36 0,18-17 15,35-1-16,0-35 1,53 35 0,17-35-1,1 0 1,-18-36 0,52 1-1,89-36 1</inkml:trace>
  <inkml:trace contextRef="#ctx0" brushRef="#br0" timeOffset="-196884.95">3087 13511 0,'-18'0'16,"1"0"15,-1 0-15,18 18-16,0-36 46,18 18-14,17 0-17,18-17 1,0-1 0,-36 0-16,54 1 15,17-1 1,-17 1-1,-36-1 1,0 0 0,18 1-1,-18 17 1,-17-18 0,0 18-1,-1 0-15,-17-18 16,36 18-1,-1-17 17,18 17-17,0-18 1,-18 0 0,18 1-1,17-18 1,-17 17-1,-17 0 1,52 1 0,-18-19-1,19 19 1,-37-1 0,37-17-1,-54 17 1,35 0-1,-17-17 1,-17 35 15,-19-17-31,19-1 16,-1 0 0,0-17-1,-17 35-15,17-35 16,0 35-16,1-36 15,17 19 1,-1-18 0,-16 17-1,-19 0-15,19 1 16,17-1 0,-1-17-1,19-1 1,-36 19-1,18-1 1,18 1 15,-18-1-15,0 0 0,17 1-1,1-19 1,-18 19-1,0-1 1,-18 0 0,18 1-1,0-1 1,0 0 0,-18 18-1,0-17 1,0 17-1,1-18 1,-1 18 0,0 0 15,-17-17-15,0 17-1,-1 0 32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6-26T09:18:46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9578 9525 0,'18'0'78,"-1"0"-62,1-18 0,17 18-1,0-17 1,-17 17 0,0-18-16,-1 18 15,1 0 1,0-18-1,-18 36 48,-18 0-47,0-18-1,1 17 1,-19 1-1,19 0 1,-19-18 0,19 17-1,-18 1 1,17-18 0,18 18 15,18-18 0,-1 0-15,1-18-16,-1 18 31,19-18 0,-36 36 0,-18-18-15,0 18 0,-17-1-1,18-17 1,34 0 31,1 0-32,-1 0-15,19 0 16,-36-17 0</inkml:trace>
  <inkml:trace contextRef="#ctx0" brushRef="#br0" timeOffset="4133.72">9560 10372 0,'0'-18'94,"18"18"-79,0 0 1,17 0-1,0 0 1,0-18 0,-17 18-1,0 0 1,17 0 0,18 0 15,-36-17-16,1 17 1,17 0 0,18-18-1,0 18 1,0 0 0,18 0-1,-1 0 1</inkml:trace>
  <inkml:trace contextRef="#ctx0" brushRef="#br0" timeOffset="19318.74">8026 10495 0,'0'-18'94,"17"18"-79,1 0 1,0-17 0,17 17-1,0-18 1,-17 18-16,35 0 31,-53-17-31,53 17 16,0 0-1,-18 0 1,18 0 0,-18 0-1,0 0 17,-17 0-17,0 0 1,17 0-1,0 0 1,0 0 0,-17 0-16,0 0 15,35 0 1,0 0 0,70 17 15,-88-17-16,36 0 1,17 0 0,-35 0 15,17 0-15,1 0-1,0-17 1,17 17-1,-53 0 1,53 0 0,-17 0-1,-18 0 1,-36 0-16,54 0 16,-18 0-1,88 0 16,-123 0-31,87 0 16,-34 0 0,35 0-1,-36 0 17,1 0-17,-18 0 1,0 0-1,35 0 1,-17 0 0,-1 17-1,18-17 1,18 0 0,18 0-1,-19 0 1,89 0 31,-123 0-47,17 0 15,-53 0 17,36 0-17,-18 0 1,0 0-1,-18 0 1,-17 0-16,35 0 16,17 0-1,18 0 1,1 0 0,-36 0-1,17-17 1,18 17-1,18 0 17,-71 0-32,-17 0 15,35 0 1,0 0 15,17-18-15,-17 18-1,18-18 1,-18 18 0,17 0-1,1-17 1,-36 17 0,0 0-1,18 0 1,-53-18-1,18 18 1,17 0 31,-17 18-31,0-18 15,17 0-16,0 0 1,0 0 0,1 0-1,-1-18 1,18 18 0,0 0-1,-36-18-15,19 18 16,-1 0-1,-17 0 1,-1 0 0,1 0 31,-18-17-1,18 17-30,-1 0 0,1 0-16</inkml:trace>
  <inkml:trace contextRef="#ctx0" brushRef="#br0" timeOffset="21841.48">14164 10654 0,'0'-18'47,"18"18"-31,-1 0-1,1 0 1,52-17-1,36-1 17,-88 18-32,17 0 15,36-18 1,-1 18 0,1 0-1,-18 0 1,0 0-1,17 18 1,-17 0 0,0-1-1,18-17 1,17 0 0,0 18 15,-35-18-16,35 0 1,106 0 15,-141 0-15,0 0 0,35-18-1,0 18 1,36 0-1,-36 0 1,36 18 0,-1-18-1,-17 0 1,-53 0 0,-18 0-16,36 0 15,34-18 16,-16 18-15,-1-17 0,53-1 15,-106 18-31,18-18 16,35 18-1,-35-17 1,35 17-1,18-18 1,18 18 0,-18-18-1,-18 1 1,35 17 0,1-18-1,-1 0 16,-52 1-15,17 17 0,0-18-1,71 1 17,-106-1-17,-36 18-15,36 0 16,36 0-1,-1 0 1,18 0 0,-53 0-1,35 0 1,-18 0 0,-17 0-1,-18 0 16,36 18-15,-36-18 0,1 0-1,-1 0 1,71 0 15,-89 0-31,36 0 16,0 0-1,-18 0 17,-17 0-17,0 0 17,-1 0-1,-17-18-16,0 0 17</inkml:trace>
  <inkml:trace contextRef="#ctx0" brushRef="#br0" timeOffset="24194.12">17392 10530 0,'18'0'15,"-1"0"1,1 18 0,17-18-1,18 0 1,-18-18 0,-17 18-1,-36 0 16,1 0-31,-19 0 16,-17 18 0,36-18-1,34 0 32,19 0-31,-19 0-1,-34 0 48,-1 0-47,0 0-1,18 18 1</inkml:trace>
  <inkml:trace contextRef="#ctx0" brushRef="#br0" timeOffset="28941.78">28840 9560 0,'0'18'16,"0"0"-1,0-1-15,0 36 16,-18 106 15,18-142-31,-18 54 16,18 17 0,-35-35-1,35-18 16,0-17-15,0-36 0,0 1-1</inkml:trace>
  <inkml:trace contextRef="#ctx0" brushRef="#br0" timeOffset="29291.45">28892 9648 0,'18'-70'16,"35"-1"0,-35 54-16,70-54 31,-70 71-15,-1-17-16,36 17 0,0 35 31,-35-18-16,-1 54 1,-17 17 0,-35-53-1,-36 18 1,1-17 0,-18-19-1,17-17 1,18-17-1,36-1-15</inkml:trace>
  <inkml:trace contextRef="#ctx0" brushRef="#br0" timeOffset="30190.4">29545 9754 0,'18'0'47,"-1"0"-47,36 0 16,53 0-1,88 0 16,-159 0-15,1 0 0,-19 0-1</inkml:trace>
  <inkml:trace contextRef="#ctx0" brushRef="#br0" timeOffset="30507.09">29774 9631 0,'0'-18'15,"0"1"-15,0-1 32,0 36 14,-17 52-30,17-35 0,0 54-1,0-19 1,0-52-16,-18 52 16,18-17-1,0-17 1</inkml:trace>
  <inkml:trace contextRef="#ctx0" brushRef="#br0" timeOffset="31006.46">30656 9419 0,'-17'0'31,"-1"0"-31,-17 0 16,-18 71-1,-18 17 1,54-18-1,-1 54 17,18 35-17,0-142 1,0 36 0,18-17-1,35-19 1</inkml:trace>
  <inkml:trace contextRef="#ctx0" brushRef="#br0" timeOffset="31256.82">30745 9842 0,'-18'0'0,"18"-17"16,18 17 15,87 0 1,-69 0-32,17 17 15,0-17-15</inkml:trace>
  <inkml:trace contextRef="#ctx0" brushRef="#br0" timeOffset="31539.02">31362 9648 0,'0'-17'0,"0"34"15,0 1 17,0 53-17,-18 34 1,1 54 15,17-123-31,0-1 16,0 18-1</inkml:trace>
  <inkml:trace contextRef="#ctx0" brushRef="#br0" timeOffset="31839.25">31450 9578 0,'0'0'15,"0"-53"-15,0-18 16,18 54 15,17 34-15,-17 1 0,35 123 15,-53-123-31,0 17 15,-53 0 1,17-17 0,-34-18-1,52 0-15</inkml:trace>
  <inkml:trace contextRef="#ctx0" brushRef="#br0" timeOffset="32138.46">31909 9419 0,'35'88'31,"-35"18"-15,0 35 0,0-17-1,-35-36 1,-1 18 0,-34-18-1,-1-35 1</inkml:trace>
  <inkml:trace contextRef="#ctx0" brushRef="#br0" timeOffset="32671.84">29986 10777 0,'0'-17'15,"0"52"17,0-17-32,0 35 15,0 52 1,0-16 0,0 52-1,-18-35 1,1-36-1,-1-52 1</inkml:trace>
  <inkml:trace contextRef="#ctx0" brushRef="#br0" timeOffset="32988.07">30162 10777 0,'36'-35'15,"-19"35"-15,19-18 16,17 18 0,-18 36-1,-17-1 1,-18 18-1,0 0 1,-53-18 15,-36 0-15,36-35 0,1 0-16</inkml:trace>
  <inkml:trace contextRef="#ctx0" brushRef="#br0" timeOffset="33221.24">30551 10936 0,'0'0'0,"0"18"15,17-18 17,1 0-32,88 0 15,17 0 1</inkml:trace>
  <inkml:trace contextRef="#ctx0" brushRef="#br0" timeOffset="33487.44">31238 10777 0,'0'18'32,"0"0"-17,-35 52 1,18 18-1,-1-35 1,0 53 0,1-18-1,-1-52 17,0-19-32,18 1 0</inkml:trace>
  <inkml:trace contextRef="#ctx0" brushRef="#br0" timeOffset="33753.71">31221 10813 0,'35'-71'0,"18"-17"31,-35 88-31,35-18 16,-1 18-1,1 36 1,-53 16 0,0 1 15,-17-17-15,-36 17-1,18-53-15</inkml:trace>
  <inkml:trace contextRef="#ctx0" brushRef="#br0" timeOffset="34803.41">31697 11042 0,'0'18'31,"18"-18"-15,-1 0 0,36 0-1,18 0 1,-1 0-1,-34 0 1,-19 0-16,1 0 0</inkml:trace>
  <inkml:trace contextRef="#ctx0" brushRef="#br0" timeOffset="35118.78">31785 11218 0,'0'18'15,"18"-18"1,0 18 0,34-18-1,-16 17 1,-1-17 0,-17 0-1</inkml:trace>
  <inkml:trace contextRef="#ctx0" brushRef="#br0" timeOffset="36467.68">32932 10707 0,'-18'0'15,"1"-18"-15,-1 18 16,-35 0 0,0 0-1,-18 0 1,-17 18 0,35 17-1,18-17-15,-18 17 16,-17 36-1,34-1 1,1 18 0,35 18-1,-18-53 1,36 35 0,53-17 15,87-1 0,-122-70-31,34-17 16,36-19-1,0-34 1,-18-54 0,-70 89-16,17-71 15,0 36 1,-35-1-1,0 36 1,-35 0 0,-18-1-1,18 36 1</inkml:trace>
  <inkml:trace contextRef="#ctx0" brushRef="#br0" timeOffset="37748.83">31644 11289 0,'18'0'62,"-1"18"-62,1-18 16,0 0-16,-1 0 15,54 17 1,-36-17 0,18 0-1</inkml:trace>
  <inkml:trace contextRef="#ctx0" brushRef="#br0" timeOffset="43044.31">7003 11377 0,'0'-18'31,"17"18"16,1 0-31,17 0 15,-17 0-31,17 0 16,18-17-1,0 17 1,-18 0 0,0 0-1,18-18 1,-17 18-1,17 0 1,0 0 0,-1-17-1,-16 17 17,-1-18-17,18 18 1,-18-18-1,53 18 17,-70-17-17,17 17 1,1 0 0,-1 0-1,18 0 1,-18 0-1,18 0 1,-18 0 0,1 0-1,-1-18 1,0 18 15,0 0-15,1 0-1,17 0 1,35-18 15,-71 18-31,19 0 16,17 0 0,-18 0-1,0 0 1,-17 0-1,-1 0 1,1-17 0,0 17-1,-1 0 17,-17-18-1,18 18-16,0 0 17</inkml:trace>
  <inkml:trace contextRef="#ctx0" brushRef="#br0" timeOffset="44177.59">6967 12400 0,'0'18'16,"18"-18"62,0-18-63,-1 18-15,54-18 16,-36 1 0,36-1 15,-36 1-16,-17-1 1,-18 36 0</inkml:trace>
  <inkml:trace contextRef="#ctx0" brushRef="#br0" timeOffset="44392.92">6897 12524 0,'17'0'0,"1"0"16,0 0-16,52-18 16,18-17 15,-70 35-31</inkml:trace>
  <inkml:trace contextRef="#ctx0" brushRef="#br0" timeOffset="75457.81">12771 14411 0,'17'0'16,"1"0"-16,35 0 15,53 0 1,17 0-1,1-18 1,-54 18 0,18 0-1,-52 0 17,-36 18 46,-18-18-63</inkml:trace>
  <inkml:trace contextRef="#ctx0" brushRef="#br0" timeOffset="76375.86">13988 14376 0,'17'0'0,"1"0"16,52 0-1,-17 0 1,53-18 0,0 0-1,18 1 1,-1-1 15,-105 18-31,-1-18 16</inkml:trace>
  <inkml:trace contextRef="#ctx0" brushRef="#br0" timeOffset="80123.57">17304 13758 0,'0'-17'31,"-18"-1"-15,0 18 0,-17-18-1,0 18 1,0-17 0,-18 17-1,0 17 16,35 1-15,-17 0 0,35 35-1,0-18 1,0 0 0,70 18 15,-52-53-31,35 0 15,0-18 1,-18-17 0,36-35-1,-36-19 1,18-16 0,-35 52-1,-1-53 1,-17 18 15,18 17-15,-18 18-1,0 36 1,0-1-16,0 0 16,0 1 30,0 34-14,0 1-17,-18-18-15,1 35 16,17 0 0,-36 36-1,36 0 1,-17 17 15,17 18-15,0-36-1,0 36 1,0-18 0,0-17-1,0-54 1,17 1-16,1 17 31,17-35-15,-17-17-1,-1-1-15,19 0 16,17-35 0,-53 36-1</inkml:trace>
  <inkml:trace contextRef="#ctx0" brushRef="#br0" timeOffset="80589.53">16845 14199 0,'0'18'31,"35"-18"-15,-17 0-16,35 0 15,53-18 1,70 1 15,-158 17-31,17-18 16</inkml:trace>
  <inkml:trace contextRef="#ctx0" brushRef="#br0" timeOffset="80855.81">16827 14393 0,'18'0'15,"53"0"1,-18 0 0,194-35 15,-195 35-31,1 0 0</inkml:trace>
  <inkml:trace contextRef="#ctx0" brushRef="#br0" timeOffset="84839.43">20179 13335 0,'18'18'0,"-1"-18"15,18 17 1,18-34-1,0-1 1,-17-17 0,16-1-1,-34-16 1,-18-1 15,0 17-15,-18 19-1,-70 17 17,71 0-32,-36 35 15,17 0 1,19-17-16,-1 35 16,1 0-1,17 17 1,0-17-1,0-18 1,70 18 0,1-35-1,34-18 17,-52-18-17,18-17 1,-18 0-1,-36 0 1,1-18 15,-18 35-15,0 0 0,0 1-1,0 34 16,0 1-15,0 17 0,0 36-1,0-36 1,0 36 15,18-18-15,-18-36-1,0 1-15,0-1 16,17 1 0,-17 0-16</inkml:trace>
  <inkml:trace contextRef="#ctx0" brushRef="#br0" timeOffset="85638.93">20937 13335 0,'18'0'62,"0"0"-62,-1 0 0,19-18 16,52 18 0,53-17-1,35 17 1,-70 0 15,53 0-15,-53-18-1,-36 18 1,-52-18 0,-18 1 31,-18-1-32,-35-17 1,0 17-1,-17-17 1,35 0 0,17 17-1,36 36 32,17-1-31,35 19-1,-34-1 1,-19 0 0,-17 0-1,0 18 1,-35-35 0,-88 70 15</inkml:trace>
  <inkml:trace contextRef="#ctx0" brushRef="#br0" timeOffset="86666.22">22207 13194 0,'0'-18'15,"18"18"17,17 0-17,53 0 16,-70 0-31,70-35 16,-17-18 0,-36-18-1,-17 19 1,-18-19 0,-18 18 15,-35 35-16,0 18 1,18 36 0,-36 34-1,19 18 1,34 18 0,0-53-1,18 35 1,71 1 15,-36-89-15,-17 0-16,17 0 15,18-18 1,0 0 0,-18 1 15,-17-1-16,17 18 1,0 0 0,1-18-1,-19 18 1,1 0-16,17 0 16,-17 0-1,17 0 1,-17 18-1,-1 53 17,-34-18-17,-19-1 1,36-34 0,0 17-1,0-17 16,18 0-15,70-18 0,-17 0-1,52-18 1,-17 0 0,-35 1-1,-18-1 1</inkml:trace>
  <inkml:trace contextRef="#ctx0" brushRef="#br0" timeOffset="91827.51">21361 12876 0,'0'-17'15,"0"-1"1,-36 18-1,1-35 1,-18 17 0,0 18-1,0 0 1,-35 53 15,53-35-31,17 17 16,18-17-16,-17-1 15,17 36 1,17-35 0,36-36 15,-18 1-15,54-54-1,-19-17 1,1-36-1,-1 19 1,-34-1 0,-36 35-1,17 1 1,-17 17 0,0 0 30,0 70-30,0 1 0,0 17-1,-35 36 17,35 17-17,0-35 1,-18-18-16,18 36 15,0 17 1,0-17 0,0-19-1,0-34 1,0 17 0,18-35-1,35-35 16,-18 17-31,0 1 16,1-18 0</inkml:trace>
  <inkml:trace contextRef="#ctx0" brushRef="#br0" timeOffset="92594.42">21220 11765 0,'17'0'16,"1"-18"0,17 18-1,0 18 1,36 0 0,17 35-1,-17 0 1,-18 0-1,17-1 1,1 19 15,-71-53-15</inkml:trace>
  <inkml:trace contextRef="#ctx0" brushRef="#br0" timeOffset="92848.18">21713 11818 0,'0'-18'16,"0"1"0,-17 17-1,17 17-15,-35 1 16,-36 35-1,-52 35 1,-1 53 0,-141 89 15,213-178-15</inkml:trace>
  <inkml:trace contextRef="#ctx0" brushRef="#br0" timeOffset="106468.04">21925 12665 0,'0'-36'16,"35"-16"0,-35-1-1,0 0 1,0 17 15,0 19-31,0-19 16,0 1-1,-53-35 17,36 52-32,-1-35 15,-17 18 1,0-18-1,-1 18 1,1-1 0,0 1-1,-18 17 1,18-17 0,-1 18-1,19-1-15,-19 0 16,1 1-1,-18 17 17,0-18-17,18 18 1,-18 18 0,-70 17 15,87 0-16,-17 0 1,-17 36 0,-1-18-1,36 0 1,17-36-16,-17 36 16,-18 0-1,18 18 1,17-1-1,1-17 17,17 18-17,0-1 1,0 1 0,0 0-1,35 52 16,0-70-15,-17 0 0,0-18-1,-1-17 1,1-1 0,17 1-1,-17 0 1,17-18-1,-17 0-15,-18 17 32,35 1-17,0-18 1,0 18 0,18-18-1,0 0 1,18 0 15,-18 0-15,-18-18-1,18 18 1,0-18 0,-35 1-1,34-1 1,-16 0-1,-1 1 17,0-1-17,1 0 1,-1 1 0,-18-1-1,1-17 1,0 35-16,-1-35 15,36-18 17,-53 35-32,0-17 15,18 0 1,-18-1 0,0-17-1,0 0 1,0 18-1,0 18 1,0-1 15,0-17-15,0 17 0,-18 18-1,1-35 16,-1 35 32</inkml:trace>
  <inkml:trace contextRef="#ctx0" brushRef="#br0" timeOffset="130354.46">20761 14005 0,'35'0'16,"18"0"-1,0 0 1,-18 0 0,-17 0-16,17 0 15,18 0 1,18 18 0,-18-18-1,0 0 1,17 0-1,54 18 17,-107-18-17,71 0 1,-17 0 0,17 0-1,-17 0 1,-18 17-1,-36-17 1,1 0 15</inkml:trace>
  <inkml:trace contextRef="#ctx0" brushRef="#br0" timeOffset="131617.84">20161 13935 0,'0'17'15,"53"-17"17,-35 0-32,35 0 15,70 18 1,36-18-1,53 18 1,-71-18 0,-71 17-16,54-17 15,87 18 1,-34 0 0,-18-1-1,-54 1 1,19-18-1,-1 17 1,-17-17 15,-18 18-15,124-18 15,-159 0-15,0 0-1,-18 0 1,0 18 0,1-18-1,-1 0 1,-17 0 0,-1 0-1,19 0 1,-19 0-1,1 0 1,-1 0 31,1 0-31,0 17 15,-18-34 31,17 17-46,1 0-16,17 0 16,1 0-1,-1 0 1,18-18-1,0 18 1,-18 0 0,0 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6-26T09:22:36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7849 7796 0,'-17'0'0,"17"18"125,17-18-110,1 0 1,0 0 0,17 0-1,0 18 1,-17-18-1,17 0 17,0 0-17,1 0 1,-19 0 0,1 0-1,0 0 1,17 0-1,0-18 17,-17 18-17,-1 0-15,1 0 16,17 0 0,1 0-1,-1 0 1,0 0 15,18 0-15,-18 0-1,18-18 1,0 18 0,0 0-1,-18 0 1,18-17-1,-35 17 1,70-18 15,-70 18-15,17 0 0,18-18-1,-35 18 1,17-17-1,0 17 1,-17 0 15,-1 0-15,19 0 0,-1-18-1,-17 18 1,34 0-1,-16 0 1,17 0 0,-36 0 15,1 0-31,35 0 16,-35 0 15,17 0-31,0 0 15,0 18 1,1-18 15,-1 0-15,-17 0 0,17 0-1,18 0 1,-36 0-1,19 0 1,-1 0 0,0 0-1,18 0 17,-35 0-17,-1 0 1,19 0-1,-19 0 1,1 0-16,17-18 31,-17 18-15,17 0 0,0 0-1,-17 0 1,0 0 15,-1 0 16,1 0 31,0 0 47,-1 0 16,1 0-126,0 0-15,-1 0 16,1-17 0,17 17-1,18 0 1,-35 0-1,-1 0 1</inkml:trace>
  <inkml:trace contextRef="#ctx0" brushRef="#br0" timeOffset="8729.92">12277 7849 0,'0'-17'0,"-18"17"63,18-18-48,-18 18 1,1 0 15,17-18 16,17 18 94,1 0-126,0 0-15,-1 0 0,19 0 16,16 0 15,1 0-15,-17 0-1,-19 0 1,1 0 0,0 0 15,-1 0-16,1 0 1,0 0 0,17 0-1,0 0 1,0 0 0,1 0-1,-1 0 1,0 0-1,0 0 1,1 0 15,-1 0-15,0 0 0,1 0-1,69 0 16,-69 0-15,-1 0 0,18 0-1,-35 0-15,-1 0 16,36 0 0,-35 0-1,17 0 1,0 0-1,1 0 1,16 0 15,1 0-15,0 0 0,-17 0-1,16 0 1,19 0 15,-53 0-31,17 0 16,18-17-1,-18 17 1,18 0 0,-35 0-1,35 0 1,0 0-1,-1 0 17,-34 0-17,35 0 1,-18 0 0,18 0-1,0 0 1,-18 0-1,54 0 17,-54 0-17,18 0 1,-18-18 0,0 18-1,18 0 1,-17 0-1,-19 0 1,1 0 0,-1 0 15,1 0-15,0 0-1,-1 0 16,1 0-15,0 0 15,-1 0-15,1 0-16,0 0 16,17 0-1,-18-18 1,19 18-1,-19 0 1,1 0 0,0 0 15</inkml:trace>
  <inkml:trace contextRef="#ctx0" brushRef="#br0" timeOffset="11661.41">15893 7673 0,'-18'0'16,"18"18"-16,-71-18 31,54 0-15,-1 0 15,36 0 47,-1 0-78,1 0 16,0 0-16,17 0 15,53 0 1,18 0-1,17 0 1,-52 0 0,53 0-1,34 0 17,-140 0-17,52 0 1,-34 0-1,17 0 1,0 0 0,-36 17-1,18-17-15,1 0 16,34 0 0,19 0-1,-1 0 1,-35 0-1,17 0 1,-17-17 0,18 17-1,-36 0 1,-35-18-16,88 18 47,-70 0-32,-1 0 1,19 0 15,-1 0-15,-17 0 0,-1 0 15,1 0 16,-18-18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6-26T09:26:04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30215 14199 0,'18'0'109,"0"0"-93,-1 0-16,1 0 15,35 0 1,0 18 0,-18-18-1,36 18 1,17-1-1,18 18 1,-36-17 0,54 17-1,-1-17 17,-35 0-17,1-1 1,16 19 15,-69-36-31,-1 0 16,53 0-1,-53 0 1,36 17 0,-36-17-1,36 18 1,-36-18-1,-17 0-15,-1 18 16,36-18 0,-35 0 15,17 0-15,-17 0-1,-1 0 16,-17-18 1</inkml:trace>
  <inkml:trace contextRef="#ctx0" brushRef="#br0" timeOffset="9453.7">20673 14993 0,'17'0'62,"1"0"-46,-18 18-1,18-18 1,-1 0 0,19 0-1,17 0 1,-18 0 0,18 0-1,17 0 1,1 0-1,-1 0 1,54-18 15,-89 18-15,0 0 0,1 0-1,-19 0-15,1 0 16,0 0-1,-1 0 1,1 0 0,0 0-1,-1 0-15,1 0 16,-1 0 0,19 0-1,-19 0 1,19 0-1,-1 0 1,0 0 0,53 18 31,-70-18-32,35 0 1,0 0-1,-18 0 1,0 0 0,1 0-1,17 0 1,0 0 0,-18 0-1,0 0 1,0 17-1,1-17 1,-19 0 0,19 0-1,16 0 17,-34 0-17,17 0 1,18 0-1,-17 0 1,-1 0 0,0 0-1,0 0 17,1 0-17,-1 0 1,-17 0-1,-1 18 1,1-18 0,0 0-1,-1 0 1,-17-18-16,71 18 47,-36 0-32,0 0 1,-17 0 0,0 0-16,17 0 15,0 0 1,0 0 0,-17-17-1,0 17 1,17 0-1,-17 0 1,17 0 0,-18 0-1,1-18 1,0 18 31,-1 0-32,-17-18 48</inkml:trace>
  <inkml:trace contextRef="#ctx0" brushRef="#br0" timeOffset="20906.41">20867 15787 0,'-18'0'15,"18"-18"17,18 18-17,-1 0 1,1 0-16,0 0 16,35 0-1,0 0 1,-1-17 15,19 17-15,35 0-1,53-18 17,-124 18-32,18 0 15,35 0 1,-17 18-1,-1-18 1,-17 0 0,-35 0-16,17 0 15,0 0 1,18 0 0,-18 0-1,1 0 1,17 0 15,0 0-15,-18 0-1,0 0 1,36 0 15,-54 0-31,1 0 16,-18-18 15</inkml:trace>
  <inkml:trace contextRef="#ctx0" brushRef="#br0" timeOffset="23320.21">22825 15804 0,'17'0'94,"-17"-17"-94,18 17 15,0 0 1,17 0-16,0 0 16,-17 0 15,-1 0-15,19 0-1,-19 0 1,19 0-1,-19 0 1,1 0 0,0 0-1,-1 0 1,1 0 15,-36 0 141</inkml:trace>
  <inkml:trace contextRef="#ctx0" brushRef="#br0" timeOffset="24653.81">22807 15857 0,'18'0'16,"-1"0"0,1 0-16,17 0 15,53 0 1</inkml:trace>
  <inkml:trace contextRef="#ctx0" brushRef="#br0" timeOffset="24748.18">23177 15840 0,'18'0'15</inkml:trace>
  <inkml:trace contextRef="#ctx0" brushRef="#br0" timeOffset="28672.48">24059 15804 0,'18'0'94,"0"0"-63,-1 0-16,1 0 1,0 0 0,-1 0-1,1 0 1,0 0 0,34 0 15,-34 0-31,0 0 15,-1 0 1,19 0 0,-19 0-1,1-17 1,17 17 0,-17 0-1,-1 0 79,1 17-78,0-17-1,-1 0 16,19 0-15,-19 0 15,1 0 1,0 0-17,-18 18-15,17-18 31,1 0-15,0 0 0,-1 0-1,18-18 1,-17 18 0,17 0-1,1 0 1,17 0 15,-36 0-31,18 18 16,-17-18-1,35 0 1,-18 0 0,1 0-1,-1 0 1,0 0 15,0 0-15,1 0-1,-19 0 1,1 0-16,17-18 16,1 18-1,-19 0 1,1 0-1,52 0 17,-52 0-17,17 0 1,1 18 0,-1-18-1,0 0 16,18 0-15,-18 0 0,1 0-1,-19 0 1,18 0 0,1 0-1,-19 0 1,19 0-1,-1 0 1,18 0 15,-35 0-31,-1 0 16,18 0 0,1 0-1,-1 0 16,-17 0-15,17 0 0,0 0-1,0 0 1,1 0 0,-19 0-1,1 0 32,0 0-47,-1 0 16,1 0 62,-18-18-31,-18 18-16,18-17 31</inkml:trace>
  <inkml:trace contextRef="#ctx0" brushRef="#br0" timeOffset="40453.91">10583 17992 0,'0'-18'109,"18"18"-93,0 0-1,-1-18 1,1 18-16,0-17 16,17-1-1,35 0 1,-34 1-1,-19 17 1</inkml:trace>
  <inkml:trace contextRef="#ctx0" brushRef="#br0" timeOffset="40748.15">10548 18080 0,'18'0'0,"-18"-18"16,35 18-1,0-35 1,18 17 0,0 1-1,-35 17-15,-1 0 16</inkml:trace>
  <inkml:trace contextRef="#ctx0" brushRef="#br0" timeOffset="41917.54">11130 17709 0,'0'-17'31,"0"-1"-16,18 1 17,-1-1-17,1 18 17,0 0-17,-1 0 1,1 18 15,-18-1-31,18 1 16,-1 35-1,-17 0 1,0-18 0,0 0-16,-17 0 15,-19 18 1,19 0-1,-1-35 1,18-36 47,35 18-48,1-17 1,-1-1-16,18-17 15,211-106 17,-193 105-17,-18 1 1,-36 35 0,-17-18-1</inkml:trace>
  <inkml:trace contextRef="#ctx0" brushRef="#br0" timeOffset="80111.98">7620 13494 0,'-18'0'156,"18"-18"-140,-17 18-16,52 0 141,0 0-126,-17 0-15,52 0 16,1 0 0,52-18-1,1-17 1,-18 18-1,-71 17 1,0 0 0</inkml:trace>
  <inkml:trace contextRef="#ctx0" brushRef="#br0" timeOffset="80661.64">7761 13600 0,'-18'0'16,"1"0"-1,17 17-15,0 1 47,17-18-47,54 17 32,-36 1-17,53-18 1,-17 0-1,17-18 1,-35 18 0,-18-17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6-26T09:27:38.0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1676 653 0,'0'-18'15,"0"0"1,0 1 0,-18 17-16,0-18 15,36 18 16,-18-18-15,0 54 0,0-19-1,0 36 1,18-17 0,-18 34-1,0 1 1,0-1-1,0 1 1,0-18 0</inkml:trace>
  <inkml:trace contextRef="#ctx0" brushRef="#br0" timeOffset="316.64">1905 952 0,'0'18'15,"18"17"1,-18-17-1,0 0 1,0-36 31,0 0-31,0 1-1,0-1 1</inkml:trace>
  <inkml:trace contextRef="#ctx0" brushRef="#br0" timeOffset="683.06">2611 617 0,'0'-17'16,"0"-19"-1,17 36 1,-17 18 15,0 0-31,0 35 16,0 17 15,0-35-15,0-17-16,18 35 15,-18 18 1,17 52 15,-17-105-15</inkml:trace>
  <inkml:trace contextRef="#ctx0" brushRef="#br0" timeOffset="1099.54">2805 653 0,'17'-18'0,"-17"0"15,0 36 16,-17-18-31,-19 53 16,-17-18 15,-17 0-15,52-17 0,1-18 15,34 0 0,1 0-15,-18 18-16,17-1 15,36 19 1,0 17 0,0-1-1,-35-34-15,17 0 16,18-1-1,-35-17 1</inkml:trace>
  <inkml:trace contextRef="#ctx0" brushRef="#br0" timeOffset="2002.02">3016 864 0,'0'-35'15,"0"17"16,0 36-15,0 0 0,18-18-16,0 0 15,-1 0 1,18-18 0,1-17-1,-36 17-15,0-35 16,0 18-1,-18 17 1,0 1 15,1 17-15,-18 53 0,17-1-1,0 1 1,36 88 15,0-105-15,34-19-1,-16-34 1,17-19 0,17-52-1,-52 0 1,-1 53-1,-17 52 17,0 1-1,18 17-15,0-35-16,-1 36 15,36-19 1,0 1-1,18-124 17,-71 53-17,0 18 1,-36 17 0,36 54-1,0-19 1,-17 71-1,17 36 1,17 17 0,-17-53 15,18-35-31,0 18 16,-18 17-1,0-35 1,-36-18-1,1-35 1,-35 0 0</inkml:trace>
  <inkml:trace contextRef="#ctx0" brushRef="#br0" timeOffset="3513.98">4621 776 0,'-17'0'15,"-19"0"-15,19-18 16,-54 18-1,18 18 1,18 0 0,0-1 15,17 36-15,18-35-1,0 0 1,53-18-1,35-53 1,-17 0 0,-54 0-1,-17 70 32,-17 1-47,17 35 16,-18 53-1,18-18 1,0-35-16,0 35 16,35 18 15,-17 0-15,-18-71-1,0-17-15,0-1 16,-18-17-1,-34-35 1,-1-35 0,35 17-1,0-36 1,18 19 0,89-71 30,-37 123-46,19-17 16,0 17 0,-54 18-1,1 0 17,-18 18-1,17-18-16,1 17 1,0-17 0,35-17-1,0-1 1,0-35 0,-36 36-16,1-54 15,-53 18 16,17 53-31,-35 0 16,35 0-16,-17 35 16,0-17 15,17 53-15,0 17-1,18-35 1,53 17-1,18-34 1,35-36 0,0-36-1,-89 19-15</inkml:trace>
  <inkml:trace contextRef="#ctx0" brushRef="#br0" timeOffset="3945.9">5221 811 0,'0'-35'0,"-18"0"16,18 17 31,0 36-47,18 17 31,0 18-15,-1 18-1,1-1 1,-18-17-1,18-35 1,-18-36 0,0-17-1,0-36 1,17-35 0,36 1-1,0 69 1,-18 36-1,71 71 32,-106-36-47,0 18 32,0 0-17,0 17 1,0-34-1</inkml:trace>
  <inkml:trace contextRef="#ctx0" brushRef="#br0" timeOffset="4778.85">5644 847 0,'0'17'31,"0"1"-15,53 0 15,-35-18-15,17 0 0,18-53-1,0-18 1,-53 1-1,0 34 1,-18 19 0,-34 34-1,16 19 1,1-1 0,17 18-1,18 17 1,0-17-1,0-18-15,0 1 16,53-1 0,71-53 31,-89-35-32,-17 36-15,-1-71 16,-17 17-1,18 36 1,0 52 15,-1-17-15,18 36 0,-17 17-1,-18-36-15,18 36 16,-18 18-1,0-1 1,0-52 0,-18-18-1,18-71 17,0 36-17,0-88 1,53 52-1,18 18 1,-1 36 0,-35 34-1,18 1 1</inkml:trace>
  <inkml:trace contextRef="#ctx0" brushRef="#br0" timeOffset="5511.06">6456 741 0,'0'-18'15,"17"18"1,-34 0 15,-1 0-31,-17 18 16,-124 105 31,124-70-32,35 18 1,0-36 0,35-17-1,36-18 1,-36-36 0,-17 19-16,35-54 15,-36-35 1,-17 71-1,0 17 1,-17 36 15,17 0-31,0-1 16,-18 54 0,53 17 15,0-70-16,1-1 1,34-34 0,1-19-1,-1-69 1,1-54 0,-53 71-1,-1 17 1,-34 54-1,-1 17 1,18 35 0,-35 71-1,35-53 1,0-18-16,-18 35 31,18 54-15,0 52 15,18-158-15,17-18-1,0-35-15</inkml:trace>
  <inkml:trace contextRef="#ctx0" brushRef="#br0" timeOffset="5960.92">6615 811 0,'-36'18'16,"36"0"-1,18-1 16,141 1-15,-124-18 0,18-18-1,53-35 1,-53 18 0,-36 35-1,-17 18 16,-17-1-15,17 19 0,0-1-1,-18 18 1,18 0 0,35-18-1,1-35 16,-19 0-31</inkml:trace>
  <inkml:trace contextRef="#ctx0" brushRef="#br0" timeOffset="6177.46">7056 600 0,'-18'0'0,"0"-18"16,18 0 15,18 18 1,0 18-17</inkml:trace>
  <inkml:trace contextRef="#ctx0" brushRef="#br0" timeOffset="6577.57">7285 706 0,'-18'17'15,"1"-17"-15,-19 35 16,1 18-1,17-17 1,1 17 0,17-1-1,53-16 1,-18-36 0,0 0-16,0 0 15,18-36 16,-17-52-15,-54 0 0,-35 35-1,-70 36 17,105 34-32,-35 1 15,35-1 1,1 1-1</inkml:trace>
  <inkml:trace contextRef="#ctx0" brushRef="#br0" timeOffset="7109.04">7497 723 0,'17'0'16,"-17"-17"-16,18 17 31,-18 17-31,17 1 16,1-1-1,0 36 1,-1 88 15,-17-123-15,0 0-1,36-54 17,-36 19-32,70-71 15,1-1 1,-18 37 0,-36 52-1,1 35 32,0 18-31,-18-18-1,35 18 1,-18 0 0,54-36 15,-53-34-31,17-1 15,53-52 1,-70 52 0</inkml:trace>
  <inkml:trace contextRef="#ctx0" brushRef="#br0" timeOffset="8402.94">2875 1958 0,'-18'0'16,"18"-18"-16,0 36 47,0 0-31,0-1-1,0 18-15,0 1 16,0 52-1,0-18 1,0 19 0,0-19-1,0-17 17</inkml:trace>
  <inkml:trace contextRef="#ctx0" brushRef="#br0" timeOffset="8740.85">2857 1958 0,'0'-53'16,"0"18"0,0-18-1,36 35 1,-19 1-16,36 17 15,18 0 1,-1 35 0,-17 35-1,-53-34 1,-35 87 15,17-105-31,-34 35 16,-1-36 15,-18 1-15,53-18-16</inkml:trace>
  <inkml:trace contextRef="#ctx0" brushRef="#br0" timeOffset="9873.31">3281 1940 0,'-18'18'0,"18"0"32,0 17-17,35 18 1,-17 17 0,-18 1-1,18-18 1,-18 17-1,0-34 1,0-19 0,0-34-1,-18-1 1,18-53 0,-18-17-1,1 0 1,-1-35 15,18 105-15,18-17-1,17-1 1,0 19 0,18 17-1,-17 17 1,-1 19-1,-35 34 1,0-35 0,-18 18-1,-35 0 1,18-35 0,53-18 46,-1 0-62,19 35 31,-1-17-15,53 52 0,-17-17-1,-18 0 1,-18-17-1,-35-19 1,17-17 0</inkml:trace>
  <inkml:trace contextRef="#ctx0" brushRef="#br0" timeOffset="10439.23">3933 2275 0,'0'-17'0,"-17"-1"32,-1 18-17,-17 18 1,-18 17 0,0 18-1,53 0 1,0-35-1,18 17 1,52-35 15,36-71-15,-106 54 0,18-19-1,-1 1 1,-17 53 15,0-1-31,-17-17 16,-1 53-1,36-17 1,52-19 0,1-34-1,17-1 1</inkml:trace>
  <inkml:trace contextRef="#ctx0" brushRef="#br0" timeOffset="11422.17">6103 1905 0,'0'-18'15,"0"36"32,0 0-31,0-1-16,0 71 31,0-70-31,0 53 16,18 17-1,-18-35 1,0-18-16,17 0 16,1-17-1</inkml:trace>
  <inkml:trace contextRef="#ctx0" brushRef="#br0" timeOffset="11721.38">6156 1958 0,'-18'-71'32,"18"1"-17,18 35 1,35 17-1,88 36 17,-123-18-32,17 35 15,-17 18 1,-18-18 0,-53 18-1,0-35 1,-18-1-1,36 1 1</inkml:trace>
  <inkml:trace contextRef="#ctx0" brushRef="#br0" timeOffset="12353.76">6597 1852 0,'0'18'62,"0"-1"-46,18 1-16,-1 35 16,-17 35 15,0-35-15,0-35-16,0 35 15,0 17 1,0-35-1</inkml:trace>
  <inkml:trace contextRef="#ctx0" brushRef="#br0" timeOffset="12941.21">6667 1905 0,'-17'-18'0,"17"1"16,0-1-1,-18 18 1,18 18 78,0-1-63,0 1-31,18 70 31,-18-70-31,17 52 16,-17 1-1,0-1 1,18 1 0,0-18-1,52-35 1,-17-36 15,35-17-15,-17-54-1,-36 1 1,-17 35 0,-18-17-1,-18-1 1,1 18 0,-36 0-1</inkml:trace>
  <inkml:trace contextRef="#ctx0" brushRef="#br0" timeOffset="14385.83">7250 2134 0,'17'-17'16,"-17"-1"-1,0 0 17,0 36 171,-17 0-188,-1-18 1,0 17-16,1 19 16,-1-19-16,0 36 31,-17 18-16,35-18 1,0-18 0,18-17-1,17-36 1,18-17 0,0-36-1,-53 18 1,35-17-1,-35 34 1,0 19 0,0 52 15,0-17-15,0 17-16,0 35 31,18-34-16,17-1 1,53-53 0,-35 1-1,-35-1-15</inkml:trace>
  <inkml:trace contextRef="#ctx0" brushRef="#br0" timeOffset="15467.99">2928 2663 0,'-18'0'0,"18"-17"47,0 34 0,0 1-32,0 0-15,0-1 16,0 36 0,0 0-1,18-18-15,-18 36 16,0 17 0,18 0-1,-18-35 1,0-35-1</inkml:trace>
  <inkml:trace contextRef="#ctx0" brushRef="#br0" timeOffset="15734.71">2840 2893 0,'0'-18'15,"-18"18"1,18 18 15,18-1-15,-1 19 0,19 17-1,-19-36 1,19 36-1,-1-35 1,-17-1-16</inkml:trace>
  <inkml:trace contextRef="#ctx0" brushRef="#br0" timeOffset="15984.22">3140 2893 0,'0'17'63,"0"1"-47,0 0-16,0 17 15,-36 36 1,-34-1-1,52-35 1,1-17-16,-1-18 0</inkml:trace>
  <inkml:trace contextRef="#ctx0" brushRef="#br0" timeOffset="17564.97">2699 3528 0,'-18'-18'16,"18"0"15,0 1-15,53-36-1,-18 18 1,1-1 0,-1 36-1,18 36 16,-53-1-31,0 53 16,-18-17 0,-17 52-1,-18-35 1,0-35 0,35-35-16,1 17 15,-1-17 1,36-18 46,35 0-46,35-18 0,18-17-1,0 17 1,52 1 15,-158-1-15,18 18-1,0 0 17</inkml:trace>
  <inkml:trace contextRef="#ctx0" brushRef="#br0" timeOffset="19480.5">13406 494 0,'0'-18'15,"-18"18"1,0 0-1,18-17 1,-35 17-16,0 0 16,-18 0-1,18 0 17,17 0-32,-17 0 15,17 0 1,0 17-1,1 36 1,-1-18 0,18 18-1,0-35-15,0 17 16,0 18 0,0-35-16,18 35 15,17 88 32,0-88-47,1 0 16,-1-36-1,18 1 17,-18-18-17,18-18 1,17 1-1,1-19 1,-36 1 0</inkml:trace>
  <inkml:trace contextRef="#ctx0" brushRef="#br0" timeOffset="19746.86">13282 794 0,'-18'0'15,"36"0"32,0 0-47,-1 0 16,89-18-1,-18 18 1,-52 0-16,34-18 16,-52 18-16</inkml:trace>
  <inkml:trace contextRef="#ctx0" brushRef="#br0" timeOffset="20197.21">13829 794 0,'0'17'63,"18"1"-63,-1 17 15,-17-17-15,0 35 32,18 35-17,-18 0 1,17-17-1</inkml:trace>
  <inkml:trace contextRef="#ctx0" brushRef="#br0" timeOffset="20745.54">14041 900 0,'17'-36'16,"-17"19"-16,53-54 31,-35 71-31,-1 0 16,19 0-1,-19 18 16,1-1-15,-18 1-16,0 17 16,0 18-1,-18-18 1,1-17 0,17-36 15,35 18-16,0-17 1,0 17 0,-17 17-1,-18 1-15,53 53 47,-53-36-31,-18-17-1,-52 17 1,17-17 0,35-18-16</inkml:trace>
  <inkml:trace contextRef="#ctx0" brushRef="#br0" timeOffset="21145.04">14781 423 0,'0'-17'31,"-17"17"-16,-1 17 1,-35 36 0,-17 53-1,52-18 1,18-35 0,0 35-1,0 1 1,35-19-1,1-35 1,34-17 0,18-18-1,-52-18 1</inkml:trace>
  <inkml:trace contextRef="#ctx0" brushRef="#br0" timeOffset="21459.39">15064 564 0,'0'-17'15,"0"34"48,0 1-48,0 0-15,0 35 16,17 0 0,-17-1 15,0-16-31</inkml:trace>
  <inkml:trace contextRef="#ctx0" brushRef="#br0" timeOffset="21678.71">15346 882 0,'-18'18'32,"1"-1"-17,-1 18-15,-35 36 16,0-18 0,18 18-1</inkml:trace>
  <inkml:trace contextRef="#ctx0" brushRef="#br0" timeOffset="22028.41">15610 547 0,'0'-35'16,"18"17"0,0 0-1,-18 36 17,0 0-17,0 17 1,0 35-1,0 1 1,0 17 0,-18-53-1,18 1 1,0-19-16</inkml:trace>
  <inkml:trace contextRef="#ctx0" brushRef="#br0" timeOffset="22311.6">15893 494 0,'0'-18'15,"17"18"1,-17 18-1,53 0 1,0 70 0,18 35 15,-71-88-31,17 18 16,-34 36-1,-36-19 1</inkml:trace>
  <inkml:trace contextRef="#ctx0" brushRef="#br0" timeOffset="23675.94">18468 582 0,'-18'18'16,"18"-1"15,18-17 1,0 0-32,52-17 15,-17-19 1,-18 1 15,1 0-15,-36 0-1,0 17 1,-53 18 0,-18 18-1,-17 87 16,88-87-31,0 70 16,0-35 0,35 18-1,0-36 1,-17-17-16,35-1 16,35 1-1,-17-36 1,-18-17 15,0-18-15,-36 18-1,1 17 1,-18 1 0,0 34 15,0 36 0,0-18-15,0 18-1,0 18 1,0-36 0,0 0-1</inkml:trace>
  <inkml:trace contextRef="#ctx0" brushRef="#br0" timeOffset="25956.68">19579 459 0,'18'0'31,"-36"0"110,1 0-63,-1 0-16,36 0 188,-1 0-140,-17-18-95,18 18 17,-18 18 546,-18-18-563,1 17-15,-36 19 16,-18 34 0,18 1-1,53 17 1,18-53 0,35 18-1,17 0 1,-17-35-1</inkml:trace>
  <inkml:trace contextRef="#ctx0" brushRef="#br0" timeOffset="26373.39">19879 582 0,'0'-18'15,"-35"18"1,-1 0 0,1 18-1,0 35 1,35 0 0,0-18-1,35 0 1,18-17-1,18-18 1,-36-35 0,-35 17-1,18-70 1,-18 70 0,0 1-16,0-19 15,-36 19 1,1-1-1,0 36 1,17-18-16,0 35 16</inkml:trace>
  <inkml:trace contextRef="#ctx0" brushRef="#br0" timeOffset="26606.85">20108 758 0,'0'18'47,"0"0"-32,-35 17 1,0 36-1,17-1 1,18-17 0</inkml:trace>
  <inkml:trace contextRef="#ctx0" brushRef="#br0" timeOffset="26922.21">20461 494 0,'0'-18'16,"0"36"15,0 0-16,-35 34 1,35 19 0,-18 17-1,18-53 1,0 1 0,0-19-16</inkml:trace>
  <inkml:trace contextRef="#ctx0" brushRef="#br0" timeOffset="27205.45">20655 441 0,'0'-18'31,"53"36"-15,-35 17 0,35 53-1,-36 1 1,-17-19 0,0 18-1,-17-35 1,-36 18-1</inkml:trace>
  <inkml:trace contextRef="#ctx0" brushRef="#br0" timeOffset="31169.35">5962 3210 0,'0'18'16,"-18"-18"-1,36 0 79,0 0-47,-1 0-47,1 18 15,17-18 1,36 0 0,-18 0-1,17 17 1,-17-17 0,-35 18-1</inkml:trace>
  <inkml:trace contextRef="#ctx0" brushRef="#br0" timeOffset="31451.89">5909 3475 0,'-18'17'31,"1"-17"-15,34 18-1,36-18 1,18 18 0,-18-18-1,53 0 1,-53 0-1</inkml:trace>
  <inkml:trace contextRef="#ctx0" brushRef="#br0" timeOffset="34049.47">7056 3246 0,'0'-18'47,"0"0"-31,0 1-1,0-1-15,17 0 16,1-17 15,-1 35-31,19-18 16,-1 1-1,-17 17 1,35 0 0,-36 35-1,18 18 1,-17-18-1,-36 89 17,1-89-32,-36 53 15,0-35 1,35-18-16,-17 1 16,-18-1-1,18-17 1,35-1-1,18-17 32,-1 0-31,36 0 0,0 0-1,53 0 1,-18 0-1,-35 0 1,35 0 15,-105 0 1,-1 0-32</inkml:trace>
  <inkml:trace contextRef="#ctx0" brushRef="#br0" timeOffset="34847.98">7814 3246 0,'18'0'32,"-1"0"-17,1 17-15,17 1 16,71 105 15,-71-105-31,18 35 16,0 35-1,-35-70 1</inkml:trace>
  <inkml:trace contextRef="#ctx0" brushRef="#br0" timeOffset="35131.36">8202 3175 0,'0'-18'15,"-18"18"-15,1 18 16,-1 0 0,-88 211 15,89-194-16,-19 53-15,-17 36 16,18-54 0,-18 1-1</inkml:trace>
  <inkml:trace contextRef="#ctx0" brushRef="#br0" timeOffset="35914.41">8661 3369 0,'0'18'32,"0"-1"-1,17-17-15,1 0-1,0 0-15,-1-17 16,89-54 15,-71 18-15,-17 0 15,-18 0-15,0 18-1,-18 35 1,-17 0-1,0 35 1,-18 36 0,-18 52-1,18-34 1,36-54-16,-1 35 16,18 19-1,53-36 1,18-36-1,-18-17 1,52-35 15,-87 17-15,0-17 0,-18 17-1</inkml:trace>
  <inkml:trace contextRef="#ctx0" brushRef="#br0" timeOffset="36212.93">9031 3581 0,'0'-18'0,"0"36"62,0-1-62,0 19 16,0-19 0,0 36-1,0 35 1,-18 1-1,18-37-15</inkml:trace>
  <inkml:trace contextRef="#ctx0" brushRef="#br0" timeOffset="41824.11">1993 5450 0,'0'18'15,"0"0"1,0-1-1,18-17 1,-18 18 0,17-18-1,19 0 1,-19-18 0,1 18-16,17-17 15,1-36 1,-1 17-1,-18-16 1,-17 16 0,0 19-1,-17 17 1,-18 0 0,-1 35-1,19 18 1,-36 17-1,53 160 32,35-177-31,0-18 0,18 0-1,18-35 1,-36-17-16</inkml:trace>
  <inkml:trace contextRef="#ctx0" brushRef="#br0" timeOffset="42323.48">2452 5662 0,'0'-18'16,"0"1"0,17-1-1,1 18 1,17-17-1,1 17 1,-1 17 0,-35 36-1,0 0 1,-18 53 0,-35-36-1,18-17 1,17-35-1,36-18 32,17-18-15,-17 18-32,35 0 15,-18 0-15,18-17 16,18-1-16</inkml:trace>
  <inkml:trace contextRef="#ctx0" brushRef="#br0" timeOffset="42623">3034 5592 0,'-18'0'0,"36"0"47,0 17-31,-1-17-1,54 0 1,-18 0-1,-18 0-15,18 0 16,0 0 0,-36 0-1</inkml:trace>
  <inkml:trace contextRef="#ctx0" brushRef="#br0" timeOffset="42889.81">3034 5821 0,'0'17'16,"0"1"0,18 0 15,-1-18-31,18 0 15,36 17 1,0-17 0,-19 0-1,-34 0-15</inkml:trace>
  <inkml:trace contextRef="#ctx0" brushRef="#br0" timeOffset="44188.35">4604 5521 0,'0'18'16,"0"-1"-1,0 1 1,17-18 0,36 0-1,0 0 1,0-35-1,-18-1 1,1-17 15,-36 36-31,0-54 16,0 36 0,0 17-16,0 1 15,0-19 1,-36 54-1,19 0 1,-19 35 0,19-1-1,17 19 17,0 35-17,0-18 1,0-35-1,53 0 1,17-35 0,71-36 15,-105 0-15,17-17-1,-53 17 1</inkml:trace>
  <inkml:trace contextRef="#ctx0" brushRef="#br0" timeOffset="44637.42">5274 5627 0,'0'17'63,"0"1"-63,0 17 15,0 54 17,0-19-17,0 18 1,0-52-1,0 16 1,0-34 0</inkml:trace>
  <inkml:trace contextRef="#ctx0" brushRef="#br0" timeOffset="45620.21">5697 5468 0,'18'0'63,"17"18"-63,18-18 31,-18 0-31,36 0 16,52-18-1,-52 18 1,-36 0-16,54 0 16,-54 0-1</inkml:trace>
  <inkml:trace contextRef="#ctx0" brushRef="#br0" timeOffset="45920.43">5980 5274 0,'0'-18'16,"0"1"0,0 34 15,0 1-16,17 35 1,1 17 0,17 19-1,0 17 1,-35-36 0,18 1-1</inkml:trace>
  <inkml:trace contextRef="#ctx0" brushRef="#br0" timeOffset="46540.1">6526 5468 0,'0'18'47,"0"-1"-31,36-17 0,-1 0-1,35-17 1,-17-1-1,18-35 1,-53 18 0,-18-36 15,0 54-15,-36-1-16,-17 0 31,0 36-16,18 17 1,0 1 0,0 34-1,35 18 1,0 1 0,35-37-1,-17-34-15,34 0 16,19-1-1,0-17 1,-1-35 0,-35 17-1,-17 18-15</inkml:trace>
  <inkml:trace contextRef="#ctx0" brushRef="#br0" timeOffset="46818.58">7126 5539 0,'0'-18'32,"0"36"-1,0-1-31,0 19 15,0 16 1,-18 54 0,18 0-1,0-35 1,0 17 15</inkml:trace>
  <inkml:trace contextRef="#ctx0" brushRef="#br0" timeOffset="48451.49">7885 5574 0,'17'0'31,"1"0"-15,17 0-1,106 0 17,-105 0-32,16 0 15,1 0 1,0 0-1</inkml:trace>
  <inkml:trace contextRef="#ctx0" brushRef="#br0" timeOffset="48716.96">7990 5768 0,'0'18'15,"18"-18"17,0 0-17,-1 0-15,54 0 16,35 0-1,-53 0-15</inkml:trace>
  <inkml:trace contextRef="#ctx0" brushRef="#br0" timeOffset="49383.32">8943 5345 0,'0'-18'0,"0"0"31,-18 36-15,18 0 0,0-1-1,-17 71 1,-1-17 0,0 52-1,18-17 1,18-18-1,17-35 17,1-35-32,16 0 15,-16-18-15</inkml:trace>
  <inkml:trace contextRef="#ctx0" brushRef="#br0" timeOffset="49799.95">9472 5433 0,'-18'-36'15,"1"19"-15,-36-1 16,18 36 0,-1 17-1,-17 18 1,36 35 15,17-35-15,17 18-1,19-36 1,17-17 0,-36-18-16,36-36 15,0-17 1,-18-17-1,-35-1 1,-17 1 15,-1 70-31,-35 0 16,0 17 0,53 1-1</inkml:trace>
  <inkml:trace contextRef="#ctx0" brushRef="#br0" timeOffset="50012.46">9631 5715 0,'0'18'15,"0"-1"1,0 1-1,0 35 1,-18 17 0,1 54 15</inkml:trace>
  <inkml:trace contextRef="#ctx0" brushRef="#br0" timeOffset="50319.43">9931 5397 0,'0'-17'16,"0"-18"-1,0 52 1,0 1 0,0 35-1,0 106 17,0-124-32,0 35 15,0-17 16</inkml:trace>
  <inkml:trace contextRef="#ctx0" brushRef="#br0" timeOffset="50598.68">10125 5309 0,'17'-35'16,"1"-18"-1,0 53 1,17 0 0,18 53-1,0 53 1,0 141 15,-53-194-31,0 35 16,-53 35 15,-35-17-31</inkml:trace>
  <inkml:trace contextRef="#ctx0" brushRef="#br0" timeOffset="51265.03">10918 5556 0,'0'0'0,"-17"0"0,-1 0 31,1 18-15,17 0-1,17-18 1,36 0-1,18 0 1,-36 17-16,53-17 16,18 0-1,0 0 1</inkml:trace>
  <inkml:trace contextRef="#ctx0" brushRef="#br0" timeOffset="51563.99">11112 5380 0,'0'17'46,"0"1"-46,0 0 16,18 70 0,0-17-1,-1 52 1,-17-17 0,0-18-1,18-53 1</inkml:trace>
  <inkml:trace contextRef="#ctx0" brushRef="#br0" timeOffset="51897.39">11765 5380 0,'18'-18'16,"-1"1"0,-17-1-16,-17 36 31,-19 52-15,1 54-1,35-36 1,-17-53-16,17 53 15,0 18 1,88-18 15,-71-70-15,36-36-16</inkml:trace>
  <inkml:trace contextRef="#ctx0" brushRef="#br0" timeOffset="52280.53">12118 5539 0,'0'-18'0,"0"-17"15,0 17 1,-35 0 0,-18 36-1,17 35 1,1 0-1,35 17 1,0-17 0,124 0 31,-71-88-32,-36 0 1,18-36-1,-35 1 1,-35-1 0,18 36-1,-19-1 1,19 54 0</inkml:trace>
  <inkml:trace contextRef="#ctx0" brushRef="#br0" timeOffset="52550.17">12259 5768 0,'0'18'15,"0"-1"1,0 1-16,0 17 16,-18 36-1,18-1 1,0-17 0,0-35-16,0 17 15</inkml:trace>
  <inkml:trace contextRef="#ctx0" brushRef="#br0" timeOffset="52862.87">12506 5521 0,'18'-35'0,"-18"17"16,0 0 0,17 36-1,1 0 1,-18-1-16,0 36 16,0 53-1,0 0 1,-18-18-1,18-53 1,-17 1 0</inkml:trace>
  <inkml:trace contextRef="#ctx0" brushRef="#br0" timeOffset="53146.07">12735 5380 0,'0'-18'16,"0"1"-16,18-1 15,0 0 1,17 36 0,18 52-1,-18 1 1,0 70-1,-35 18 1,-17-18 0,-54-53-1,-17-17 1</inkml:trace>
  <inkml:trace contextRef="#ctx0" brushRef="#br0" timeOffset="89692.81">2928 6879 0,'0'-17'0,"0"-1"15,0 0 1,0 1 15,0-1-15,0 36 31,18-1-32,-18 1 1,123 123 15,-70-35-15,-53-53-1,53 35 1,-53-35 0,0-36-1,-18-17 1</inkml:trace>
  <inkml:trace contextRef="#ctx0" brushRef="#br0" timeOffset="89942.19">3140 7091 0,'-36'-18'16,"19"1"0,-18 34-1,-18 36 1,0 35-1,-53 106 17,71-158-17,-18 17 1,0-36 0,17-17-1,1-53 1</inkml:trace>
  <inkml:trace contextRef="#ctx0" brushRef="#br0" timeOffset="91091.05">3492 7161 0,'-17'0'31,"34"0"0,1 0-15,17 0-1,18 0 1,36 0 0,-37 0-1,-34 0-15,35-17 16,18 17-1,-54 0-15</inkml:trace>
  <inkml:trace contextRef="#ctx0" brushRef="#br0" timeOffset="91389.76">3563 7426 0,'-18'18'15,"18"-1"1,18 1 0,0-18-1,52 0 1,-17 0-1,35 0 1,-17-18 0,-18 18-1</inkml:trace>
  <inkml:trace contextRef="#ctx0" brushRef="#br0" timeOffset="92988.78">4851 6632 0,'-18'18'47,"18"-1"-47,-18 1 16,-35 88-1,18-18 1,-18 89 0,36 17-1,17-36 1,53-34-1,-1-54 1,19-34 0</inkml:trace>
  <inkml:trace contextRef="#ctx0" brushRef="#br0" timeOffset="93654.26">5133 7108 0,'-18'-17'0,"1"17"16,-1-18-1,18-17 1,53 0 0,-18 17-1,36-17 17,-1 35-17,1 88 1,-71-53-1,0 18 1,-71 35 0,36-52-1,17-19 1,18-34 15,0-1-31,36 0 16,17 1-1,-1 17 1,1 17 0,0 36-1,-35 18 17,-18-1-17,0-34 1,-176 52 15,123-88-15,0 0-1,0-35 1</inkml:trace>
  <inkml:trace contextRef="#ctx0" brushRef="#br0" timeOffset="93868.45">5733 7302 0,'0'18'15,"0"-36"17</inkml:trace>
  <inkml:trace contextRef="#ctx0" brushRef="#br0" timeOffset="94703.7">5874 7108 0,'0'-17'15,"0"-1"-15,17 1 16,54 17 15,-1 17-15,-17 1-1,-35 17-15,17 0 16,-35 89 15,-17-107-31,-54 36 16,36-35 0,17 0-1,18-54 1,35-17-1,1 1 1,52-37 0,-17 1-1,17-18 17,-88 71-17,-18 17 16,-35 54-15,0 17 0,18 141 15,35-141-15,18 35-1,52-35 1,-17-36-1,35-34 1,-17-19 0,-18-34-1,-36 35 1,1-18 15,-18 17-15,0 19-1,-18 17 1,18 35 0,-17 53-1,-1 71 17,18-124-32,0 36 15,0-18 1,0-18-1</inkml:trace>
  <inkml:trace contextRef="#ctx0" brushRef="#br0" timeOffset="95252.93">6667 6526 0,'-35'-35'16,"35"17"-16,0-17 16,0 0-1,0 17 1,53 1 0,-35 17 15,52 53-16,-70 35 1,0 18 0,-35-36-1,-18 36 1,18-35 0,52-36 15,1-35-31,35-18 15,53 1 1,53-1 0,-106 0-1</inkml:trace>
  <inkml:trace contextRef="#ctx0" brushRef="#br0" timeOffset="95903.04">7073 7091 0,'0'17'31,"0"1"-15,18-18-1,17 0 1,53 0-1,18-18 1,-18 18 0,18-17-1,-35-1 1,-36 18-16</inkml:trace>
  <inkml:trace contextRef="#ctx0" brushRef="#br0" timeOffset="96202.35">7373 6879 0,'0'-17'15,"-18"17"16,18 17-15,-17 36 0,17 35-1,-18 36 1,18-54 0,0 36-1,0-35 1,0-36-16</inkml:trace>
  <inkml:trace contextRef="#ctx0" brushRef="#br0" timeOffset="96834.95">8184 6932 0,'0'-18'16,"0"1"15,-17 17 0,-1 0-31,-52 17 16,-89 89 15,124-88-31,-18 35 16,35 17-1,18-17 16,18-17-15,17-36 0,35-36-1,-17-17 1,-17-35 0,-36 35-1,17 0 1,-17 18-1,0 53 1,0-1 0,-35 54-1,35 88 32,0-124-47,18 0 0,17-17 31,0-18-31,1 0 0</inkml:trace>
  <inkml:trace contextRef="#ctx0" brushRef="#br0" timeOffset="97117.77">8290 6809 0,'0'-36'0,"0"-17"16,0 36-1,0-1-15,18 53 32,17 36-17,0 52 1,18 124 15,-35-194-15,-18 35-1,-18 18 1,-35-35 0,18-53-16</inkml:trace>
  <inkml:trace contextRef="#ctx0" brushRef="#br0" timeOffset="97950.39">9207 6562 0,'-17'-18'0,"-1"18"15,1-35 1,17-1 0,0 1-1,0 18 1,17 17-16,-17 17 16,0 54-1,-70 87 1,-124 248 15,88-124 0,53-52-15,0-54 0,35-70-1,1-88 1</inkml:trace>
  <inkml:trace contextRef="#ctx0" brushRef="#br0" timeOffset="99583.34">9737 6756 0,'-18'0'0,"0"17"31,1 1-15,-1 0-16,-17 35 16,-36 52-1,1 54 1,34 0 0,36-71-1,18 18 1,0-88-1</inkml:trace>
  <inkml:trace contextRef="#ctx0" brushRef="#br0" timeOffset="100048.92">9860 7056 0,'-53'-53'32,"53"35"-32,0 0 15,0 1 1,71-19 0,-1 36-1,1 0 1,-36 36-1,-17-19-15,-18 19 16,0 69 15,-88 1-15,-1-18 0,1-35-1,53-35 1,17 0-1,89-71 17,-18 53-17,35 0 1,-17 0 0,-1 17-1</inkml:trace>
  <inkml:trace contextRef="#ctx0" brushRef="#br0" timeOffset="100215.04">10319 7197 0,'0'0'0,"0"-18"15,-18 0 1,0 1-1</inkml:trace>
  <inkml:trace contextRef="#ctx0" brushRef="#br0" timeOffset="100864.17">10477 6932 0,'0'-18'15,"0"1"-15,0-1 16,0 36 15,0-1-15,0 36 0,36 18-1,-19-1 1,36-52-1,-17-18 1,17-35 0,-36-36-1,1-52 17,-18 105-32,0 36 31,-18-1-16,1 36 1,17 18-16,-18 105 16,18 1 15,-35 17-15,-1-88-1,1-1 1,0-34-1,17-71 1,-17-35 0,35-36-1,0-35 1,88-52 15,-53 122-15,18 1-1,0 17 1,-35 18 0</inkml:trace>
  <inkml:trace contextRef="#ctx0" brushRef="#br0" timeOffset="101060.68">10883 7320 0,'35'-18'16,"-35"36"31,0 0-47,0 17 15,0 53 1,-35-35 0,18 53 15</inkml:trace>
  <inkml:trace contextRef="#ctx0" brushRef="#br0" timeOffset="101363.89">11201 6809 0,'0'-36'16,"0"19"0,17 17-1,19 35 1,17 53 0,-1 71-1,-34 141 16,-18-247-15,-18 35-16,-52 18 16</inkml:trace>
  <inkml:trace contextRef="#ctx0" brushRef="#br0" timeOffset="102393.76">3634 8625 0,'-18'18'16,"18"0"31,18-18-47,17 0 15,18 0 1,17 17-1,-17-17 1,-35 0-16,17 0 16,0 0-1</inkml:trace>
  <inkml:trace contextRef="#ctx0" brushRef="#br0" timeOffset="102628.92">3669 8890 0,'-18'18'16,"36"-18"15,17 0-16,36 0 1,17 0 0,-18 0-1</inkml:trace>
  <inkml:trace contextRef="#ctx0" brushRef="#br0" timeOffset="119329.24">4710 8643 0,'0'-18'328,"17"18"-297,-17-35-31,18 17 16,17-17-1,0 18 1,18-19 31,-35 36-47,17 0 15,-17 36 1,0-1 0,-18 0-1,0-17-15,-53 35 16,17-18 0,1-17-1,35-1 1,0-34 15,18 34 0,-1-17-15,1 18-16,0 17 31,-18 106 0,-18-105-15,-35-1 0,18-35-1,-18 17 1,0-34 0,18-1-1,17 1 1,18-1-1</inkml:trace>
  <inkml:trace contextRef="#ctx0" brushRef="#br0" timeOffset="119777.43">5239 8943 0,'0'0'0,"0"-18"63,0 1-48,0-1 1,0 0 15</inkml:trace>
  <inkml:trace contextRef="#ctx0" brushRef="#br0" timeOffset="122192.68">5838 8484 0,'-17'0'0,"-1"0"32,1 0-17,17 18 391,-18 0-374,18-1-17,-18-17 1,1 18-16,-1 17 16,0 18-1,1-18 1,17 36-1,0 35 17,0-71-32,35 18 15,-17-35 1,35 17 0,17-18-1,-17-34 16,-18-1-15,1 1 0,-19-36-1,1 0 1,-18 0 0,0 35-16,0-35 15,0 0 1,-18 0-1,1 0 1,-19 18 31,19 35-47,-19 0 31,19 0-31,-1 0 16</inkml:trace>
  <inkml:trace contextRef="#ctx0" brushRef="#br0" timeOffset="123058.9">6032 8361 0,'0'-18'0,"0"1"31,36 17-15,-1-18 0,-17 0-1,17 18 1,-17 18-1,-1 17 1,-17 0 0,0-17-16,0 35 15,-35 18 1,-18-1 15,53-52-15,18-18 15,35-18-15,17 0-1,1 18 1,17-17 0,0-1-1,-70 18-15</inkml:trace>
  <inkml:trace contextRef="#ctx0" brushRef="#br0" timeOffset="123641.01">6703 8731 0,'-18'0'16,"36"0"15,-1 0-31,36 0 15,53 0 1,-35 0 0,35 0-1,-36 18 1</inkml:trace>
  <inkml:trace contextRef="#ctx0" brushRef="#br0" timeOffset="123941.22">6950 8625 0,'0'-17'16,"0"-1"-1,-18 18 1,18-18-16,0 36 31,0 35-15,0 18-1,0-1 1,0 36 0,0 0-1,0-71 1</inkml:trace>
  <inkml:trace contextRef="#ctx0" brushRef="#br0" timeOffset="126498.12">7602 8590 0,'0'-18'62,"18"18"-46,-18-17 0,18 17-1,-18 17 32,0 1-31,0 53-1,0-18 1,0 52 0,0 1-1,0 35 17,0-123-32,0 17 15,0 1 1</inkml:trace>
  <inkml:trace contextRef="#ctx0" brushRef="#br0" timeOffset="127603.83">8114 8520 0,'0'-18'16,"0"36"31,18-18-47,-1 0 15,-17 17-15,53 36 16,0 35 15,-18 53-15,-35 1-1,-17-54 1,-72 35 0</inkml:trace>
  <inkml:trace contextRef="#ctx0" brushRef="#br0" timeOffset="128502.43">4410 8396 0,'0'18'0,"-18"-1"15,0 54 1,1-1 0,-1 72-1,1 52 1,34 17-1,18-87 1,89 35 0,70-54-1</inkml:trace>
  <inkml:trace contextRef="#ctx0" brushRef="#br0" timeOffset="129468.89">8767 8449 0,'0'-18'15,"0"36"17,0 0-32,-18 17 31,-88 177-16,71-142 1,-18 71 0,18-70-16,-18 70 15,-36 71 1,19-36 0,17-35-1,53-70 1,0-54-16,-18 19 15</inkml:trace>
  <inkml:trace contextRef="#ctx0" brushRef="#br0" timeOffset="130534.87">9137 8837 0,'-18'-18'31,"18"1"0,0-1-15,0 1-16,36-1 16,-1-17-1,0 17 1,0 18 0,1 18-1,-36 17 1,0 53 15,-36 18-15,-34 0-1,-36 17 17,88-105-32,-17-1 15,35-34 16,0-1-15,18 18-16,-1 0 16,36-17-1,0 34 1,18-17 0</inkml:trace>
  <inkml:trace contextRef="#ctx0" brushRef="#br0" timeOffset="130757.35">9596 9066 0,'0'0'0,"0"-17"31</inkml:trace>
  <inkml:trace contextRef="#ctx0" brushRef="#br0" timeOffset="131728.6">10019 8696 0,'0'-18'16,"0"1"-1,0 34 16,0 1-15,0 0 0,0 70-1,-35 53 1,35-35 0,-18-53-16,18 35 15,0 18 1,-18-36-1,18-52-15</inkml:trace>
  <inkml:trace contextRef="#ctx0" brushRef="#br0" timeOffset="134829.62">3475 10442 0,'-18'0'16,"36"0"31,-1 0-32,1 0-15,0 0 16,70 0 0,0 0-1,0 18 1,-70-18-1</inkml:trace>
  <inkml:trace contextRef="#ctx0" brushRef="#br0" timeOffset="135113.31">3563 10707 0,'18'17'47,"35"-17"-31,0 18-1,17-18 1,1 0 0</inkml:trace>
  <inkml:trace contextRef="#ctx0" brushRef="#br0" timeOffset="139608.19">5644 9296 0,'18'0'47,"0"0"-47,-1 0 16,19 0 0,34 0-1,1-18 1,-36 18-1,18 0 1</inkml:trace>
  <inkml:trace contextRef="#ctx0" brushRef="#br0" timeOffset="139907.94">5592 9543 0,'17'0'15,"18"17"1,1-17-1,-1 0 1,18-17 0,-18 17-1,-17 0 1,-1 17 0</inkml:trace>
  <inkml:trace contextRef="#ctx0" brushRef="#br0" timeOffset="141788.99">9207 6032 0,'-17'0'15,"17"-17"63,17 17-62,19 0-16,-19 0 31,36-18-15,-35 18 0,0 0-16</inkml:trace>
  <inkml:trace contextRef="#ctx0" brushRef="#br0" timeOffset="142039.24">9084 6121 0,'0'17'31,"18"-17"-31,17 0 16,0 0 0,36 0-1,-36 0 17,-17 0-32</inkml:trace>
  <inkml:trace contextRef="#ctx0" brushRef="#br0" timeOffset="142838.6">9948 6068 0,'-17'0'47,"17"-18"-47,17 18 47,1 0-47,0 0 15,-1 0 1,36 0-1,-18 0-15</inkml:trace>
  <inkml:trace contextRef="#ctx0" brushRef="#br0" timeOffset="143054.84">9948 6191 0,'-17'0'15,"17"18"1,17-18 0,1 0-1,0 0-15</inkml:trace>
  <inkml:trace contextRef="#ctx0" brushRef="#br0" timeOffset="156590.76">5080 10107 0,'0'-18'0,"18"18"79,-1 0-79,-17 18 31,0 0-16,0-1-15,-35 54 32,35-18-17,-35 35 1,-18 53 15,35-123-31,18 17 16,-35 0-1</inkml:trace>
  <inkml:trace contextRef="#ctx0" brushRef="#br0" timeOffset="156924.4">5327 10195 0,'0'0'15,"0"18"17,0 17-1,0 0-31,0 1 0,-35 34 15,-18 54 1,0 17 0,35-71-1,-17 36 1,0-35 0,17-54-1</inkml:trace>
  <inkml:trace contextRef="#ctx0" brushRef="#br0" timeOffset="157490.01">5274 10760 0,'18'-18'0,"-1"18"16,1-18-1,35 18 1,-18 18-1,0 0 1,-35 17 0,0 36 15,-53-1-15,1 1-1,16-36 1,1 0 15,53-35-15,17 0-1,18 0 1,53-17 0,0 17-1,-1-18 1,-52 18-1,-35 0 1</inkml:trace>
  <inkml:trace contextRef="#ctx0" brushRef="#br0" timeOffset="160000.7">6438 10407 0,'18'0'16,"-1"18"31,-17-1-32,0 1-15,0 17 16,0-17-16,0 105 31,0-105-15,0 17-16,0-17 15,0-36 32,18 18-47,-18-53 16,18-35-1,17 0 1,-17 35 0,17 18-1,-17 17 1,17 36 0,-18 35-1,1-18 1,-18 18-1,0 35 32,0-106-31,0-35 15,0 0-15,18 18-1,17-18 1,0 36 0,18 17-1,-35 0 1,0 17-16,-1 19 16,1 34-1,-1 1 1,-17-18-1,0-18 1</inkml:trace>
  <inkml:trace contextRef="#ctx0" brushRef="#br0" timeOffset="160387.75">7056 10442 0,'0'-17'16,"0"34"15,0 1-15,-18 35 0,18 0-1,0 0 1,35-36-1,36 1 1,-18-53 0,17-54 15,-70 54-15,0 0-16,0 0 15,-17-36 1,-36 53-1,17 18 1,19 0-16,-19 0 16,19 36-1,17-19 1</inkml:trace>
  <inkml:trace contextRef="#ctx0" brushRef="#br0" timeOffset="160920.57">7585 10425 0,'-18'-36'32,"-35"36"-1,18 18-16,-36 17 1,54 18 0,17-18-1,0-17-15,17 0 16,54-1 0,17-34-1,-17-36 1,-36 0-1,18-71 1,-53 1 0,0-1-1,0 54 1,-18 35 15,1 88 0,-1 35-15,18 0 0,0 53-1,18-18 1,17-17 0,0-53-1</inkml:trace>
  <inkml:trace contextRef="#ctx0" brushRef="#br0" timeOffset="161936">8343 10319 0,'0'-18'16,"0"0"-1,18 18 1,-18 18 15,17 0 0,-17 52-15,0 71 15,0-105-31,0 17 16,0-18-16,0 0 16,0 0-1</inkml:trace>
  <inkml:trace contextRef="#ctx0" brushRef="#br0" timeOffset="163222.34">8590 10389 0,'-18'0'15,"18"-17"32,0-1-15,18 18-17,-18-18-15,18 18 0,-1-17 31,1-1-15,0 0 187,-1 18-187,1-17-1,17 17 1,-17-18 0,17 18-1,0 18 1,-17 35 0,-18 17-1,-35 36 16,17-88-31,-17 17 16,35-17 0,0-36 15,0 0-31,35-17 16,36 17-1,-18 18 16,-18 18-15,-17 17 0,-1 18-1,-17 0 1,-17-17 0,-1-19-16,-17 1 15,-36 17 1,18-35-1</inkml:trace>
  <inkml:trace contextRef="#ctx0" brushRef="#br0" timeOffset="169777.21">3422 11836 0,'-18'0'16,"1"17"-1,34-17 32,1 0-31,17 0-1,0 18 1,-17-18-16,17 0 16,54 0-1,-19 18 1,-17-18 0</inkml:trace>
  <inkml:trace contextRef="#ctx0" brushRef="#br0" timeOffset="170044.48">3387 12136 0,'0'17'15,"17"-17"17,1 0-32,17 0 15,0 0 1,1 0-16,17 0 16,17 18-1</inkml:trace>
  <inkml:trace contextRef="#ctx0" brushRef="#br0" timeOffset="171143.27">4939 12065 0,'-18'0'15,"18"-18"17,18 1-17,17-1 1,0-17 0,1 0-1,-1 17 1,-17 18-16,35-18 15,-1 36 1,-34 35 0,-18 53-1,-18-36 1,-52 36 0,-89 53 15,142-142-16,-54 19 1,36-36 0,52 0 15,36-18-15,0 18-1,18 0 1,17 0-1,-18 18 1,19-1 0,-54-17-1,-17 0-15</inkml:trace>
  <inkml:trace contextRef="#ctx0" brushRef="#br0" timeOffset="171709.03">5274 11695 0,'0'-18'0,"0"36"47,18-18-32,-1 0-15,1 17 16,52-17 0,1 0-1,0-17 16,-54 17-31</inkml:trace>
  <inkml:trace contextRef="#ctx0" brushRef="#br0" timeOffset="172021.73">5856 11465 0,'0'-17'47,"0"34"-31,0 1-1,18 0-15,-18 34 16,0 37-1,0-1 17,0-35-17,0-18-15,-18 36 16</inkml:trace>
  <inkml:trace contextRef="#ctx0" brushRef="#br0" timeOffset="173140.9">6297 12188 0,'0'-17'16,"18"17"15,-1 0-31,1 17 31,0 1-31,-1 17 16,-17 36-1,0-18 1,0 0 0,0-36-1,0-34 16,0-1-31,18-52 32,17-19-17,-17 36 1,17 1 0,18 34 15,-35 36-31,-1-1 15,1 36 1,0 18 0,-18-18-1,0-36 1,0 1-16,0-36 47,0 1-47,35-54 31,-18 18-15,36 0-1,-17 18 1,-19 35 0,1 18-1,17 123 16,-35-106-15,0 18 0,0-18-1</inkml:trace>
  <inkml:trace contextRef="#ctx0" brushRef="#br0" timeOffset="173540.83">6985 12224 0,'0'-36'16,"0"19"-16,0-18 31,0 52-15,0 1 0,0-1-1,0 54 1,0-18-1,88 0 17,-70-53-32,35 0 15,-36-18-15,19 1 16,-36-19 0,0-17-1,0-17 1,-53 17-1,17 35 17,1 36-17,18-18 1,17 53 0,0-36-16</inkml:trace>
  <inkml:trace contextRef="#ctx0" brushRef="#br0" timeOffset="174106.54">7549 12153 0,'0'-17'16,"-17"-1"0,-1 18-1,-35 0 1,18 18-1,-18 34 1,18 1 15,35 0-15,0-35 0,0 0-16,35-18 15,36-18 1,-1-35-1,-17-18 1,-35 1 0,17-195 15,-35 212-31,0 0 16,0 1-1,0 34 1,-18 71 15,18 17 0,0-34-31,0 52 16,0 35 0,0 1-1,0-1 1,0-70-1,0 0 1,18-53-16</inkml:trace>
  <inkml:trace contextRef="#ctx0" brushRef="#br0" timeOffset="174489.41">8396 11959 0,'0'-17'16,"0"-19"-1,0 19 1,18-1-1,-18 36 1,0 17 0,0 0-1,0 53 1,-71 71 15,71-124-31,-17 18 16,-1 18-1,0-36 1</inkml:trace>
  <inkml:trace contextRef="#ctx0" brushRef="#br0" timeOffset="175039.22">8484 12047 0,'0'-17'16,"18"17"0,52-53 15,-52 53-31,17 0 0,1-18 15,34 18 1,-52 18 15,-18 17-15,-18 36 0,-52-18-1,-1-1 1,53-34-1,36-36 17,53-17-17,-18 35 1,17-17 0,-35 34-1,-17 54 32,-18-36-47,-18 18 16,-34-18-1,-1-17 17,17-1-32</inkml:trace>
  <inkml:trace contextRef="#ctx0" brushRef="#br0" timeOffset="177637.05">2946 13758 0,'0'18'63,"17"-18"-63,1 0 16,0 0-1,17 18 1,35-18-1,19 17 1,52 1 15,-124-18-31</inkml:trace>
  <inkml:trace contextRef="#ctx0" brushRef="#br0" timeOffset="177952.58">3104 13917 0,'-17'0'15,"17"18"1,-18-18-1,18 17 1,35 1 0,107 17 15,-54-17-15,-35-18-1,0 0 1,-36 0-16</inkml:trace>
  <inkml:trace contextRef="#ctx0" brushRef="#br0" timeOffset="-211551.49">4039 13600 0,'18'0'62,"0"0"-46,-18-18-1,35 18 17,-18 0-17,19 0 1,-1 18-1,-17-18 1,-1 0-16,1 17 16,0-17 15,-18 18-15,0-1-1,0 19 1,-53 52-1,17 0 1,-17 18 0,1 35 15,34-123-15,0 35-1,18-18 1,-17-17-16</inkml:trace>
  <inkml:trace contextRef="#ctx0" brushRef="#br0" timeOffset="-211168.75">4022 13970 0,'17'0'62,"1"0"-62,0 18 16,17-18 0,53 0-1,-35 17 1,-18-17-1</inkml:trace>
  <inkml:trace contextRef="#ctx0" brushRef="#br0" timeOffset="-210618.92">4463 13758 0,'17'0'0,"1"0"32,-18-17-32,18 17 15,-1 17 1,1 1 0,17 17-1,36 1 1,-36 16-1,-17-34-15,52 35 16,-52-35 0,-1-1-1</inkml:trace>
  <inkml:trace contextRef="#ctx0" brushRef="#br0" timeOffset="-210335.61">4780 13758 0,'-18'0'31,"18"18"-31,0 0 16,-35 35-1,0 17 1,0 18 0,-1-35-1,36-18-15,-35 18 16,17 0 0</inkml:trace>
  <inkml:trace contextRef="#ctx0" brushRef="#br0" timeOffset="-208871.19">4939 13811 0,'-18'18'15</inkml:trace>
  <inkml:trace contextRef="#ctx0" brushRef="#br0" timeOffset="-207236.65">4921 13829 0,'18'0'0,"-36"0"218,36 0-155,-36 0-16,36-18 0,-36 18 109,1 0 0,-1 0 250</inkml:trace>
  <inkml:trace contextRef="#ctx0" brushRef="#br0" timeOffset="-206623.38">4904 13794 0,'0'-18'16,"0"0"0,0 1-1,35 17 1,0-18-1,18 18 1,-35 0 0,-18 18 15,0-1-31,0 19 16,-18 69 15,-17-69-16,0-1 1,35-17-16,-36-1 31,54-17 16,17 0-47,0 0 16,1 0-1,-19 0-15,19 0 16,17 0 0,-18 0-1</inkml:trace>
  <inkml:trace contextRef="#ctx0" brushRef="#br0" timeOffset="-204708.63">5891 13705 0,'18'0'16,"0"0"-16,-1 18 31,-17 0-15,0 70 0,0-70-1,0 17 1,0 0-1,0-17 1,0-36 0,0 0-1,0 1-15,18-18 16,17-54 0,0 19-1,1 34 1,-19 19-1,19 17 1,-1 35 0,-17 36-1,-1-18 17,-17 35-1,0-106 0,18 18-31,0-35 16,17-36-1,18 1 1,-18 17 0,18 35-1,-35 18 1,17 18-1,-18 35 1,-17 17 0,0 1 15,0-36-15,0 0-16</inkml:trace>
  <inkml:trace contextRef="#ctx0" brushRef="#br0" timeOffset="-204324.82">6720 13670 0,'-17'0'31,"-19"18"-31,19-1 16,-18 36-1,35-17 1,35 17 0,18-36 15,35-17-15,0-17-1,-53-19 1,-17-52 15,-18 70-31,-35-35 16,0 36-1,17 17-15,0 0 16,-17 17 0</inkml:trace>
  <inkml:trace contextRef="#ctx0" brushRef="#br0" timeOffset="-203742.09">7426 13758 0,'-18'0'0,"1"-17"16,-36 17-1,-88 17 17,105 1-32,-17 17 15,1 18 1,52 0 0,0-35-1,70-1 1,18-34-1,-17-36 1,-36 0 0,-17 18-16,17-36 15,0-70 17,-17 0-17,0 35 1,-18 71-1,0-1 1,-18 125 15,0-19-15,1 1 0,-1 70-1,0 0 1,-17-35-1,35-36 1,0-17 0,0-35-1</inkml:trace>
  <inkml:trace contextRef="#ctx0" brushRef="#br0" timeOffset="-203347.22">7955 13564 0,'18'-17'16,"-18"34"31,0 19-32,0 34 1,-36 18 0,19 1-1,17-19 1</inkml:trace>
  <inkml:trace contextRef="#ctx0" brushRef="#br0" timeOffset="-202859.67">8079 13635 0,'17'-18'0,"1"1"0,0-19 16,17 1 15,-18 17-15,1 18-16,0 0 15,35 36 1,0 17 0,-36 17-1,-17-35 1,-70 36 15,70-53-15,0-54-1,35 19 1,18-19 0,0 36-1,-18 36 1,-17-1 0,-18 18 15,0 0-16,-18 0 1,-17-36 0,-36 1-1,36-18-15</inkml:trace>
  <inkml:trace contextRef="#ctx0" brushRef="#br0" timeOffset="-202505.35">9049 13635 0,'0'17'16,"17"-17"47,1 0-48,0 0-15,35 0 16,88 0 15,-124 0-31,36 0 16</inkml:trace>
  <inkml:trace contextRef="#ctx0" brushRef="#br0" timeOffset="-202210.52">9049 13882 0,'0'17'0,"0"1"31,53-18 1,-18 18-32,53-18 15,0 17 1,1-17 0</inkml:trace>
  <inkml:trace contextRef="#ctx0" brushRef="#br0" timeOffset="-201329.25">9878 13441 0,'0'0'15,"0"-18"-15,17 18 31,-17-17-15,0 34 0,0 1-1,18 35 1,-18-18 0,0 18-16,0 70 31,0-17-16,0-35 1,0-1 0,0-17-1,-18-17 1</inkml:trace>
  <inkml:trace contextRef="#ctx0" brushRef="#br0" timeOffset="-199796.56">10160 13670 0,'18'0'16,"-1"0"-1,19-18 1,-19 36 0,-17 35-1,0 53 16,-17-88-15,17 17 0,-18 0-1,18-53 17,35 1-17,0-54 1,18-17-1,0 35 1,-17 35 0,-19 18-1,1 36 1,-18 17 0,0 0-1,0 0 16,0-1 1,17-52-17,-17-35 1,53-18 0,18 0-1,-36 18 1,-17 17-16,0 1 15,-1 17 1,-17 35 0,18 0-1,-18 18 1,0 0 0,0 0-1,0-18 1,70-70 31,-52 35-32,53-70 1,-19-1 0,-34 53-1,-18 1-15,0-1 16,-35 18-1,-18 35 1,35-17 0,1 35-1,17-18 1,17-17 0,54-1-1,-18-34 1,0-1 15,-18-35-15,-53-35 15,-35 70-15,0 18-1,53 18 1,18 17-1</inkml:trace>
  <inkml:trace contextRef="#ctx0" brushRef="#br0" timeOffset="-199247.29">11412 13864 0,'18'-17'15,"-18"-1"1,0 0-16,-53 1 15,0 17 17,-17 17-17,-36 36 1,106-35 0,0-1-1,17 1 1,72-18-1,-1-35 1,0-18 0,-17-53-1,-36 35 1,-18 19-16,19-37 16,-1-52-1,-35 53 1,0 53-1,0 17 17,0 53-17,-35 36 1,-36 194 15,54-160-15,-36 19-1,35-18 1,18-71 0,0-17-16</inkml:trace>
  <inkml:trace contextRef="#ctx0" brushRef="#br0" timeOffset="-198997.12">12047 13617 0,'36'-35'16,"-19"0"-16,19 17 16,-1-17-1,-35 17-15,17 18 16,-34 88 31,-1-52-47,1 34 15,-19 18 1,1 18 0,17-53-1</inkml:trace>
  <inkml:trace contextRef="#ctx0" brushRef="#br0" timeOffset="-198498.12">12347 13635 0,'35'-35'15,"-35"17"1,36-35 0,17 35-1,0 36 16,-36 0-31,19 17 16,-36 18 0,0 17-1,-18-52 1,0 17 0,1-17-1,34-36 16,1 18-15,17 0 0,36-17-1,-36 34 1,-17 1 0,-18 17-1,0 53 1,-71-17 15,18-53-15,-17-18-1</inkml:trace>
  <inkml:trace contextRef="#ctx0" brushRef="#br0" timeOffset="-193080.42">3898 14376 0,'-17'0'15,"34"17"48,1-17-48,-1 0-15,1 0 16,0 0 0,52 0-1,18 0 1,-17 0 0,-36 0 15,1 0-16,17 0 1,-1 0 0,-34 18-1,70-18 17,-52 0-32,16 0 15,1 0 1,-17 0-1,17 0 1,-1 0 0,-16-18-1,-19 18 1,1 0-16,17 0 16,18 0-1,-17 0 16,16 0-15,-34 0 0,17 0-1,-17 0 1,17-17 15,-17 17 0,-18 17 16</inkml:trace>
  <inkml:trace contextRef="#ctx0" brushRef="#br0" timeOffset="-188410.22">2910 14887 0,'18'0'46,"0"0"-30,-1 0 0,1 0-16,35 0 15,35 18 17,-35-18-17,53 0 1,-18 17-1</inkml:trace>
  <inkml:trace contextRef="#ctx0" brushRef="#br0" timeOffset="-188107.94">2910 15064 0,'-17'0'16,"34"0"15,1 0-15,0 0-1,105 35 17,-88-35-32,71 18 15,-70-18-15</inkml:trace>
  <inkml:trace contextRef="#ctx0" brushRef="#br0" timeOffset="-186926.28">4127 15028 0,'-17'-17'31,"17"-19"-16,0-17 1,0 18 0,53 18-1,17-19 17,-52 19-32,0 17 15,-1 17 1,1 1-1,35 17 1,-36-17 0,36-1-1,0 1 17,-35-18-17,0 0-15,17 0 16,0-35-1,-17 0 1,-1 17 0,-17 36 15,-70 87 0,35-34-15,-18 70-1,0-53 1,-18 53 0,1-35-1,34-53 1,-17 0 15,36-53-15,-1 0-16</inkml:trace>
  <inkml:trace contextRef="#ctx0" brushRef="#br0" timeOffset="-186593.62">4127 15381 0,'18'0'15,"17"0"1,1-18 0,17 18 15,-36-17-31,54 17 15,35 0 1,-18 0 0,-35 0-1,-36 0 1</inkml:trace>
  <inkml:trace contextRef="#ctx0" brushRef="#br0" timeOffset="-178201.95">2099 14358 0,'0'-18'15,"18"18"-15,-1 0 31,1 18 1,0 0-32,17 17 15,0 36 1,-17 34 15,-1-34-15,36 52-1,36 71 1,-89-158 0,35 34-1,-18 1 1,1-18 0,-18-36-1</inkml:trace>
  <inkml:trace contextRef="#ctx0" brushRef="#br0" timeOffset="-177769.39">2275 14905 0,'0'-18'15,"18"18"32,-18 18-47,0-1 16,-18 1-1,-35 53 1,18-18 0,-18 35-1,-17-18 1,-18 19 0,52-72 15,19 1-31,-1-1 15,0-17 1,1-17 0</inkml:trace>
  <inkml:trace contextRef="#ctx0" brushRef="#br0" timeOffset="-154508.84">18997 4851 0,'0'-18'31,"0"0"0,18 18-15,-1-17-16,1-1 16,35 18-1,0 0 17,0 35-17,-36 1 1,-17 34-1,-35 18 1,-35 1 0,17-54-1,35-17-15,-35-1 16,18 1 0,35-53-1,70-71 16,-34 88-31,34-35 16,36-17 0,-18-1-1,-17 53 17,-18-17-17,-36 17 1,-17 36-1,-70 17 17,-18 36-17,17 0 1,36-1 0,35-52-16,0 35 15,0 0 1,123-1 31,-105-52-47</inkml:trace>
  <inkml:trace contextRef="#ctx0" brushRef="#br0" timeOffset="-152923.6">19579 5221 0,'-17'0'140,"-1"0"-124,0 0 15,36 0 16,-18-18-47,18 18 16,-1-17-1,18-1 1,1 1 0,-1-1-1,0 18 1,18 18-1,-35 17 1,-18 0 0,-18 0-1,-35 18 1,-35 0 15,70-35-15,18-36 15,18 18-15,17-17-1,1 17 1,-1 0 0,-17 17-1,-18 18 1,0 18-1,0-17 1,-53-1 0,0 0-1,0-35 1,18 0 0,-1-17 15</inkml:trace>
  <inkml:trace contextRef="#ctx0" brushRef="#br0" timeOffset="-151866.03">20637 4886 0,'18'0'78,"0"0"-78,-1 0 0,36 0 16,53 18 0,-18-18-1,1 17 16,-54-17-15,0 0 0,-35 18-16</inkml:trace>
  <inkml:trace contextRef="#ctx0" brushRef="#br0" timeOffset="-151394.54">20620 5133 0,'0'18'0,"17"-18"15,1 0-15,17 0 16,36 17 0,35 1-1,-53-1 1,-18-17-16,18 0 16,0 18-1,-18 0 16,-17-18 1</inkml:trace>
  <inkml:trace contextRef="#ctx0" brushRef="#br0" timeOffset="-128485.89">22437 4868 0,'0'-17'0,"0"-1"15,17 0 1,1 18-16,17-17 31,-17 17-31,17 0 16,0 17-1,1 54 1,17 35 0,-18 0 15,-35-1-16,0-34 1,0-53-16,-18 35 16,-17-18-1,17-35 1</inkml:trace>
  <inkml:trace contextRef="#ctx0" brushRef="#br0" timeOffset="-128268.56">22578 5239 0,'0'-36'15,"-53"54"32,18 0-47,-36 52 16,-17-17 0,35-18-1,18-17 1,-18 17-1,-18-35 1,36-17 0</inkml:trace>
  <inkml:trace contextRef="#ctx0" brushRef="#br0" timeOffset="-127653.39">22895 4410 0,'0'0'0,"0"-18"16,-17 0 0,17 1-1,17-18 1,54-1-1,-18 19 1,0 17 0,-36 35 15,-17-17-31,-17 34 16,-54 19 15,1-18-16,52-18-15,-35 0 16,35 18 0,36-53 15,35 0-15,53 0-1,0 18 1,-18 0-1,-71-1-15</inkml:trace>
  <inkml:trace contextRef="#ctx0" brushRef="#br0" timeOffset="-127286.89">23072 5256 0,'17'0'16,"1"0"0,17 0-1,-17 0-15,17 18 0,36-18 16,123 18 15,-159-18-15,36 0-16,-36 0 31</inkml:trace>
  <inkml:trace contextRef="#ctx0" brushRef="#br0" timeOffset="-126604.54">23971 5045 0,'0'-18'16,"18"18"0,0 0-1,52 0 1,-52 0-1,35 18 1,17 17 0,-52 0-1,-18 1 1,-35-1 0,-18 0-1,-18-17 1,36-1-1,35-34 1,35-1 0,53-17-1,53 0 1,-52 17 0,-54 0-16,53-17 15,71-36 32,-159 36-31,-35 18-1,-36 17 1,0 0 0,1 52-1,52-16 1,-35 17-1,53 17 1,0 1 0,53-36-1,-18 0 1</inkml:trace>
  <inkml:trace contextRef="#ctx0" brushRef="#br0" timeOffset="-126387.39">24712 5239 0,'0'17'31,"0"1"-15,0 0-1,0 52 1,-18 1-1,1 17 1,17-53-16</inkml:trace>
  <inkml:trace contextRef="#ctx0" brushRef="#br0" timeOffset="-125338.23">25541 5327 0,'18'0'47,"17"0"-32,-17 0-15,35 0 16,52 0 0,1 18-1,-18-18 1,-52 17 0</inkml:trace>
  <inkml:trace contextRef="#ctx0" brushRef="#br0" timeOffset="-124789.18">26282 5239 0,'53'0'31,"-18"0"-16,0 35 1,-17 0 0,0 36-1,-54-18 1,-34-18 0,-18-17-1,35-36 1,53 0-1,53-35 1,52-17 15,1 17-15,-53 35-16,53-17 16,0 0-1,-36 0 16,-87 52-15,-54 1 0,36-1-16,-18 19 15,-35-1 1,53 18 0,17 0-1,18 0 1,71 0-1</inkml:trace>
  <inkml:trace contextRef="#ctx0" brushRef="#br0" timeOffset="-124323.49">26846 5503 0,'18'0'16,"0"0"-16,52 0 15,-17 18 1,-35 0-1,-18-1 1,0 19 15,-36 16-15,-34 19 0,17-53-1,0 17 1,35-17-1,71-1 17,-17 1-32,34-1 15,54 1 1,-18 0 0,-71-1-1</inkml:trace>
  <inkml:trace contextRef="#ctx0" brushRef="#br0" timeOffset="-122591.85">28646 5468 0,'0'-18'0,"17"18"47,-17 18-16,18 0-15,-18-1 0,0 19-16,0-1 31,0-17-15,0-1-1,0 1 1,0-36-1,0-17 1,53-36 0,-18 18-1,0 18 1,-17 35-16,35 18 31,-36-1-15,-17 54-1,0-36 1,0 18 0,0-35-1,18-36 32,0 1-31,35-36-1,0 0 1,-18 17 0,-17 19-1,-1 17 1,-17 17 0,0 72 15,0-54-31,0 0 15,0 18 1,0-18 0,35-17-1,-17-18 17,35-35-17,18-18 1,-36 18-1,-18 17-15,19-17 16,-36 17 0,0 0-1,0 54 1,-18-1 0,18 0-1,18 89 32,17-107-47,0 1 16,18 0-1,0-54 17,-53-34-17,0 34 1,-18-16-1,-34 16 1,-1 19 0,17 17-1,36 35 1,0-17 0</inkml:trace>
  <inkml:trace contextRef="#ctx0" brushRef="#br0" timeOffset="-121995.89">29880 5750 0,'36'-17'15,"-36"-1"-15,0 0 16,0 1 0,-36-1-1,-17 0 1,-35 36-1,35 17 1,18 1 0,35 17-1,53-1 1,35-16 0,0-54-1,-35-35 1,35-53-1,53-176 32,-123 194-47,0 0 32,-18 35-17,0 35 1,0 36-1,-18 17 1,-17 53 0,0 18-1,-18 18 1,35-19 0,-35 19-1,35-36 1,18-35-1,0-35 1,36-18 0</inkml:trace>
  <inkml:trace contextRef="#ctx0" brushRef="#br0" timeOffset="-121692.24">30868 5768 0,'18'0'16,"-18"18"30,0-1-30,0 1-16,-36 35 16,1 53 15,35-89-15,-18 18-1,18 1-15</inkml:trace>
  <inkml:trace contextRef="#ctx0" brushRef="#br0" timeOffset="-121189.33">31062 5821 0,'18'-18'0,"-1"-17"15,36 17 1,-17 18 0,-1 0-1,18 53 17,-53-35-17,0 17 1,-18-17-1,-35-1 1,0-17 0,18 18-1,53-18 17,17 18-17,0-1 1,-17-17-1,-1 36 1,-17-1 0,0 0-1,-52-17 17,-37-1-17</inkml:trace>
  <inkml:trace contextRef="#ctx0" brushRef="#br0" timeOffset="-118728.8">20443 6332 0,'-17'0'16,"34"0"78,1 0-94,0 0 0,-1 0 15,1 0-15,105 18 31,-87-18-31,70 18 16,-53-1 0,-36-17-1</inkml:trace>
  <inkml:trace contextRef="#ctx0" brushRef="#br0" timeOffset="-118462.29">20426 6615 0,'0'0'0,"0"17"16,17 1 15,19-18-31,17 0 16,52 17-1,-52 1 1,0-18 0</inkml:trace>
  <inkml:trace contextRef="#ctx0" brushRef="#br0" timeOffset="-116281.23">22348 6227 0,'0'17'31,"-17"1"-15,-1-1-16,-17 19 16,0 17-1,-71 70 16,88-88-31,-52 18 16,34-17 15,36-19-15,0 1 0,0-1-1,36-17 1,-1 0-1,18 0 1,0 0 0,0-35-1,-36 18 1,1 17-16,0-36 16,-1 1-1,-17 17 1,0 71 46,-17 0-46,-19 18 0,36-18-1,-17 17 1,-1-17-1,18-35 1</inkml:trace>
  <inkml:trace contextRef="#ctx0" brushRef="#br0" timeOffset="-115648.41">22613 6509 0,'18'-18'16,"-18"0"15,0 1-31,-18-1 31,-17 18-15,-36 18-1,36 17 1,0 0 0,35 1-1,0-1 1,35-35 0,-17 0-16,17 0 15,18-35 1,0-18-1,-36 0 1,1 18 15,-18 52 1,-18 18-17,18 18 1,0-17-16,-17 34 15,17 36 1,0 0 0,0 0-1,0-71 1,0 18 0,-18-35-1,-35-36 1,0-17-1,36 17-15</inkml:trace>
  <inkml:trace contextRef="#ctx0" brushRef="#br0" timeOffset="-114983.16">23195 6703 0,'-18'17'16,"36"1"31,0-18-47,-1 0 16,72 18-1,52-1 16,-106-17-31,0 18 16</inkml:trace>
  <inkml:trace contextRef="#ctx0" brushRef="#br0" timeOffset="-111936.11">24165 6597 0,'0'18'875,"-17"-18"-875,-1 17 15,0 1 1,-17 17 0,17 0-1,18 18 1,-17 0 0,17 0-1,17-35 1,54-1-1,-18-17 1,53-35 15,-89 18-31,19-19 16,-1-34 0,-17-1 15,-18 18-16,0 36-15,0-1 16,-36-17 0,1 17-1,0 18 1,17 0 0,-35 35-1</inkml:trace>
  <inkml:trace contextRef="#ctx0" brushRef="#br0" timeOffset="-111302.92">24800 6897 0,'-17'0'16,"34"17"30,1-17-30,17 0-16,-17 18 16,17-18-16,18 18 15,-18-18-15,18 17 16,0-17 15,-35 0-15</inkml:trace>
  <inkml:trace contextRef="#ctx0" brushRef="#br0" timeOffset="-110586.7">25753 6720 0,'-18'0'47,"0"0"-47,-17 18 15,0 0 1,0-18-16,-18 35 16,0 18-1,35 53 16,18-89-15,35 19 0,18-1-1,36-17 1,-19-36 0,-35-17-1,36-18 1,-36-35-1,-17 17 1,-18 36 0,0 17-16,0-17 15,-53-1 1,-18 36 0</inkml:trace>
  <inkml:trace contextRef="#ctx0" brushRef="#br0" timeOffset="-107706.46">26846 6932 0,'18'0'0,"0"0"15,-18 18 17,0-1-17,0 19 1,-36 34 0,1-17-1,35-18 1,0-17-1,0-36 1,35-52 15,-17 35-31,17-1 16,36-34 0,-54 52-1,-17 36 16,0-1-15,0 1-16,0 35 31,0 0-15,0-18 0,0-17-1,0-36 1,0-17-1,36-18 1,-1 18 0,36-18 15,-54 53-15,-17 35-1,18 0 1,-18 18-1,0 18 1,0-54 15,0 1-31,0 0 16,35-18 0,0 0-16</inkml:trace>
  <inkml:trace contextRef="#ctx0" brushRef="#br0" timeOffset="-107356.75">27428 7038 0,'0'-35'16,"-17"35"31,-1 17-47,1 1 15,-1 35 1,18 0-1,0-36 1,18 19 0,17-36 15,0-18-15,-17-17-1,-18-1 1,0-16-1,-18 16 1,-35 19 0,36-1-1,17 36-15</inkml:trace>
  <inkml:trace contextRef="#ctx0" brushRef="#br0" timeOffset="-106787.03">27869 7214 0,'18'-17'0,"-18"-1"32,-18 0-17,-34-17 1,-1 17-1,17 36 1,1 17 0,17 18-1,18-17 1,53-19 0,53-34 15,-88-1-31,17-17 15,0-54 1,18-34 0,-17 52 15,-19-34-15,-17 34-1,0 53 1,0 36-1,0 0 1,-53 52 0,0 54-1,18-54 1,17-17-16,18 35 16,-17 36-1,17 35 16</inkml:trace>
  <inkml:trace contextRef="#ctx0" brushRef="#br0" timeOffset="-106441.84">28522 7144 0,'18'-36'15,"-18"19"1,0-1 0,0 36 15,0-1-31,0 72 31,0-54-31,-36 53 16,19-35-1,-18 18 17,35-18-17</inkml:trace>
  <inkml:trace contextRef="#ctx0" brushRef="#br0" timeOffset="-105941.93">28769 7179 0,'18'-35'15,"17"-1"1,18 19-1,-18 17 1,0 0-16,36 35 31,-53-17-15,-18 17 0,0 18-1,-36-35 1,-17 17-1,0-18 1,71-17 31,0 18-31,-1-18-16,36 35 15,0 18 1,-35 0-1,-18-17 1,-53 52 31,0-88-31,-35 17-1,53-17-15</inkml:trace>
  <inkml:trace contextRef="#ctx0" brushRef="#br0" timeOffset="-104409.13">20214 7779 0,'18'0'78,"-1"0"-62,1 0-16,0 17 0,35-17 16,35 0 15,-18 18-16,1 0 1</inkml:trace>
  <inkml:trace contextRef="#ctx0" brushRef="#br0" timeOffset="-104027.15">20126 7973 0,'0'17'16,"-18"-17"-1,18 18 16,18-18-15,35 0 0,70 18 15,-87-18-31,17 17 16,52 1-1,-34-18 1,-53 18-1</inkml:trace>
  <inkml:trace contextRef="#ctx0" brushRef="#br0" timeOffset="-93537.04">21766 7849 0,'0'18'0,"18"-18"47,0 0-1,-18 18 4267,0-1-4297,0 1-1,0-1 1,-18 1-16,0 17 15,18 36 1,-17 0 0,17-1-1,-18-35 1,0 1 0,18-1-1,-17-17 1</inkml:trace>
  <inkml:trace contextRef="#ctx0" brushRef="#br0" timeOffset="-92916.83">22137 7955 0,'-18'0'16,"1"0"-1,-19 18 1,36-1-16,-35 19 16,-36 70 15,54-89-31,17 71 15,0-52 1,53-1 0,17-17-1,1-36 1,-18 0 0,0-35-1,-53-35 1,0 18-1,0 34 17,-36 1-17,-17 35 1,18 0 0,-18 0-1,36 18-15</inkml:trace>
  <inkml:trace contextRef="#ctx0" brushRef="#br0" timeOffset="-90739.3">22913 8184 0,'0'-17'16,"0"34"31,18 1-32,-18 0-15,17-18 16,1 53-1,-1-18 1,-17 0 15,18-35-15,0-17 0,-1-19-1,1 1 1,35-18-1,-18 18 1,18 35 15,-18 0-15,-17 35 0,0 0-1,-18 18 1,0-35-1,0 0-15,0-1 16,0-34 31,17-19-31,54-17-1,-36 36 1,0-1-1,-17 18 1,0 18 15,-18 17-15,0 18 0,17 0-1,1-36 1,0 1-1,-1-18 1,36-18 0,-18-34-1,36-1 17,-71 35-32,18 18 15,-18 18 16,-18-1-15,0 19 15,18-1-15,0-18 0,18-17-16,17 18 15,1-36 1,16 1-1,-52-18 1,18-1 0,-18 1-1,-53 17 1,-35 18 31,88 18-47,0 35 31,35-35-31,18-1 16,35 1 15,18-18-15,-18 0-1,-17-35 1,-36 17-1,-35 0 1,0 1 0,-70-1-1,-1 36 1,36-1 0,0 54 15,35-54-31,35 1 15,0-18 1,36-18 15,17-17-15,-18-35 0,-34-1-1,-19 36-15,19-36 16,-19-35-1,1 18 1,-18 53 0,-18 88 15,-35 35-15,18 36-1,0 87 32,35-158-47,53 0 16,17-35 15</inkml:trace>
  <inkml:trace contextRef="#ctx0" brushRef="#br0" timeOffset="-90291.58">25224 8273 0,'17'-18'16,"-17"0"-1,0 36 32,0 0-47,0-1 16,-35 36 0,0 18-1,35-1 1,0-34-1</inkml:trace>
  <inkml:trace contextRef="#ctx0" brushRef="#br0" timeOffset="-89807.83">25435 8290 0,'36'-35'16,"-19"0"0,18 17-1,18 18 1,18 18 0,-71-1-1,18 1-15,-18 0 16,0 35-1,-18-36 1,-35 18 15,35-35-15,36 0 15,0 0-15,-1 0-1,1 0-15,17 18 16,0 17 0,-17 1-1,-18-1 1,0-17 0,-18-1-1,-52 1 1</inkml:trace>
  <inkml:trace contextRef="#ctx0" brushRef="#br0" timeOffset="-85596.04">18362 9119 0,'0'-17'15,"0"-1"17,18 18-32,-1-18 15,19 18 1,-36-17-16,35 17 15,0 0 1,-17 0 0,-1 70 15,-17-52-31,0 17 16,0 18-1,0-18 16,0 1-15,36-36 0,-1-18-1,36-35 1,-19 0 0,-34 18-1,0 0 1,-18 17-1,0 53 1,-36 18 0,-34 53-1,-54 194 32,89-212-47,-18 18 16,36-53 15,-19-36-15,36-34-1,0-18 1,0-18-16</inkml:trace>
  <inkml:trace contextRef="#ctx0" brushRef="#br0" timeOffset="-84979.93">18768 9737 0,'0'-18'16,"0"0"-1,0-17 1,0 0 0,35 0-1,-17 35-15,35-18 16,0 18-1,-1 18 1,-52 17 0,0 18-1,-52 0 1,-1 0 0,17-36 15,36-34 0,18 17-15,0 0-1,17 17 1,-17 1 0,-1 35-1,-17 0 1,0-18-1,-17-17-15,-19-1 16,-34 1 0,-19-18-1,19-18 1</inkml:trace>
  <inkml:trace contextRef="#ctx0" brushRef="#br0" timeOffset="-84547.2">19826 9648 0,'18'0'16,"-18"18"0,35-18-1,36 18 1,-19-18 0,-16 0-16,17 17 15,0 1 1,-36-18-1</inkml:trace>
  <inkml:trace contextRef="#ctx0" brushRef="#br0" timeOffset="-84313.84">19703 9913 0,'-18'0'16,"0"0"0,18 18-1,36-18 1,-1 0 0,71 35-1,0-17 1</inkml:trace>
  <inkml:trace contextRef="#ctx0" brushRef="#br0" timeOffset="-81433.06">20990 9543 0,'0'-18'0,"18"18"16,17 0 0,-17 0-1,-1 18 17,19 17-17,17 53 1,-18 0-1,-17-17 1,-18-36-16,17 18 16,-17 18-1,0-36 1,-17-35 15,-1-35-15</inkml:trace>
  <inkml:trace contextRef="#ctx0" brushRef="#br0" timeOffset="-81179.43">21167 9842 0,'-18'-35'0,"-17"18"15,35-1 17,0 36-17,-18 17 1,0 18-1,-52 0 1,17 17 0,0-34-1,18-19 1,0-17 0,17-17-1</inkml:trace>
  <inkml:trace contextRef="#ctx0" brushRef="#br0" timeOffset="-80767.69">21890 9543 0,'17'-36'15,"-17"54"16,0 0-31,-35-1 0,0 36 16,-36 53 0,1 17-1,35-34 1,17 17 15,36-1-15,52-52-1,1-17 1,-54-36-16,19 0 0</inkml:trace>
  <inkml:trace contextRef="#ctx0" brushRef="#br0" timeOffset="-79568.38">22172 9772 0,'0'-18'63,"18"18"-63,-1 0 15,19 0 1,-1 0 0,18 18-1,-36 0 1,-17-1-16,0 18 16,0 18-1,-35 18 1,-18-36-1,0-17 1,18 0 0,53-54 15,-1 36-15,89-35-1,-18 0 1,36-1-1,-1 1 1,-52 0 0,-53 0-1,-18-1 1,0 19 0,-53 17-1,17 0 1,19 0-16,-19 35 15,-17 0 1,18 18 0,18 18-1,122 17 32,-87-88-47</inkml:trace>
  <inkml:trace contextRef="#ctx0" brushRef="#br0" timeOffset="-79302.03">22913 9966 0,'-18'0'15,"1"18"1,17-1-1,0 36 1,0 0 0,0-35-16,0 35 15,0 17 1,-18 1 15,18-54-15</inkml:trace>
  <inkml:trace contextRef="#ctx0" brushRef="#br0" timeOffset="-78969.06">23266 10072 0,'-18'0'16,"36"0"15,-1 17-16,36-17 1,53 18 0,-53-18-1,18 18 1,-19-18 0</inkml:trace>
  <inkml:trace contextRef="#ctx0" brushRef="#br0" timeOffset="-78368.14">23724 9984 0,'0'-18'0,"18"18"15,0 0 1,52 0-1,-35 18 1,1-1 0,-19 36-1,1 0 1,-18-18 0,-53 18-1,0-17 1,0-19-1,53-34 1,0-1 0,71-17-1,17-18 1,35-18 0,-34 36-1,16-36 16,1 1 1,-106 52-17,-35 18 1,-53 53 0,-18 0-1,53 0 1,35-18-16,-17 18 15,35 18 1,35-1 0,36-17-1</inkml:trace>
  <inkml:trace contextRef="#ctx0" brushRef="#br0" timeOffset="-77853.61">24289 10266 0,'17'0'32,"1"-18"-17,0 18-15,35 0 16,-18 18-1,0-1 1,-35 19 0,0-19-1,-18 36 1,-34-17 0,16-36-1,54 0 32,0 0-31,52 17 15,-70 1-31,18-1 16,-18 36-1,0 0 1,-18-17-1,-35-19 1,-17 19 0,-1-36-1,53 0 1</inkml:trace>
  <inkml:trace contextRef="#ctx0" brushRef="#br0" timeOffset="-77420.61">24924 9860 0,'35'0'16,"18"0"-1,-18 18 1,-17-18-16,35 17 16,0 54-1,-36 17 1,1 36 15,-18-54-15,-53 71-1,-18 0 1,-52 36 15,35-107-15,0-34-1</inkml:trace>
  <inkml:trace contextRef="#ctx0" brushRef="#br0" timeOffset="-75889.11">25471 10477 0,'-18'0'16,"0"0"-16,1 0 15,34 18 17,19-18-17,69 35 1,-16-17 0,16 17-1,-16-17 1,-54 0-1,-35-1 1,18-17 0</inkml:trace>
  <inkml:trace contextRef="#ctx0" brushRef="#br0" timeOffset="-75123.36">26335 10425 0,'0'-18'16,"0"0"-1,0 36 16,0 0-31,0-1 16,0 54 0,0 17-1,35-35 1,18 0 15,-18-53-31,18-18 16,35-35 15,-52-17-31,17-19 31,-18 37-15,-35 34 0,0 36-1,-35 34 1,-36 72-1,1 35 1,17-53 0,35-54-16,-35 72 15,-35 17 1,0-17 0,-53-54 30,105-70-46,19-70 32,17 52-32,0-35 15,35-18 1,35 1 0,36 17-1,-18 18 1,-17 35-1,35 0 1,-36 0 0,-52 0-16</inkml:trace>
  <inkml:trace contextRef="#ctx0" brushRef="#br0" timeOffset="-74906.77">26917 10954 0,'0'-18'16,"18"18"0,-18 18-1,0-1 1,-18 19 0,-17 17-1,17-18-15,0 35 16,-35 19-1,18-36 1</inkml:trace>
  <inkml:trace contextRef="#ctx0" brushRef="#br0" timeOffset="-72637.88">28928 10830 0,'35'0'15,"-17"0"1,-18 18 0,0 0-1,0 17 1,-36 18-1,1 0 1,17-36 0,1 1 15,17-36-15,17 1-1,36-36 1,-17 0-1,34 18 1,-17 17 0,0 36-1,-53-1 1,18 36 0,-18 0-1,0 18 1,-18-36-1,18-18 1,0-34 15,18-1-15,140-88 15,-105 89-15,18-1-1,-18 36 1,-36-1 0,-17 1-16,0 17 15,-17 36 1,-18-1 0,17-17-1,18-35 1,0 0-16,18-18 15,34 0 1,19-36 0,0-17-1,-36 18 17,0 0-1,-35 52-16,-17 19 1,-19 17 0,36 0-1,18 0 1,35-36 0,-36-17-16,19 0 15,34-35 1,-17-18-1,-35 0 1,-18 18-16,0-18 16,0-18-1,0 54 17,-35 34-17,17 89 16,53-53-15,53 0 0,-35-35-1,35-1 1,-17-17 0,-36 0-1,-35-17 1,0-1-1,-53 0 1,-35 18 0,18 36-1,34-19 17,36 1-32,0 17 15,36 18 1,140-35 15,-141-18-31,36-36 16,-1-34-1,1-36 1,-18-35 0,0 17-1,-36 72 1,-17 16-1,0 54 1,0 0 0,-52 70-1,-1 18 17,0 17-17,17 1 1,1-36-1,18 35 1</inkml:trace>
  <inkml:trace contextRef="#ctx0" brushRef="#br0" timeOffset="-72373.4">31027 11395 0,'17'-18'16,"-17"0"-1,0 36 17,-17 0-17,-1 17 1,-35 36-1,0-1 1,0 36 15,53-88-31</inkml:trace>
  <inkml:trace contextRef="#ctx0" brushRef="#br0" timeOffset="-71959.81">31168 11501 0,'53'-36'16,"-18"19"-16,0-19 15,1 36 1,-19 36 0,-17-1 15,0 0-16,0-17-15,0-1 16,-17 36 0,17-17 15,17-19-15,19 1-1,-19-18-15,18 35 16,-17 0-1,-18 1 1,0-1-16,-18 18 16,-34-35-1,-37-1 1,19-17 0</inkml:trace>
  <inkml:trace contextRef="#ctx0" brushRef="#br0" timeOffset="-70044.66">19526 11307 0,'-17'0'16,"-19"0"15,19 0-15,34 0 31,1 0-32,0 0 1,-18 17 0,17-17-16,1 0 15,35 35 1,35 1 0,18 17-1,-36-18 1,-34 0-1</inkml:trace>
  <inkml:trace contextRef="#ctx0" brushRef="#br0" timeOffset="-69761.97">19385 11606 0,'0'18'15,"0"0"1,0-1 0,35 1-1,18 0 1,36 17-1,-19 0 1,18-17-16</inkml:trace>
  <inkml:trace contextRef="#ctx0" brushRef="#br0" timeOffset="-69029.52">20602 11624 0,'0'-18'0,"0"1"15,-17 17 1,17-71 15,0 54-15,17-1-1,18 0 1,1 1 0,-1 17-1,18 17 1,-18 19 0,18-1-1,-35 0 1,35-17-1,-36-18 1,19 0 0,-36-18-1,17 18-15,-17-18 16,18 1 0,-53 70 30,-18-18-30,-18 71 0,-35 17-1,0 1 1,36-18 0,35-53-1,-18-1 1,35-16-1,-17-36 1</inkml:trace>
  <inkml:trace contextRef="#ctx0" brushRef="#br0" timeOffset="-68812.97">20443 11942 0,'0'-18'31,"18"18"-31,0-18 16,35 18-1,0 18 1,52 0 0,1-1-1,-70-17-15</inkml:trace>
  <inkml:trace contextRef="#ctx0" brushRef="#br0" timeOffset="-68096.93">22313 11536 0,'0'-18'0,"-17"18"32,-1 18-32,0-18 15,-70 35 1,-35 53 0,-54 36-1,18 17 1,71-18-1,18 36 17,105 53-17,-17-177 1,70 18-16</inkml:trace>
  <inkml:trace contextRef="#ctx0" brushRef="#br0" timeOffset="-65516.17">22366 11871 0,'-18'0'62,"1"0"-46,-1 0-16,1 18 16,-36 17-1,-18 18 1,36-18-1,17-17-15,-17 35 16,35 17 0,0-17-1,35-18 1,106 1 15,-105-36-31,16-18 16,19-35-1,-18-35 1,-18 35 0,-17-35 15,-18 17-15,-18 18-1,1 36 1,-1-1-1,-17 0 1,35 36-16</inkml:trace>
  <inkml:trace contextRef="#ctx0" brushRef="#br0" timeOffset="-65033.17">22842 12206 0,'-17'0'16,"-1"0"-16,18 18 31,18-18-16,-1 0-15,36 17 16,18 1 0,-18-18-1,0 18 17,0-1-17,-1-17 1,-16 18-1,-19-18 1</inkml:trace>
  <inkml:trace contextRef="#ctx0" brushRef="#br0" timeOffset="-64233.33">23918 12012 0,'0'18'47,"0"-1"-32,0 1 1,0 35 0,0 17-1,-17 19 1,-36 16-1,17-16 1,1-36 0,0 0-1,0-36-15</inkml:trace>
  <inkml:trace contextRef="#ctx0" brushRef="#br0" timeOffset="-63767.78">24342 12171 0,'0'-18'16,"-18"18"-1,0 0 1,-35 35 0,1 18-1,-1 18 1,53-18 0,0 17-1,35 1 1,35-53-1,-34-18 1,17 0-16,0-18 16,-36 0-16,1-17 15,-1-71 17,-17 89-17,-35-36 1,-18 17-1,0 1 1,36 35-16</inkml:trace>
  <inkml:trace contextRef="#ctx0" brushRef="#br0" timeOffset="-62553.55">21467 8484 0,'17'18'31,"1"-18"-31,35 0 15,88 35 1,0-17 0,-35-1-1,17 1 1,-35 0 0</inkml:trace>
  <inkml:trace contextRef="#ctx0" brushRef="#br0" timeOffset="-62203.17">21449 8661 0,'0'17'15,"0"1"1,53-18-16,17 18 16,71-1 15,36 19-16,-36-19 1,-88 1 0,-18-18-16,0 17 31</inkml:trace>
  <inkml:trace contextRef="#ctx0" brushRef="#br0" timeOffset="-59455.19">24888 12241 0,'0'-17'16,"18"17"0,-18-36-1,35 19 1,1 17-1,-1-18 1,18 36 0,0 35-1,-36 0 1,-17-18-16,0 124 31,0-106-31,-88 88 16,35-53-1,-35 35 17,18-34-17,-1-37 1,-17-52 0,70-17-16</inkml:trace>
  <inkml:trace contextRef="#ctx0" brushRef="#br0" timeOffset="-59122.47">25259 12682 0,'18'0'31,"-1"0"-15,18 18 0,36-18-1,35 18 1,-18-18-1,-35 17 1,0-17 0,-36 0-16</inkml:trace>
  <inkml:trace contextRef="#ctx0" brushRef="#br0" timeOffset="-58776.14">26000 12488 0,'0'-17'16,"0"34"46,0 1-62,0 0 0,0-1 16,0 89 0,-36-35-1,-16 34 1,-1-16 0,35-19-1,18-52 1,0-1-16</inkml:trace>
  <inkml:trace contextRef="#ctx0" brushRef="#br0" timeOffset="-56758.4">27287 12718 0,'18'0'16,"-18"17"-1,18-17 1,-1 53-1,-17 18 1,0-1 0,0-34-1,-17 16 1,17-34 0,0-36-1,35-17 1,53-35-1,0-19 1,0 19 0,1 35 15,-89 52-31,35 1 31,-35 52-15,0 1-1,-35 0 1,35-36 0,-18 0-1,18-53 17,18 18-32,17-52 15,0 34-15,1-35 16,34 0-1,-35 18 1,-35 52 31,0 1-31,0 53-1,-17-1 1,-1-17-1,18 0 1,35-35 0,36-36-1,-18 0 1,35-52 0,-17-1-1,-54 18 1,-17 36-1,-17 17 1,-19 17 0,1 36 15,35 0-15,71 35 15,-19-88-16,19-17 1,-36-36 0,-35 0-1,0-18 1,0 18 0,-17 36-1,-1 17 1,18 17-16,0 1 15,35 35 1,54 18 0,-1-19 15,35-16-15,-17-19-1,-35-34 1,-71-19-1,0-16 1,-53 16 0,-18 19-1,1 34 1,17 19 0,53-1-1,17 18 1,71 0-1,-35-53 1,-17 0-16,17-18 16,35-53-1,-35-34 17,17-36-17,-52 35 1,52-53 15,-70 141-15,0 36-1,0 17 1,0 53 0,-52 36-1,-1 17 1,35 0-1,-17-53 1,35 18 0</inkml:trace>
  <inkml:trace contextRef="#ctx0" brushRef="#br0" timeOffset="-56459.11">29898 12929 0,'18'-17'16,"-18"34"31,0 1-47,-18 17 15,-35 53 1,0 1 0,0-36-1,0 35 1,36-53 0</inkml:trace>
  <inkml:trace contextRef="#ctx0" brushRef="#br0" timeOffset="-55942.57">30127 13017 0,'18'-17'16,"17"-1"-1,0 1 1,36 17 0,0 17-1,-19 1 1,-52 17 15,0-17-15,0-1-16,-17 1 15,-36 17 1,35-17 0,36-18 31,17 18-32,-17-1 1,-18 1-16,0 0 15,0 34 1,-53 1 0,-18-17-1,36-19 17,-36 1-17,36-18-15</inkml:trace>
  <inkml:trace contextRef="#ctx0" brushRef="#br0" timeOffset="-54477.55">19262 13670 0,'-18'-18'15,"36"36"64,-1-18-79,1 0 15,35 18 1,35-1-1,0 1 1,18 17 15,-88-35-31</inkml:trace>
  <inkml:trace contextRef="#ctx0" brushRef="#br0" timeOffset="-54211.23">19332 13882 0,'0'17'31,"35"1"-16,-17-18 1,70 18 0,53 17 15,-123-35-31,17 18 16</inkml:trace>
  <inkml:trace contextRef="#ctx0" brushRef="#br0" timeOffset="-46902.07">20426 13600 0,'0'17'16,"17"-17"30,1 18-30,0-18-16,-1 0 16,1 0-16,17 0 15,-17 0-15,17 0 16,18 0 0,0 17-1,-35 1 1,-1-18-1</inkml:trace>
  <inkml:trace contextRef="#ctx0" brushRef="#br0" timeOffset="-46419.45">20832 13511 0,'17'0'16,"1"0"15,-1 0-15,19 0-1,17 0 1,-18 0 0,-17 0-16,17 0 15,18 0 1,-18 0 15,-35 18 0,0 17-15,-53 36 0,-35 70 15,70-106-31,-17 18 16,-18 0-1,35 0 1,1-53-16</inkml:trace>
  <inkml:trace contextRef="#ctx0" brushRef="#br0" timeOffset="-46169.08">20867 13741 0,'0'-18'31,"17"18"1,72 18-1,-72-18-31,1 0 0,52 0 16,1 0-1,17 0 1,-53-18-16</inkml:trace>
  <inkml:trace contextRef="#ctx0" brushRef="#br0" timeOffset="-45935.63">21484 13582 0,'18'-35'16,"-18"-1"15,17 36-16,-17 18 1,0 0 0,0 35-1,-88 123 17,71-123-17,17-18-15</inkml:trace>
  <inkml:trace contextRef="#ctx0" brushRef="#br0" timeOffset="-44770.95">21855 13705 0,'0'18'32,"0"0"-17,0 17 1,0 0-1,0-17-15,-18 17 16,0 0 0,1-17-1,17-36 1,17-17 0,36-18-1,0-17 16,0 17-15,0 17 0,-35 36-1,17 18 1,-35 17 0,-18 54 15,1-54-16,17-17 1,0-54 15,53 1-15,17-18 0,-17 0-1,-18 35 1,-17 18 15,-18 18-15,0 35-1,0 0 1,-18 0 0,1-35-16,17 34 15,0 1 16,53-53-15,-1-17 0,19-19-1,-18-16 1,-35 34 0,-18-17-1,-18 35 16,-17 35 1,17 0-17,0 0 1,36 18 0,35-35-1,-18-18 1,53-18-1,-17-87 17,-71 87-32,0-17 15,-18-1 1,1 36-16,-19-17 16,-34-1-1,17 36 16,35-1-15,18 1-16</inkml:trace>
  <inkml:trace contextRef="#ctx0" brushRef="#br0" timeOffset="-44188.25">22983 13935 0,'18'-18'16,"-53"-17"15,17 17-31,-17 1 16,-53 17 0,35 17-1,35 1 16,1-1-31,17 19 16,0-1 0,52 0-1,19-17 1,0-36 0,17-17-1,0-53 1,0-36-1,-53 18 1,36-35 0,-36 0 31,-70 159-32,0 52 1,-18 36-1,0 35 17,18-52-17,-1 34 1,1 1 0,17-72-1,18-34-15,0 17 16</inkml:trace>
  <inkml:trace contextRef="#ctx0" brushRef="#br0" timeOffset="-43854.7">23989 13794 0,'18'-18'15,"-18"36"17,0-1-17,-36 36 1,-34 35-1,52-35 1,0-35-16,-17 35 16,0 17-1,35-17 1</inkml:trace>
  <inkml:trace contextRef="#ctx0" brushRef="#br0" timeOffset="-43283.7">24236 13970 0,'17'-18'16,"1"1"-1,0 17-15,17-18 16,18 18 0,0 0-1,-18 18 1,-35 17 0,18 18 15,-18-35-31,-18-1 31,0 1-31,1-1 16,-36 1-1,71-18 17,-1 0-17,18 0 1,1 0-1,17 35 1,-36 1 0,-17 17-1,0-36 1,-35 18 0,-18 1-1,-106-36 32</inkml:trace>
  <inkml:trace contextRef="#ctx0" brushRef="#br0" timeOffset="-42140.93">25541 14164 0,'18'0'78,"-1"0"-78,1 0 15,70 18 1,-53-18 0,18 17-1,36-17 1,-54 0-1</inkml:trace>
  <inkml:trace contextRef="#ctx0" brushRef="#br0" timeOffset="-41694.44">25418 14358 0,'-18'18'0,"36"-1"63,-1-17-48,1 0-15,17 18 16,0 0 0,-17-18-16,17 17 15,54 1 1,-19 0-1,-17-18 1,-18 17 15,-17-17-15</inkml:trace>
  <inkml:trace contextRef="#ctx0" brushRef="#br0" timeOffset="-38216.4">26582 14358 0,'-18'0'15,"18"18"1,0-1 31,18-17-32,-1 0-15,1 18 16,35 17 0,35 1-1,-35-19 1,18 18-1,-1-17 1,-70 0 0</inkml:trace>
  <inkml:trace contextRef="#ctx0" brushRef="#br0" timeOffset="-37577.42">27693 14323 0,'35'-18'16,"-35"0"-16,18 18 31,-36 0 16,-52 18-31,-1 17-1,36-17-15,-36 0 16,-34 52 0,-1-17-1,53 18 1,53-18-1,17 0 1,54-18 0,17-18-1,-17-17 1,-54-17 0,-17-54 15,-53 54 0,18-1-15,-35 0-1,-1 18 1,1 18 0,52-18-16</inkml:trace>
  <inkml:trace contextRef="#ctx0" brushRef="#br0" timeOffset="-35413.58">28346 14429 0,'0'17'47,"-18"-17"-47,18 18 0,0 35 31,0-18-15,-18 18-1,1-18 1,17-17 0,0 0-1,0-36 1,0 0-1,70-35 1,-34 18 0,52-35-1,-35 34 1,-18 36 0,-17 0-16,-18 36 31,0 16-16,0 1 17,-18-17-17,18-19-15,-18 1 16,18 0 15,0-36-15,36-17-1,17-1 1,-1-17 0,1 18-1,-35 35 1,-18 18 0,0-1-1,0 36 1,0 18 15,-18-18-15,18 0-1,0-36 1,0 1 0,53-36-1,-17 1 1,52-19-1,-35-16 1,-36 16 0,1 19-16,0-1 15,-18 0 1,-18 18 0,0 18-1,-35 17 1,53 1-1,0 16 17,18-16-17,35-36 1,0 0 0,17-18-1,1-88 16,-71 53-15,0 36-16,-35-19 16,-18 19-1,-18-1 1,18 36 0,18-1-1,17 19 1,36-19-1</inkml:trace>
  <inkml:trace contextRef="#ctx0" brushRef="#br0" timeOffset="-34781.14">29457 14693 0,'35'0'0,"-17"0"0,-1 0 15,19-17 1,-36-1 0,-36 18-1,19-18-15,-36 18 16,-35 18 0,52 17-1,36 0 1,18-17-1,53 17 17,-1-35-17,1-17 1,-36-1 0,0-52-1,18-36 1,0-18-1,18-52 17,-54 158-32,-17-17 15,0 17 1,0 36 0,-17 17-1,-19 53 1,-16 18-1,-1 0 17,17-18-17,36-35 1,0 0 0,0-18-1,0-17 1,53-18-1</inkml:trace>
  <inkml:trace contextRef="#ctx0" brushRef="#br0" timeOffset="-32466.84">30709 14429 0,'0'17'93,"0"1"-77,0 0-16,0 17 16,0 18-1,-17 17 1,-19 18-1,19-52 1,-1-1-16,0 0 16,-34 1-1,34-19 1,0 1-16</inkml:trace>
  <inkml:trace contextRef="#ctx0" brushRef="#br0" timeOffset="-31779.3">31080 14605 0,'17'0'15,"1"-18"-15,0 18 0,17-17 16,-17-1-16,34 18 16,1-18 15,-17 36-15,-36 0-1,0 17 1,-53 18-1,-18 0 1,1-18 0,52-17-1,0-18 1,36 0 0,53 0-1,-36 17 1,0-17-1,-35 18 1,0 17 0,-18 1-1,-17-1 17,-35 18-17,-71-18 1,123-35-1,-35 0 1</inkml:trace>
  <inkml:trace contextRef="#ctx0" brushRef="#br0" timeOffset="-28719.95">19173 15240 0,'18'0'31,"-18"-18"-15,18 18-16,-1 0 15,1 0 1,53 0 0,-19 18-1,19 0 1,-18-18 15,18 17-15,-1 1-1,-52-18 1,-18 18-16</inkml:trace>
  <inkml:trace contextRef="#ctx0" brushRef="#br0" timeOffset="-28336.87">19138 15381 0,'-17'0'16,"-1"18"-1,18-1 1,18 1 0,34 0-1,37-1 1,16 19-1,-34-19 1,0-17 0,-18 18-1,-1-18 1</inkml:trace>
  <inkml:trace contextRef="#ctx0" brushRef="#br0" timeOffset="-8241.49">20496 15222 0,'-17'0'62,"34"0"48,-17-17-95,0-1-15,36-17 16,-1 0 15,-17-1-15,17 1 0,0 35-1,0-18 1,-17 18-1,0 18-15,17 17 32,0 1-17,-17-19 1,0 18 15,-1-52-15,1-1-1,-18 1 1,17-1 0,-17 0 15,0 36-15,0 0-1,-17-1 1,-36 71-1,-18 18 1,18-18 0,36-35-16,-19 18 15,-16 35 1,-1-36 0,17 1 15,1-71 0,35-18-15,-18 1-1</inkml:trace>
  <inkml:trace contextRef="#ctx0" brushRef="#br0" timeOffset="-7957.19">20443 15487 0,'18'0'31,"0"0"-31,70-18 31,-70 18-31,70 0 16,-18 0 0,1 0 15,-53 0-15,-1 0-16</inkml:trace>
  <inkml:trace contextRef="#ctx0" brushRef="#br0" timeOffset="4500.21">8643 17039 0,'0'18'94,"0"-1"-47,18-17-32,-1 0 17,-17 18-17,18-18 298,-36 0-126,18 18-171,-17-18 78,34 0-48,1 0-14,0 0-17,-1 0-15,19-18 16,16 0 0,-16-34-1,17-1 1,-36-53 15,-17 70-15,0 1-1,-17 0 1,-19 17 0,-17 36-1,1 35 1,-19 53-1,18 17 1,53 1 0,0-54-1,71 18 1,-1-17 0,1-71-1,-18 0 1,0-35 15,-1-71 0</inkml:trace>
  <inkml:trace contextRef="#ctx0" brushRef="#br0" timeOffset="5414.31">9313 17374 0,'-17'0'16,"-1"0"-1,18-17 1,0-1 0,0 0-1,0 1 1,0-1-16,18 0 31,17 1-15,0-1-1,53 18 1,-70 18 0,0-1-1,-18 1-15,0 35 16,-36 35-1,-16 0 1,-1-35 0,-36 18-1,36-53 1,71-18 31,0 0-32,35-18 1,53 18 0,-54 0-1,1 18 1,88 34 15,-123-52-15,0 0-1,-18-17 17,0-1-17,0 1 17,17 17-32</inkml:trace>
  <inkml:trace contextRef="#ctx0" brushRef="#br0" timeOffset="6099.82">10107 17039 0,'0'-17'16,"18"17"30,-1 0-30,54 0-16,-1-18 31,-34 18-31,34 0 16,36-18 0,-35 18-1,-36 0 1,-35 18 15</inkml:trace>
  <inkml:trace contextRef="#ctx0" brushRef="#br0" timeOffset="6460.6">10178 17268 0,'-18'0'16,"0"0"0,1 0-1,34 18 1,36-18-1,88 18 17,-105-18-32,34 0 15,54-18 1,-54 18 0,-17 0-1,-35 18 1</inkml:trace>
  <inkml:trace contextRef="#ctx0" brushRef="#br0" timeOffset="7310.08">11695 16545 0,'-18'-17'0,"0"17"16,1 0-1,-72 70 17,54-35-32,-35 36 15,-1 105 1,18 1-1,53-1 1,71-17 0,-1-53 15,107 17-15,17-52-1,-124-54-15</inkml:trace>
  <inkml:trace contextRef="#ctx0" brushRef="#br0" timeOffset="8525.61">12047 16722 0,'0'-18'0,"0"0"31,0 36 16,0 0-47,0-1 15,0 1-15,18 35 16,0 35 0,-18 18-1,0-36 1,0 19-1,17-19 17,-17-52-17,-35-18-15</inkml:trace>
  <inkml:trace contextRef="#ctx0" brushRef="#br0" timeOffset="9241.58">12453 16581 0,'0'17'15,"-18"1"1,1-1 0,-1 54-1,0 17 1,18 0-1,0-35 1,36 0 0,52-17 15,-70-36-15,17-18-1,18-35 1,0-18-1,-36 18 1,-17 18-16,18-18 16,-36-17-1,-35 17 1,1 35 0,16 18-1,1 0 1,-18 18-1,0 17 1,18-17 0</inkml:trace>
  <inkml:trace contextRef="#ctx0" brushRef="#br0" timeOffset="10273.52">13176 17127 0,'0'-17'16,"0"34"15,0 1-15,0 0-16,0 17 15,-17-17-15,-1 17 16,-17 35 0,-1 1-1,19-53 1</inkml:trace>
  <inkml:trace contextRef="#ctx0" brushRef="#br0" timeOffset="10740.42">13476 16739 0,'35'-35'16,"-17"17"-1,35-17 1,17 17 0,1 1-1,-36 17-15,18-18 16,35 1 0,-52 17 15,-19 0-16,-17 17 1,-53 36 0,-52 141 15,87-141-31,-17 53 16,-18 17-1,17 1 1,1-54-1,35-34 1,-17-36-16,-1 17 16</inkml:trace>
  <inkml:trace contextRef="#ctx0" brushRef="#br0" timeOffset="10972.91">13494 17092 0,'0'-18'16,"0"1"0,17 17 15,19-18-15,-19 18-16,89 0 15,18-17 1,-54-1-1,-35 0-15</inkml:trace>
  <inkml:trace contextRef="#ctx0" brushRef="#br0" timeOffset="11339.49">14340 16387 0,'18'-18'0,"0"0"16,17 36 15,-17-18-31,-1 53 16,36 70-1,-18 71 1,-35 18 0,-17-53-1,-71 35 1,-18-53 0,-18-18-1,36-70 16,-35 0-31</inkml:trace>
  <inkml:trace contextRef="#ctx0" brushRef="#br0" timeOffset="13137.71">11942 15522 0,'17'0'31,"18"0"-16,-17 0-15,70 18 32,-35-1-32,-18 19 15,-17-1 1,0-35-16,-18 35 16,0 1-1,-36-1 16,1-35-15,18 0 0,17-18-1,0 1 1,17-36 0,36 0-1,0 17 1,-18-16-1,1-1 1,-36 0 15,-18 53-15,0 17 0,1 36-1,-1 0 16,18 0-15,0 0 0,18 0-1,35-18 1,-36-35 0,18 0-1,-17-17 1,-18-19-1,0 19 1,0-1 0,0 0 15,18 1-15,17 17-1,18 0 1,-18 17 15,-17 1-15,-18 0-1,0-1 1,-18 19 0,18-19-1,-17-17 1,17 18 31,17 0-32,1-18-15,17 70 47,-35-52-47,-17 17 31,-19-17-15,1-18 0,17 17-1,1-17-15</inkml:trace>
  <inkml:trace contextRef="#ctx0" brushRef="#br0" timeOffset="14235.81">13741 15540 0,'0'17'16,"0"1"-16,0 0 15,0-1 1,0 1-16,0 17 16,35-17-1,0 0 16,-35-36-15,36 0 0,-1-35-1,-18 0 1,-17 1 0,0 69 15,0 1-16,0 52 1,0 1 0,0-36-16,0 36 15,0 35 1,-35-18 0,18-18-1,-1-52 1,-35-53 31,53-1-32,-18-16 1,18 16 0,18 1-1,17 17 1,1 1-1,16-1 1,-34 18-16</inkml:trace>
  <inkml:trace contextRef="#ctx0" brushRef="#br0" timeOffset="14702.62">14023 15734 0,'0'-18'0,"18"1"16,-18-1 15,35-17-15,18 35 15,-18 17-15,-17 1-1,-18 0 1,0 17-1,0-17 1,-18-1 0,0 1-1,36-18 32,0 17-31,-1-17-16,36 0 15,-35 18 1,-1 35 31,-17-35-31,-17-1-1,-36 1 1,35-18-16</inkml:trace>
  <inkml:trace contextRef="#ctx0" brushRef="#br1" timeOffset="44655.88">17321 6438 0,'-17'0'32,"17"18"61,0-1-61,0-34 61,-18 17-46,0 0-47,1 0 16,-1 17-16,1 1 15,17 0 1,70 17 15,-52-35-31,17 0 16,18 0 0,-71 0 15,1 0-16,-19 18 1,-17-18 0,1 17-1,52 19 1</inkml:trace>
  <inkml:trace contextRef="#ctx0" brushRef="#br1" timeOffset="46070.71">14587 2434 0,'0'-17'16,"0"-1"0,18 0-1,-18 36 16,0 0-15,0 17-16,0 53 16,0 0-1,-18 18 1,1 0 0,17-36-1,0-52 1</inkml:trace>
  <inkml:trace contextRef="#ctx0" brushRef="#br1" timeOffset="46470.74">14623 2505 0,'0'-18'0,"-18"0"0,18 1 16,-18-36 0,1 0-1,52-18 1,18 18 0,-18 18-1,53 0 1,1 35 15,-1 88-15,-88-53-1,0 54 1,-18-36 0,-52 17-1,34-35 1,-52 18-1,53-53 1</inkml:trace>
  <inkml:trace contextRef="#ctx0" brushRef="#br1" timeOffset="47302.2">15064 2275 0,'0'18'16,"0"0"-1,0 52 1,0 18-1,0 18 1,0-53 0,0-35-16,0 35 15,0-18 1,0-17 0,-18-36 15,0-70-16,18-18 17,0-17-17,18-54 1,0 142 0,17-18-1,18 0 1,0 18-1,17 35 1,-34 35 0,-19 18-1,-17 0 1,0-18-16,-35 18 16,-18 18-1,-18-18 1,19-53 15,52-36 0,0 19-31,0-1 16,88 36 15,-53 17-15,53 35-1,-17 19 1,-1-1 0,-34-53-1,-1 18 1,-35-35 0</inkml:trace>
  <inkml:trace contextRef="#ctx0" brushRef="#br1" timeOffset="47818.34">15840 2575 0,'0'-17'16,"0"-1"-1,0 0 1,-18 18-16,-17 0 16,-18 0-1,0 53 1,0 0 0,35-18-1,18-17-15,0 17 16,18 1-1,35-19 17,-35-34-17,35-19 1,-18-17 0,-35 1-1,17 34 16,-17 36-31,0-1 16,0 36 0,18 18-1,0-36 1,-1-17-16,19 17 16,-1-35-1,0 0 1</inkml:trace>
  <inkml:trace contextRef="#ctx0" brushRef="#br1" timeOffset="48168.37">16387 2205 0,'17'0'47,"1"0"-31,-1 0-1,19 0 1,-19 0-16,1 0 0,17 0 15,1 0 1,-1-18-16,0 18 31,0-17-15,-17 17 0</inkml:trace>
  <inkml:trace contextRef="#ctx0" brushRef="#br1" timeOffset="48515.08">16334 2505 0,'-18'17'16,"18"1"0,18-18-1,-1 0 1,36 18 0,18-36-1,-18 18 1,52-18-1,-34 1 1,0 17 0,-54 0-16</inkml:trace>
  <inkml:trace contextRef="#ctx0" brushRef="#br1" timeOffset="49716.34">17339 2117 0,'-18'0'16,"1"0"-1,-1 0 1,18-18-16,-18 18 16,18-18-1,0-17 17,0 17-17,0 1-15,0-18 16,18-1-1,17 1 1,18 17 0,-17 18-1,-1 0 1,0 18 0,0 70 15,-35-70-31,0 17 15,-17 18 1,-19 18 0,-16-1 15,16-35-15,-17 36-1,0 0 1,18-19-1,18-34 1,-1 17 0,18-17 15,35-18-15,0 0-1,1 0-15,228-35 47,-140 35-47,35-18 16,-89 18 15,1 0-15,-36 0-1</inkml:trace>
  <inkml:trace contextRef="#ctx0" brushRef="#br1" timeOffset="50715.47">14711 3528 0,'0'-18'15,"0"36"16,0 17-15,17 53 0,-17 159 15,0-194-15,0 71-1,0-72-15,-35 54 16,35 18-1,0-89-15</inkml:trace>
  <inkml:trace contextRef="#ctx0" brushRef="#br1" timeOffset="51064.99">14711 3775 0,'-18'-53'15,"18"-35"1,0-1 0,0 54-1,124-35 17,-89 70-17,18 17 1,17 36-1,-52 0 1,-18 35 0,-35-17-1,-36-18 1,18-18 0,0-17-1,36-18-15</inkml:trace>
  <inkml:trace contextRef="#ctx0" brushRef="#br1" timeOffset="51597.9">15187 3475 0,'-18'0'16,"18"17"-16,-17 1 15,17 35 1,0 18-1,17 34 1,19 19 0,-1-18-1,18-36 1,0-34 15,35-54-15,-70 0-1,-18-35 1,17 36-16,1-54 16,-18-35-1,0 1 1,-35-1 0,17 35-1,-35-17 1,35 35-1</inkml:trace>
  <inkml:trace contextRef="#ctx0" brushRef="#br1" timeOffset="52447.34">15646 3704 0,'17'0'15,"-17"18"1,0-1-16,18 19 16,0 52-1,-1 18 1,-17-36 0,0 36 15,0-35-16,0-36 1,0-53 0,0 1-1,0-19 1,18-34 0,17 17-1,0 35 1,18 1-1,0 17 1,-35 35 0,0 0-1,-18-17 1,17-1 0,-17 1 15,0-36 16,-17 1 0,-1 17-32,18-18 48,0 1-16,-18 17-47,18-18 15,0 0 1,-17 18-16</inkml:trace>
  <inkml:trace contextRef="#ctx0" brushRef="#br1" timeOffset="53050.13">15787 3933 0,'-18'0'16,"18"-17"-1,-35 17 1,0 17 0,-18 36-1,0 36 1,17-37 0,1 37 15,35-36-16,0-18 1,35-35-16,1 0 16,34-35-1,36-107 17,-106 107-32,18 0 15,-18-18 1,0 35-1,0 36 1,0 35 0,0-35-16,17 34 15,19 54 1,17-35 0,17-36-1,-17-35 16,0-53-15,0-17 0,-35-1-1,-18 18 1,0 18 0</inkml:trace>
  <inkml:trace contextRef="#ctx0" brushRef="#br1" timeOffset="53512.97">16545 3669 0,'18'0'47,"0"0"-47,17 0 16,-18 0-16,72-18 15,-19 1 16,-17-1-15,18 18 0,-54-18-1</inkml:trace>
  <inkml:trace contextRef="#ctx0" brushRef="#br1" timeOffset="53796.54">16581 3986 0,'0'18'0,"35"-18"47,18 0-31,53 0-1,-18-18 1,35 18 0,-17 0-1</inkml:trace>
  <inkml:trace contextRef="#ctx0" brushRef="#br1" timeOffset="55627.83">18062 3369 0,'0'-18'31,"18"18"-15,-18-17-1,17 17-15,36-53 16,-35 18 0,17-18-1,-35-18 1,-35 18 15,17 53-31,-17 0 16,-35 35 15,17 18-15,53 0-1,-18 35 1,53 1 0,18-1-1,-18 0 1,-35-35-1,-35 18 1,-35-19 0,17-52-1,17 0 1,54 0 15,53 0 0,-1 53-31,-17 0 32,35 71-17,-35-1 1,-53-35 0,0-35-16,0 18 15,0 35 1,0-53-1,0-18 1,36-35 0,-19-18-16,18 18 0</inkml:trace>
  <inkml:trace contextRef="#ctx0" brushRef="#br1" timeOffset="57442.7">19068 3140 0,'-18'0'47,"0"0"-32,1 0 1,-19 0 0,1-18-1,18 18 1,-1 0 0,18 35-1,-18 1 1,18 52-1,0 0 1,0-17 0,0 17-1,53-18 17,-18 19-17,-35-72 1,18 1-1,0-18 1,-1 17 0,19-17-1,34-17 1,-35-1 0,36 1-1,-36-19 1</inkml:trace>
  <inkml:trace contextRef="#ctx0" brushRef="#br1" timeOffset="57725.62">19032 3492 0,'18'0'62,"0"0"-62,-1 0 16,1 0-16,52-17 15,-17 17 1</inkml:trace>
  <inkml:trace contextRef="#ctx0" brushRef="#br1" timeOffset="57991.4">19420 3351 0,'0'18'15,"-17"0"1,34 17 0,19 18-1,-1 17 1,0 19-1,-17-54 1,-18 0-16,0-17 16</inkml:trace>
  <inkml:trace contextRef="#ctx0" brushRef="#br1" timeOffset="58474.91">19614 3387 0,'0'-36'16,"18"-17"0,35 1-1,18 16 1,-36 36-1,0 18 1,-17 17 0,-18 0-1,0 1 17,0-19-17,0 1 48,17-18-63,1 18 15,0-1-15,-1-17 0,1 36 16,35 16 0,-53 1-1,0 18 1,-35-18-1,-18-35 1</inkml:trace>
  <inkml:trace contextRef="#ctx0" brushRef="#br1" timeOffset="58924.23">20179 2769 0,'0'-17'16,"0"-19"-1,0 19 1,0 34 15,-53 36-15,35 0 0,-17 18-1,35-36-15,0 36 16,-18 34-1,18 1 1,53-18 0,18-70-1,88-36 17,-124 1-32,18-36 15</inkml:trace>
  <inkml:trace contextRef="#ctx0" brushRef="#br1" timeOffset="59241.21">20567 2875 0,'0'-18'47,"0"36"-31,0 0-1,18-18-15,-18 35 16,0 36-1,0-1 1,0-35 0</inkml:trace>
  <inkml:trace contextRef="#ctx0" brushRef="#br1" timeOffset="59494.43">20743 3104 0,'0'18'16,"0"17"-1,0 89 16,-17-89-31,17 0 16,0 1-16</inkml:trace>
  <inkml:trace contextRef="#ctx0" brushRef="#br1" timeOffset="59823.7">21026 2734 0,'17'-18'15,"-17"1"-15,0-1 31,0 36-15,0 17 0,0 0-1,0-17-15,0 35 16,0 17 0,0 1 15,0-53-31</inkml:trace>
  <inkml:trace contextRef="#ctx0" brushRef="#br1" timeOffset="60110.34">21255 2540 0,'17'-18'16,"19"18"0,17 36-1,17 34 1,-17 18 0,-18 1 15,-35-19-16,-35 18 1,-35-35-16</inkml:trace>
  <inkml:trace contextRef="#ctx0" brushRef="#br1" timeOffset="61055.32">22190 2928 0,'-18'0'16,"18"18"31,0-1-32,0 1-15,0 0 0,-18 87 32,1-69-32,-36 70 15</inkml:trace>
  <inkml:trace contextRef="#ctx0" brushRef="#br1" timeOffset="62020.51">22595 2505 0,'18'0'125,"0"0"-109,-1 0-16,1 0 15,0 0-15,-18-18 16,53-17-1,-18 0 1,0-1 0,-35-34-1,18 34 1,-18 1 0,-36 17-1,-52 71 32,71-35-47,-19 17 16,-17 54-1,36-1 1,17-35 0,0 35-1,70-18 1,-17-17-1,0-53 1,0 0 0,18-35-1,-54 17-15</inkml:trace>
  <inkml:trace contextRef="#ctx0" brushRef="#br1" timeOffset="62220.68">22966 2575 0,'0'-17'16,"0"34"-1,17-17 17,-17 18-17,0 17 1,0 36 0,18-1-1,-18 1 1,0-54-1,0 1-15</inkml:trace>
  <inkml:trace contextRef="#ctx0" brushRef="#br1" timeOffset="62586.65">23407 2117 0,'0'0'0,"0"-53"16,0 35-1,0 36 1,-18-1-1,-35 36 1,0 71 0,0-36-1,36-35-15,-1 35 16,0 53 0,18-35-1,18-53 1,35-35-1</inkml:trace>
  <inkml:trace contextRef="#ctx0" brushRef="#br1" timeOffset="63020.67">23601 2205 0,'-18'0'16,"1"0"-16,-54 53 15,18 17 1,35-17 0,18-35-16,0 35 15,0 0 1,53-18 15,0-35-15,-17-18-1,34-87 17,-52 69-32,-1-52 15,1 35 1,-18 18-1,-18 17 1,-35 18 0,18 18-1</inkml:trace>
  <inkml:trace contextRef="#ctx0" brushRef="#br1" timeOffset="63269.85">23777 2522 0,'0'53'31,"0"0"-16,0-18 1,0 1-16,-35-1 16,17 36-1,18-36 1</inkml:trace>
  <inkml:trace contextRef="#ctx0" brushRef="#br1" timeOffset="63586.21">24077 2170 0,'0'-18'15,"0"0"1,0 36 0,0 0-1,0-1-15,-18 54 16,18-1 0,-35 36-1,35-35 1,0-36-1</inkml:trace>
  <inkml:trace contextRef="#ctx0" brushRef="#br1" timeOffset="63885.71">24253 2046 0,'18'-18'16,"17"-17"0,-17 35-1,17 18 1,1 52 0,-19 19-1,1-1 1,-18-53-16,0 53 15,17 53 17,-34-35-17,-1-71-15</inkml:trace>
  <inkml:trace contextRef="#ctx0" brushRef="#br1" timeOffset="64918.65">25118 2611 0,'0'17'0,"0"1"16,-18-18-1,0 35 1,1 18 15,-18 18-15,17-19 0,0-34-16</inkml:trace>
  <inkml:trace contextRef="#ctx0" brushRef="#br1" timeOffset="65784.39">25629 2170 0,'0'-18'31,"18"18"0,0 0-15,-1 0 0,1 0-16,35-18 15,17-17 1,-17-36-1,-35 19 1,0-37 0,-18 54-1,-36 17 1,1 36 0,-53 88 15,70-71-31,0 71 15,18 0 1,0-36 0,36 1 15,17-18-15,-18-53-1,-17 0-15,17-18 16,35-52-1,1-1 1,-36 1 0,-35 52-1,0 0-15,0 1 16,18-1 0,0 18-1,34 35 32,-34-17-47,17 35 16,-35 17 15,0-17-15,-53 18-1,-17-1 1,35-34-1,35-19 1,17-34 0,71-1-1,18-17 1,-18 0 0</inkml:trace>
  <inkml:trace contextRef="#ctx0" brushRef="#br1" timeOffset="66120.28">26811 1552 0,'0'-17'16,"18"-1"-16,-18 36 31,0-1-31,0 18 16,-53 71 0,18 18-1,17 17 1,18-18-1,70 1 17,-34-124-17</inkml:trace>
  <inkml:trace contextRef="#ctx0" brushRef="#br1" timeOffset="66932.47">27287 1729 0,'0'-18'16,"0"36"46,0-1-62,0 19 16,0-19-16,0 71 16,-17-17-1,-1 52 17,18-105-17</inkml:trace>
  <inkml:trace contextRef="#ctx0" brushRef="#br1" timeOffset="67332.05">27499 1729 0,'0'0'0,"0"17"31,-18-17-15,1 18-16,-19 52 16,36-34-1,-17 17 17,52 17-17,-17-70 1,35-17-1,-36-1 1,36-35 0,-53-18-1,0 19 1,0 34-16,0-17 16,-17 17-1,-36 36 1,17-1-1</inkml:trace>
  <inkml:trace contextRef="#ctx0" brushRef="#br1" timeOffset="67614.84">27640 2028 0,'0'18'47,"-18"0"-31,18-1-16,-35 54 15,18-18 1,17-18-16,0 18 15,-18-18 1,0-35-16</inkml:trace>
  <inkml:trace contextRef="#ctx0" brushRef="#br1" timeOffset="68014.85">27905 1693 0,'17'-17'0,"-17"-1"16,36 0 0,-1 1-1,18-1 1,0 18-1,-18 0 1,18 0 0,-35 0-1,-18 18 17,-18-1-32,-17 54 31,-1 0-16,-52 87 17,88-140-32,-53 70 15,53-53 1</inkml:trace>
  <inkml:trace contextRef="#ctx0" brushRef="#br1" timeOffset="68244.02">27940 2011 0,'0'-18'16,"0"1"0,18 17 15,35-36-16,35-17 1,-18 18-16</inkml:trace>
  <inkml:trace contextRef="#ctx0" brushRef="#br1" timeOffset="69081">28575 1499 0,'0'-17'16,"-18"17"234,1-18-219,17 0-16,0 1 1,0-1 0,0 0-1,17 1 1,1 17 0,-18 17-1,18 36 16,-1 18-15,-17 17 0,0 36-1,-53-1 1,-52 53 15,69-158-31,-17 35 16,18-53-16</inkml:trace>
  <inkml:trace contextRef="#ctx0" brushRef="#br1" timeOffset="69979.92">29051 1323 0,'0'-18'0,"0"1"16,-17 17-1,17-36 1,-18 1 0,18 17-1,0-17 1,0 0-1,53-36 1,0 18 0,-18 18-1,18 35 1,-18 35 0,-17 36-1,-36 105 16,1-123-31,-19 35 16,-17 36 0,18-18-1,35-53 1,0-36-16,18 1 16,35-18-1,17-35 1,-17-1 15,-35 19-15,-18-1-1,0 36 1,-53 52 0,18-17-1,-1 53 1,19 141 15,17-124-15,0-34-1,0 17 1,-18-36 0,18-35-1,-35-35 32,-18 0-47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6-26T09:36:03.06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10283 12982 0,'-335'194'0,"35"-35"15,54-36 1,34 1 0,124-54-16,-247 195 15</inkml:trace>
  <inkml:trace contextRef="#ctx0" brushRef="#br1" timeOffset="17848.68">1570 917 0,'-18'0'16,"18"-17"15,-17 17-15,-1 0 0,0-18-1,18-17 1,0-18-1,36 0 1,-19 0 0,1 35-16,17-17 15,71 17 17,-71 36-1,-17 53-16,-18-36 1,0 71 0,-53 17-1,-18 1 1,18-54 0,1-17-1,34-35 1,18-36-1,18 0 1,34-17 0,1 18-1,18-1 1,52 53 31,-105-17-32,17-1 1,-17 1-16</inkml:trace>
  <inkml:trace contextRef="#ctx0" brushRef="#br1" timeOffset="18192.66">2187 1041 0,'0'17'16,"0"1"-1,18 0 1,-18-1 15,0-34 0,0-1 1,0 0-17,0 1 16</inkml:trace>
  <inkml:trace contextRef="#ctx0" brushRef="#br1" timeOffset="20574.8">3087 670 0,'0'0'0,"-18"0"15,18-17 1,0-1 0,18 18-1,-18 18 1,0 52 15,0-52-31,0 70 16,17 0-1,-17-17 1,0 17 0,18-35-1,-18-71 16</inkml:trace>
  <inkml:trace contextRef="#ctx0" brushRef="#br1" timeOffset="20746.12">3140 653 0,'0'0'0,"0"-36"16,0-17-1,53 18 1,17 18-1,71-19 17,-123 36-32,0 18 15</inkml:trace>
  <inkml:trace contextRef="#ctx0" brushRef="#br1" timeOffset="20963.43">3140 847 0,'17'0'0,"1"0"15,17-36 1,71 1-1,-88 35-15,70-18 16</inkml:trace>
  <inkml:trace contextRef="#ctx0" brushRef="#br1" timeOffset="21195.83">3228 1094 0,'0'17'16,"-18"-17"-1,36 0 1,0 0 0,17-17-1,71-1 1,-71 18-16</inkml:trace>
  <inkml:trace contextRef="#ctx0" brushRef="#br1" timeOffset="21778.22">3581 864 0,'0'-17'16,"17"17"-1,1 17 1,0 1 0,-1 35-1,1-18 1,-18 36 15,0-89 0,18 0-15,-18-52-16,17-54 31,18 36-15,-17 53 0,35 35-1,-18 0 1,1 35-1,-19-35-15,1 35 16,-1 18 0,1 0-1,-18 0 1,0-18 0</inkml:trace>
  <inkml:trace contextRef="#ctx0" brushRef="#br1" timeOffset="22342.32">4163 617 0,'0'18'63,"0"0"-63,0-1 15,-18 36 1,18-18 0,-18 18-1,18 18 1,18-18 0,35-36-1,-18-17 1</inkml:trace>
  <inkml:trace contextRef="#ctx0" brushRef="#br1" timeOffset="22834.07">4374 617 0,'0'-17'15,"0"-1"1,0 36-1,0-1 1,18 19 0,0 17-1,-18-1 1,17-34 0,-17 0-1,0-36 1,0-17-1,36-71 32,-19 88-31,1 1 0</inkml:trace>
  <inkml:trace contextRef="#ctx0" brushRef="#br1" timeOffset="23860.12">4357 653 0,'-18'0'16,"36"0"15,-1 0-15,1 17-16,17 19 15,1-1 1,-36 0-1,17 0 1,1-17 0,-18 0 15,0-1-15,0-70 15,0-35-16,18 18 1,17-1 0,0 36-1,0 0 1,-35 52 31,0 1-32,0-1 1,0 1 0</inkml:trace>
  <inkml:trace contextRef="#ctx0" brushRef="#br1" timeOffset="24325.32">4639 582 0,'0'-18'15,"18"18"1,-18 18 31,0 0-47,17-1 15,19 19 1,-1-1 0,0-35-1,36-18 1,-36-17-1,-17-18 1,-1 0 0,1 36-1,-18-1 17,0 36-17,0 17 1,0 124 15,0-107-15,0-16-16,35 34 15,-17 36 1,17-35 0,-35-18-1,-53-36 1,-17 1-1</inkml:trace>
  <inkml:trace contextRef="#ctx0" brushRef="#br1" timeOffset="24609.09">5221 564 0,'0'-17'16,"0"34"-1,0 19 1,18 34 0,-1-17-1,1 35 1,-18 1-1,18-37 1,-18-34-16,0 0 16</inkml:trace>
  <inkml:trace contextRef="#ctx0" brushRef="#br1" timeOffset="24891.36">5239 794 0,'0'-36'16,"-18"-87"-1,18 35 1,0 70-16,18-35 31,17 53-15,0 18 0,1 17-1,-19 18 1,-17 18-1,-35-18 1,0-36 0,-1 1-1,1-36 1</inkml:trace>
  <inkml:trace contextRef="#ctx0" brushRef="#br1" timeOffset="25191.75">5539 353 0,'0'17'32,"0"1"-17,0 35 1,17 18-1,1 17 1,-18 0 0,0-35-1,18 0 1,-1-18 15,-17 0-15,0-17-16</inkml:trace>
  <inkml:trace contextRef="#ctx0" brushRef="#br1" timeOffset="25574.84">5450 670 0,'18'0'78,"0"0"-78,-1 0 0,36-17 16,53-1-1,-35 0 1,-18 1 0,-36-1 15,-17 36-16,0-1 17,0 19-17,0-1 1,0 35 15,0-52-15,18-18-16</inkml:trace>
  <inkml:trace contextRef="#ctx0" brushRef="#br1" timeOffset="25803.39">5838 406 0,'-35'-36'16,"35"19"0,18-1-1,-36 18 1,1 0 0</inkml:trace>
  <inkml:trace contextRef="#ctx0" brushRef="#br1" timeOffset="26190.05">6050 459 0,'-18'17'15,"1"19"1,-18 16 0,-1 1-1,36 0 1,18-35 0,0-18-16,-18 18 15,17-18-15,54-53 31,-54 35-31,-17 0 16,0-35 0,0 1-1,-17 16 1,-36 36 0,18 0 15,17 18-31</inkml:trace>
  <inkml:trace contextRef="#ctx0" brushRef="#br1" timeOffset="26640.16">6191 423 0,'18'36'16,"0"-1"0,-1 0-1,1 18 1,-18-35 0,0-1-1,0-34 32,0-19-31,17-16-1,19-19 1,17 36 0,0 17-1,-36 18-15,36 0 16,0 18-1,35 70 17,-88-18-17,0-17 1</inkml:trace>
  <inkml:trace contextRef="#ctx0" brushRef="#br1" timeOffset="45071.32">1905 1993 0,'0'18'16,"0"-1"-1,-18 1 1,1 35 0,-36 35-1,53-70 1,0 17 0,0-17-1,0-1 1,0-34-1,0-36 1,35-18 0,0-35-1,1 36 1,-19 35-16,36-1 16,-18-17-1,1 36 1,-1 52 15,-17 0-15,-18 54-1,0 122 17,0-123-17,0-35 1,-18-17-1</inkml:trace>
  <inkml:trace contextRef="#ctx0" brushRef="#br1" timeOffset="45304.7">1976 2170 0,'0'-18'15,"0"36"1,0-1 0,17-17-1,18 18 1,107-18 15,-125-18-31</inkml:trace>
  <inkml:trace contextRef="#ctx0" brushRef="#br1" timeOffset="45754.14">2364 2028 0,'0'-52'15,"0"-1"1,0 35 0,0 0-1,0 36 1,0 17-1,0 1 17,0-1-32,0 18 15,0 35 1,0 0 0,0 0 15,17-70-31,36-18 15,0-35 1,18-18 0,-36 17-1,-17 1 1,-18 53 15,0 17-15,0 18-1,0 0 1,17-18 15,18-35-15</inkml:trace>
  <inkml:trace contextRef="#ctx0" brushRef="#br1" timeOffset="45936.48">2716 2011 0,'-17'-35'15,"-36"-1"1,35 19 0,18-1-1</inkml:trace>
  <inkml:trace contextRef="#ctx0" brushRef="#br1" timeOffset="46237.44">3016 1993 0,'0'18'15,"-17"-18"1,-36 53 0,0 17-1,0 1 1,35-1 0,18-52-16,0 35 15,53 0 1,18-35-1,17-36 1,-53 0 0</inkml:trace>
  <inkml:trace contextRef="#ctx0" brushRef="#br1" timeOffset="46719.15">3122 2311 0,'0'-71'32,"0"36"-17,0 141-15,0-195 47,18 107-31,-1-18-1,19 18 1,17-18 0,-1-36-1,-16 1 1,-1 0-1,-35-18 1,0 18 0,0-1 15,-18 36-15,-35 18-1,18 17 1,0 36-1,0 17 1,52 36 15,19-107-15,52 1 0,-35-18-1,-18 0-15,35 0 16,1 0-1,-36 0 1</inkml:trace>
  <inkml:trace contextRef="#ctx0" brushRef="#br1" timeOffset="48268.18">2081 2946 0,'0'-18'15,"0"0"17,0 1-17,18-1 1,17 0-1,-17 18-15,17 0 16,18 18 0,-18 17-1,-17-17-15,17 35 32,1 35-17,-19 0 1,-17 1-1,0-37 1,-17-34 0,-1-36-1,0-17 1,1-18 0,-1-17-1,36-18 1,140-36 31,-105 89-47,0-1 31,-35 19-31</inkml:trace>
  <inkml:trace contextRef="#ctx0" brushRef="#br1" timeOffset="48834.21">2822 3069 0,'-17'0'0,"17"18"0,-18-18 32,36 0 14,-1 0-30,1 0-16,70 0 31,-70 0-31,70-18 16,0 18 15,-35 0-15,-18 0-1</inkml:trace>
  <inkml:trace contextRef="#ctx0" brushRef="#br1" timeOffset="49278.78">2893 3316 0,'0'18'0,"17"-18"63,1 17-47,0-17-16,52 0 15,-17 18 1,35-18-1,-17 0 1,-36 0 0,-35 18-1</inkml:trace>
  <inkml:trace contextRef="#ctx0" brushRef="#br1" timeOffset="51048.02">3757 2981 0,'0'0'0,"0"-18"47,0 1-16,0-1-15,0 0-16,18 1 15,-18-1 1,35 0 0,0 18-1,-17 0 1,17 0 0,-35 18-1,18 0 16,-18 35-15,0 17 15,0-17-31,0 0 16,-53 35 0,18-35-1,-18 18 1,17-18-1,19-36 1,-1-17 0,18 18-1,0-36 32,18 18-16,17 0-15,53 0 0,142-17 15,-160 17-15,18-18-1,-52 18 1,-54 0 78,0 0-94</inkml:trace>
  <inkml:trace contextRef="#ctx0" brushRef="#br1" timeOffset="54644.52">2328 4057 0,'-17'0'15,"-1"0"-15,18 18 63,0-1-48,0 1-15,0 17 16,-18 53 0,18-17-1,-17 17 1,-1 0-1,18 0 17,-18-70-17,18 0 1</inkml:trace>
  <inkml:trace contextRef="#ctx0" brushRef="#br1" timeOffset="55094.21">2311 4233 0,'-18'-35'0,"18"17"15,0-35 1,71-35 15,-54 88-15,36-35 0,-35 35-16,52 0 15,1 0 1,-1 35-1,-34 18 1,-19 0 0,-17-18-16,0 18 15,-17 0 1,-36-17 0,-18-19-1,-17-17 1,18 0-1,17-35 1</inkml:trace>
  <inkml:trace contextRef="#ctx0" brushRef="#br1" timeOffset="55674.63">3016 4374 0,'0'18'31,"18"-18"0,0 0-31,34 0 16,19 0-1,17 0 1,-17 0 0,-18 0 15,-53 18-15</inkml:trace>
  <inkml:trace contextRef="#ctx0" brushRef="#br1" timeOffset="56009.89">3087 4586 0,'0'18'16,"17"-18"31,19 0-31,-19 17-16,1-17 15,70 0 1,71 0 15,-124 0-15,-17 18-1</inkml:trace>
  <inkml:trace contextRef="#ctx0" brushRef="#br1" timeOffset="61818.14">4445 3881 0,'-18'0'32,"1"17"-17,-1 18 1,-17 18-16,0 36 15,-18 69 17,17 19-17,36-36 1,0-53 0,0-35-16,36 0 15,69 0 1</inkml:trace>
  <inkml:trace contextRef="#ctx0" brushRef="#br1" timeOffset="62486.99">4974 4022 0,'-35'-18'0,"17"0"16,-105 18 15,105 18-31,-17 17 16,17 36-1,18 17 1,0-35 0,18-35-16,35 35 15,17 17 1,1 1-1,-53-36 17,-18-17-17,-71-1 1,18-34 0,0-1-1,53-17 1,0-18-1,124-106 17,-71 106-17,35-35 1,-71 17 0,-17 18-1,-53 18 1,-17 17-1,17 18 17,35 18-32</inkml:trace>
  <inkml:trace contextRef="#ctx0" brushRef="#br1" timeOffset="62819.9">5327 4533 0,'0'18'0,"0"-1"16,0 19 15,-18 17-15,18-36-16,-17 36 16,-1 35-1,18-17 1,0-53-16</inkml:trace>
  <inkml:trace contextRef="#ctx0" brushRef="#br1" timeOffset="63169.35">5715 4092 0,'0'-17'16,"0"34"-1,0 1 1,0 52-1,0 1 1,0 17 0,0 0-1,-18 1 17,18-72-32,0 18 15</inkml:trace>
  <inkml:trace contextRef="#ctx0" brushRef="#br1" timeOffset="63519.21">6103 3986 0,'18'-17'16,"-1"-1"-1,19 71 1,69 106 15,-87-106-31,17 35 16,-35 35-1,-17-17 1,-19-35 0,-52 35 15,18-54-31</inkml:trace>
  <inkml:trace contextRef="#ctx0" brushRef="#br1" timeOffset="66183.86">2275 5433 0,'-17'0'16,"17"-18"15,-18 18 0,18-18-31,-35 18 16,-36 18-1,18 0 1,-35 17 0,0 18-1,17 35 1,36-17 15,18 17-15,87 18 15,-35-89-31,36 1 16,17-18-1,-17 0 1,-36-35 0,-35 17-1,0 0-15,0 1 16</inkml:trace>
  <inkml:trace contextRef="#ctx0" brushRef="#br1" timeOffset="66715.89">2505 5821 0,'-18'-18'16,"0"18"-16,18 18 63,0-1-48,0 1 1,0 53-1,-35-1 1,18 1 0,-1 35 15,18-89-31,0 1 16,0 17-1,0-52 16</inkml:trace>
  <inkml:trace contextRef="#ctx0" brushRef="#br1" timeOffset="68097.89">3034 6297 0,'0'18'16,"0"-1"15,-18 1-31,1 17 16,-36 18-1,0 35 16,-18-17-15,54-36-16</inkml:trace>
  <inkml:trace contextRef="#ctx0" brushRef="#br1" timeOffset="68630.67">3739 5627 0,'0'-18'0,"-17"1"31,-18 17-16,-54 70 17,54-52-32,0 35 15,-18 35 1,53 0 0,0-17-1,17-36 16,54 0-15,17-17 0,-35-1-1,-18-17-15</inkml:trace>
  <inkml:trace contextRef="#ctx0" brushRef="#br1" timeOffset="69300.14">3951 6015 0,'-18'0'16,"18"-18"-1,-17 18 1,17-17 0,17-1-1,19 18 1,-1 0-1,-17 0 1,17 18 0,-35 34 15,0-34-31,0 35 16,0 18-1,0-18 16,-18-36-15,18 18 0,18-35 15,17 0-15,36 0-1,17-17 1,0 17-1,-35-18 1,18 18 0,-54 0-1</inkml:trace>
  <inkml:trace contextRef="#ctx0" brushRef="#br1" timeOffset="71297.23">1587 6632 0,'-17'0'0,"-1"0"31,36 0 48,-1 0-64,1 0-15,17 0 16,1 0-1,34 18 1,18-1 0,36 1-1,-1 0 1,-34-18 0,69 17-1,-17 1 1,1 0-1,-54-1 17,-53-17-32,71 0 15,88 18 17,-141-18-32,53 0 15,-36 0 1,36 0-1,0 0 1,-36 0 0,19 0-1,-1 0 1,0 0 0,-17 18-1,-36-18 1,35 0-1,-17 0 1,0 0 15,0 0-15,18-18 15,-54 18-15,1 0 15,-36 0 16</inkml:trace>
  <inkml:trace contextRef="#ctx0" brushRef="#br1" timeOffset="76256.58">9331 1852 0,'0'-18'15,"0"1"1,-18 34 46,1 1-46,-1 17-16,0 54 16,-17-37-1,17 54 16,-34 88-15,52-176 0,-18 53-1,18-36 1</inkml:trace>
  <inkml:trace contextRef="#ctx0" brushRef="#br1" timeOffset="76606.25">9225 1976 0,'18'-53'16,"-18"-18"0,35 1-1,18 34 1,0 19 15,-35-1-31,70 36 16,-71-1-1,1 36 1,0 18 0,-36-36-1,-35 36 1,-17-19-1,-1-16 1,18-19 0</inkml:trace>
  <inkml:trace contextRef="#ctx0" brushRef="#br1" timeOffset="77284.14">9719 1799 0,'0'18'47,"0"-1"-47,0 1 15,-18 35 1,18 35 0,-17 0-1,-1-17 1,18 17 0,0 0-1,53-17 1,-18-36 15,-17-35-31,17 18 16,36-36-1,-1-17 1,19-89 0</inkml:trace>
  <inkml:trace contextRef="#ctx0" brushRef="#br1" timeOffset="77837.28">10142 1746 0,'0'-17'0,"0"-1"15,0 36 95,-17-18-95,-1 17 1,18 19-1,0-1 1,-18 18 0,18 17-1,-35 1 1,35-18 0,-17 17-1,17 1 1,0-1 15,-36 1-15,19-36-1,17 18 1,0-35 0,0-1-1,-36 1 16,19-18-31</inkml:trace>
  <inkml:trace contextRef="#ctx0" brushRef="#br1" timeOffset="79919.62">10336 2258 0,'0'-18'125,"0"36"250,0-1-344,-17-17-15,17 18-16,-18 0 16,-17 17-1,0 18 1,17 17-1,18-34 1,0-1 0,0 0-1,18-35 1,17-17 0,35-72 15,-70 72-31,18-54 15,17 18 1,-35 36 0,0 34 31,0 1-32,0 0 1,-17 52-1,17-17 1,0 0 0,0-35-1,35-1 1,0-17 0,-17 0-16</inkml:trace>
  <inkml:trace contextRef="#ctx0" brushRef="#br1" timeOffset="80302.6">10936 2081 0,'-18'0'16,"1"0"30,34 0-14,1 18-32,0-18 15,35 0 1,17 0 0,-17 0-1,-35 0-15</inkml:trace>
  <inkml:trace contextRef="#ctx0" brushRef="#br1" timeOffset="80601.87">10777 2364 0,'0'17'16,"18"-17"0,17 0-1,53 0 1,1 18-1,-19-18 1,-52 0-16</inkml:trace>
  <inkml:trace contextRef="#ctx0" brushRef="#br1" timeOffset="84570.19">12347 1711 0,'18'0'234</inkml:trace>
  <inkml:trace contextRef="#ctx0" brushRef="#br1" timeOffset="86462.56">12453 1976 0,'18'0'0,"-1"17"16,19-17-1,17-17 1,-18-1 0,18-17-1,-36 17 1,1 0-16,17-52 31,-17 52-15,-18-17-1,0 0 1,-18 35 15,1 17-15,-36 19-1,-18 16 1,36 1 0,-36 18-1,18 17 1,53 0 0,0-35-1,0-35-15,0 17 16,36 18-1,140 0 32,-123-53-31,18-18 0,-54 1-1,-17-1 1,0 0-1</inkml:trace>
  <inkml:trace contextRef="#ctx0" brushRef="#br1" timeOffset="87245.47">12912 2258 0,'0'-18'15,"0"0"1,17 1 0,-17-1-1,36 1 1,-19 17-1,1 0 1,-1 0 0,1 52-1,-18 19 1,-35 17 0,0-17-1,-18 17 1,-18-17-1,36-19 1,52-52 31,107-35-16,-106 18-31,34 17 16,1 0-1,18 0 1,-18 0 0</inkml:trace>
  <inkml:trace contextRef="#ctx0" brushRef="#br1" timeOffset="87761.08">13688 1587 0,'0'-17'15,"-18"17"16,18 17-15,-18 1-16,-52 70 16,-1 1 15,36-37-31,-18 54 16,-17 35-1,87 106 16,19-194-15,69 18 0,1-36-1,-71-17-15</inkml:trace>
  <inkml:trace contextRef="#ctx0" brushRef="#br1" timeOffset="88193.82">14041 1905 0,'0'-18'16,"0"1"0,0-1-1,0 36 16,0-1-31,0 19 16,0 17 0,0 35 15,0-35-15,0-18-16,0 0 15,0 36 1,0-36-1</inkml:trace>
  <inkml:trace contextRef="#ctx0" brushRef="#br1" timeOffset="88763.97">14305 1923 0,'0'-18'31,"-18"18"-15,18 18-1,-35-1 1,18 19-1,-1 34 1,0 18 15,18-70-31,36 0 16,-36-1 0,17-17-1,18-17 1,1-19-1,-1 1 1,-17 0-16,-1-1 16,-17-16 15,18-1-15,-18 17-1,-53 19 1,18-1-1,17 18 1,0 18 0,18-1-16</inkml:trace>
  <inkml:trace contextRef="#ctx0" brushRef="#br1" timeOffset="89024.34">14464 2222 0,'0'18'15,"0"0"-15,0-1 16,0 36 0,-18 18-1,-35 88 17</inkml:trace>
  <inkml:trace contextRef="#ctx0" brushRef="#br1" timeOffset="89708.34">14799 1729 0,'0'-18'47,"18"18"-15,-1 0-17,19 0 1,34 0-1,-17 0 1,-35 0 0,-1 0-1,-17 18 17,0-1-32,-17 54 31,17-54-31,-36 54 15,19-18 1,-36 35 0,18 0-1,-1-52 1,1 34 15,17-35-15</inkml:trace>
  <inkml:trace contextRef="#ctx0" brushRef="#br1" timeOffset="89959.02">14781 2028 0,'-17'0'15,"17"-17"17,17 17-17,19 0 1,17 0-1,35-18 1</inkml:trace>
  <inkml:trace contextRef="#ctx0" brushRef="#br1" timeOffset="90475.45">15487 1499 0,'0'-17'0,"0"34"31,18 36 1,-1-35-32,18 88 15,1-18 1,-19 71 15,-17-1-15,-17-52-1,-1-53-15,-35 35 16,-35 1-16</inkml:trace>
  <inkml:trace contextRef="#ctx0" brushRef="#br1" timeOffset="112186.53">6914 935 0,'-17'0'16,"17"17"46,0 1-46,0 0 0,0-1-1,0 1 1,0 17-1,0 18 1,0-17 0,-18-1-1,1 35 17,17-52-32,0 35 15,0-18 1,-36 18-1,19 0 17,17 0-17,0-18 1,0 36 0,-36-18-1,36 0 1,-35 17-1,35-35 1,0 36 0,-18-18-1,1 17 1,-1 36 15,0-53-15,18 18-1,-17-18 17,17-18-32,-18 0 15,1 36 1,17-1 0,-18 1-1,18-36 1,-35 36-1,17-18 1,0 17 0,18-35-1,0 1-15,-35-1 16,35 36 0,-35 87 30,17-105-46,18 35 32,-17-17-17,17 17 1,0-35 0,-18 18-1,0-1 1,18 1-1,0-1 1,-17 1 0,17-18-1,0 17 1,0 1 0,-18-1-1,18 36 16,-18-88-15,18 17-16,0 36 31,-17-18-15,-1 0 0,0 17-1,1 36 1,-18 0-1,35-36 1,-36 54 0,-17-1-1,18 1 1,-18 17 0,35-53-1,-34 71 1,-37 211 31,72-317-32,-54 106 1,18-18 0,18 0-1,17-53 1,18-35-16,-17 18 15,-19 17 1,19-17 0,-18-18-1,35-18 1,0 0 0,-18-17-1</inkml:trace>
  <inkml:trace contextRef="#ctx0" brushRef="#br1" timeOffset="113335.72">11095 4304 0,'-18'-18'31,"1"1"0,-1-1-31,0 18 16,-35-18-1,18 18 1,-53 0 0,-18 18-1,0 17 1,-17 36 0,70-18-1,-18 35 1,71 0-1,0 0 1,36-35 0,-19-35-16,54 17 31,35-17-15,52-1 15,-140-17-16,0-17 1</inkml:trace>
  <inkml:trace contextRef="#ctx0" brushRef="#br1" timeOffset="113618.1">11024 4851 0,'0'17'47,"0"1"-31,0 0-1,0 87 1,0-87-1,0 53 1,0-36 0,0-17-16,0-1 0</inkml:trace>
  <inkml:trace contextRef="#ctx0" brushRef="#br1" timeOffset="114001.62">11642 4692 0,'0'18'63,"35"-18"-63,-17 0 16,-1 0-16,54 17 15,35-17 1,-18 0-1,-53 0 1,-17 0 0</inkml:trace>
  <inkml:trace contextRef="#ctx0" brushRef="#br1" timeOffset="114283.93">11659 4904 0,'-17'0'16,"17"17"-1,17-17 16,1 0-31,70 18 16,53 0 0,-17-18-1,-18 17 17,-54-17-32</inkml:trace>
  <inkml:trace contextRef="#ctx0" brushRef="#br1" timeOffset="117763.95">13652 4639 0,'0'-18'16,"-17"1"-1,17-1 1,17 18-16,36-18 16,0-17-1,18 35 1,-18 18 0,17 123 15,-70-106-16,18 89 1,-18-54 0,-18-17-1,1-18 1,17-105 15,0-1-15,17 36-16,19-53 15,52-36 1,0 54 0,-35 35-1,-35 35 1</inkml:trace>
  <inkml:trace contextRef="#ctx0" brushRef="#br1" timeOffset="118064.31">14605 4604 0,'18'0'16,"-1"17"0,19 19-1,16 17 1,19 52 0,-36-16-1,-17-19 1</inkml:trace>
  <inkml:trace contextRef="#ctx0" brushRef="#br1" timeOffset="118313.51">14799 4639 0,'0'-35'15,"0"17"-15,0 36 32,-18-1-32,-17 36 15,-18 35 1,-17 18 0,34-35-1,19-36-15,-1-17 16</inkml:trace>
  <inkml:trace contextRef="#ctx0" brushRef="#br1" timeOffset="118846.21">14905 4727 0,'35'-17'16,"-17"17"-1,-1 17 17,1-17-32,0 35 15,17-17 1,-17 0-16,35-18 16,17 0-1,1-36 1,-1-34 15,-52-1-15,-1-52 15,-34 105-31,-1 1 16,-17 17-1,-18 35 1,-35 35-1,35 54 1,18-54 0,35 54-1,0-53 1,70-19 0,1-34-1,-1-18 1,18-35 15,-52 35-31</inkml:trace>
  <inkml:trace contextRef="#ctx0" brushRef="#br1" timeOffset="119328.85">15699 4851 0,'0'-18'0,"0"36"63,0-1-63,0 1 0,0 0 15,0 70 1,-36 18 0,19-53-1,17-36-15,-18 36 16,18-18 0,0 1-1,0-54 1,0 0-1</inkml:trace>
  <inkml:trace contextRef="#ctx0" brushRef="#br1" timeOffset="121143.9">11659 5821 0,'-17'0'0,"17"17"16,-18-17 0,18 18 31,18-18-32,-1 0-15,36 18 16,18-18-1,35 0 1,-1 0 0,-34 0 15,-53 0-31</inkml:trace>
  <inkml:trace contextRef="#ctx0" brushRef="#br1" timeOffset="121410.73">11730 5997 0,'0'18'16,"17"-18"15,1 0-15,17 17-1,71-17 1,-18 18 0,54 0-1</inkml:trace>
  <inkml:trace contextRef="#ctx0" brushRef="#br1" timeOffset="122009.53">13194 6015 0,'-18'0'0,"1"-18"16,17 1 15,0-1 0,17 18-31,1-18 16,35 1 0,-18 17-1,-17 0-15,17 0 16,-17 17 0,-18 54-1,-18 35 1,-141 105 15,142-175-31,-36-1 16,0 0-1,70-35 32,1-17-31,17 17-1,54-18 1,-37 18 0,90 0-1,-107 0-15</inkml:trace>
  <inkml:trace contextRef="#ctx0" brushRef="#br1" timeOffset="122659.53">14146 6032 0,'0'-17'0,"18"17"47,0 17-32,-1-17-15,36 36 16,35 87 15,-70-105-15,-18 35 0,18-18-16</inkml:trace>
  <inkml:trace contextRef="#ctx0" brushRef="#br1" timeOffset="122894.86">14464 6032 0,'0'-35'16,"0"18"-1,0 34 1,-53 54-1,18-18 1,-1-18-16,-17 53 16,-88 106 15,106-159-31</inkml:trace>
  <inkml:trace contextRef="#ctx0" brushRef="#br1" timeOffset="123658.7">14870 6174 0,'17'0'47,"1"0"-32,17 0-15,18 0 16,53-36 15,-88 19-15,17-19-1,18-17 1,-53 1 0,0 16-1,-36 19 1,1 34 0,-53 36-1,17 18 1,18 17-1,36 18 1,17-36 0,0 19-1,35-54 1,18-18 0</inkml:trace>
  <inkml:trace contextRef="#ctx0" brushRef="#br1" timeOffset="124024.37">15381 6244 0,'-18'0'0,"18"18"47,0-1-32,0 1-15,0 0 16,0 70-1,0-70 1,-35 34 0,35-34-16,0 35 15,-17-35 1,17-1 0</inkml:trace>
  <inkml:trace contextRef="#ctx0" brushRef="#br1" timeOffset="125223.17">15928 5874 0,'18'-18'31,"-18"0"-15,0 36-1,0 0 1,-36 52 0,-34 54-1,17-36 1,0 88 0,53-35-1,18-17 1,34-54 15,-34-52-31</inkml:trace>
  <inkml:trace contextRef="#ctx0" brushRef="#br1" timeOffset="128053.96">16457 5980 0,'-18'0'47,"18"17"-31,-35 1 0,-18 52-1,36-34 1,-1-1-16,-17 18 15,35 17 1,0 1 0,17-53-1,19-18 1,-19 0-16,36-18 16,18-53-1,-54-17 1,19-53 15,-36 106-15,0 17-1,0-17 1,-36 53 0,19-1-1,-1-17-15</inkml:trace>
  <inkml:trace contextRef="#ctx0" brushRef="#br1" timeOffset="128387.32">16651 6438 0,'0'18'16,"0"-1"15,-18 1-31,18 0 16,-17 52-1,-18-34 1,-1 52 0,-17-35-1,36-18 1</inkml:trace>
  <inkml:trace contextRef="#ctx0" brushRef="#br1" timeOffset="128766.24">17216 5997 0,'0'-17'16,"0"34"31,0 1-47,-18 35 16,-17 35-1,-1 0 1,36-17-1,-53 17 1,18-35 15,35-36-31</inkml:trace>
  <inkml:trace contextRef="#ctx0" brushRef="#br1" timeOffset="129103.06">17533 5874 0,'35'-18'15,"-17"-17"1,17 17-1,1 36 1,-19 17 0,18 53 15,-17 177 0,-18-212-31,0 0 16,0 0-16,-35 35 15,-71 18 1,0-18 0</inkml:trace>
  <inkml:trace contextRef="#ctx0" brushRef="#br1" timeOffset="142505.91">11624 7620 0,'0'18'78,"18"-18"-78,17 0 16,0 0-16,18 0 31,35 0-15,-17 0-1,-18 17-15</inkml:trace>
  <inkml:trace contextRef="#ctx0" brushRef="#br1" timeOffset="142788.34">11571 7796 0,'0'18'16,"0"0"15,18-1-15,-1-17-1,36 18 1,53-18 0,18 18-1</inkml:trace>
  <inkml:trace contextRef="#ctx0" brushRef="#br1" timeOffset="148666.26">13688 7338 0,'0'-18'32,"-18"18"-17,-17 18 1,-18 17-1,0 18 1,18-18-16,-18 36 16,-18 35-1,54-1 1,17-52 0,35 0-1</inkml:trace>
  <inkml:trace contextRef="#ctx0" brushRef="#br1" timeOffset="149065.59">13829 7514 0,'0'-35'16,"0"17"-1,-18 1 1,-17 17-1,0 17 1,-1 36 0,36 0-1,0 0 1,53 0 0,0-35-1,18-18 1,-36-18-1,-17 0-15,-1-17 16,-17-36 0,0 1-1,-70 17 17,52 53-17,-17 0 1,35 18-1</inkml:trace>
  <inkml:trace contextRef="#ctx0" brushRef="#br1" timeOffset="149293.93">14111 7726 0,'0'17'16,"-18"1"-1,-17 35 1,-18 53 15</inkml:trace>
  <inkml:trace contextRef="#ctx0" brushRef="#br1" timeOffset="149569.44">14323 7585 0,'0'-36'15,"0"19"1,0 34 15,-18-17-31,-17 71 16,0 0 0,17 70 15,18-124-16</inkml:trace>
  <inkml:trace contextRef="#ctx0" brushRef="#br1" timeOffset="149864.87">14499 7497 0,'0'-36'15,"18"1"1,-18 53 15,35 17-31,0 18 16,1 70 0,-36 18 15,-36 89-16,1-195 1,-35 36 0,-19-36-16</inkml:trace>
  <inkml:trace contextRef="#ctx0" brushRef="#br1" timeOffset="150164.09">14905 7796 0,'-18'0'16,"36"0"15,-1 0-31,19 0 16,70 0-1,-1 0 1,72-17 0,-107 17-1</inkml:trace>
  <inkml:trace contextRef="#ctx0" brushRef="#br1" timeOffset="150381.31">15152 7602 0,'-35'-17'16,"17"17"-16,18 17 31,-18 1-31,18 53 31,0 87 0,0-122-31,-17 52 16</inkml:trace>
  <inkml:trace contextRef="#ctx0" brushRef="#br1" timeOffset="150781.12">16051 7479 0,'0'-18'16,"-17"36"0,-1 0-1,-52 70 1,-1 35-1,18-17 1,-17 35 0,70-88-16,0 35 15,35 0 1,-18-52 0</inkml:trace>
  <inkml:trace contextRef="#ctx0" brushRef="#br1" timeOffset="151180.64">16387 7726 0,'-36'-18'15,"-17"18"1,0 0-1,-17 53 1,17 18 0,35-1-1,18 1 1,36-36 0,34-35-1,18-18 1,-35-35 15,-35 1-15,-18 16-16,0-17 15,0-17 1,-35 35 15,35 52-31</inkml:trace>
  <inkml:trace contextRef="#ctx0" brushRef="#br1" timeOffset="151396.81">16492 8149 0,'0'35'15,"-35"-17"-15,0 17 32,0 18-17,-1 0 1,19-35-16,-19 17 0</inkml:trace>
  <inkml:trace contextRef="#ctx0" brushRef="#br1" timeOffset="151694.01">16898 7885 0,'18'-36'0,"-18"1"16,0 17-1,0 36 17,0 17-17,-36 53 1,19 18 0,-36-17-1,53-37 1</inkml:trace>
  <inkml:trace contextRef="#ctx0" brushRef="#br1" timeOffset="151958.34">17198 7726 0,'35'-35'0,"-17"35"15,-1 0 1,1 0 0,17 70-1,1 54 1,-36 17 0,-18-35-1,-53-1 1,-34-16-1</inkml:trace>
  <inkml:trace contextRef="#ctx0" brushRef="#br1" timeOffset="152362.69">17956 7937 0,'0'18'31,"18"-18"-15,17 0-1,1 18 1,-19-18-16,36 0 16,18 0-1,17 0 1,-35 0-1,-36 0 17,-17 17-32</inkml:trace>
  <inkml:trace contextRef="#ctx0" brushRef="#br1" timeOffset="152646.13">17921 8202 0,'-18'18'0,"1"-18"16,-1 0-1,36 17 1,52 1-1,1 0 1,17 17 15,-35-35-15,-18 0-16</inkml:trace>
  <inkml:trace contextRef="#ctx0" brushRef="#br1" timeOffset="154177.15">19632 7655 0,'-18'0'16,"1"0"-1,-18 18 1,-142 141 15,71-54-15,71-34-16,0-18 0,-53 106 31,88-71-15,52 0-1,19-35-15</inkml:trace>
  <inkml:trace contextRef="#ctx0" brushRef="#br1" timeOffset="154476.57">19879 8008 0,'0'-35'15,"0"17"1,0 36 15,0 17-15,-18 36 0,18-1-1,-17-35-15,17 36 16,0 17-1,0-17 1,0-36 0</inkml:trace>
  <inkml:trace contextRef="#ctx0" brushRef="#br1" timeOffset="154860.4">20091 8114 0,'17'-53'16,"-17"35"-16,0 1 47,-35 34-31,35 1-16,0 53 15,0-19 1,18 1-1,17-35 1,18 0 0,0-54-1,-18-17 1,-35 1 0,0-37-1,-53 36 1,-17 53-1,17 36 1,53-1 0</inkml:trace>
  <inkml:trace contextRef="#ctx0" brushRef="#br1" timeOffset="155075.67">20373 8396 0,'0'18'16,"0"-1"15,0 1-15,0 0-16,0 17 16,-18 53-1,-35-17 1,36-18-1</inkml:trace>
  <inkml:trace contextRef="#ctx0" brushRef="#br1" timeOffset="155475.97">20814 8061 0,'35'-18'15,"-17"-17"1,35 35 0,0 0-1,-18 18 1,-17-1-16,-1 19 15,1 17 1,-18-1 0,0 19-1,-18-36 17,-52 53-17,-54 36 1,107-106-1,-19 17 1,36-18-16</inkml:trace>
  <inkml:trace contextRef="#ctx0" brushRef="#br1" timeOffset="155705.31">20796 8361 0,'-35'-35'16,"17"17"0,18 0-1,53 18 1,71 0 15,-18-17-15,-36 17-16,36-18 0</inkml:trace>
  <inkml:trace contextRef="#ctx0" brushRef="#br1" timeOffset="155942.51">21519 7920 0,'0'-18'15,"0"36"1,0-1-1,18 1-15,0 53 16,17 35 0,0 35-1,-35-18 17,-17-52-17,-72 34 1,-52-16-1</inkml:trace>
  <inkml:trace contextRef="#ctx0" brushRef="#br0" timeOffset="174323.73">1870 7655 0,'-18'-17'15,"0"17"-15,-17 0 16,-18 0 0,36 0-1,-1 0 1,18 17 15,-53-17-15,35 18-16,-17 0 15,-35 17 1,-19 18 0,1 17 15,35-17-16,18 18 1,35-1 0,35-17-1,36-35 1,88 0 0,-18-18-1,-71-18 1,-52 0-1</inkml:trace>
  <inkml:trace contextRef="#ctx0" brushRef="#br0" timeOffset="174638.21">1870 8096 0,'0'0'0,"17"-17"15,1 17 1,-18 17 0,0 1-1,0 17 1,0 36-1,-18 35 1,1-36 0,17-17-1</inkml:trace>
  <inkml:trace contextRef="#ctx0" brushRef="#br0" timeOffset="174988.48">2187 8008 0,'18'0'47,"-1"0"-47,1 0 0,35 0 15,35 0 16,0 0-15,-35 18 0</inkml:trace>
  <inkml:trace contextRef="#ctx0" brushRef="#br0" timeOffset="175255.86">2222 8237 0,'0'18'16,"0"0"15,18-1-16,35-17 1,18 0 0,34 0-1,-69 0-15</inkml:trace>
  <inkml:trace contextRef="#ctx0" brushRef="#br0" timeOffset="175842.61">3298 7638 0,'0'-18'16,"-17"36"-1,-1-1 1,1 19 0,-19 16-1,-34 90 1,34-1 0,19 0-1,17-71 1,35 1-1,53-53 1</inkml:trace>
  <inkml:trace contextRef="#ctx0" brushRef="#br0" timeOffset="176137.96">3581 7937 0,'0'-35'15,"0"-18"17,0 71-1,0 0-15,17 34-1,-17 19 1,0 0-1,0-18 1,0-36-16,0 18 16,0 1-1</inkml:trace>
  <inkml:trace contextRef="#ctx0" brushRef="#br0" timeOffset="176522.86">3775 7885 0,'17'-53'31,"-17"70"0,0 1-31,0 17 16,0 18-1,0 0 1,0 0 0,36-35-1,17-18 1,-18-18 0,18-17-1,-18-36 1,-35 1-1,0 17 17,-18 35-17,-70 36 1,71-18 0</inkml:trace>
  <inkml:trace contextRef="#ctx0" brushRef="#br0" timeOffset="176804.33">4127 8114 0,'0'18'15,"0"-1"1,0 1 0,-35 35-1,18 17 1,-19 36 15,36-88-31,0-1 16</inkml:trace>
  <inkml:trace contextRef="#ctx0" brushRef="#br0" timeOffset="177237.76">4516 7920 0,'17'-53'15,"-17"35"-15,18-17 16,-1 17 15,19 1-15,-1 17 0,36 0 15,-54 17-31,-17 1 31,0 0-15,0-1-1,-17 19 1,-1-1-16,0 18 16,-35 53-1,0-18 1,18 0-1,35-35 17,-35-18-32</inkml:trace>
  <inkml:trace contextRef="#ctx0" brushRef="#br0" timeOffset="177436.9">4463 8167 0,'-18'0'16,"36"0"15,35 0-15,35-18-1,-18 1 1</inkml:trace>
  <inkml:trace contextRef="#ctx0" brushRef="#br0" timeOffset="177720.16">4992 7708 0,'0'-17'16,"17"-1"15,19 36-15,17 52-1,-18 18 1,-17 0 0,-18 36-1,-18-1 1,-70 1-1,35-89 1</inkml:trace>
  <inkml:trace contextRef="#ctx0" brushRef="#br0" timeOffset="179328.65">952 8414 0,'0'17'16,"-35"-17"15,35 18 0,18-18-15,-1 0-1,36 18 1,36-1 0,-19-17-1,195 36 17,-195-36-32,-17 0 0,88 17 15,0 1 1,-88-18-16,71 17 15,52 1 1,-17 0 0,0-1 15,-36-17-15,36 18-1,-18 0 1,0-1-1,-53-17 1,53 0 0,18 18-1,0-18 1,106 35 15,-177-35-15,35 0-1,1 0 1,-54 0 0,36 0 15,-18 18-15,18-18-1,0 0 1,-36 0-1,36 0 1,-17 18 0,-1-18-1,-35 0 1,35 0 0,53 0 15,-123 0-31,34 0 15,-16-18 1,-19 18 0,1 0 31</inkml:trace>
  <inkml:trace contextRef="#ctx0" brushRef="#br1" timeOffset="197466.81">9948 9790 0,'0'-18'15,"-35"18"1,17 0 0,-17-18-1,-18 18 1,-53 36 15,-17 16-15,88-34-16,-54 53 31,19 17-15,52-18-1,18-17 1,53 18 0,35-18-1,18-53 1,-18 0-1,-52-18 1</inkml:trace>
  <inkml:trace contextRef="#ctx0" brushRef="#br1" timeOffset="197932.25">9895 10248 0,'18'0'15,"0"0"1,17 0-1,18 0 1,-18 18 0,-35-1-1,0 36 1,-35 0 15,-36 0-15,18 0-1,18-18 17,53-35-17,17 0 1,53 0 0,0-17-1,54 17 1</inkml:trace>
  <inkml:trace contextRef="#ctx0" brushRef="#br1" timeOffset="198266.49">10848 10054 0,'35'0'47,"-17"0"-32,17 0-15,18 0 16,35 18 0,-17-18-1,-18 0 1</inkml:trace>
  <inkml:trace contextRef="#ctx0" brushRef="#br1" timeOffset="198532.05">10795 10213 0,'0'18'16,"0"-1"-1,18 1 1,17-18 0,53 17-1,18 19 1,0-19 0</inkml:trace>
  <inkml:trace contextRef="#ctx0" brushRef="#br1" timeOffset="199098.64">12241 9807 0,'0'-17'31,"0"34"-15,0 1-1,0-1-15,0 36 16,0-35-16,0 53 16,-17 34-1,-1 1 16,-17-35-15,35-36-16</inkml:trace>
  <inkml:trace contextRef="#ctx0" brushRef="#br1" timeOffset="199445.89">12259 9825 0,'18'-35'16,"-18"17"-16,35-17 15,18-18 1,17 35 0,1 36 15,-18-1-16,35 36 1,-35 18 0,-18-18-1,-52 0 1,-1-36-16,-17 1 16,-71 17-1,-35-35 16</inkml:trace>
  <inkml:trace contextRef="#ctx0" brushRef="#br1" timeOffset="199864.21">13194 10142 0,'18'0'63,"-1"0"-63,36 0 16,35 0-1,36 18 1,-54-18 15,18 18-15,-52-18-16</inkml:trace>
  <inkml:trace contextRef="#ctx0" brushRef="#br1" timeOffset="200213.46">13529 9948 0,'0'0'0,"-18"-17"16,18-1-1,-17 18-15,-1 0 31,18 35-15,0 18 0,0 18-1,0-54-15,0 54 16,0 52 0,0-17-1,0-18 1,-18-52-1,18-19-15</inkml:trace>
  <inkml:trace contextRef="#ctx0" brushRef="#br1" timeOffset="205941.72">14411 10072 0,'0'-18'0,"0"1"15,35-1 1,36 0 15,-36 18-15,36 0-1,-1 18 1,-17 35 0,-35 17-1,-18-17 1,-18 18 0,0-18-1,1-36 1,17-34-1,35-107 17,-17 89-32,35-36 15,-18 36-15,53-53 32,-17 53-32,-18 17 31,-36 18-31</inkml:trace>
  <inkml:trace contextRef="#ctx0" brushRef="#br1" timeOffset="206145.92">15169 10195 0,'0'18'15,"36"-18"1,-19-35 15,-17 17 1</inkml:trace>
  <inkml:trace contextRef="#ctx0" brushRef="#br1" timeOffset="210786.45">15946 10019 0,'-18'0'0,"0"0"16,36 0 30,0 0-30,-18 18-16,17-18 16,54 17 15,-54-17-31,1 0 16,17 0-1,1-17 1,-1-19-1,-35 19 1,17-19 0,-17 1 15,18 0-15,-36 35 15,1 0-16,-36 35 1,0 0 0,0 36-1,0 70 17,53-106-17,0 18 1,35-18-1,18-17 1,18-18 15,-18-18-15,-53 1 0</inkml:trace>
  <inkml:trace contextRef="#ctx0" brushRef="#br1" timeOffset="211401.59">16263 10213 0,'0'-18'31,"0"1"-15,18 17 0,17-18-1,0 0 1,1 18-1,-1 0 1,0 18 0,-17 17-1,-18 18 1,0-18 0,-71 71 15,54-88-16,17 0 1,17-18 15,18 0-15,36 0 0,-18 0-1,-35 0-15,52 0 16,-17 0-1,0 0 1,-35 0 0</inkml:trace>
  <inkml:trace contextRef="#ctx0" brushRef="#br1" timeOffset="-213682.05">10777 11465 0,'0'18'16,"0"0"46,18-18-62,17 0 16,36 0 0,-36 0-16,36 17 15,17-17 1,-53 18 0,-17-18-1</inkml:trace>
  <inkml:trace contextRef="#ctx0" brushRef="#br1" timeOffset="-213398.82">10848 11677 0,'-18'18'16,"54"-18"15,16 0-31,37 17 16,-36-17-1,52 0 16,-16 18-15,-72-18-16</inkml:trace>
  <inkml:trace contextRef="#ctx0" brushRef="#br1" timeOffset="-212766.64">12594 11359 0,'-17'-35'15,"17"18"1,0-1 15,0 36-15,-36 17-1,1 53 1,-18 35 0,35 19-1,18-107-15,0 53 16,18-17-1,35 17 1,18-18 0</inkml:trace>
  <inkml:trace contextRef="#ctx0" brushRef="#br1" timeOffset="-212017.01">13088 11518 0,'18'-35'16,"-18"17"-16,0 1 16,0-1-1,-18 0-15,0 18 16,-35 0 0,-35 36 15,53-19-16,35 19 1,-18 16 0,36 1-1,70 0 1,-53 0 0,36 0-1,-53-18 1,-18 1-1,-18-19 1,-35 1 0,-17 0-1,17-36 1,53 0 0,0-17-1,123-88 32,-70 87-31,0 1-1,18-18 1,-36 0 0,-35 18-1,0 0 1,-18 17-1,-17 18 1,0 18 0</inkml:trace>
  <inkml:trace contextRef="#ctx0" brushRef="#br1" timeOffset="-211584.44">13264 11889 0,'0'-18'16,"0"0"-1,18 18 17,-18 18-17,0 0-15,0 17 16,0 53-1,-35 71 17,35-124-17,-53 36 1,53-54 0,0 1-16</inkml:trace>
  <inkml:trace contextRef="#ctx0" brushRef="#br1" timeOffset="-211234.69">13670 11536 0,'18'-35'31,"-1"17"-15,-17 36-1,0 17 1,0 35-1,0 19 1,-17-1 0,-1-35-1,0-18 1</inkml:trace>
  <inkml:trace contextRef="#ctx0" brushRef="#br1" timeOffset="-210917.14">13935 11377 0,'35'-18'15,"-17"1"1,35 34-1,-18 1 1,18 53 0,-18 52-1,-17 1 1,-18-36 0,0-35-16,0 35 15,-71 18 1,53-71-1</inkml:trace>
  <inkml:trace contextRef="#ctx0" brushRef="#br1" timeOffset="-210168.68">14940 11695 0,'-18'0'16,"1"0"-1,-1 0 16,36 0-15,-1 0 0,54 0-1,53 0 1,-36 17 0,-35-17-16,52 0 15,1 0 1,-88 0-1</inkml:trace>
  <inkml:trace contextRef="#ctx0" brushRef="#br1" timeOffset="-209902.32">15275 11483 0,'0'-35'31,"0"52"0,0 1-31,18 17 16,0 53 0,-1 18-1,-17 35 1,0-52-1,0-54-15,0 0 16</inkml:trace>
  <inkml:trace contextRef="#ctx0" brushRef="#br1" timeOffset="-208953.23">16545 11553 0,'-17'0'0,"-1"0"16,0 0 15,1 0-15,17-17-1,0-1 1,0 1-1,17-36 1,19 0 0,69 17 15,-87 36-31,17 0 0,1 18 16,17 35-1,-53 0 1,-18 53-1,0-71-15,-52 36 16,-18 34 0,-1-34 15,54-36-15,17-17-1,18-53 16,18 17-15,0 18-16,35 0 16,52-18-1,54 54 17,-124-19-17</inkml:trace>
  <inkml:trace contextRef="#ctx0" brushRef="#br1" timeOffset="-208753.82">17180 11747 0,'18'-17'16,"-18"-1"-1,0 1 1,18 17 15,-1 0-31</inkml:trace>
  <inkml:trace contextRef="#ctx0" brushRef="#br1" timeOffset="-207338.9">17903 11289 0,'18'-35'16,"0"17"0,-18 36 15,0-1-15,-36 54-1,-16 52 1,16 18-1,19 18 1,34 53 15,19-177-15,16 18-16,-16-35 16</inkml:trace>
  <inkml:trace contextRef="#ctx0" brushRef="#br1" timeOffset="-206906.18">18256 11465 0,'0'-17'16,"0"-1"-1,18 18 1,-18 18 0,0-1-1,0 19 1,0 52 0,0-35-1,-18 52 1,18-34-1,0-36 1</inkml:trace>
  <inkml:trace contextRef="#ctx0" brushRef="#br1" timeOffset="-206405.79">18468 11483 0,'0'-18'16,"0"36"15,0 0-15,-18 34-1,1-16 1,17 34 0,35 1-1,35-36 1,54-53 15,-106 1-15,-1-18-1,18-36 1,-35-17 0,-17 35-1,-18-18 1,-1 36 0,1 35-1,0 18 1,-18 35-1,35-18-15</inkml:trace>
  <inkml:trace contextRef="#ctx0" brushRef="#br1" timeOffset="-206139.35">18838 11765 0,'0'18'16,"0"-1"0,0 19-1,0 52 1,-35 0-1,-18 0 1,35-52 0</inkml:trace>
  <inkml:trace contextRef="#ctx0" brushRef="#br1" timeOffset="-205590.51">19156 11412 0,'0'-17'15,"0"-1"-15,17 18 31,89-35-15,-88 35 0,52 0-1,1 0 1,-18 0 0,-35 17-1,-18 1-15,0 0 16,0 52-1,-53 18 1,-18 1 0,36-36-1,0 35 1,17-18 0</inkml:trace>
  <inkml:trace contextRef="#ctx0" brushRef="#br1" timeOffset="-205307.23">19315 11624 0,'-18'0'15,"0"0"-15,36 0 32,17 0-17,36 0 1,-1 0 0,-34 0-16,34-18 15,-35 18 1</inkml:trace>
  <inkml:trace contextRef="#ctx0" brushRef="#br1" timeOffset="-204977.99">19985 11112 0,'17'-17'0,"1"17"16,0 0-1,17 35 1,0 36 0,36 52-1,-71 1 1,0-19 15,-53 37-15,-35-1-1,-89 17 1</inkml:trace>
  <inkml:trace contextRef="#ctx0" brushRef="#br1" timeOffset="-203646.05">16069 10619 0,'0'0'0,"-18"0"0,18-18 16,18 18 46,0 0-62,17 0 0,35 0 32,1-18-17,53 18 1,-36 0 0,0 0-1,-53 18 1</inkml:trace>
  <inkml:trace contextRef="#ctx0" brushRef="#br1" timeOffset="-203378.86">16087 10777 0,'-18'18'15,"0"-18"1,54 0 0,-1 18-1,88-18 1,1 17-1,-36-17 1,18 18 0</inkml:trace>
  <inkml:trace contextRef="#ctx0" brushRef="#br1" timeOffset="-191516.43">16316 12400 0,'0'-18'94,"0"1"-63,0-1-31,0-35 31,0-17-15,0 34 0,0-105 15,0 124-31,18-71 15,-18 17 1,17 18 0,-17 0-1,18 0 1,0 18 0,-1-18-1,1 35 1,-18-17-1,0 0 1,17 17 15,19 1-15,-36-19 0,35 1-1,0-18 16,-17 35-15,17 1 0,-17-1-1,17-17 1,0 35 0,1-18-1,-19 1 1,36-1-1,-35 0 1,17 1 15,18-1-15,0 0 0,-18 1-1,-17-1-15,35 0 16,70-34 15,-105 34-31,17 18 16,36-35-1,-36 17 1,36 0 0,-1 1-1,-17 17 1,-35 0-16,35-18 15,35 18 1,0 0 15,18-18-15,-18 18 0,18 0-1,0 0 1,17-17-1,89 17 17,-142 0-17,19 0 1,16 0 0,-34 0-1,17 0 1,0 17-1,-17-17 1,-18 18 0,17-18 15,19 18-15,-1-1-1,-35-17 1,-36 18-16,19-18 15,34 18 1,18 17 15,-70-35-31,17 0 0,-17 18 16,52-1 0,1 1-1,0 17 1,-36-17-1,18 17 1,-18-17 0,18 17 15,18 0-15,-19 1-1,1 16 1,0-16-1,-35 17 1,0-36 0,52 89 15,-70-71-15,18 1-1,-1-1 1,-17 0-1,0 0 1,0 18 0,-17-17 15,-19 17-15,1 17-1,-18-17 1,36-35-1,-36 35 1,17-18 0,-34 18-1,-54 17 17,107-70-32,-36 18 15,0 0 1,-18-1-1,1 1 1,17-18 0,-53 0 15,18 18-15,0-18-1,35 0 1,-18 0-1,1 17 1,-1-17 0,18 0-1,-17 0 1,-89 18 15,124-18-15,-71-18-1,35 18 1,1 0 0,-19 0-1,37 0 17,-37 0-17,1-17 1,0 17-1,0 0 1,52 0 0,-34-18-1,-1 18 1,36 0 0,-106 0 15,106 0-16,-18-18 17,18 18-32,-18 0 15,0-17 17,-18 17-17,36-18 1,-18 0-1,0 1 1,0-1 0,18 18-1,17 0-15,1-18 16,-19 18 0,1-17-1,-53 17 32,70-18-47,-35 18 16,18 0-1,0 0 17,17 0-17,-17-17 1,-1 17-1,19 0 1,-18 0 0,17 0-1,-17 0 1,-1 0 0,1 0-1,0 0 1,-18 0 15,35 0-15,1 0-16,-1 0 15,0 0 1,1 0 15,-19 0-15,19 0 15,-1 0 0,1 0 16,-1 0-31,0 0 15,1-18 0</inkml:trace>
  <inkml:trace contextRef="#ctx0" brushRef="#br1" timeOffset="-174072.37">9278 14922 0,'-18'0'0,"1"0"16,34 18 93,1-18-109,0 0 16,35 35-1,17-17 1,18 0 0,-35-1-1,35 19 1,-52-36-16,34 35 16,36-17-1,18 17 1,17 0-1,-53 0 1,53 1 0,0-1-1,88 35 17,-176-70-17,36 36 1,69-1-1,1 0 1,-71-17 0,-35 0-16,53-1 15,70 18 1,-17 1 0,18-1-1,-72-17 1,89 17-1,0 0 1,18 1 0,-71-1-1,106 0 1,353 89 31,-406-89-32,0 0 1,106 36 0,17-1-1,-87-17 1,122 18 0,1-1-1,-18 1 1,0 17-1,-88-35 1,106 17 0,-18 19-1,0-1 1,-17-18 0,88 36 15,-301-88-16,195 70 1,-17-17 0,-54-18-1,-70-1 1,52 1 0,-17 0-1,-88-35 1,-53 0-16,18-1 15,52 1 1,-52-1 0,-18 1-1,-36-18 1</inkml:trace>
  <inkml:trace contextRef="#ctx0" brushRef="#br0" timeOffset="20463.49">1587 9243 0,'0'-18'31,"0"0"16,0 1-15,-17-1-17,17 1 1,-18-1-1,1 0 1,-19 18 0,-17 0-1,0 18 1,18 0 0,-18 52-1,0 1 1,18-1-1,35-17 1,0 18 0,35-18-1,36-18 1,17-17 15,-53-36-31,-17 18 16,35-18-1,-18 1-15</inkml:trace>
  <inkml:trace contextRef="#ctx0" brushRef="#br0" timeOffset="20996.95">1870 9490 0,'0'-18'31,"0"0"-15,17 18 0,1-17-1,17 34 1,-17 1 0,0 17-1,-18 18 1,-18 35-1,-35 1 1,18-36 0,-1-1-1,54-69 32,0 17-31,88-53-1,-71 53-15,0-18 16,36-17 0,-54 17-16</inkml:trace>
  <inkml:trace contextRef="#ctx0" brushRef="#br0" timeOffset="21250.55">2399 9313 0,'18'0'63,"-1"-17"-63,1 17 15,17 0 1,124-18 0,-142 18-1</inkml:trace>
  <inkml:trace contextRef="#ctx0" brushRef="#br0" timeOffset="21512.83">2452 9525 0,'-18'18'16,"1"-18"-1,17 17 1,52-17 15,107-17 0,-124-1-31,89 0 16</inkml:trace>
  <inkml:trace contextRef="#ctx0" brushRef="#br0" timeOffset="21880.12">3334 9137 0,'0'-35'31,"0"-1"-15,0 19 0,-36 17-1,19 17 1,-54 72 0,36 34-1,17-35 1,1-35-16,17 35 15,0 53 1,88-35 0,-18-53-1</inkml:trace>
  <inkml:trace contextRef="#ctx0" brushRef="#br0" timeOffset="22292.01">3634 9190 0,'0'-35'16,"0"52"31,0 1-32,0-1-15,0 36 16,0 18 15,0 0-15,0-19-1,0-16 1,0-19-16</inkml:trace>
  <inkml:trace contextRef="#ctx0" brushRef="#br0" timeOffset="22582.62">3845 9172 0,'18'-17'16,"-18"-1"-16,18 18 15,-18 18 17,0-1-17,0 18 1,17 36 0,-17 0-1,0 34 16,0-87-31</inkml:trace>
  <inkml:trace contextRef="#ctx0" brushRef="#br0" timeOffset="22834.81">4039 9613 0,'0'18'47,"0"-1"-47,0 1 16,0 17-1,-70 106 16,70-123-31</inkml:trace>
  <inkml:trace contextRef="#ctx0" brushRef="#br0" timeOffset="23194.9">4551 9137 0,'17'-18'16,"-17"-17"0,0 0-1,0 52 16,0 36 1,0 0-32,0 0 15,-17 35 1,17-35 0,0 18-1,0-36 1</inkml:trace>
  <inkml:trace contextRef="#ctx0" brushRef="#br0" timeOffset="23494.28">4780 9102 0,'18'0'15,"-18"-18"-15,0 0 16,17 36 15,-17 0-31,0 17 16,0 35 0,0 19-1,-17-19 1,17 1-1,-18-18 17</inkml:trace>
  <inkml:trace contextRef="#ctx0" brushRef="#br0" timeOffset="23944.19">5115 8908 0,'0'-18'16,"18"18"-1,0 18 1,-1 17-1,18 35 1,-17 36 0,-18-18-1,18-35-15,-18 106 32,0-124-17,-53 18-15,18-35 16</inkml:trace>
  <inkml:trace contextRef="#ctx0" brushRef="#br0" timeOffset="27074.83">0 7197 0,'18'-36'0,"17"19"0,141-124 31,-158 123-15,70-35 0,-35 18-1,18 0 1,-1-1-1,54 1 1,17-18 0,-35 0-1,35 18 1,-18-18 0,-17 18-1,-35-1 1,34 1-1,19-18 1,-1 0 0,36 0 31,-141 36-32,17 17 1,36-18-1,-19 0 1,37 1 0,-1-1-1,18 1 1,-36 17 0,-34-18-16,34 18 15,71 0 1,-17-18-1,34 18 1,1-17 0,-35 17 15,158 35-15,-229-35-1,53 0 1,-71 18-16,71-18 15,17 35 1,18-18 0,-17 19-1,-18-1 1,35 18 0,-18 0-1,1 17 1,-36-34-1,35 52 1,-17-18 0,0 19-1,0-19 17,53 89-1,-124-89-16,0-17 1,18 53 0,0 0-1,0 0 1,-18 0 0,0-36-1,-35 36 1,18 18-1,0-36 1,-18 0 0,17-35 15,-17 53-15,0 0-1,-17 70 1,17-141-1,-36 36 1,19-18 0,-1 17-1,-35 18 1,18 1 0,0-19-1,-18 1 1,0-1-1,0-17 1,18-35 0,-36 35-1,18 0 17,0-36-17,36 1-15,-19 17 16,-105 71 15,88-71-15,0 1-1,-35 17 1,0 17 0,17-17-1,19-18 1,-54 36-1,35-36 1,-35 0 0,-35 1-1,53-1 17,35-35-32,-70 18 15,-36 17 1,-53-35-1</inkml:trace>
  <inkml:trace contextRef="#ctx0" brushRef="#br0" timeOffset="28975.83">388 7038 0,'-35'35'16,"-18"18"-1,35-18-15,-35 54 16,-17 34 0,34 36-1,1-18 1,18 18 0,34 35 15,18-18-16,36 0 1,17-17 0,-35 0-1,-18-18 1,-17-106-16,70 124 31,-52-124-31,69 71 16,-16-18-1,34 18 1,0-18 0,-34-17-1,-19-18 1,18-18 0,1 0 15,-1-17-16,18 17 1,-36-35 0,54 18-1,-1-18 1,-17 0 0,70 18 15,-140-18-16,34 0 1,18 17 0,-35-17-1,18 0 1,17 0 0,-17 0 15,-36 0-16,35 18 1,-34-18 0,34 0-1,1 0 1,-36 18 0,0-18-1,1 17 16,-19-17-15,1 18 15,0-18-15,-1 0 0,1 0-16,17 0 31,0 0-16,18 17 1,18-17 0,17 0-1,-35 0 1,35 0 0,-35 0-1,-35 0 1</inkml:trace>
  <inkml:trace contextRef="#ctx0" brushRef="#br0" timeOffset="29121.94">3651 9825 0,'0'0'0,"18"0"15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6-26T09:40:22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3210 1235 0,'0'-18'15,"18"18"16,-18 18-15,0-1 15,0 1-31,18 17 16,-1 36 0,1-18-1,-18 35 1,0 53 15,0-123-15,0 17-1,0-17-15</inkml:trace>
  <inkml:trace contextRef="#ctx0" brushRef="#br0" timeOffset="430.46">3528 1288 0,'17'-18'16,"1"18"-16,-18 18 15,0-1 1,0 1-16,-18 52 15,18 54 17,0-106-17,18 52 1,35-52 0,-18-18-1,18-36 1,-18-34-1,-17-18 1,-18 35 0,0 35-16,-35-35 15,0 18 1,-18 17 0,17 18-1,-17 36 1</inkml:trace>
  <inkml:trace contextRef="#ctx0" brushRef="#br0" timeOffset="1113.17">3969 1782 0,'0'17'31,"-36"1"-15,1 17-1,0-17 1,17-1-16,-17 19 16,0 17-16</inkml:trace>
  <inkml:trace contextRef="#ctx0" brushRef="#br0" timeOffset="1596.83">4216 1235 0,'0'-18'31,"0"0"-16,0 1 1,17 17 0,36 0-1,18-18 1,-18 1 0,17-1-1,-52 18 1,0 18-1,-18-1 1,-18 36 0,-17 35 15,17 0-15,0-17-1,1 70 16,17-123-31,0 35 16,0-18 0</inkml:trace>
  <inkml:trace contextRef="#ctx0" brushRef="#br0" timeOffset="1827.25">4304 1517 0,'-18'-18'16,"18"1"15,18 17-15,35-36-1,35 1 1,-35 17-16,53-34 15</inkml:trace>
  <inkml:trace contextRef="#ctx0" brushRef="#br0" timeOffset="2295.36">4727 917 0,'0'-17'0,"0"-1"32,0 0-32,18 18 15,35 18 1,0 35-1,-18-36-15,36 54 16,17 53 0,-35 34-1,-36 36 17,-70-88-17,-17 18-15</inkml:trace>
  <inkml:trace contextRef="#ctx0" brushRef="#br0" timeOffset="3111.41">2893 1041 0,'0'17'31,"0"1"-15,0 0 0,-18 17-16,-17 71 15,-36 35 1,36-18 15,17 54-15,36-36-1,70-18 1,18-52 0,-35-54-16,87 1 15</inkml:trace>
  <inkml:trace contextRef="#ctx0" brushRef="#br0" timeOffset="4060.45">5486 1376 0,'17'0'47,"1"0"-31,0 0-16,52 0 15,36 0 1,0-18 0,-36 18 15,-34 0-31</inkml:trace>
  <inkml:trace contextRef="#ctx0" brushRef="#br0" timeOffset="4327.02">5662 1164 0,'-18'0'31,"18"18"-15,0-1-16,18 19 15,0 17 1,-1 52 0,19 19 15,-19-1-16,1-87-15</inkml:trace>
  <inkml:trace contextRef="#ctx0" brushRef="#br0" timeOffset="4658.89">6509 970 0,'17'-35'16,"-17"0"-16,0 17 16,-35 53-1,0 18 16,-18 53-15,18 35 0,17 18-1,36-71 1,52 18 0,36-18-1</inkml:trace>
  <inkml:trace contextRef="#ctx0" brushRef="#br0" timeOffset="4975.51">6844 1129 0,'0'-18'16,"-18"1"-16,18-1 15,0 0 1,0 1 0,0 34-1,0 19 1,18 52 0,0 0-1,-18-17 1,17-1-1,1 1 1,-18-54-16</inkml:trace>
  <inkml:trace contextRef="#ctx0" brushRef="#br0" timeOffset="5392.54">7038 1164 0,'0'-35'16,"0"17"0,0 1-1,-18 34 1,1 36 0,17 0-1,17 18 1,36-18-1,18-18 1,-36-18 0,-17-17-16,17-35 15,-17-18 1,-18-88 15,-18 124-15,0-54-1,-35 18 1,0 35 0,36 36-1,-1 17 1,18 1-16</inkml:trace>
  <inkml:trace contextRef="#ctx0" brushRef="#br0" timeOffset="5609.2">7355 1393 0,'0'18'15,"0"0"-15,0 17 16,0-17-1,0 52 1,0 18 0,0-52-16</inkml:trace>
  <inkml:trace contextRef="#ctx0" brushRef="#br0" timeOffset="6024.38">7620 1041 0,'0'-18'16,"0"-17"-1,88-1 16,-70 36-15,17 0 0,18 18-1,-18 0 1,-17-1 0,0 19-1,-18 34 1,-18 1-1,-17 35 1,17-1 0,0-34-1,-17 17 1,35-70 0</inkml:trace>
  <inkml:trace contextRef="#ctx0" brushRef="#br0" timeOffset="6241.54">7655 1323 0,'-17'-35'16,"17"17"15,17 18-15,1-18-1,70 1 1,53-1 0,-70-17-1</inkml:trace>
  <inkml:trace contextRef="#ctx0" brushRef="#br0" timeOffset="6524.21">8202 829 0,'0'-18'0,"0"1"31,18 34 1,17 1-17,0 17 1,-17 1-16,35 16 15,-18 72 1,-17-1 0,-18-17-1,-36-18 1,-16-17 0</inkml:trace>
  <inkml:trace contextRef="#ctx0" brushRef="#br0" timeOffset="8971.35">2822 2963 0,'0'-17'16,"18"17"-1,-1 0 16,-17 17-15,36 1-16,17 53 16,0 17 15,-18-18-15,0 54-1,-17-18 1,-1-36-1,-17-17 1</inkml:trace>
  <inkml:trace contextRef="#ctx0" brushRef="#br0" timeOffset="9222.11">3016 3387 0,'0'-18'0,"-17"0"31,-1 18-15,0 36 0,1 17 15,-36 35-15,0-18-1,0-34 1,-18-1-1,18-17 1,1-54 0</inkml:trace>
  <inkml:trace contextRef="#ctx0" brushRef="#br0" timeOffset="10188.01">3492 3246 0,'-17'0'16,"34"0"62,1 0-78,0 0 15,35-18-15,0 18 32,52-18-17,-16 1 1,-1-1-1</inkml:trace>
  <inkml:trace contextRef="#ctx0" brushRef="#br0" timeOffset="10704.03">3651 3528 0,'18'0'0,"0"0"46,-1-18-30,1 18-16,52 0 31,-52-18-31,70 18 32,-17-17-17,-1 17 1,-17-18-1,-35 18 1</inkml:trace>
  <inkml:trace contextRef="#ctx0" brushRef="#br0" timeOffset="15548.34">5168 3104 0,'-17'0'15,"-1"0"16,18-17-31,0-1 16,0 1 0,18-1-1,17-35 1,35 18 15,-52 35-31,17 0 16,1 35-1,-19 18 17,-17 17-17,-35-34 1,0 17 0,17-18-1,18-53 1,18 18-1,-1-17 1,54 17 0,-1 0-1,-17 0 1,0 35 0,-53 71 30,-17-71-30,-19-17 0,-34 17-1,17-17 1,0-18 0,18-18-1</inkml:trace>
  <inkml:trace contextRef="#ctx0" brushRef="#br0" timeOffset="15749.5">5856 3263 0,'0'-17'31,"-18"17"-15</inkml:trace>
  <inkml:trace contextRef="#ctx0" brushRef="#br0" timeOffset="16547.93">5962 3087 0,'0'0'0,"0"-18"15,18 18-15,17-17 16,71 52 15,-89-18-15,19 19-1,-19 52 1,-17 0 0,-53-17-1,0-54 1,36 1-16,-1-18 15,0-53 1,36-35 0,53 0-1,-18 17 1,35 1 0,-18-1-1,-34 18 1,-36 35-1,-36 54 32,1-1-31,0 36 0,17 17-1,18-18 1,35 1-1,36-36 1,0-35 0,17-18-1,-35-34 1,-18-1 0,-35 17-1,0 19 1,-18 34 15,18 89 0,0-71-15,0 36 0,-17 0-1,17-54-15</inkml:trace>
  <inkml:trace contextRef="#ctx0" brushRef="#br0" timeOffset="17080.54">6632 2593 0,'-17'-18'16,"17"1"-1,0-19 1,52 1 0,-16 35-1,17 0 1,0 35 0,-18 36-1,-35-18 1,0-36-16,-35 72 31,-1-54-31,1 18 31,17-36-15,71-17 0,-35 0-1,53-17 1,52-1-1,-88 18-15</inkml:trace>
  <inkml:trace contextRef="#ctx0" brushRef="#br0" timeOffset="17347">7161 3034 0,'0'18'16,"18"-18"15,35 0-15,-35 0-16,52-18 15,-35 18-15,18 0 16,18 0 0</inkml:trace>
  <inkml:trace contextRef="#ctx0" brushRef="#br0" timeOffset="17596.41">7355 2893 0,'0'-18'16,"-17"18"0,17 18 15,0-1-15,0 19-1,0-19-15,0 107 31,0-89-31,17 106 16,-17-106-16</inkml:trace>
  <inkml:trace contextRef="#ctx0" brushRef="#br0" timeOffset="18101.32">7849 2963 0,'0'-17'0,"18"-1"0,-18-17 31,0 17-15,-35 18-1,-18 18 1,-35 70 15,88-53-31,0 18 16,0 18-1,35-36 1,0-17 0,18-54-1,-18-34 1,-17-18-1,0-1 1,-18 36 0,0 36-1,0 34 17,0 19-17,0 34 1,0-17-1,88 35 1</inkml:trace>
  <inkml:trace contextRef="#ctx0" brushRef="#br0" timeOffset="18365.57">8308 2681 0,'0'-35'16,"0"17"-1,-18 18 1,36 35 0,17 1-1,-17-1-15,17 36 16,36 52-1,-54 36 1,-140 141 15,70-265-31</inkml:trace>
  <inkml:trace contextRef="#ctx0" brushRef="#br0" timeOffset="19194.48">5309 2646 0,'0'-18'0,"-17"18"15,17-17 1,-18 17-1,-35 35 1,18 0 0,17 0-16,-17 54 15,-36 105 1,71 211 15,18-334-31,53 88 16,34-54-1</inkml:trace>
  <inkml:trace contextRef="#ctx0" brushRef="#br0" timeOffset="19927.5">8837 2575 0,'18'-35'15,"-1"17"-15,-17 1 0,18 17 16,0-18 15,-18 53-15,0 71-1,0-18 1,-53 89 0,0 17-1,0 17 1,0-17 0,18-105-1,-1-19 1</inkml:trace>
  <inkml:trace contextRef="#ctx0" brushRef="#br0" timeOffset="20460.4">9137 2946 0,'0'-18'15,"0"0"1,0 1-16,18 17 15,70-36 17,-53 36-32,18 18 15,-18 0 1,-35 17 15,0 53-15,-53 0-1,-17 1 1,17-54 0,0 0-1,53-17 1,18-36 15,-1 18-31,18-17 16,54-1-1,17 0 1</inkml:trace>
  <inkml:trace contextRef="#ctx0" brushRef="#br0" timeOffset="20614.5">9648 3087 0,'0'-18'47</inkml:trace>
  <inkml:trace contextRef="#ctx0" brushRef="#br0" timeOffset="21326.09">9860 2822 0,'0'0'0,"0"-17"16,0-1 0,0 36 15,0-1-16,0 36 1,18 0 0,17-18-1,18 1 1,0-19 0,0-34-1,-18-36 1,0 0-1,-35 35-15,18-17 16,0-18 0,-54 141 31,19-53-32,-1 36-15,0 88 31,-17-36-15,18-52-16,-1 52 16,-35 36-1,0-18 1,35-123 0,-17-1-1,-18-52 1,36-35-1,17-19 1,17 1 0,36 35-1,18-17 1,105-1 31,-123 53-32,0 18-15</inkml:trace>
  <inkml:trace contextRef="#ctx0" brushRef="#br0" timeOffset="21625.89">10477 3193 0,'18'-18'16,"-18"0"0,0 36 31,0 0-47,0 123 31,-18-106-16,1 36 1,17 17 0,0-35-1,-18-18-15</inkml:trace>
  <inkml:trace contextRef="#ctx0" brushRef="#br0" timeOffset="23952.14">3669 5080 0,'18'0'62,"-1"0"-62,1 0 16,35 0 0,53 0-1,-1-18 1,-16 18-1</inkml:trace>
  <inkml:trace contextRef="#ctx0" brushRef="#br0" timeOffset="24172.68">3687 5327 0,'0'18'0,"0"-1"0,0 1 31,52-18-15,37-18 0,34 1-1,-17 17 1</inkml:trace>
  <inkml:trace contextRef="#ctx0" brushRef="#br0" timeOffset="24772.62">4815 4886 0,'0'-18'16,"-17"18"15,-1 36-15,-35 52-1,0 18 1,36-18-1,17 35 1,17 18 0,89 36 15,-88-160-31,17 1 16</inkml:trace>
  <inkml:trace contextRef="#ctx0" brushRef="#br0" timeOffset="25321.91">5045 5292 0,'0'-36'16,"0"19"-1,0-36 1,53 35 0,-36 18-16,19-17 15,52 34 17,-88 36-17,0 0 1,-36-18-1,-16 1 1,52-19 15,-18-17-15,18-17 0,53-1-1,0 0 1,0 18-1,-36 18-15,1-18 16,35 35 0,-53 18-1,0-18 1,-71 36 31,18-53-47,18-18 15</inkml:trace>
  <inkml:trace contextRef="#ctx0" brushRef="#br0" timeOffset="25560.08">5644 5380 0,'18'0'0,"-18"-18"15,-18 1 17,36 17-1</inkml:trace>
  <inkml:trace contextRef="#ctx0" brushRef="#br0" timeOffset="25855.51">5927 5151 0,'17'-36'0,"-17"19"15,18 17 17,-18 17-17,0 19 1,0 16 0,18 37-1,-1 34 16,-17-105-31,18 52 32,-18-52-32</inkml:trace>
  <inkml:trace contextRef="#ctx0" brushRef="#br0" timeOffset="26254.52">6262 5133 0,'0'-18'16,"0"-17"-1,-18 35 1,-17 18 0,17 17-1,-17 53 1,35-35-1,0-35-15,53 70 32,-35-71-17,17-17 1,35 0 0,-34-52-1,-36-1 1,0 0-1,-53 0 1,0 18 0,18 17-1,17 18-15</inkml:trace>
  <inkml:trace contextRef="#ctx0" brushRef="#br0" timeOffset="26703.45">6297 4798 0,'-18'-36'16,"18"-34"-1,0 52 1,18-17 0,53 17-1,-18 36 1,-1 17 0,-34 1-1,-18 34 1,0 18-1,-70-17 1,52-36 0,0 0 15,36-35-15,0 0-1,70-17 1,0-1-1,0 1-15</inkml:trace>
  <inkml:trace contextRef="#ctx0" brushRef="#br0" timeOffset="27069.95">6862 5256 0,'0'18'0,"17"-18"32,1 0-17,52-18 1,36 18 0,-18-17-1,-35 17 1,-35-18-16</inkml:trace>
  <inkml:trace contextRef="#ctx0" brushRef="#br0" timeOffset="27303.25">7091 5080 0,'-18'0'16,"18"18"31,0-1-47,0 19 15,0 52 1,0-35 0,0-18-16,0 53 15,0-53-15</inkml:trace>
  <inkml:trace contextRef="#ctx0" brushRef="#br0" timeOffset="28069.54">7708 4974 0,'-17'0'15,"17"18"32,-18-18-31,18 17-16,0 36 15,0 18 1,0-18 0,0-18-16,0 0 15,0 36 1,0-36-1</inkml:trace>
  <inkml:trace contextRef="#ctx0" brushRef="#br0" timeOffset="28418.58">8043 4692 0,'18'-35'15,"17"-1"1,-17 54 0,17 35-1,18 17 1,-18 89-1,1 18 1,-19-19 0,1-17-1,-18-70 1,0-36 0,-18 36-1,-17-53-15</inkml:trace>
  <inkml:trace contextRef="#ctx0" brushRef="#br0" timeOffset="29900.44">9243 4339 0,'0'-17'16,"0"-1"0,-18 18-1,18 35 1,0 53 0,0 1-1,-18 105 1,1-124-16,-89 248 31,88-248-31,-52 124 16,35-106-1,-1 18 1,36-70 0</inkml:trace>
  <inkml:trace contextRef="#ctx0" brushRef="#br0" timeOffset="30404.12">9313 5027 0,'18'-35'0,"35"-36"32,-18 54-32,18-19 15,53 1 17,-88 35-32,17 0 0,35 35 15,-52 18 16,-18 35-15,-53 18 0,0-53-1,-17 18 1,17-36 0,70-35 46,1 0-62,176-18 47,-176 18-47,17 0 0</inkml:trace>
  <inkml:trace contextRef="#ctx0" brushRef="#br0" timeOffset="30583.36">10125 5098 0,'0'-18'16,"0"0"-1,0 1 1,17 17-1,19 0 1</inkml:trace>
  <inkml:trace contextRef="#ctx0" brushRef="#br0" timeOffset="32780.11">10513 4762 0,'0'-17'1515,"0"-1"-1483,17 1-1,1-1-31,35 0 15,-35 18 17,105-17-1,-105 17-31,-1 0 16,19 17-1,-19-17 32,-17 18-31,0 0-1,0 52 1,0 18 0,-35 18-1,0-35 1,-18 35-1,35-18 1,-17-35 0,35 0 31</inkml:trace>
  <inkml:trace contextRef="#ctx0" brushRef="#br0" timeOffset="33033.83">10654 5080 0,'0'-18'16,"18"18"-1,52-17 1,1-1 15,52 18-15,1-18 0</inkml:trace>
  <inkml:trace contextRef="#ctx0" brushRef="#br0" timeOffset="35698.43">2910 459 0,'0'-18'16,"18"0"15,0 18-31,17 0 16,18 0-1,-18 0 1,-35 18 15,18 17-15,-18 1-1,0-1 1,0-18-16,0 1 16,-35 0-1,35-36 17,17 0-1,1-17-31,17 0 15,36-18 1,-1 0 0,-35 18-1,-17-1 1,-18 54 31,-35 0-32,0 35 1,-1 0 0,36-18-1,0 0 1,0-17-16,53-1 16,-18-17-1,36 0 16</inkml:trace>
  <inkml:trace contextRef="#ctx0" brushRef="#br0" timeOffset="35927.78">3422 512 0,'0'17'15,"0"1"1,0-1 0,0 19-1,18-1 1,-18 18 0,17-18-1,-17 0 1</inkml:trace>
  <inkml:trace contextRef="#ctx0" brushRef="#br0" timeOffset="37109.8">3986 335 0,'0'-18'15,"0"1"16,18 17 1,-18 17-17,18 19 1,17-1 0,0 18-1,-17-18 1,-1-35-1,1 0 17,0-17-32,-1-72 31,-17 72-31,0-19 16,0 54 30,0 17-30,0 36 0,0-18-1,0 17 1,0 1 0,-17 0-1,-1-36 1,0-18-1,1-17 1,-1-35 0,18 18-1,-17-19 32,17 19-47,52-1 31,1 0-15,-35 18-16,17-17 16,-17-1-16</inkml:trace>
  <inkml:trace contextRef="#ctx0" brushRef="#br0" timeOffset="37289.15">4392 476 0,'0'18'47,"0"0"-31,0-1-1,0 18-15,0 18 16,0 53 15</inkml:trace>
  <inkml:trace contextRef="#ctx0" brushRef="#br0" timeOffset="39077.71">6456 300 0,'17'0'78,"1"-18"-78,0 18 16,35 0-1,-36 18 1,1-1-1,-18 1 1,0 35 0,-35-18-1,35 1 1,0-54 46,17 0-46,19 1 0,34-19-1,-52 19-15,52-36 16,-17 0 15,-53 35-15,0 36-1,0 0 1,-17 17 0,-36 18-1,35 0 1,18-18 0,53 18-1,-18-35 1,1-1-1</inkml:trace>
  <inkml:trace contextRef="#ctx0" brushRef="#br0" timeOffset="39623.71">7003 494 0,'0'18'47,"17"-18"-32,1 35 16,0-35-31,-18 17 0,17 19 16,-17 17 0,-35-18-1,17 0 1,1-17 0,34-18 30,1-18-30,0 18-16,17 0 16,18-17-1,17-1 1</inkml:trace>
  <inkml:trace contextRef="#ctx0" brushRef="#br0" timeOffset="40769.49">7849 265 0,'0'17'31,"0"1"0,18-1-15,0 1-16,-1 0 16,18-1-1,-35 1-15,18-18 16,0 0-1,-1 0 17,1-35-17,0-1 1,-18 1 0,0 53 15,0-1-16,0 36 1,0 0 0,0 88 15,0-105-15,0-1-1,0-17 1,-18-18 31,0 0-32,-17-18 1,35 0 0,0 1-1,0-19 1,53 19-1,18-18 1,-18 17 0,-36-17-1,18-1 17</inkml:trace>
  <inkml:trace contextRef="#ctx0" brushRef="#br0" timeOffset="41222.87">8220 459 0,'17'0'47,"-17"17"-31,0 1-1,0 0 1,18-18-16,-18 70 31,0-52-31,0 17 16,-18 0-1,-17 1 17,0-19-17,70-17 1,-17-17 0,52 17-1,36-18 1,-35 18-1,-1 0 1,-52 0-16</inkml:trace>
  <inkml:trace contextRef="#ctx0" brushRef="#br0" timeOffset="46567.04">512 1393 0,'0'-17'0,"-18"17"16,18 35-1,-18 0 16,-35 89-15,0-18 0,36 17-1,17-35 1,17-17 0,36-18-1,-17-53 1,-19 0-16</inkml:trace>
  <inkml:trace contextRef="#ctx0" brushRef="#br0" timeOffset="47199.51">635 1658 0,'0'-18'47,"18"18"-32,17 0 1,0 18-1,0 17 1,-35 1 0,0-1-1,-17 18 17,-1-53-32,1 0 15,-1 0-15,18-18 47,53-17-31,-36 0-1,1 17-15,17-35 16,36 0 0,-36 0-1,-35 18 1,0 17-1,0 54 17,-17-19-17,-1 1-15,18 17 16,-18 106 31,36-123-32,17 0-15</inkml:trace>
  <inkml:trace contextRef="#ctx0" brushRef="#br0" timeOffset="47702.74">1005 1746 0,'18'0'47,"0"0"-32,-1 0 1,-17 18-1,0 0 1,0-1 0,-17 18-1,-1-17 1,0 0 0,36-18 15,0 0-16,-1 0-15,1 0 16,0 17 0,-1 1-1,-17 0 1,0-1 0,-17 1-1,-89 17 16</inkml:trace>
  <inkml:trace contextRef="#ctx0" brushRef="#br0" timeOffset="47963.14">1164 1976 0,'0'35'15,"0"0"-15,0-17 16,0-1-16,0 36 31</inkml:trace>
  <inkml:trace contextRef="#ctx0" brushRef="#br0" timeOffset="48514.86">1217 1535 0,'0'17'47,"0"18"-16,0-17-31,18 35 16,-18-35-16,17-1 16,1 1-1,0-18 1,-1-18-1,1-35 1,-18 0 0,18 18-1,-18 53 17,0 35-17,0 35 1,17 0-1,-17-17 17,0 87-1,0-122-31</inkml:trace>
  <inkml:trace contextRef="#ctx0" brushRef="#br0" timeOffset="48964.37">1499 1852 0,'0'-18'16,"0"1"15,0 34 0,36-17-15,-19 36-1,-17 17 1,0-36-16,-17 1 31,17-36 0,17 1 1,1 17-32,-1 17 15,19 1 1,-36 17 0,0-17-1,0 17 1,-18 0-1,-17-17 1</inkml:trace>
  <inkml:trace contextRef="#ctx0" brushRef="#br0" timeOffset="49330.91">1535 1376 0,'0'-18'16,"17"18"15,18 35-31,54 18 15,-54 18 17,36 17-17,-36 36 1,-35-19 0,-35 72 15,17-160-31,-17 36 15,-18-17 1</inkml:trace>
  <inkml:trace contextRef="#ctx0" brushRef="#br0" timeOffset="49780.67">2046 1658 0,'18'0'62,"-1"0"-46,1 0-16,17-18 31,36 18-15,-18-17 0,-18 17-16</inkml:trace>
  <inkml:trace contextRef="#ctx0" brushRef="#br0" timeOffset="50113.35">1993 1905 0,'18'0'31,"17"0"-15,36 0-1,87-18 17,-122 18-32,17-17 15</inkml:trace>
  <inkml:trace contextRef="#ctx0" brushRef="#br0" timeOffset="52727.27">3598 6491 0,'18'0'47,"0"0"-31,-1 0-16,36 0 15,0-18 1,35 18-1,-17 0 1,-18 0 0</inkml:trace>
  <inkml:trace contextRef="#ctx0" brushRef="#br0" timeOffset="52993.46">3651 6738 0,'0'18'16,"18"-18"30,17 0-46,36-18 16,35 0 0,-71 18-1</inkml:trace>
  <inkml:trace contextRef="#ctx0" brushRef="#br0" timeOffset="53926.39">5045 6103 0,'0'-18'16,"0"1"-1,0 34 17,0 1-17,0 0 1,-36 52-1,-52 177 1,53-194 0,0 71-1,35-72-15,0 54 16,17 18 0,89-36-1,-53-70-15</inkml:trace>
  <inkml:trace contextRef="#ctx0" brushRef="#br0" timeOffset="60152.98">5609 6403 0,'0'-18'31,"0"1"-16,0-1 1,18 18 0,-1-18-1,19 1 1,-19 34 0,-17 19-1,0 17 1,0-1-1,-35 19 1,0-36 0,17-35-16,18 18 15,-17-36 17,17 1-17,0-1 1,17 18-1,54 0 17,-71 18-17,17-1 1,-17 1-16,18 17 16,-18 0-1,-18 18 1,-17-35-1,17-18 1,-34 18 0,-19-18-1,36-18 17,17 18-32</inkml:trace>
  <inkml:trace contextRef="#ctx0" brushRef="#br0" timeOffset="61684.82">6050 6403 0,'0'-18'0,"-18"18"31,1 0-15,-1 18-1,-17 17 1,0 36 0,35 17-1,0-53 1,53 18 0,-1-35-1,37-36 16,-72 0-31,1 18 0,-18-35 16,18-53 0,-18 17-1,-18 36 1,-17 0 0,17 35 15</inkml:trace>
  <inkml:trace contextRef="#ctx0" brushRef="#br0" timeOffset="61951.54">6385 6368 0,'0'0'0,"0"-36"31,0 54-15,0 0-1,0 17-15,0 35 16,0 36 0,0-35-1,0-36 1,0 18-1,0 0-15</inkml:trace>
  <inkml:trace contextRef="#ctx0" brushRef="#br0" timeOffset="62417.99">6809 6121 0,'0'-18'0,"17"36"32,1-18-17,-18 17-15,35 36 16,18 53-1,-18 53 1,-35 88 15,0-212-31,-35 36 16,-18 17 0,-17-18-1</inkml:trace>
  <inkml:trace contextRef="#ctx0" brushRef="#br0" timeOffset="63084.1">7832 5927 0,'0'0'0,"17"-18"0,-17 0 0,0 1 31,0 34-15,0 19-1,0-19 1,-17 54 0,-54 123-1,-35 35 1,-17 0 0,35-87-1,-1 16 1,54-52-1,35-88 1</inkml:trace>
  <inkml:trace contextRef="#ctx0" brushRef="#br0" timeOffset="63978.85">8026 6403 0,'0'18'62,"0"-1"-62,0 54 16,-18 35 0,-17-1-1,17-52 1,0 18 15,18-18-15</inkml:trace>
  <inkml:trace contextRef="#ctx0" brushRef="#br0" timeOffset="64565.55">8237 6421 0,'0'-36'15,"0"54"32,0 0-47,0 34 16,-35 37 15,35-19-15,-35 18-1,17-88-15,18 18 16,0 0 15,18-18-15,-1 0-1,19 0 1,17 0 0,0-18-1,-36 0 1,18 1 0,-17-19-1,0 1 1,-1 18 15,1-1-15,-18 36-1,-53 52 17,18 1-17,17 17 1,18 0-1</inkml:trace>
  <inkml:trace contextRef="#ctx0" brushRef="#br0" timeOffset="66246.64">9648 6456 0,'0'-18'16,"36"18"-1,-19 18 1,36 17 0,-17 18 15,-19 18-15,-17-19-1,0-16 1,0-54 15,0-17-15,0 0-16,35-18 15,-17-18 1,35 1 0,-18 34-1,1 54 1,-1 0-1,-17 34 1,-18 37 15,0-36-15,0-36 0,0 1-1,0-36 1,0-35-1,17 0 1,1 36-16,88-71 31,-89 88-15,36 17 0,-18 36-1,1 18 1,-36-1-1,0 1 1,0-36 15</inkml:trace>
  <inkml:trace contextRef="#ctx0" brushRef="#br0" timeOffset="66580.34">10460 6562 0,'17'-53'16,"-17"70"15,-17 1-15,17 17-16,0 1 16,0 34-1,35-17 1,36-35-1,-36-18 1,0-18-16,-17 0 16,0-52 15,-18-1-15,-18 1-1,-17 52 1,-18 18-1,53 18 1</inkml:trace>
  <inkml:trace contextRef="#ctx0" brushRef="#br0" timeOffset="67112.37">10971 6544 0,'18'-18'15,"-18"-17"1,-53 0 0,0 35 15,36 17-31,-19 1 16,-17 53-1,53-1 1,36 1-1,-1-36 1,53-17 0,-17-36-1,-1-53 1,-17-158 15,-53 35-15,18 35-1,-18 71 1,0 53 0,0 53 15,0 17-15,0 88-1,0 54 1,0-71-1,0-54-15,0 54 16,0 18 0,35-54-1</inkml:trace>
  <inkml:trace contextRef="#ctx0" brushRef="#br0" timeOffset="67379.61">11783 6279 0,'0'0'0,"0"-17"16,0-1 0,0 36-1,0-1 1,0 19-1,0 70 1,0-36 0,0 36-1,0-36 1</inkml:trace>
  <inkml:trace contextRef="#ctx0" brushRef="#br0" timeOffset="67845.85">11994 6279 0,'18'-35'16,"0"0"-1,35 17 1,-18 18-1,18 36 1,-36 16 0,-17 37-1,-17-19 1,-18-17 0,-1-35-1,19-18 1,52-36 15,-17 36-31,17 0 16,18 0-1,-18 36 1,-17 17 15,-18-18-15,0-17-16,0 17 15,-53 0 1,-18 0 0</inkml:trace>
  <inkml:trace contextRef="#ctx0" brushRef="#br0" timeOffset="71874.73">3828 8132 0,'-18'0'16,"0"0"0,36 0 62,0 0-78,-1 0 15,36 0 1,35-18 0,-17 18-1,-1 0 1</inkml:trace>
  <inkml:trace contextRef="#ctx0" brushRef="#br0" timeOffset="72140.98">3757 8361 0,'0'17'15,"18"-17"1,-1 0-1,19 0 1,17 0 0,52 0-1,-34 0 1,-18 0-16,17 0 0</inkml:trace>
  <inkml:trace contextRef="#ctx0" brushRef="#br0" timeOffset="77952.08">5256 7743 0,'0'-17'63,"0"-1"-47,18 1-1,0-1 1,-1 18 15,1 0-31,17 18 16,-35 17-1,0 35 1,0 1 0,-53-18 15,36-18-16,-1-35-15,18 18 16,0-36 0,0 0-1,18 1 1,17 17 0,0 0-1,0 35 1,1 18-1,-36 71 32,-18-89-47,-17-18 16,-18 1 0,0-18 15,0-18-16,18-17 1</inkml:trace>
  <inkml:trace contextRef="#ctx0" brushRef="#br0" timeOffset="78485.55">5733 7832 0,'-18'0'15,"0"0"1,1 17-1,17 1 1,-18 35 0,18 17-1,0 1 1,0-18 0,18-18-1,35-17 1,17-36-1,1-17 1,-36-18 0,-17-88 15,-18 123-31,0-52 16,-53 17 15,35 35-16,-17 18 1,-18 18 0,0 17-1</inkml:trace>
  <inkml:trace contextRef="#ctx0" brushRef="#br0" timeOffset="78874.28">6121 7779 0,'17'-18'16,"-17"36"31,0-1-47,0 1 15,0 70 1,0 18 0,0 0-1,0-53 1,0 17-1,0-34 1,0-19 0</inkml:trace>
  <inkml:trace contextRef="#ctx0" brushRef="#br0" timeOffset="79665.77">6720 7990 0,'0'18'63,"0"0"-47,0-1-1,0 1 1,0 0-1,18-36 48,-18 0-63,0 1 16</inkml:trace>
  <inkml:trace contextRef="#ctx0" brushRef="#br0" timeOffset="80244.28">7602 7796 0,'-17'-17'16,"17"-19"-1,0 19 1,0-1 0,0 36-1,0 17 1,0 18 0,0 35-1,0 0 1,-18 1 15,18-54-15,0 0-16</inkml:trace>
  <inkml:trace contextRef="#ctx0" brushRef="#br0" timeOffset="80832.14">7832 7761 0,'17'-18'15,"1"1"-15,0-1 16,-18 36 0,0 17-1,0 18 1,-36 18-1,19-1 17,-1-35-17,0-17 17,18 0-32,0-1 15,36 1 1,-1 17-1,0-17 1,18 0 0,0-36-1,-35 0 1,-1-17 0,-17-36-1,0 18 1,0 36-1,0 34 17,0 1-17,-17 17 1,-1 142 15,18-142-15,0 18-1,0-35-15</inkml:trace>
  <inkml:trace contextRef="#ctx0" brushRef="#br0" timeOffset="81414.48">7973 7479 0,'35'0'110,"-17"0"-95,17 0 1,-17 0-16,35 0 16,-18 18-1</inkml:trace>
  <inkml:trace contextRef="#ctx0" brushRef="#br0" timeOffset="81731.89">8361 7355 0,'0'0'0,"0"18"63,0 0-63,0-1 16,0 1-1,0 35-15,0 0 16,0 17-1,0 19 17,17-54-32</inkml:trace>
  <inkml:trace contextRef="#ctx0" brushRef="#br0" timeOffset="83279.69">9366 7920 0,'18'0'31,"-18"17"-15,0 1 0,0 17-1,18 18 1,-18-17-1,0-1 1,0-17 0,0-36-1,17 0 1,54-88 15,-54 89-31,19-36 16,-1 35-1,0 18 1,-17 18 0,-18 35 15,17 0-15,-17-18-1,0 0 1,0-17-1,0-36 1,18 1 0,-18-19-1,35-34 1,18 17 0,18 35 30,-54 36-46,1-1 32,0 1-32,-1 17 0,1 18 31,-18 0-15,35-17-1</inkml:trace>
  <inkml:trace contextRef="#ctx0" brushRef="#br0" timeOffset="83645.47">10125 7955 0,'0'-35'16,"0"17"0,0 36-1,0 35 16,0-36-31,0 19 16,0-1 0,0-17 15,35-18-15,-17 0-1,-1-18-15,1 0 16,0-17-1,-18 17 1,-18 1 0,-17 17-1,17 0 1,18 17 0</inkml:trace>
  <inkml:trace contextRef="#ctx0" brushRef="#br0" timeOffset="84178.82">10530 7973 0,'0'-18'0,"0"0"32,-17 18-17,-19 0 1,-16 18-1,16 17 1,36-17-16,0 0 16,0 35-1,0-18 1,53-35 0,-18 0-1,18-35 1,0-36-1,18-105 17,-71 123-17,0-18-15,18-35 32,-18 71-17,0 17 1,0 71 15,-18 36-15,0 34-1,1-52 1,17 52 0,0-17-1,0-88-15</inkml:trace>
  <inkml:trace contextRef="#ctx0" brushRef="#br0" timeOffset="84512.49">11412 7761 0,'18'-18'16,"-18"1"-1,0 34 17,0 1-17,0 0-15,0 35 16,-18 35-1,-17 0 1,35 0 0,0-17 15,0-54-31</inkml:trace>
  <inkml:trace contextRef="#ctx0" brushRef="#br0" timeOffset="85065.75">11606 7814 0,'0'-18'15,"0"1"-15,18-19 16,35 19-1,-35-1 1,34 18 0,-34 18-1,35 35 17,-35-36-17,-18 19 1,0 17-1,-18-36 1,0 1 0,36-18 15,17 0-15,18 0-1,0 17 1,-35 1-1,-18 17 1,0 18 0,0-17-1,-35-1 17,-18-17-17,17-18-15</inkml:trace>
  <inkml:trace contextRef="#ctx0" brushRef="#br0" timeOffset="86709.57">3616 9472 0,'-18'0'31,"36"0"32,0 0-63,-1 0 16,19 0-1,-19 18-15,54-18 16,35 0-1,-36 17 1</inkml:trace>
  <inkml:trace contextRef="#ctx0" brushRef="#br0" timeOffset="86975.99">3757 9666 0,'0'18'16,"18"-18"0,52 17 15,-34-17-31,69 18 15,-34-18 1,-18 0-16</inkml:trace>
  <inkml:trace contextRef="#ctx0" brushRef="#br0" timeOffset="102077.11">12947 7585 0,'18'0'15,"-1"0"1,54-53 15,-54 35-31,36-35 16,-17 36-1,-36-19 1,-18 19 0,-53 34-1,18 36 1,18-17-1,18 34 1,17 18 0,0-17-1,0 17 1,0 0 15,0-35-15,-53-18-1,35-35 17,18-17-17,18 17 1,35 35 0,-18 0-1,35 54 1,-34 34-1,-36 0 1,-18-34 0,-35 34-1,0-35 1,53-17 0,0-53 15,53-1-16,18-17-15</inkml:trace>
  <inkml:trace contextRef="#ctx0" brushRef="#br0" timeOffset="102993.35">13741 7743 0,'-18'0'16,"0"0"-1,18 36 1,-17 87 15,17-88-31,-36 71 16,36-53-1,-17 35 1,17-35 0,0-35-1</inkml:trace>
  <inkml:trace contextRef="#ctx0" brushRef="#br0" timeOffset="103475.8">13970 7796 0,'0'-17'15,"0"-1"1,0 36 15,-18 35-15,18-36-16,-35 36 15,17 35 1,18-35 0,0-17-1,0 17 1,36-53 0,-1 0-1,18-18 16,0-17-15,-36 17 0,-17 0-1,0 36 1,0 0 0,0 52-1,0 1 1,0 35 15</inkml:trace>
  <inkml:trace contextRef="#ctx0" brushRef="#br0" timeOffset="103775.61">14076 7514 0,'0'-17'0,"0"-1"31,35 18-15,-17 0-16,52-18 15,1 18 1,17-17 0</inkml:trace>
  <inkml:trace contextRef="#ctx0" brushRef="#br0" timeOffset="103996.11">14587 7214 0,'0'-17'15,"0"-1"1,0 36 0,0-1-1,0 36 1,0 35-1,18 1 1,0-1 0</inkml:trace>
  <inkml:trace contextRef="#ctx0" brushRef="#br0" timeOffset="105076.61">14852 8026 0,'0'-18'16,"18"18"-1,-18 18 1,17-1 0,18 72 15,-17-37 0,-18-34-31,0-36 31,18 1-15,-18-18 0,35-36-1,0 18 1,-35 35 0,18 18-1,0 18 1,-1 35-1,-17 0 1,0-35 0,0-1-16,0 1 15,0-1 17,36-52-17,-19-18 1,18 0-1,18 0 17,-17 36-17,-36 34 1,17-17-16,1 18 16,0 35-1,-1 0 1,-17 0-1,18-18 1,-1-35 0,19-18-1,17-17 1,0-88 31,-36 105-47,-17 0 31,0 36-15,-17 17-1,-1-17 1,18 35 0,0-18-1,18-17 1,-1-18-1,18-18 1,-17-35 0,-18-17-1,0 34 1,0 1 0,-18 17 15,1 18-16,17 18-15</inkml:trace>
  <inkml:trace contextRef="#ctx0" brushRef="#br0" timeOffset="105594.6">15804 8026 0,'36'0'16,"-19"0"-1,-34 0 17,-1 17-32,-35-17 15,0 36 1,36-1 0,17 0-1,105-17 16,-87-36-15,17-17 0,18-36-1,-35 1 1,17-54 0,-17-34-1,-1 34 1,1 54-1,-18 52 1,0 36 0,0 34-1,0 37 1,-18-1 0,1 35-1,-1 18 1,-17 106 31</inkml:trace>
  <inkml:trace contextRef="#ctx0" brushRef="#br0" timeOffset="105853.79">16351 7990 0,'0'-17'0,"0"-1"15,0 0 1,0 36 0,0 35-1,0-18 1,-17 1-16,-1 17 15,18 70 17</inkml:trace>
  <inkml:trace contextRef="#ctx0" brushRef="#br0" timeOffset="106322.84">16492 8026 0,'18'-53'16,"-18"0"-1,18 35 1,17 1 0,0 34-1,0 18 1,-35 18-1,0 0 1,0 0 15,-17-35-15,-1-18 0,18 18-1,18-18 16,-1 0-31,1 0 16,17 35 0,-17 0-1,-18 0 1,0-17 0,0 0-16,-18-1 15,-35 1 1,18-18-1</inkml:trace>
  <inkml:trace contextRef="#ctx0" brushRef="#br0" timeOffset="106606.34">17057 8079 0,'17'0'47,"1"0"-47,17-18 16,18 18-16,18 0 15,35 0 1,-36 18 15</inkml:trace>
  <inkml:trace contextRef="#ctx0" brushRef="#br0" timeOffset="106855.96">17039 8273 0,'-17'17'0,"17"1"16,35-18 15,-18 0-31,89 18 16,35-18-1,-17 0 17,-71 0-32</inkml:trace>
  <inkml:trace contextRef="#ctx0" brushRef="#br0" timeOffset="107139.16">18062 7937 0,'0'-17'0,"0"-1"16,0 36 15,0-1-15,0 1-16,0 70 15,-17-17 1,17-18-16,0 17 31,-18 54-15,18-18 0</inkml:trace>
  <inkml:trace contextRef="#ctx0" brushRef="#br0" timeOffset="107984.27">18450 7620 0,'0'-71'16,"0"-70"15,0 124-31,0-36 16,71 17-1,-1 54 1,-17 17 0,0 36-1,-53 35 1,-70 0-1,-19 17 1,19-52 15,17 17-15,53 0 0,53-35-1,0-35 1,53-36-1,35-35 17,-141 71-1,-53 17-15,-18 36-1,1 34 1,34-16-1,19-54-15,-1 53 16,1 18 0,-1 17 15,0-34-15,18-19-1,-17-17 1,-1-18-1,18-17 1,-18-18-16</inkml:trace>
  <inkml:trace contextRef="#ctx0" brushRef="#br0" timeOffset="109870.17">5027 9419 0,'0'-17'16,"0"-1"-1,0-17 1,71-1 0,-18 19-1,-18-1-15,0 18 16,-17 18-16,17 17 31,-35 0-31,0 36 16,-53-1-1,35-34 17,1-19-17,17-34 16,35 17-15,0 0 0,18 35-1,-35 18 1,-18 0 0,0-18-1,-53 18 1,-18-18-1,-70 0 32,124-70-47</inkml:trace>
  <inkml:trace contextRef="#ctx0" brushRef="#br0" timeOffset="110318.87">5644 9313 0,'0'-17'16,"0"34"-1,-17 1 1,-1 17-1,1-17-15,-19 35 16,19 106 15,17-124-15,0-18-16,35 19 16,0-1-1,18-35 1,18-35-1,-36-18 1,-17-18 0,-18-35-1,-18 18 1,-35 35 0,18 36-1,-1 17 1,36 17-1</inkml:trace>
  <inkml:trace contextRef="#ctx0" brushRef="#br0" timeOffset="110602.11">6156 9225 0,'0'0'0,"0"-18"16,35 1 0,-35 34 15,0 1-31,0 35 16,0 53-1,0 0 1,0-18-1,0 18 1,0-18 0</inkml:trace>
  <inkml:trace contextRef="#ctx0" brushRef="#br0" timeOffset="110835.42">6615 9613 0,'0'-17'0,"0"-1"31,0 0-31,17 18 31,1-17-31,-1 17 16</inkml:trace>
  <inkml:trace contextRef="#ctx0" brushRef="#br0" timeOffset="111683.97">7355 9190 0,'0'-18'0,"0"1"16,18 17-1,-18 17 16,0 1-31,18 35 16,-1 53 0,-17-18-1,0-53-15,0 53 16,0 18 0,0-35 15,0-54-31</inkml:trace>
  <inkml:trace contextRef="#ctx0" brushRef="#br0" timeOffset="112099.57">7955 9507 0</inkml:trace>
  <inkml:trace contextRef="#ctx0" brushRef="#br0" timeOffset="113265.89">8167 9366 0,'0'-17'16,"17"17"-1,1 0 1,0 17-1,-1 36 1,1 0 0,0-35-16,-18 35 15,0 17 1,0-35 0,0-87 15,17-19 0,36-35-15,0 36-1,18 34 17,-54 36-32,-17 18 15,18 17 1,0 36-1,-1-1 1,-17-34 0,0-1-1,0-35 1,18-35 0,-1-1-1,36-34 1,-17-1 15,17 36-15,-36 35-1,1 18 1,0 105 15,-1-35-15,1-52-1,17-1 1,18-18 0,0-52-1,0 18 1,-18-54 0,18 0-1,-53 36 16,0 18-15,-18 34 0,1 1-1,-19 35 1,36-18 0,0-17-16,71 35 31,-18-71-16,0-17 1,-53-36 0,17 36-1,-17-36 1,-17 36 0,-18 35-1,-18 18 1,53 17-1,-18 0 17,36 0-17,-1-17-15,36 0 16,-18-18-16</inkml:trace>
  <inkml:trace contextRef="#ctx0" brushRef="#br0" timeOffset="113782.2">9454 9490 0,'89'-53'31,"-72"35"-15,-17-17 0,-53 35-1,-35 18 1,53 17 0,0 18-1,35 17 1,17-34 15,54-19-15,-18-34-1,17-19 1,1-52 0,-1-18-1,-17 0 1,-35 71-16,52-194 31,-52 158-31,0-52 16,-18 70-1,0 71 1,-18 34 0,-35 72-1,36 35 1,-19-36 15,36 36-15,0 0-1,36-36 1,16-70 0,54-18-1</inkml:trace>
  <inkml:trace contextRef="#ctx0" brushRef="#br0" timeOffset="114049">10548 9366 0,'35'-35'0,"36"-36"16,-53 36 0,-18 17-1,-18 54 16,-17 34 1,-1 1-17,1 35 1,17 0 0,1-36-1,17-35-15</inkml:trace>
  <inkml:trace contextRef="#ctx0" brushRef="#br0" timeOffset="114581.76">10813 9366 0,'0'-17'15,"17"-1"-15,19 0 32,16 1-17,19 17 1,-18 17 0,-18 1-1,-35 17 1,0 18-1,-53-18 1,18 1 0,17-19 15,36-17 0,17 0-31,1 0 16,-1 18-1,0 17 1,-35 1 15,0-1-15,0 0 0,-53-17-1,0 17 1,-17-35-1,34 0 1</inkml:trace>
  <inkml:trace contextRef="#ctx0" brushRef="#br0" timeOffset="123005.54">3563 10971 0,'-18'0'15,"1"0"17,34 0 46,1 0-78,17 0 15,54-17 1,-19 17 0,-17 0-16,0 0 15,-18 0-15</inkml:trace>
  <inkml:trace contextRef="#ctx0" brushRef="#br0" timeOffset="123289.15">3475 11289 0,'0'18'0,"17"-18"47,1 0-47,35 17 16,35-17-1,-17 0 1,52 18 0,-52-18-1</inkml:trace>
  <inkml:trace contextRef="#ctx0" brushRef="#br0" timeOffset="131950.84">4939 10019 0,'0'-18'0,"18"18"16,-1 0 0,18 0-1,18 0 1,-17-17-1,34 17 1,18-18 0,-17 0-1,-36 18 1,36 0 0,-36-17-1,0 17 1,1 0 15,-19 0-31,1 0 31,0 0-15</inkml:trace>
  <inkml:trace contextRef="#ctx0" brushRef="#br0" timeOffset="135926.09">5821 9931 0,'17'0'16,"1"0"-1,0 0 1,17 0-1,36 0 1,-19 17 0,-16-17-1,-19 0 1,1 0 0,0 0 15,-1 0-16,1 0 17,0 0-17,-1 0 48</inkml:trace>
  <inkml:trace contextRef="#ctx0" brushRef="#br0" timeOffset="140374.25">4957 10795 0,'0'-18'47,"0"1"-31,0-1 0,17 18-1,18-53 1,-35 36-16,36-1 15,-1-17 1,18-1 15,-18 36-15,-17 53 0,-1 18-1,-17-36-15,0 36 16,-52 52 15,-19 1-31,0-36 31,19-35-15,52-36 0,0-34 15,52 17-16,19-36 1,0 36 0,123-35 15,-177 35 0</inkml:trace>
  <inkml:trace contextRef="#ctx0" brushRef="#br0" timeOffset="155140.03">1764 12929 0,'0'-17'31,"18"17"-16,-1-18 1,1 0 0,35 18-1,-18 36 1,-17 34 0,-1 18-1,-17-17 1,-70 35-1,34-36 17,19-34-17,-18-36 1,35-18 0,70-88 15,-52 71-31,70-36 15,-35 18 1,17 0 0,-34 18-1,-36 18 1,-18 17 0,0 35-1,-35 18 1,1 35 15,34 18-15,18-53-1,0 17 1,35-34-16</inkml:trace>
  <inkml:trace contextRef="#ctx0" brushRef="#br0" timeOffset="155727.81">2240 13441 0,'0'-18'0,"0"1"31,0-1-31,35 0 31,36 18-15,-36 18 0,18 35-1,-53 0 1,-35 53 15,17-89-31,-17 1 16,17-1-16,1-17 15,-1-17 1,71-1 0,0 1-1,-18 17 1,0 17-1,1 18 17,-36 18-17,0-17 1,0 17 0,-71-18-1,1-35 1,-1 0-1</inkml:trace>
  <inkml:trace contextRef="#ctx0" brushRef="#br0" timeOffset="156104.9">2822 13176 0,'18'0'15,"-1"0"-15,1 0 16,17 0 0,1 0-1,34 0 1,-34 0-1,-1 0 1</inkml:trace>
  <inkml:trace contextRef="#ctx0" brushRef="#br0" timeOffset="156388.91">2840 13441 0,'0'17'15,"17"-17"16,19 0-31,34 0 16,1 0 15,-1-17-15,-34 17-16</inkml:trace>
  <inkml:trace contextRef="#ctx0" brushRef="#br0" timeOffset="159153.31">4233 12753 0,'18'0'47,"0"0"-31,-18 18-16,53 17 15,17 35 1,-35-17 0,18 35-1,0 1 1,-35-54 0</inkml:trace>
  <inkml:trace contextRef="#ctx0" brushRef="#br0" timeOffset="159402.5">4498 13035 0,'-18'0'16,"1"0"0,-1 35-1,-17 1 1,35-1-16,-18 18 15,-52 35 1,17 0 0,0-35-1,0-53 1,17 0 0</inkml:trace>
  <inkml:trace contextRef="#ctx0" brushRef="#br0" timeOffset="159951.75">4480 12259 0,'0'-18'0,"0"-17"31,0 17-16,18-17 1,70 18 15,-70 17-31,35 17 16,-18 36 0,-17 18-1,-36 17 1,-17-18-1,-1-34 1,19-19-16,17 1 16,-18-18-1,53 0 1,1 0 0,52 0 15,53 0-16,-53 0-15</inkml:trace>
  <inkml:trace contextRef="#ctx0" brushRef="#br0" timeOffset="160301.37">5203 12929 0,'0'18'31,"18"-18"1,0 0-32,17 18 15,106-18 17,-106 0-32,18 0 15,-35 0-15</inkml:trace>
  <inkml:trace contextRef="#ctx0" brushRef="#br0" timeOffset="160917.72">5662 12718 0,'18'0'15,"-18"-18"1,53 18 0,0 18-1,-18-1 1,-18 1-16,1 88 31,-18-71-31,-35 0 16,-36 18-1,36-18 1,-18-35 0,71-17 15,-1 17-31,19-35 16,52-1 15,35-17-16,-35 0 1,-35 18 0,0-18-1,-35 0 1,-18 18 0,-35 35 15,17 35-16,-17 18 1,35 18 0,0-18-1,17 17 1,54-17 0,-18-35-1</inkml:trace>
  <inkml:trace contextRef="#ctx0" brushRef="#br0" timeOffset="161100.94">6350 12982 0,'0'0'0,"18"-17"16,-18-1-1,-18 36 17,18-1-17,-18 71 16,18-70-31,-17 35 16,17-35-16,0 17 16</inkml:trace>
  <inkml:trace contextRef="#ctx0" brushRef="#br0" timeOffset="161417.6">6703 12894 0,'-18'0'0,"36"18"47,-1-18-47,19 0 16,52 17-1,0-17 1,-53-17 0,1 17-16</inkml:trace>
  <inkml:trace contextRef="#ctx0" brushRef="#br0" timeOffset="162183.13">7144 12700 0,'17'0'15,"1"0"-15,0 0 16,-1 0 0,1 18-1,17 35 1,-35-36 0,18 54-1,-36-18 1,-17-18-1,0-17 1,-1-1 15,36-34-31,0-1 16,36-17 0,-1-1-1,18 1 1,35-18 15,-35 18-15,-35 17-16,52-17 15,-52 17-15,35-35 16,17 1 0,-52 16-1,-18 1 1,-53 35 15,18 35-15,-36 124 31,71-106-47,0 17 15,0-52 1</inkml:trace>
  <inkml:trace contextRef="#ctx0" brushRef="#br0" timeOffset="162669.65">7796 12823 0,'0'-17'47,"18"17"-31,0 0-16,17 0 15,35 0 17,-52 0-32,0 17 15,-1 1 1,1 35 15,-18 18-15,-18-36-1,-35 18 1,53-36-16,-17 1 16,17 0-1,17-1 1,36-17-1,0 0 1,18-17 0,-18 17-1,0-18 1</inkml:trace>
  <inkml:trace contextRef="#ctx0" brushRef="#br0" timeOffset="165663.46">2963 14517 0,'-17'17'16,"34"-17"46,1 0-62,35 0 32,-35 0-32,34 0 15,37 0 1,-19 0 0,-17 0-1</inkml:trace>
  <inkml:trace contextRef="#ctx0" brushRef="#br0" timeOffset="165912.79">3069 14817 0,'18'0'16,"-1"0"-1,1 0-15,53 0 16,-1 0 0,54-18-1</inkml:trace>
  <inkml:trace contextRef="#ctx0" brushRef="#br0" timeOffset="167594.49">4551 14270 0,'0'-18'47,"0"1"-31,0-1-1,17 18 1,-17 18 0,0-1-1,0 18 1,0 54 0,-35-36-1,18-18-15,-1 35 16,-35 36 15,53-88-15,-18-18-1,36 0 17,0 0-17,-1 0 1,1 18-1,35-1 1,-36-17-16,19 18 16,17-1-1,-18-17 1,-17-17-16,-1-1 16,1-17-1,-1-18 1,-17 18-1,0 35 32,0 17-47,0 54 16,0-18 15,0 35-15,0 0-1,0-17 1,0-54-16</inkml:trace>
  <inkml:trace contextRef="#ctx0" brushRef="#br0" timeOffset="168143.52">5309 14587 0,'-17'0'15,"17"18"32,35-18-31,-17 18 0,17-18-1,53 0 1,-35 0-1,53 0 1,-53 0 0,-36 0-1,-17 17 1</inkml:trace>
  <inkml:trace contextRef="#ctx0" brushRef="#br0" timeOffset="170723.76">6244 14340 0,'0'-17'16,"0"-1"-1,0 0 1,0 36 62,0 0-78,0-1 16,0 36-1,0 0 1,-17-17-16,17 16 16,-18 90 15,0-107-31,18 18 15,-17-18 1</inkml:trace>
  <inkml:trace contextRef="#ctx0" brushRef="#br0" timeOffset="171212.55">6473 14411 0,'0'0'0,"0"-18"15,0 1 1,0 34 0,-17 1-1,-54 105 16,71-105-31,-35 53 16,35-1 0,18-17-1,17-35 1,-17-18-16,17 0 16,18-36-1,-18-34 1,-17-18 15,-18 35-15,0 0-1,-18 0 1,-17 35 0,17 18-1,-17 18 1,17 17-1</inkml:trace>
  <inkml:trace contextRef="#ctx0" brushRef="#br0" timeOffset="171523.25">6844 14570 0,'18'0'0,"-1"0"15,71 17 17,-52-17-32,-1 18 15,35-18 1,-52 0 0</inkml:trace>
  <inkml:trace contextRef="#ctx0" brushRef="#br0" timeOffset="171873.23">7461 14287 0,'0'-17'16,"18"-1"15,-18 36-15,0-1-16,0 19 16,0 52-1,0 0 1,0-17-1,-18 17 17,-17-18-17</inkml:trace>
  <inkml:trace contextRef="#ctx0" brushRef="#br0" timeOffset="172655.66">8008 14164 0,'-18'0'31,"1"18"-15,-1-1 0,-17 19-16,-18 34 31,18 36-15,17-53-1,18-18-15,0 18 16,0 18-1,35-36 1,18-35 0,-18-18-1,18-35 1,18-70 15,-71 88-31,0-54 16,0 54-1,-35-18 1,-1 36 15,19 17-15,-19 0 0,19 35-1</inkml:trace>
  <inkml:trace contextRef="#ctx0" brushRef="#br0" timeOffset="180231.63">9031 14235 0,'18'-18'0,"-18"0"15,0 1 1,35-1-1,0 18 1,-17 0 0,-18 35-1,0 1 1,0 34 0,0-35-1,0 1 1,18-36 15,-1-36-15,1 19-1,17-54 1,18 1 0,-18 34-1,1 19 1,-36 34-1,0 1 1,0 17 0,0 36-1,0-18 1,0-36 0,0 1-1,0-36 1,0-35-1,70-70 32,-70 105-31,35 18 0,-35 18-1,0 0 1,0 17-1,18 35 1,0-34 0,-1-19-1,1-17 1,0 0-16,-1-35 16,36 0-1,-53-18 1,18 18-1,-18 17 17,-18 36-17,-17 52 1,35-52 0,0 17-1,35 18 1,0-35-1,18-18 1,0-36 0,-53 1-1,0-18 1,0 18 0,-17 0-1,-19 35 1,19 0-1,17 17 1,35 19 15</inkml:trace>
  <inkml:trace contextRef="#ctx0" brushRef="#br0" timeOffset="180747.9">10089 14270 0,'0'0'0,"18"-18"0,-18 1 16,0-1 0,-18 18-1,1 0 1,-36 35 0,53-17-1,-18 35 1,18-18-1,53-17 1,-18-18 15,36-53-15,0-18 0,-19-105 15,-34 141-31,0-54 15,-18 1 1,0 18 0,-18 52-1,0 36 1,-17 35 0,0 52-1,17 36 1,18-52-1,0 52 1,0-35 15,18-71-31</inkml:trace>
  <inkml:trace contextRef="#ctx0" brushRef="#br0" timeOffset="181014.3">10936 14041 0,'18'-18'0,"-1"0"16,-17 36-1,-17 0 1,-1 52-1,18 18 1,0 36 0,0-54 15,0-52-31</inkml:trace>
  <inkml:trace contextRef="#ctx0" brushRef="#br0" timeOffset="181514.23">11165 14217 0,'0'-35'15,"0"-1"1,0 19-1,36-1 1,17 18 0,0 0 15,-53 35-15,0 1-1,0-19 1,-36 36-1,19-18 17,34-35-17,1 0 1,17 0 0,0 36-1,1-1 1,-36-17-16,17 17 15,-17 18 1,-17 0 0,-36 0 15,-18-36-15</inkml:trace>
  <inkml:trace contextRef="#ctx0" brushRef="#br0" timeOffset="182811.7">3157 15699 0,'-17'0'16,"-1"0"-1,36 0 79,-1 0-94,1 0 16,0 0-16,52 0 15,-17 0 17,-18 0-32,36 0 15,17 0 1,-35 0-16</inkml:trace>
  <inkml:trace contextRef="#ctx0" brushRef="#br0" timeOffset="183095.23">3298 15875 0,'18'0'0,"0"0"47,17 0-32,18 18 1,0-18-1,-36 17-15,36-17 16,-35 0-16</inkml:trace>
  <inkml:trace contextRef="#ctx0" brushRef="#br0" timeOffset="191188.28">4357 15663 0,'17'0'16,"1"0"30,0 0-30,-1 0 0,1 0-16,17 0 31,18 18-15,-35-18-1,35 18 1,-36-1-1</inkml:trace>
  <inkml:trace contextRef="#ctx0" brushRef="#br0" timeOffset="191536.73">4957 15434 0,'17'-18'0,"1"1"32,-18 34-17,0 1 1,17 35-1,1 35 1,0 36 15,-18-54-15,-18-17 0,18-35-1</inkml:trace>
  <inkml:trace contextRef="#ctx0" brushRef="#br0" timeOffset="192023.39">5397 15469 0,'-17'0'31,"17"18"-15,-18 0-16,-35 34 16,18 1-1,0 36 1,17-1-1,53-18 1,18-52 0,0-18-1,-35 0-15,17-18 16,0-17 15,-35 0-15,0 0-1,-35 17 1,-18 18 0,-17 18-1,17 34 1</inkml:trace>
  <inkml:trace contextRef="#ctx0" brushRef="#br0" timeOffset="193750.7">5927 15681 0,'0'-18'31,"17"18"-31,-17 18 32,18 17-17,0-17-15,-1 35 16,1 0-1,-18-18 1,0 0 0,0-17-1,0-36 1,0-17 0,0-36 15,17 19-16,1 16 1,0 19 0,-1 17-1,-17 17 1,18 36 0,0 35 15,-18-52-16,0-54 17,17 0-17,-17 1-15,18-19 16,17-34 15,1 17-15,-19 35-1,18 18 1,-35 18 0,18 35-1,0-18 1,-18 36 0,17-18-1,19-36 16,-1-34-15,18-19 0,-36-17-1,1 18 1,-18 53 46,0-1-62,0 1 16,0 0 0,0-1-16,0 1 15,0 0-15,35-1 16,18-17 0,0-17-1,-35-1 1,-18-70 31,-35 53-47,-1 17 15,1 18 1,0 18 0,-1-1 15,36 1-16,0-1 1,36 1-16,-1-18 16,53 0-1,0 0 1,18 0 0,-35-18-1,35-17 1,-53 0-1,-53 17 17,-36 18-17,-17 18 1,0 0 0,36-1-1,17 18 16,17 1-15,19-36 0,17-18-1,-36 0 1,19-17 0,-19-35-1,1-19 1,17 19-1,-35 35-15,18-36 16,-1-35 31,-17 124-47,0 35 16,0 17 15,0 54-16,-17 17 1,17-53 0,0 0-1,17-52-15</inkml:trace>
  <inkml:trace contextRef="#ctx0" brushRef="#br0" timeOffset="194149.18">7937 15522 0,'0'-17'16,"0"-1"-1,0 36 17,0-1-17,0 18 1,0 36-1,0-18 1,-17-18 0,17-17-16,0 17 15</inkml:trace>
  <inkml:trace contextRef="#ctx0" brushRef="#br0" timeOffset="194633.07">8167 15522 0,'17'-17'15,"1"-1"1,0 0-1,17 18 1,0 36 0,-35-1-1,0 0 1,-35 18 15,35-35-31,-18-1 31,18-34-15,18 17 0,0 0-1,17-18 1,0 36 0,-17-1-1,-1 19 1,-17-1-1,-17 18 1,-18-36 0,17 1-16,-17 0 15,-18-1 1</inkml:trace>
  <inkml:trace contextRef="#ctx0" brushRef="#br0" timeOffset="195715.49">9437 15716 0,'17'0'62,"1"18"-46,0-18-1,-1 0-15,54 0 16,-1 0 0,36 18-1,-18-18 1,-35 17 15,-35-17-31</inkml:trace>
  <inkml:trace contextRef="#ctx0" brushRef="#br0" timeOffset="196131.16">9596 15946 0,'17'0'63,"1"17"-48,70-17 17,-70 0-32,35 0 15,17 0 1,18 18-1,-35-18 1,0 17 0,-53 1-1</inkml:trace>
  <inkml:trace contextRef="#ctx0" brushRef="#br0" timeOffset="197079.75">10760 15699 0,'0'17'16,"17"-17"30,1 0-46,0 0 0,17 18 16,0-18 15,53 0-15,-17 0 0,-1 0-1,-34 0 1</inkml:trace>
  <inkml:trace contextRef="#ctx0" brushRef="#br0" timeOffset="197714.06">11307 15628 0,'0'-18'16,"0"1"-1,35-36 17,-18 35-32,36 1 15,36 17 1,-37 17 0,1 18-1,-53-17 1,0 35-1,-35 0 1,17-35 0,18-1 15,18-17-15,0 0-1,17 0 1,0 0-1,18 0 1,18 71 15,-71-54-31,0 1 16,-18 53 15,-17-36-31,-18 0 16,-18-35-1,36 0 1</inkml:trace>
  <inkml:trace contextRef="#ctx0" brushRef="#br0" timeOffset="200177.75">12294 15663 0,'0'0'0,"18"0"16,0 0 0,17 18 15,-18-18-31,-17 35 15,18 1 1,-18 16 0,0-34 15,0 17-15,18-52 15,-18-1-31,17 18 15,19-70 1,17-1 0,0 18-1,-18 35 1,-18 18 0,-17 18-1,36 70 32,-36-52-47,0-1 16,17-35 31,1-18-32,17-17 1,1 0-1,-1-1 1,18 19 0,-36 34-1,-17 1 1,0 0-16,18-1 16,0 54-1,-18-18 1,35 0 15,-17-53-31,-1-18 16,54-17-1,-1-18 17,-52 0-17,0 0 1,-18 18-1,-18 35 1,0 0 0,-17 35-1,17 0 1,18 18 0,36 0-1,-1-35 1,36-18-1,-1-53 32,-70 18-47,0 17 0,0-17 32,-35-1-17,-18 19 1,18 17-1,17 17 1,18 19 0,71-1-1,17 0 1,0-17 0,18-1-1,17-17 1,-52-17-1,-54-18 1,-52-1 15,17 36-15,-70 0-16,0 18 31,35 0-15,18 17-1,35 0 1,70 0 0,19-35-1,-36 0 1,17-35 0,-17-35-1,-18 17 1,-35 17-16,18-34 15,0-54 1,-1 1 0,-17-18 31,0 158-32,0 36 1,-17 35-1,-1 1 1,0 52 0,-17 0-1,35-18 1,-35-17 0,35-71-1,0-17-15</inkml:trace>
  <inkml:trace contextRef="#ctx0" brushRef="#br0" timeOffset="200510.5">14482 15575 0,'0'-18'16,"0"36"15,0 0-15,-36 35-1,1 17 1,-18 18-1,18-52 1,17-19-16,-17 19 16,35-1-1</inkml:trace>
  <inkml:trace contextRef="#ctx0" brushRef="#br0" timeOffset="200993.52">14411 15699 0,'18'-18'16,"35"-35"0,-18 18-1,-18 35-15,36-18 16,-35 18-16,17 0 15,1 18 1,-1-1 0,-35 1-1,-18 17 1,-17 1 15,17-1-15,36-35 15,0 0-15,34 0-1,-34 18 1,0-1 0,-18 18-1,0 1 1,-36-19-1,-16 1 1,34-18-16,-17 18 16,17-18-16</inkml:trace>
  <inkml:trace contextRef="#ctx0" brushRef="#br0" timeOffset="205721.73">3263 17074 0,'18'0'16,"-36"0"46,36 0-31,-1 0-15,1 0-16,0 0 16,17 0-1,18 0 1,0 0-1,-18 0 1,-17 0-16,-1 0 0</inkml:trace>
  <inkml:trace contextRef="#ctx0" brushRef="#br0" timeOffset="206104.31">3263 17268 0,'-17'0'46,"34"0"-14,1 18-32,17-18 15,18 0 1,35 0 0,-17 0-1,-1 0 1,-34 0-1,-1 0 1</inkml:trace>
  <inkml:trace contextRef="#ctx0" brushRef="#br0" timeOffset="208635.33">4692 16933 0,'0'-17'31,"0"34"32,0 1-48,0 0 1,0-1-16,-18 19 16,1 105 15,17-106-31,-18 18 15,0 17 1,18-34 0,0-1-1,0-17 1</inkml:trace>
  <inkml:trace contextRef="#ctx0" brushRef="#br0" timeOffset="209417.93">5256 16898 0,'-17'0'32,"-1"0"-32,-17 18 15,17-1-15,-35 19 16,0 34 0,18 18 15,35-17-16,35-1 1,18-17 0,53-17-1,-35-36 1,34-36 0,-16-34-1,-36-1 1,-36 18-1,-17 18-15,-70-53 32,52 70-32,-17 18 15,-18-17-15,-18-1 16,1 18 0,52 0-1</inkml:trace>
  <inkml:trace contextRef="#ctx0" brushRef="#br0" timeOffset="-213001.46">22472 2240 0,'0'-18'15,"0"1"16,18 17 1,-1 17-17,1 1 1,17 35 0,-17 0-1,-1-18 1,-17-17-1,18-18 1,0-53 0,17 0-1,-17 0 1,-18 18 15,0 52-15,0 1-1,0 35 1,-53 71 0,35-19-1,-35 72 1,18-19 0,17-52-1,-17-17 1,17-72-1,1-17 1,-19-35 0,1-36-1</inkml:trace>
  <inkml:trace contextRef="#ctx0" brushRef="#br0" timeOffset="-212353.01">22719 2893 0,'0'-18'16,"0"0"0,0 1-1,18-1 1,34-17-1,-34 35 1,35 0 0,-53 18-1,0-1 1,0 1 0,-18 35-1,-17-18 1,17-35-1,18 18 1,18-18 31,0 17-31,-1 1-1,1 0 1,0 17-1,-36 53 17,0-70-32,1-1 15,-54 1 1,36-18-16</inkml:trace>
  <inkml:trace contextRef="#ctx0" brushRef="#br0" timeOffset="-211853.65">23424 2364 0,'18'0'31,"0"17"-16,-1-17 1,54 0 0,-1 0 15,-52 0-31</inkml:trace>
  <inkml:trace contextRef="#ctx0" brushRef="#br0" timeOffset="-211570.45">23336 2663 0,'18'0'31,"70"0"1,-70 0-32,35 0 15,-36 0-15,36 18 16</inkml:trace>
  <inkml:trace contextRef="#ctx0" brushRef="#br0" timeOffset="-208240.58">24553 2170 0,'0'-36'16,"0"1"15,0 53 1,36-1-17,-1 36 1,18 35-1,0 18 1,-18 0 0,-35-53-1,0 0 1</inkml:trace>
  <inkml:trace contextRef="#ctx0" brushRef="#br0" timeOffset="-208007.41">24712 2452 0,'-35'-35'16,"35"52"-1,0 1 1,0 17 0,-35 36-1,-18-18 1,0 17-1,17-52 1,19-1-16,-19-17 16,1 18-1</inkml:trace>
  <inkml:trace contextRef="#ctx0" brushRef="#br0" timeOffset="-207609.13">25277 1940 0,'0'-17'16,"0"34"-1,-18 1 1,-35 52 0,0 54-1,0 17 1,35-35-1,18-53-15,0 35 16,71 0 15,53-35-15</inkml:trace>
  <inkml:trace contextRef="#ctx0" brushRef="#br0" timeOffset="-206525.36">25400 2170 0,'0'-18'62,"18"18"-46,-1 0-16,19 0 16,34 18-1,-35 34 1,-17-16-1,-18 52 1,-18-17 0,-17-1 15,0-35-15,17-35-1,18-35 16,0 17-31,53-34 16,18-1 0,-18 0-1,35 0 1,-18-18 0,-17 18-1,-17 18 1,-36 0-1,-18 52 17,0-17-17,-17 36 1,0 17 0,17-36-16,-17 36 15,35 35 1,35 53 15,-17-123-31</inkml:trace>
  <inkml:trace contextRef="#ctx0" brushRef="#br0" timeOffset="-206276.18">26053 2417 0,'0'17'16,"0"1"-1,0-1-15,0 54 32,0 0-17,0-36 1,0 0-16,17 0 15,-17 1-15</inkml:trace>
  <inkml:trace contextRef="#ctx0" brushRef="#br0" timeOffset="-206042.02">26352 2399 0,'0'-18'16,"18"18"15,0 0-15,35 18-1,17-18 1</inkml:trace>
  <inkml:trace contextRef="#ctx0" brushRef="#br0" timeOffset="-205471.61">26705 2170 0,'0'-18'16,"18"18"0,0 0 15,17 18-15,0 34-1,-17 1 1,-18-17-1,0-1-15,0 0 16,-36 1 0,-16-36 15,52-18-15,35-35-1,35-18 1,19-17-1,-37 35 1,19 0 0,-36 18-1,-35 17 17,0 36-17,-35 0 1,-18 35-1,18 17 1,0 18 0,17-35-1,71 71 17</inkml:trace>
  <inkml:trace contextRef="#ctx0" brushRef="#br0" timeOffset="-204877.19">27111 2381 0,'-18'0'16,"1"0"0,17-17-1,0-1 1,106 0 15,-89 18-31,1 0 16,-1 18-1,-17 0 1,0 17 0,0-17-16,-35-1 15,-18 18 1,0 1 15,36-36-15,17-18-1,35 18 1,-17 0 0,17 0-1,-17 18 1,-1-1-16,1 19 16,-18 52 30,-35-71-46,17-17 16,-35 18 0,35-18-1</inkml:trace>
  <inkml:trace contextRef="#ctx0" brushRef="#br0" timeOffset="-204141.67">27428 1782 0,'18'17'78,"0"1"-78,-1-18 16,19 35-1,17 36 1,17 17 0,-52-35-1,17 70 1,-35 18 0,-18-17-1,-35-54 1,-35 1-1,18-36 1</inkml:trace>
  <inkml:trace contextRef="#ctx0" brushRef="#br0" timeOffset="-202313.37">28099 2275 0,'0'0'0,"-18"0"16,0 0-1,36 0 63,0 0-78,17 0 16,-17 18-16,70-18 16,0 0-1,-53 0 1</inkml:trace>
  <inkml:trace contextRef="#ctx0" brushRef="#br0" timeOffset="-201696.93">28593 1993 0,'0'18'63,"17"-18"-63,1 17 15,17 19 1,0-1 0,1-17-1,-19-18 16,19-36-15,-1-34 0,-35 52-1,0 1 1,0 34 0,0 1-1,0 35 1,-35 17-1,17 71 1,0 18 0,18 0-1,-17-71 1,-1 0 0,0-35-1,-17-53 1,0-17 15,0-1-15,52-106 15,19 89-15,-1 0-1,53-18 1</inkml:trace>
  <inkml:trace contextRef="#ctx0" brushRef="#br0" timeOffset="-201475.77">29139 2399 0,'0'18'31,"0"-1"-15,0 18 0,0 36-1,-35 70 17,18-123-32</inkml:trace>
  <inkml:trace contextRef="#ctx0" brushRef="#br0" timeOffset="-200432.03">30374 2134 0,'0'18'31,"0"0"-15,0-1 0,18 36-1,-18 71 16,0-107-31,-18 1 16,18 0-16,-17-18 16,-1-36 15,18-17-15,35 0-1,18-17 1,-18 35-1,18 35 17,-17 0-17,-19 35 1,1 0 0,-18 18-1,0-18 1,0-17-16,-71 0 31,71-36-15,0-35-1,18 18 1,35-18 0,17 18-1,1 17 1,-36 18-1,-17 18 1,-1-1 15,1 36-15,-18 18 0,0-36-1,-35 18 1,0-18-1</inkml:trace>
  <inkml:trace contextRef="#ctx0" brushRef="#br0" timeOffset="-199482.36">30992 2240 0,'17'-18'16,"-17"1"-16,18 17 15,-18 17 17,0 19-17,-35 17 1,35-18 0,0 18-1,0-18 1,17-17-1,18-18 1,36-35 15,-53 17-31,17-35 16,-35 18 0,18-18-1,-18 17 1,0 54-1,-18 0 17,18 17-17,53 0 1,35 1 0,0-1-1,-53-35 1,18-18-1,-53-17 1,0 0 0,-88 17 31,53 36-47,0 17 15,17 0 1,18-17-1,35 17 1,36-35 15,17-17-15,-35-54 0,0 18-1,0-53 1,-18-17-1,18 17 1,-35 18 0,-1 52-1,-17 54 17,-17-18-32,-36 88 15,17-35 1,-16 53-1,16 17 1,19-34 15,17-36-15,17-18-16</inkml:trace>
  <inkml:trace contextRef="#ctx0" brushRef="#br0" timeOffset="-199166.13">32403 2152 0,'0'18'47,"0"-1"-16,0 54-15,-53 17 0,35 0-1,18-17 1,-18 17-1,18-70-15</inkml:trace>
  <inkml:trace contextRef="#ctx0" brushRef="#br0" timeOffset="-198583.72">32632 2328 0,'18'-17'15,"-1"-1"1,18 0-1,1 1 1,34 17 0,-34 17-1,-36 1 1,0 17 0,0-17-16,-36 17 15,-52 71 16,53-88-15,70-18 15,-17 0-15,17 17 0,18-17-1,-18 18 1,-17 0-1,-18 35 1,0-1 0,-35 1-1,-1-35 1,19 0-16,-19-1 16,-34-17-1</inkml:trace>
  <inkml:trace contextRef="#ctx0" brushRef="#br0" timeOffset="-197738.12">31027 2152 0,'17'0'31,"1"0"-15,0 0-16,35 0 16,-18 0-1</inkml:trace>
  <inkml:trace contextRef="#ctx0" brushRef="#br0" timeOffset="-195703.67">23319 3969 0,'0'17'16,"17"-17"30,1 18-46,35-18 16,0 0 0,-18 0-1,0 0 1,1 0 0</inkml:trace>
  <inkml:trace contextRef="#ctx0" brushRef="#br0" timeOffset="-195437.48">23177 4251 0,'0'18'0,"0"-1"31,18-17-31,35 18 31,0-18-15,18 18-16</inkml:trace>
  <inkml:trace contextRef="#ctx0" brushRef="#br0" timeOffset="-194138.56">24253 3969 0,'0'-18'15,"0"0"1,0-34 0,18 34-1,0 0-15,17-17 16,0 17 0,18 1-1,-18 34 16,1 1-15,-36 70 0,0 18-1,-53 0 1,0-36 0,-35 1-1,35-18 1,18-53-1,52 0 17,18-18-17,36 18 1,0 0 0,17 18-1,-35-18 1,-36 18-1,19-1 1,-1 1 0,-17-18-16</inkml:trace>
  <inkml:trace contextRef="#ctx0" brushRef="#br0" timeOffset="-193739.28">25400 3545 0,'18'-35'16,"-18"17"-16,0-17 31,0 53-15,-36 17-1,-34 71 1,-36 53 0,0 35-1,36-71 1,52-52-16,0 35 15,36 35 1,35-35 0,-18-89-1</inkml:trace>
  <inkml:trace contextRef="#ctx0" brushRef="#br0" timeOffset="-192307.26">25488 3775 0,'-17'0'93,"-1"0"-61,18 17 46,0 1-78,0 0 15,0 87 1,-18-16 15,18-1-15,-17-18 0,-1-34-1,0-1 1</inkml:trace>
  <inkml:trace contextRef="#ctx0" brushRef="#br0" timeOffset="-191839.93">25806 3810 0,'0'-18'16,"0"36"0,0 0-1,-36 17 1,1 35-1,0 1 1,17 0 0,18-1-1,0-52 1,35-1 0,18-52-1,18-18 1,-18-35-1,-35 0 17,-18-18-1,-18 106-31,-17-18 16,-18 1-1</inkml:trace>
  <inkml:trace contextRef="#ctx0" brushRef="#br0" timeOffset="-191274.53">26000 4445 0,'0'35'31,"-18"1"-15,0-1-1,-17 18 1,-18 0 0</inkml:trace>
  <inkml:trace contextRef="#ctx0" brushRef="#br0" timeOffset="-189459.25">26300 4039 0,'0'-17'0,"-18"17"15,36 0 32,17 0-31,-18 0-16,19 0 16,34 0-1,-17 17 1,-35-17-16,17 0 15,-17 0 1,-36 0 15,-17 0 1,0 0-17,-18 0 1,35 0-1,36 0 17,17 0-32,0 0 15,106 0 17</inkml:trace>
  <inkml:trace contextRef="#ctx0" brushRef="#br0" timeOffset="-188011.22">27129 3704 0,'-18'0'16,"0"0"-1,1 0 1,34 0 140,1 0-156,0 0 32,-18-17 14,17 17-30,-17 17 125,0 1-141,0-1 15,0 19-15,-17 17 16,-1 35 15,0 18-15,18-36-1,0-17 1,0 0 0,0-35-1</inkml:trace>
  <inkml:trace contextRef="#ctx0" brushRef="#br0" timeOffset="-187527.86">27499 3757 0,'0'0'0,"-18"0"47,18 18-47,-17-1 15,-19 36 1,-16 18 0,52-1-1,0-34 1,0-19-1,35 1 1,0-36 0,36-52 15,-71 52-15,17-17-1,-17-18 1,0 18-1,-17 17 1,-1 18-16</inkml:trace>
  <inkml:trace contextRef="#ctx0" brushRef="#br0" timeOffset="-179652.66">27711 3545 0,'0'-17'16,"0"-1"0,0-17 15,0 17-31,17 18 16,1 18 15,-18-1-31,35 19 15,1 52 1,-36 0 0,17-35-16,-17 35 15,0 71 1,0 0 15,-17-36-15,-19-70-1,-34 0 1,34-35-16</inkml:trace>
  <inkml:trace contextRef="#ctx0" brushRef="#br0" timeOffset="-179103.26">28116 4004 0,'-17'0'0,"34"0"63,1 0-48,0 0-15,-1 0 16,71 0 0,-17 18-1,0-18 1,-36 0 0</inkml:trace>
  <inkml:trace contextRef="#ctx0" brushRef="#br0" timeOffset="-177920.42">28663 3722 0,'18'0'94,"-18"-18"-78,17 1 15,1 17-15,-18-18-16,18 18 15,17-18 16,0 18-15,18 0 0,18 0-1,-36 0 1,18 18 0,-35-18-1,-18 18 1,0-1-1,-36 54 1,-87 140 31,88-140-47,-1-18 0,1 17 16,0 19-1,17-36 16,0-18-15</inkml:trace>
  <inkml:trace contextRef="#ctx0" brushRef="#br0" timeOffset="-177688.26">28804 4075 0,'0'-18'16,"-17"0"0,70 1 15,-36 17-15,36-18-16,53 18 31,-53 0-31</inkml:trace>
  <inkml:trace contextRef="#ctx0" brushRef="#br0" timeOffset="-176488.41">29739 3916 0,'18'0'31,"-18"17"-16,0 1 1,0 17 0,17-17-1,-17 53 1,0-19 0,-17-16-1,17-19 1,0-34-1,17-1 1,36-52 0,18-1-1,-18 0 1,70 1 15,-105 70-15,0 18-1,-18-1 1,0 36 0,0 0-1,0 0 1,0-35 0,0-1-1,0-34 1,0-1-1,52-17 1,-34-1 0,35-17-1,0 18 1,-35 35 0,-1 35 30,-17 1-30,0 17 0,18-36-1,-18 1-15,18 0 16,-1-1 0,36-17-1,-18-35 1,1 0-1,17-36 1,-18 36 0,-35 17-1,-18 53 17,-17 1-17,17 17 1,54 0 15,-36-36-15,35-17-1,18 0 1,0-35 0,-36 0-1,1-1-15,-18 1 16,0-35-1,-18 34 1,-17 36 0,35 18-1,0 0 1</inkml:trace>
  <inkml:trace contextRef="#ctx0" brushRef="#br0" timeOffset="-175956.78">31133 4004 0,'0'-18'16,"-18"1"0,0 17-1,-35 0 1,-17 0-1,52 17 1,1 1-16,17 0 16,0 17-1,35-17 1,0-1 0,36-34-1,-1-19 1,-17-34-1,-18-1 17,-17 36-32,53-177 31,-54 159-31,-17 0 16,36 0-1,-36 36 1,0 52-1,-53 18 1,17 35 0,1 0-1,0 36 1,17-1 0,18-87-1</inkml:trace>
  <inkml:trace contextRef="#ctx0" brushRef="#br0" timeOffset="-175656.56">31873 3933 0,'0'-17'16,"-17"34"15,-1-17-31,-17 36 16,-18 34 0,0 18-1,18-35 1,0 18-1,35-36 1</inkml:trace>
  <inkml:trace contextRef="#ctx0" brushRef="#br0" timeOffset="-175174.22">32103 4004 0,'17'-35'16,"1"17"-1,17 0 1,-17 18 0,0 0-16,-1 36 31,-17-1-16,0 0 1,-17-17 15,17 0-15,-18-1 0,36-17 30,-18 18-46,17-1 16,1 19 0,0 17-1,-18-18 1,0 0 0,0 1-1,-36-19 1,1-17-1</inkml:trace>
  <inkml:trace contextRef="#ctx0" brushRef="#br0" timeOffset="-173908.32">23054 5221 0,'-18'0'31,"36"0"16,0 0-47,-1 0 16,1 0-16,52 18 15,36-18 1,-35 0-1,-36 17-15</inkml:trace>
  <inkml:trace contextRef="#ctx0" brushRef="#br0" timeOffset="-173591.85">23054 5468 0,'-18'0'16,"18"18"15,18-18-31,53 17 16,-19-17 15,-16 0-31,52 18 16,71-18-1</inkml:trace>
  <inkml:trace contextRef="#ctx0" brushRef="#br0" timeOffset="-171977.1">24500 5203 0,'-17'0'15,"-1"0"1,0 0-16,1 18 31,34-18 16,1 0-31,0 0-1,-1 0-15,19 0 16,87 0 0</inkml:trace>
  <inkml:trace contextRef="#ctx0" brushRef="#br0" timeOffset="-171511.29">25012 5009 0,'0'-17'31,"18"17"0,17 0-15,35 17-1,36-17 1,-18 0 0,-35-17-1,-17 17 1,-19 0-16,1 0 31,-18 35-15,-35-17-1,-54 123 17,72-124-17,-36 89 1,18-35-1,17-18 1,18-36 0,0 1-16</inkml:trace>
  <inkml:trace contextRef="#ctx0" brushRef="#br0" timeOffset="-171325.15">25206 5239 0,'-18'0'16,"1"0"-16,17-18 15,17 18 1,124-18 15,-105 1-15</inkml:trace>
  <inkml:trace contextRef="#ctx0" brushRef="#br0" timeOffset="-170179.15">26017 5062 0,'18'18'16,"0"-18"-16,-18 18 16,17 35 15,-17-36-16,0 36 1,0-35 0,18-36 15,0-17-15,-1-18-1,1 35-15,17-35 16,36 0-1,-18 18 1,-18 35 0,-18 18-1,-17 17 1,0 18 0,0-18 15,-17 18 0,17-88 0,0 17-15,35-52 0,18 17-1,0 35 1,-18 18-1,-17 18 1,0 17 0,-18 18-1,0-35 1,0-1-16,0 19 16,17-19 15,18 1-16,71-71 1,-88 35 0,35 1-1,0-36 1,-36 35 0,-17 36 15,-17-1-16,-1 19 1,0 17 0,18-36-1,0 1 1,36-18 0,34-18-1,-17-17 16,-35 0-15,-1 17-16,-17-70 31,0 70-15,-52 18 0,34 35 15,36 1-16</inkml:trace>
  <inkml:trace contextRef="#ctx0" brushRef="#br0" timeOffset="-169646.54">27393 5098 0,'0'-18'31,"-17"18"-15,-1 0 0,-88 35 15,71-17-31,17 0 16,1 34-1,34-16 1,18-36-1,54 17 1,-19-52 0,1-18-1,-36 0 1,-17-53 0,17-17 15,-17 17-16,-18 53 1,17 36-16,-17-1 16,-35 124 31,17-89-47,1 72 15,17-19 1,-36 36-1,19-18 1,17-53 0</inkml:trace>
  <inkml:trace contextRef="#ctx0" brushRef="#br0" timeOffset="-169330.11">28310 5062 0,'0'-17'31,"0"34"-15,0 1-1,0 0 1,-35 52 0,17-17-1,1 18 1,17-54 0,0 1-1</inkml:trace>
  <inkml:trace contextRef="#ctx0" brushRef="#br0" timeOffset="-168746.56">28646 5098 0,'0'-18'0,"17"18"0,1-35 16,35 17 15,-18 0-15,0 18-1,-17 18 1,-18 0 0,-18 17-1,1-17-15,-54 35 31,53-36-31,1 1 16,34-18 31,1 17-47,35-17 16,-18 18-1,-17 17 1,-18-17 15,0 17-15,-35 1-1,-18-19-15</inkml:trace>
  <inkml:trace contextRef="#ctx0" brushRef="#br0" timeOffset="-167665.49">22931 6315 0,'-18'0'0,"0"0"0,18 17 47,36-17-31,52 0 0,-35 18-1,70-18 1,-35 0-1,-70 0-15</inkml:trace>
  <inkml:trace contextRef="#ctx0" brushRef="#br0" timeOffset="-167365.19">22983 6544 0,'-17'0'16,"17"18"-16,17-18 31,1 0-31,53 0 15,34 17 1,-34-17 0,17 0-1,0 18 1</inkml:trace>
  <inkml:trace contextRef="#ctx0" brushRef="#br0" timeOffset="-165783.96">24871 5980 0,'0'-18'16,"0"0"0,-18 18-1,-35 0 1,18 0-1,0 18-15,-36 17 16,-52 36 0,-36 88 15,141-124-15,-17 18-1,35 17 1,53-17-1,0-53 1,17 0 0,-52 0-1,0-53 1,-18 0 0,-36 18-1,1 17 1,-18 18-1,36 0-15</inkml:trace>
  <inkml:trace contextRef="#ctx0" brushRef="#br0" timeOffset="-157450.83">22825 8378 0,'-18'0'16,"0"-17"-16</inkml:trace>
  <inkml:trace contextRef="#ctx0" brushRef="#br0" timeOffset="-156526.25">22595 8290 0,'0'-17'16,"0"-1"-1,18 18 1,17-18 0,1 1-1,17 17 1,-1 35-1,-16 0 1,-36-17-16,35 17 16,-17 18-1,-18 18 1,0-18 0,0-36-1,-18 1 1,18-36 31,0 1-47,18-19 31,17-34-15,18 17-1,-18 0 1,-17 35-16,17-17 15,18-18 1,-35 35-16</inkml:trace>
  <inkml:trace contextRef="#ctx0" brushRef="#br0" timeOffset="-156208.58">23319 8255 0,'17'0'47,"-17"18"-31,36 35-1,16-1 1,1 19 0,0 0-1</inkml:trace>
  <inkml:trace contextRef="#ctx0" brushRef="#br0" timeOffset="-155960.25">23583 8326 0,'0'0'0,"0"-18"16,-17 18 15,-1 18-15,-53 52-1,1 1 1,-1-18 0,36-36-16,17 18 0</inkml:trace>
  <inkml:trace contextRef="#ctx0" brushRef="#br0" timeOffset="-155477.78">23865 8343 0,'0'18'16,"18"-18"15,17 0-15,54-18-1,-1-17 1,-18-18-1,-34 18 1,-19-18 0,-17 0-1,-53 53 17,36 0-17,-36 35 1,-18 36-1,18 17 1,36-35 0,17-36-16,0 36 15,35 0 1,35-17 0</inkml:trace>
  <inkml:trace contextRef="#ctx0" brushRef="#br0" timeOffset="-155144.02">24342 8396 0,'0'-18'15,"0"1"-15,17 17 16,19 0 31,-36 17-32,0 19 1,0 17 0,0-18-1,-53 0 1,53-17 0,-18-1-16,18 1 31,53-18-16,17 0 1,-34 0-16,34 0 16</inkml:trace>
  <inkml:trace contextRef="#ctx0" brushRef="#br0" timeOffset="-154278.62">25453 8326 0,'18'0'31,"-1"0"-31,1 0 16,35 0-16,53 0 31,-36 0-16,54 0 1,-36 17 0</inkml:trace>
  <inkml:trace contextRef="#ctx0" brushRef="#br0" timeOffset="-153982.22">25453 8572 0,'0'18'16,"18"-18"15,34 0-16,54 0 1,18 0 0,-36 0-1,-35 0-15</inkml:trace>
  <inkml:trace contextRef="#ctx0" brushRef="#br0" timeOffset="-153329">27587 7867 0,'-17'18'16,"-1"-18"-16,-106 70 31,89-52-31,-35 52 15,17-34-15,-18 34 16,-35 71 0,53 0-1,53-52 1,36 52 0,52-53-1</inkml:trace>
  <inkml:trace contextRef="#ctx0" brushRef="#br0" timeOffset="-152383.65">28328 8096 0,'0'18'63,"0"0"-63,-18-1 16,1 36-1,-36 35 1,18-17-1,-1-1 1,1-17 0</inkml:trace>
  <inkml:trace contextRef="#ctx0" brushRef="#br0" timeOffset="-151963.75">28452 8255 0,'35'-18'15,"-35"1"1,0-1 0,0 36-1,0-1 1,-35 1-1,-1 35 1,36 0 0,36 0 15,-19-53-31,18 0 16,1-18-16,-1 0 15,18-34 1,-35-19-1,-18 18 17,0 18-17,0 0 1,-53 35 0,0 35-1</inkml:trace>
  <inkml:trace contextRef="#ctx0" brushRef="#br0" timeOffset="-151697.53">28822 8555 0,'0'17'16,"0"1"0,-18 0-1,-17 35 1,-18 17 0,35-17-1,18-35-15</inkml:trace>
  <inkml:trace contextRef="#ctx0" brushRef="#br0" timeOffset="-151181.41">29792 8132 0,'0'-36'16,"-18"19"-1,-34 17 1,-37 35 0,-17 35-1,18-17 1,53-17-16,-18 17 16,18 52 15,35-87-16,17 17-15,19-35 32,-1 0-17,0-35 1,-35 0 0,0 17-1,-35 0 1,-18 18-1</inkml:trace>
  <inkml:trace contextRef="#ctx0" brushRef="#br0" timeOffset="-150783.72">30339 7990 0,'18'-17'0,"17"17"16,18 0-1,-18 35 1,0 36 0,-17 52-1,-18 18 1,0-53 0,-18-35-16,-35 53 15,-105 35 1,-54 0-1</inkml:trace>
  <inkml:trace contextRef="#ctx0" brushRef="#br0" timeOffset="-148983.72">22384 7461 0,'-18'0'15,"18"18"17,0 0-17,-18 70 1,1 35-1,17-35 1,-18 106 0,18-17 15,-35 87-15,35-211-1,-18 53 1,18 0-1,0-35 1,0-54-16,0 36 16,0-35-1,18-1 1,52-17 0,-17 0-1,71 0 1,35 0-1,35 0 1,-36 18 15,-69-18-31,69 18 16,107-1 0,211 36 15,-352-35-16,105-1 1,-106-17 0,89 0-1,35 0 1,-88 0 0,70 18-1,0-18 1,1 0-1,-89 0 1,53 0 0,-18 0 15,1 0-15,-72 0-1,142 18 16,-211-18-31,122 17 16,-52-17 0,-35 18-16,52-18 15,54 18 1,-19-1 0,-34 1-1,-54-18 1,54 0-1,17 18 1,-18-18 0,-70 0 15,18 0-31</inkml:trace>
  <inkml:trace contextRef="#ctx0" brushRef="#br0" timeOffset="-146287.16">22825 7320 0,'-53'-18'15,"0"18"17,-18 0-17,18 0 1,0 18-1,1-18 1,34 0-16,0 0 16,-35 0 15,53 18-15,-17-18-1,34 0 16,1 0-31,35 0 16,53 0 0,17 0-1,18 0 17,36 0-17,-19 0 1,107 0-1,35 17 1,17-17 0,-123 18-1,618-18 17,-530 18-17,106-1 1,18 19-1,-159-19 1,106 1 0,-18 17-1,-124-35 1,107 35 15,-18-17-15,-18 17-1,-17 1 1,-107-36 0,-87 17-16,140 1 15,-52-18 1,159 18 15,-265-18-31,52 17 16,72-17-1,-1 0 1,-70 0 0,53 18-1,-18-1 1,0 1 15,0 17-15,-53-17-1,71 17 1,-35 1 0,-36-1-1,0 18 1,-70-36 0,35 72 15,-53-72-16,0 54 1,0 35 0,-53-1-1,-18 1 1,-17 35 15,35-70-15,-18 52-1,1 1 1,17-36 0,18-53-1,17 18 1,-17 0 0,17-35-1,-35-1 16,36-17-31,-36 0 16,-53-17 15,-53-36-31,18 18 16,-71-36 15,-17 1-15,53 17-1,70 35 1,-18-17 0,36 35-1,0-18 1,35 0 0,-18 18-1,18-17 1,-105-36 15,105 35-15,-35 1-1,35-1 1,0 18 0,18 0 15,17 18-16,-17-18 1,-1 17 0,1-17-1,17 18 1,1-18 0,-1 18-1,18-1 1,-35 18 31,17-35-47,18 18 15,-17 0 1,17-1 15,-18-17-15,0 18-1,-17 0 1,0-1 0,-36 1-1,18 0 1,-17-1 0,17-17-1,35 0 1,18-17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6-26T09:45:15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3933 1746 0,'-17'0'31,"17"-17"-31,-18-1 16,1 18-1,-36-18 1,0 1-1,-124 52 17,124-17-32,-88 52 15,35 1 1,-35 52 0,71 1-1,70-1 16,0-70-15,17-18-16,54 1 16,35-1-1,53-53 1,-36-17 0</inkml:trace>
  <inkml:trace contextRef="#ctx0" brushRef="#br0" timeOffset="449.63">3792 2293 0,'18'-18'15,"0"18"1,35-17 0,-18-1-1,0 18 1,-17 18 0,-18 35-1,0 35 1,-53 18-1,18-36 1,-18 18 0,53-70-16,-36 17 31,54-52-15,17 17-1,53-36 16,36 1-15,-36 0-16</inkml:trace>
  <inkml:trace contextRef="#ctx0" brushRef="#br0" timeOffset="766.04">4780 2064 0,'-18'0'31,"18"17"0,18-17-15,17 0 0,36 0-1,52-17 1,-17-1 0,-53 18-1</inkml:trace>
  <inkml:trace contextRef="#ctx0" brushRef="#br0" timeOffset="1015.84">4904 2293 0,'-18'18'15,"18"-1"17,35-17-17,1 0-15,16 0 16,-16 0-16,34 0 16,54 0-1</inkml:trace>
  <inkml:trace contextRef="#ctx0" brushRef="#br0" timeOffset="2015.05">6862 1446 0,'0'18'15,"-18"0"-15,-35 17 16,-35 71 0,0 35-1,-1 35 1,19 1 15,70 17-15,70 0-1,-34-159 1,122 53 0,-105-70-16</inkml:trace>
  <inkml:trace contextRef="#ctx0" brushRef="#br0" timeOffset="2713.74">7161 1729 0,'0'0'0,"-17"17"0,-19 1 15,-16 17 1,-37 36 0,36-1-1,36-17 1,70 0 0,-18-18-1,71 18 1,-36-17-1,-17 16 17,-53 1-17,-17-17 1,-89-1 15,88-35-31,-17-35 16,0-1-1,35-34 1,53-18 0,35-1-1,-53 19 1,0 52-16,-17-52 16,0-1-1,-18 18 1,0 36-1,-53 17 17,35 0-32</inkml:trace>
  <inkml:trace contextRef="#ctx0" brushRef="#br0" timeOffset="3042.99">7602 2311 0,'0'17'16,"-17"1"-16,17 17 16,-36 1 15,36-19-31,-17 54 16,-36 17-1,35-35-15</inkml:trace>
  <inkml:trace contextRef="#ctx0" brushRef="#br0" timeOffset="3362.91">7937 1640 0,'0'-35'16,"0"53"15,0 17-15,0 0-16,0 124 31,0-124-31,-17 36 16,17 35-1,0-53 1</inkml:trace>
  <inkml:trace contextRef="#ctx0" brushRef="#br0" timeOffset="3729.02">8114 1305 0,'18'-35'0,"-1"35"15,18 0 17,-17 18-32,0-1 0,35 54 15,17 52 1,18 36 0,-52-53-1,-1 35 1,-35-18-1,-53-17 1,0-53 0,-17-18-1</inkml:trace>
  <inkml:trace contextRef="#ctx0" brushRef="#br0" timeOffset="4045.94">8925 1852 0,'18'0'47,"17"0"-31,18-18 0,53 18-1,-18-17 1,0 17-16</inkml:trace>
  <inkml:trace contextRef="#ctx0" brushRef="#br0" timeOffset="4328.3">9066 1570 0,'0'-18'16,"-17"18"0,17 18 15,0-1-15,0 72-1,0 34 1,0 1-1,0-54 1,0 18-16</inkml:trace>
  <inkml:trace contextRef="#ctx0" brushRef="#br0" timeOffset="8104.81">10460 1217 0,'0'18'16,"0"-1"-16,-18 19 15,-52 105 1,34 0 0,19 18-1,17-71 16,17 35-15,54-17 0,35-53-1</inkml:trace>
  <inkml:trace contextRef="#ctx0" brushRef="#br0" timeOffset="8458.34">10742 1482 0,'0'17'47,"0"19"-31,0-19-16,0 71 15,18-17 1,-18-36-16,17 36 15,-17-1 1,18-17 0</inkml:trace>
  <inkml:trace contextRef="#ctx0" brushRef="#br0" timeOffset="8874.14">10971 1429 0,'0'-18'15,"0"0"1,-35 54 15,35-19-31,0 19 0,0 17 16,0 52-1,18-34 1,17-36 0,36-17-1,-19-53 1,-16-36 0,-36-17-1,0 35 1,0-18 15,-53 36-15,18 35-1,-1 0 1,19 18-16</inkml:trace>
  <inkml:trace contextRef="#ctx0" brushRef="#br0" timeOffset="9140.58">11395 1799 0,'17'0'16,"-17"18"-16,0 17 31,0 0-15,0-17-16,0 17 15,0 53 1,-17-17 0,17-53-16</inkml:trace>
  <inkml:trace contextRef="#ctx0" brushRef="#br0" timeOffset="9622.85">11906 1217 0,'0'18'32,"-17"-1"-17,-36 36 1,-53 124 15,88-142-31,-17 53 16,35-17-1,53-18 1,-18-36 0,0-34-1,1-19 1,-36 1-1,0 0 17,-18 17-17,-53 0 1,19 36 0</inkml:trace>
  <inkml:trace contextRef="#ctx0" brushRef="#br0" timeOffset="9969.28">12153 1164 0,'18'-35'0,"-1"17"15,-17 1 17,53 34-17,0 54 1,0-1 0,-18-34-16,1 52 15,-1 53 1,-35 0-1,-53 0 1,-35-70 0</inkml:trace>
  <inkml:trace contextRef="#ctx0" brushRef="#br0" timeOffset="26510.2">17586 670 0,'0'-17'47,"18"17"-31,52-53-1,-52 17 1,-1-16 0,1 34-1,-18 0 1,-70 18-1,-19 36 17,19 16-17,52 1 1,18 18 0,18-18-1,17 17 1,0-17-1,-17-17-15,0 16 16,-36 19 0,-106 0 15,89-54-31,-18-17 16,18-17-1,35-1 1,35 0 15,36 36-15,-1 53-1,-17-19 1,0 72 0,-35 17-1,-18-53 1,0 36-1,-18-36 1,1-53 0,-1 0-1,53-35 1</inkml:trace>
  <inkml:trace contextRef="#ctx0" brushRef="#br0" timeOffset="26922.6">18874 864 0,'0'-53'15,"0"36"1,0 34 15,0 1-15,0 17-16,0 18 15,-18 0-15,0 18 32,-17 70-17,17 0 1,18-18 0,0-52-1,0-18 1</inkml:trace>
  <inkml:trace contextRef="#ctx0" brushRef="#br0" timeOffset="27255.36">18821 1076 0,'0'-71'15,"53"-193"16,-18 229-31,-17 17 0,52-17 32,18 17-17,0 36 1,-35 35 0,-17 17-1,-36-17 1,0 35-1,-36 0 1,-34-17 0,-1-53-1,1-1 1,17-17 0</inkml:trace>
  <inkml:trace contextRef="#ctx0" brushRef="#br0" timeOffset="27690.64">19650 1111 0,'17'0'62,"19"18"-46,52-18 0,35 18-1,-35-18 1,-35 0-16,0 0 15,18 0 1</inkml:trace>
  <inkml:trace contextRef="#ctx0" brushRef="#br0" timeOffset="27955.01">19950 952 0,'0'-17'16,"0"34"15,0 1-15,0 0 0,-18 70-1,0-35 1,1 53-1,17 17 1,0-70 0</inkml:trace>
  <inkml:trace contextRef="#ctx0" brushRef="#br0" timeOffset="28704.36">20708 864 0,'53'-53'16,"-35"18"-1,-18 0 1,-18 35 0,-35 17-1,-35 19 1,-18 34 0,35-17-1,1 53 1,70-18-1,0-70 1,35 35-16,18-18 16,141-35 15,-159-18-15,89-52-1,-36-36 1,-17-53-1,-71 53 1,-36 36 0,-17 35-1,1 52 1,-1 19 0,17-1-1,19 18 1,-1 70-1,18-35 1,0 18 0,18 0 15,-1 70 0,-17-105-15,-17 17-1,-19-35 1,-17 0 0</inkml:trace>
  <inkml:trace contextRef="#ctx0" brushRef="#br0" timeOffset="29536.89">21978 988 0,'-18'0'16,"1"0"0,17 17 15,53-17 0,-36 0-31,54 18 16,35-18-1,-18 0 1,53 0 0,-53 18-1,-35-18 1</inkml:trace>
  <inkml:trace contextRef="#ctx0" brushRef="#br0" timeOffset="29802.62">22049 1341 0,'17'17'15,"19"-17"1,69 0 0,54 0-1,-35 18 1,52-18-1</inkml:trace>
  <inkml:trace contextRef="#ctx0" brushRef="#br0" timeOffset="30119.43">23583 1041 0,'0'-18'15,"0"0"1,0 36 0,0 17-1,0 54 1,0 34-1,-35 18 1,35-53 0,0-52-16,-18 34 15,18-52 1</inkml:trace>
  <inkml:trace contextRef="#ctx0" brushRef="#br0" timeOffset="30634.99">23442 1446 0,'0'-158'31,"35"-19"-15,89-87 15,-107 246-31,1 0 0,70 1 16,0 17-1,1 17 1,-19 54-1,-70-18 1,0 35 0,-70-17-1,-36-18 1,35-18 15,-17-35-15,70-18-1,18 1 1,0-1 0,53 18-1,71 123 17,-71-34-17,0-1 1,-18-53-16,0 53 15,36 36 1,-1-36 0,1-70-1,35-18 1,-36-36 0</inkml:trace>
  <inkml:trace contextRef="#ctx0" brushRef="#br0" timeOffset="31534.92">25153 811 0,'-35'-17'0,"17"-1"16,0-35 0,36-35 15,0 70-31,52 1 15,19 17 1,-19 0 0,-52 35-1,-1 18 1,-17 17 0,-70 19 15,17-19-16,35-35-15,-17 36 16,0 35 0,35-36-1,17-34 1,72-19 0,16-17-1,72-88 32,-160 71-47,-52 34 31,-35 54-15,34-18 0,1-18-1,0 35 1,17 72-1,18-1 1,0-53 0,0-53-16,0 36 15,-35 17 1,17-53 0,-52 0-1</inkml:trace>
  <inkml:trace contextRef="#ctx0" brushRef="#br0" timeOffset="33665.61">3298 3898 0,'0'-17'0,"0"-1"16,0 0-1,0 1 17,18 17-17,0 0-15,-18 17 16,53 36-1,-18 0 1,0 53 0,0 0-1,1 0 1,-36-18 0,0-53-1,0 0 1</inkml:trace>
  <inkml:trace contextRef="#ctx0" brushRef="#br0" timeOffset="33916.01">3404 4286 0,'-17'-17'16,"-19"17"-1,36 17 1,-17 19-1,-1 34 1,-17 18 0,0-17-1,-1-36 1,-17 0 0,0-35-1,18-35 1</inkml:trace>
  <inkml:trace contextRef="#ctx0" brushRef="#br0" timeOffset="34298.37">4110 4198 0,'-18'0'15,"36"0"32,-1 18-47,54-18 32,17-18-17,18 18 1,-88 0-16</inkml:trace>
  <inkml:trace contextRef="#ctx0" brushRef="#br0" timeOffset="34564.87">4233 4304 0,'0'0'0,"-35"18"16,35-1-1,0 1 1,88 17 0,-52-17-1,16-18 1,-16 0-16,34 0 15,-34 0-15</inkml:trace>
  <inkml:trace contextRef="#ctx0" brushRef="#br0" timeOffset="38443.83">6015 3792 0,'0'0'0,"0"-17"62,17 17-31,1 0-31,0-18 16,-1 18 0,-17-18-1,36 1 1,-19 17-1,1 0 1,0 53 15,-18-18-31,0 36 32,0-19-17,0-16 1,35-19-1,-17 1 1,34-53 0,-16-1-1,17-52 1,0 0 0,-36 18-1,-17 34 1,0 54 15,0 0-15,-17 34-16,17 248 47,0-176-32,0 70 1,0-35-1,-36-54 1,36-69 0,-35-36-1,-18-71 1,35 1 0,18 34-16,0-52 15,0 0 1,71 17-1,-36 36 1</inkml:trace>
  <inkml:trace contextRef="#ctx0" brushRef="#br0" timeOffset="38926.75">6738 4304 0,'-35'0'16,"35"-18"0,0-17-1,35 17 1,0 1-1,-17-1-15,17 18 16,1 0 0,-36 53-1,0 35 1,-71 71 31,53-124-47,-17 0 15,0 1 1,52-36 15,19-18-15,-1 0 0,18 1-1,0 17 1,-36-18-16,36 18 15</inkml:trace>
  <inkml:trace contextRef="#ctx0" brushRef="#br0" timeOffset="39226.18">7126 4022 0,'-18'0'0,"18"-18"31,18 18-15,17 0-1,36 0 1,-1 0 0,-17 0-1</inkml:trace>
  <inkml:trace contextRef="#ctx0" brushRef="#br0" timeOffset="39892.71">7567 3651 0,'0'-17'15,"-18"-1"1,18 36 15,0 17-15,36 18-1,-1 17 1,36-17 0,-19-35-1,1-18 1,-17-35 0,-19-54 15,1 19-16,-18 17 1,-18 53 0,1 35-1,17 53 1,0 54 0,0 16-1,17-34 1,1 35-1,-18-36 1,-18-35 0,-17-53-1,0-35 1,-18-35 0,35-35-1,18-1 16,0-17-15,124-53 15,-54 105-15,-17 19 0,-18-1-16</inkml:trace>
  <inkml:trace contextRef="#ctx0" brushRef="#br0" timeOffset="40108.97">8202 3986 0,'18'0'16,"-18"-17"-16,17 17 31,-17 17-16,0 19 1,0 34 0,0 89-1</inkml:trace>
  <inkml:trace contextRef="#ctx0" brushRef="#br0" timeOffset="41057.74">5733 5062 0,'17'0'46,"1"0"-46,17-17 16,53 17 0,-17 0-16,70 0 15,141 0 1,53 0 0,230-18 15,-459 18-31,70 0 15,53-18 1,-88 1 0,-52-1-1,-36 18 1,0-17 0,-36 17-1,18 0 16</inkml:trace>
  <inkml:trace contextRef="#ctx0" brushRef="#br0" timeOffset="43172.97">6068 5556 0,'0'-17'16,"0"-1"-16,0 0 15,53 1 1,53 17 15,-89 0-15,1 35-16,-18 36 31,0 17-15,-18-35-1,-35 17 1,18-35 0,17-52-1,18-1 1,36-35-1,34-35 1,36 18 0,-53-1-1,17 0 1,-34 36 0,-36 17 30,-18 36-46,0 17 32,-34 18-17,34 36 1,18-1 0,0-35-1,53 0 1,0-36-16</inkml:trace>
  <inkml:trace contextRef="#ctx0" brushRef="#br0" timeOffset="43672.55">6844 5715 0,'18'18'15,"-1"-1"-15,1 1 16,-18 0-1,0 34 1,0 19 0,-53 17-1,-18-35 1,18-35 0,36-18-1,17-18 1,35-17 15,-17 35-15,17 0-1,18 17 1,17 1 0,-17 17-1,-35-17 1,0-18-16</inkml:trace>
  <inkml:trace contextRef="#ctx0" brushRef="#br0" timeOffset="43921.71">7214 5768 0,'0'-18'15,"18"18"17,0 0-17,-1 0 1,18 0 0,1 0-16,-1 0 15,53-17 1,-52 17-16</inkml:trace>
  <inkml:trace contextRef="#ctx0" brushRef="#br0" timeOffset="44642.6">7779 5486 0,'0'-18'0,"0"0"16,17 18 15,1 0-31,0 0 16,35 53 0,-36 0-1,-17 35 1,-17 1-1,-19-36 1,-17-18 15,36-70-15,17 17 0,35-35-1,36-18 1,17 1-1,18-18 1,-36 35 0,-35 17-1,-35 1 1,-17 35 15,-36 18-15,18-1-1,17 36 1,18 18 15,0-18-15,123 17 15</inkml:trace>
  <inkml:trace contextRef="#ctx0" brushRef="#br0" timeOffset="44838.04">8467 5521 0,'0'-18'0,"0"36"47,0 0-31,0-1-16,0 71 15,0-17 1,0-36-16,0 18 16</inkml:trace>
  <inkml:trace contextRef="#ctx0" brushRef="#br0" timeOffset="48655.37">9648 4533 0,'0'-17'47,"18"34"-16,0-17-31,-18 18 16,17 17 0,1 18-1,0 18 1,-18-19 0,0-34-16,17 17 15,1-70 32,-18 17-47,18-52 16,17-18-1,18 17 1,-36 36 0,1 35 15,-18 18-16,0 17 1,18 18 0,-1 17-1,-17-34 1,0-19 0,0 1-1,0-53 1,36-1-1,87-105 32,-88 124-47,1-1 16,-19 18-16,1 18 16,35 17 15,-18 18-16,-35 0 1,18 0 0,17-18-1,0-35 1,1-35 0,-1-1-1,18-17 1,-36 0-1,1 18 1,-18 53 15,-18-18-15,1 35-16,17 18 16,0 0 15,35-18-16,36-17 1,17-18 0,-35-35-1,-53-1 1,0-17 0,-36 0-1,-16 18 1,-1 35-1,17 0 1,36 18 0,124 52 31,-54-52-32,54-18 1,-18-18-1,-36 1 1,-35-19 0,-35 19-1,-17-1 1,-54 18 0,1 35-1,52 1 1,18 17-1,18-18 1,52-35 0,18-35-1,1-71 17,-89 71-17,0-54 1,0-52-1,0 35 1,0-35 0,0 35-1,-18 142 17,18 17-17,0 70 1,0 18-1,0-17 1,0-36 0,0-53-16,35 18 15,1 0 1,-19-35 0</inkml:trace>
  <inkml:trace contextRef="#ctx0" brushRef="#br0" timeOffset="48913.59">12118 4392 0,'35'0'16,"-35"18"15,0-1-15,0 1-16,0 35 15,0 17 1,18-34 0,-1 34 15</inkml:trace>
  <inkml:trace contextRef="#ctx0" brushRef="#br0" timeOffset="49349.75">12453 4410 0,'18'-36'16,"-1"1"-1,36 18 1,0 17 0,-18 17-1,-17 18 1,-18 18 0,-35 0-1,0-17 16,52-36 16,1 0-47,17 0 16,0 17 0,1 18-1,-1 18 1,-35 0-1,0-17 1,0-19-16,-35 18 16,-71 1-1</inkml:trace>
  <inkml:trace contextRef="#ctx0" brushRef="#br0" timeOffset="50517.7">4533 7567 0,'18'0'78,"-1"0"-63,1 0 1,35 0 0,-35 0-16,35 0 15,17 0 1,1 0 15</inkml:trace>
  <inkml:trace contextRef="#ctx0" brushRef="#br0" timeOffset="50848.25">4533 7814 0,'-17'18'16,"17"-1"0,17-17 15,1 0-15,88 18 15,-89-18-31,71 0 15,1 0 1,-19 18 0,-52-18-16,17 0 15</inkml:trace>
  <inkml:trace contextRef="#ctx0" brushRef="#br0" timeOffset="55360.45">6879 6879 0,'0'-17'62,"0"-1"-15,-17 18-31,-1-18-16,0 18 15,-52 0 1,34 0-1,1 18 1,-53 17 0,17 36-1,18 17 1,36-35 0,17 35-1,17-17 1,36-19-1,0-52 1,35 0 0,-35-35-1,-35-18 1,-18 18 15,0 17-31,-18 1 16,-123-1 15,106 36-15,0-1-1,35 1-15</inkml:trace>
  <inkml:trace contextRef="#ctx0" brushRef="#br0" timeOffset="56525.1">7267 7073 0,'-17'0'281,"34"0"-218,1 0-63,-1 0 15,89 18 17,-88-18-32,53 17 15,17-17 1,0 18-1,-53-18 1,-17 0 0,-36-18 46</inkml:trace>
  <inkml:trace contextRef="#ctx0" brushRef="#br0" timeOffset="58441.18">8237 6791 0,'0'-18'16,"0"1"15,18 17-15,-18 17 15,0 1-31,0 35 16,0 35 15,0 0-15,0 18-1,-18 0 1,18-36 0,0-52-1,0 17 1,0-52 15</inkml:trace>
  <inkml:trace contextRef="#ctx0" brushRef="#br0" timeOffset="59353.18">6050 7673 0,'-18'0'16,"-17"0"0,18 0-1,-1 0 1,36 0-1,-1 0 1,36 0 0,-18 0-16,54 18 15,69-18 1,72 17 0,34 1-1,107-18 16,-283 0-15,176 17 0,-17-17-1,-53 18 1,-70-18 0,35 0-1,-1 0 1,-69-18-1,69 18 1,-105 0 0,0 0-1,-35 0 1</inkml:trace>
  <inkml:trace contextRef="#ctx0" brushRef="#br0" timeOffset="63269.15">6209 8255 0,'-18'-18'15,"18"1"17,0 34 15,0 1-32,0 0 1,-17 17-1,-1 18 1,0 17 0,1-17-1,17 0 1,0-18 0</inkml:trace>
  <inkml:trace contextRef="#ctx0" brushRef="#br0" timeOffset="63751.93">6491 8220 0,'0'0'0,"-18"17"32,1-17-17,-1 53 1,1 18 0,-1-1-1,18-17 1,0-17-1,88-19 17,-70-17-32,17-17 15,-17-19 1,-1 36 0,1-35-1,-18-18 1,0 18-1,-35 0 1,17 17 0,-35 0-1,35 1 1,1 17-16</inkml:trace>
  <inkml:trace contextRef="#ctx0" brushRef="#br0" timeOffset="64629.02">7179 8378 0,'18'0'187,"-1"0"-171,19 0 0,16-17-1,37 17 1,-36 0 0,-18 0-16,18 0 15,17 0 1,-52 0-1,0 0 1</inkml:trace>
  <inkml:trace contextRef="#ctx0" brushRef="#br0" timeOffset="67464.85">8255 8149 0,'-18'0'31,"1"0"-15,-1 18-1,-70-1 16,70 1-31,-35 0 16,53-1 0,0 1-16,0 0 15,18-1 1,17 19 0,18-1-1,-18 0 1,-35-17 15,0 17-15,0-17-1,0-1 1,-35 1 0,18-18-1,-1-18 1,18-52 15,35 34-15,0-16-1,18-1 1,-17 17 0,-19 19-1,-17-1 1,0 0-1,-17 1 17,-1 17-32</inkml:trace>
  <inkml:trace contextRef="#ctx0" brushRef="#br0" timeOffset="72792.42">9737 7655 0,'17'0'63,"1"-17"-48,0 17-15,52 0 16,1 0 0,-36 17-1,18-17 1</inkml:trace>
  <inkml:trace contextRef="#ctx0" brushRef="#br0" timeOffset="73091.7">9807 7779 0,'0'17'16,"18"-17"15,-1 0-15,1 0-1,53 18 1,-18-18 0,17 0-1</inkml:trace>
  <inkml:trace contextRef="#ctx0" brushRef="#br0" timeOffset="75440.14">11553 7214 0,'-17'0'47,"-1"0"-47,-17 0 16,-53 0-1,17-17 1,36-1 0,17-17-1,18-18 16,18 53 1,-18 17-17,0 19 1,0 17 0,-18 0-1,1-18-15,-1 18 16,18 0-1,-18-36 1,36-17 15,17 0-15,36-17 0,-36 17-1,-17 17-15,35 1 16,-18 70 31,-35-70-32,-35 17 1,-36-17 0,1-1-1,-36-17 1,35-17-1,53 17-15</inkml:trace>
  <inkml:trace contextRef="#ctx0" brushRef="#br0" timeOffset="75776.23">10777 7796 0,'0'18'0,"0"0"31,18-18-16,53 0 1,70 0 0,35 0-1,-52 0 1,-72 0-16,19 0 16,-18 0-1</inkml:trace>
  <inkml:trace contextRef="#ctx0" brushRef="#br0" timeOffset="76238.8">11007 8096 0,'17'0'32,"1"0"-32,17 18 15,18 0 1,-18 17 0,-35-18-1,0 36 1,-17-17-1,-19-1 17,36-17-17,18-18 17,0 0-17,52 0 1,19 0-1,-19-18 1,1 18 0,-18 0-1,-36 0-15</inkml:trace>
  <inkml:trace contextRef="#ctx0" brushRef="#br0" timeOffset="77637.82">12453 7743 0,'0'18'63,"18"-18"-32,-1 0-15,1 0-16,35 0 15,17 0 1,-34 0 0,34-18 15,-34 18-15,-1 18-16</inkml:trace>
  <inkml:trace contextRef="#ctx0" brushRef="#br0" timeOffset="77983.45">12400 7990 0,'0'18'0,"0"0"32,18-18-32,-1 17 15,19 1 1,17 0-1,35-18 1,-35 0 0,-18 0-16,18 0 15</inkml:trace>
  <inkml:trace contextRef="#ctx0" brushRef="#br0" timeOffset="79535.39">13988 7567 0,'-18'0'47,"-35"0"-32,18 0-15,-18-18 16,0 1 0,18-1-1,35-17 1,0 17 15,0 1-15,17 34-1,1 1 1,-18 0 0,0 34-1,-18 19 1,-17 0 0,35-36-1,-18 0 1,18-17 31,36-18-47,-19 0 15,1 0-15,17 0 16,1 35 15,-1 0-15,-18 18-1,-17-18 1,0 18 0,-70-35-1,-1 0 1,-17-18 0,35-18-1,18 0-15</inkml:trace>
  <inkml:trace contextRef="#ctx0" brushRef="#br0" timeOffset="79868.8">14270 7691 0,'17'0'0,"1"0"15,0 17 1,17 1-1,-17-1-15,35 19 16,70 70 15,-105-89-15</inkml:trace>
  <inkml:trace contextRef="#ctx0" brushRef="#br0" timeOffset="80114.53">14517 7708 0,'-18'-17'16,"1"17"0,-1 17-1,-17 18 1,-1 36-1,-17 0 1,18-1 0,17-52-16,1 17 15</inkml:trace>
  <inkml:trace contextRef="#ctx0" brushRef="#br0" timeOffset="80668.81">14870 7726 0,'0'-18'16,"17"1"-1,1-1 1,35 18 0,-36-18-1,19 18 1,-1 18-1,-35 17 1,0 18 0,0 0-1,-35 0 1,-18 17 0,0-34-1,35-19 1,36-17 31,-1 0-47,54 0 15,-18 0 1,106 0 31</inkml:trace>
  <inkml:trace contextRef="#ctx0" brushRef="#br0" timeOffset="80984.06">15169 7408 0,'0'-17'16,"-17"17"-16,-1 0 31,36 0-16,17 0 1,36 0 0,17 17-1,-53-17-15</inkml:trace>
  <inkml:trace contextRef="#ctx0" brushRef="#br0" timeOffset="81238.7">15628 7161 0,'0'-17'16,"0"-1"-16,0 36 31,0-1-15,0 89-1,0-71 1,0 54 0,0-54-16,0 53 15,0 36 1</inkml:trace>
  <inkml:trace contextRef="#ctx0" brushRef="#br0" timeOffset="83281.86">16069 7743 0,'0'-17'16,"-18"-18"0,18 17-1,18 18 1,-18 18 0,0-1-1,18 36 1,-18-18-1,0 36 1,0-18 0,0-36-1,0-34 1,0-1 0,17-35-1,19-35 16,16 0-15,-16 53 0,-19 35-16,19-18 15,17 71 17,-53-18-17,0 0 1,0-17-16,0 17 15,0 1 1,0-19 0,0-34 15,17-36-15,19-18-1,-19 36 16,1 17-31,17-17 16,0 17 0,1 36-1,-1 35 17,-35-35-32,18 17 15,-18 18 1,0 0-1,17-18 1,1-35 0,17 0-1,0-35 1,18-36 0,-17 36-1,-1-18 16,0 18-15,-35 17 0,0 36-1,-35 17 1,0 53 15,35-53-15,0 1-1,17-36-15,18 0 16,18-18 0,-17-17-1,-1-36 1,-35 36 0,0-18-1,-53 35 1,18 1 15,17 17-15,0 35-1,54 0 1,52 1 0,0-19-1,106 1 16,-159-18-31,18-18 16,-35 1 0,-18-1-1,-53 0 1,-17 18 0,34 0-1,1 36 16,35-1-15,18 0 0,52-17-1,-17-18 1,35-18 0,0-35-1,-35-158 16,-35 122-15,-18-17 0,0 36-1,0 52 1,0 54 15,-35 52-15,-1 35-1,19-52 17,-1-36-32,18 36 15,-35 17 1,17-18 0,18-17-1</inkml:trace>
  <inkml:trace contextRef="#ctx0" brushRef="#br0" timeOffset="84231.2">18045 7461 0,'0'-17'0,"0"-1"31,0 36 0,0-1-15,0 1 0,0 0-16,0 52 15,-36-17 1,36-35-16,-17 35 31,-1 17-15,-17-35-1,35 1 1</inkml:trace>
  <inkml:trace contextRef="#ctx0" brushRef="#br0" timeOffset="84763.93">18327 7532 0,'17'-18'16,"1"1"-16,17-19 15,1 19 1,-19 17 0,19 0-1,34 0 1,-35 17 0,-35 36-1,0-18 1,-35 1-1,-18 17 1,18-18 0,17-17 15,36-18-15,70 17 15,-70 1-31,-1-1 15,1 19 1,-18 17 15,-18 17-15,-35-35 0,1-17-16</inkml:trace>
  <inkml:trace contextRef="#ctx0" brushRef="#br0" timeOffset="86328.89">14676 8167 0,'0'17'31,"0"1"0,17-18-31,18 0 0,71 18 32,-70-1-32,-1-17 15,53 0 1,18 18 0,-71-18-16,71 0 15,53 18 1,-18-1-1,-35-17 1,-36 0 0,18 0-1,1 0 1,-36 0 0,-18 18-16,53-18 15,-35 0 1,35 18-1,0-18 1,53 0 31,-88 0-31,36 0-1,-1 0 1,-18 17-1,1-17 1,17 0 0,-35 0-1,0 0 1,17 18 0,1-18-1,17 0 1,-17 0-1,-36 0 1,36 17 0,52-17 15,-105 0-15,52 0-1,18 18 1,-17-18-1,17 18 1,0-18 0,-17 0-1,17 17 1,18-17 0,-18 0-1,-17 0 1,17 0-1,-35 18 1,17-18 0,-52 0 15,17 0 0,-52 0 16</inkml:trace>
  <inkml:trace contextRef="#ctx0" brushRef="#br0" timeOffset="88893.3">3951 10054 0,'-18'18'0,"36"-18"78,17 0-78,-17 0 16,88 0 0,-36 0-1,-34 0-15,34 17 16,36-17 0,-88 0-16</inkml:trace>
  <inkml:trace contextRef="#ctx0" brushRef="#br0" timeOffset="89191.01">4039 10266 0,'-17'0'16,"17"17"0,17-17-1,54 0 1,17 18 0,36-18-1,-54 0 1,1 0-1</inkml:trace>
  <inkml:trace contextRef="#ctx0" brushRef="#br0" timeOffset="107894.11">5486 9825 0,'17'0'16,"-17"-18"15,0 36-15,-17-18 0,-19 17-1,-52 1 1,18-18-1,17-18 1,53 1 0,-18-1-1,0 1 1,18 34 15,-17-17-31,17 35 31,-35 18-15,-1 0 0,19-17-1,-1 17 17,36-71-1,-1 18-31,19-18 15,34 18 1,-17 0 0,0 36-1,-53-19 1,0 36 0,0-35-16,0 17 15,-53 18 1,-18-18 15,19-17-15,-37-1-1,1-34 1,71 17-16</inkml:trace>
  <inkml:trace contextRef="#ctx0" brushRef="#br0" timeOffset="108223.74">5715 9984 0,'0'17'47,"18"1"-47,-1 0 16,36 34 15,-35-34-31,52 53 15,-52-36 1,0-35-16,-1 35 16</inkml:trace>
  <inkml:trace contextRef="#ctx0" brushRef="#br0" timeOffset="108458.1">5944 10019 0,'0'0'0,"-17"-18"16,17 1-16,-18 17 15,0 35 17,-17 35-17,-53 54 16,70-89-31,-35 18 16,36-35-16</inkml:trace>
  <inkml:trace contextRef="#ctx0" brushRef="#br0" timeOffset="108889.69">6103 10019 0,'18'0'15,"-1"-18"1,19 18 0,17 0-1,17 0 1,71 0 15,-106 0-31,1 0 16,-1 0-1,-35 18 1,0 0 0,0 17-1,-35 35 1,-36 36-1,1 0 17,34-35-17,19-36-15,-1 18 16,-17 0 0</inkml:trace>
  <inkml:trace contextRef="#ctx0" brushRef="#br0" timeOffset="109173.27">6279 10266 0,'18'0'47,"35"0"-32,0 0 1</inkml:trace>
  <inkml:trace contextRef="#ctx0" brushRef="#br0" timeOffset="110371.17">7108 10213 0,'18'-18'0,"0"18"31,-18 18-15,0 0-16,17-1 31,-17 54-15,-17-18 0,-1-18-1,0-17 1,18-36-1,0-17 1,36-18 0,-19 35-16,19-35 15,17 0 1,35 18 15,-88 53-31,35-1 16,-17 36-1,-1 18 1,-17-1 15,0-34-15,0-54 15,0-17-15,0-1-1,0 1-15,36 0 16,17-18 0,-18 18-1,18 52 1,-18 19 0,0 69 30,-35-34-30,0-53 0,0 17-1,-17-18 1,17-34-16</inkml:trace>
  <inkml:trace contextRef="#ctx0" brushRef="#br0" timeOffset="110737.72">7814 10266 0,'18'-18'16,"-18"1"0,0 34 15,0 36-15,0 18-1,35-1 16,0-52-31,0-18 16,54-18 0,-36-17-1,-53-18 17,0 35-32,0-35 15,-18-17 1,-35 52-1,0 1 1,53 34 0,0 19-1,18-1 1</inkml:trace>
  <inkml:trace contextRef="#ctx0" brushRef="#br0" timeOffset="111270.25">8520 10301 0,'17'-18'16,"-17"1"15,-53-1-15,-17 36-1,17-1 1,35-17-16,-17 36 15,35 17 1,35-18 0,0-17-1,54-36 1,-1-35 0,-35 0-1,0-35 1,-36-36-1,19-105 17,-36 211-17,0-52 1,0 35 0,0 70-1,0 0 1,-36 71-1,1 18 1,0-1 0,-1-35-1,1 36 1,35-36 0,18-35-1</inkml:trace>
  <inkml:trace contextRef="#ctx0" brushRef="#br0" timeOffset="111553.04">9313 10195 0,'0'-17'16,"18"-19"-1,-18 54 17,0 0-17,0 52 1,0 18 0,0 1-1,0-37 1,0-34-16</inkml:trace>
  <inkml:trace contextRef="#ctx0" brushRef="#br0" timeOffset="112036.03">9596 10195 0,'17'-35'15,"18"0"1,18-1 0,18 54-1,-53 0 1,17 17 0,-35 18-1,0-18 1,-53 0-1,35-17 1,18-36 15,18 1-15,52-1 0,-52 18-1,17 0 1,18 35-1,-35 18 1,0 18 0,-18-18-1,-18-36-15,-35 54 16,0-36 0,-17-17-1,52 0-15</inkml:trace>
  <inkml:trace contextRef="#ctx0" brushRef="#br0" timeOffset="112752.29">10954 10283 0,'-36'0'16,"19"0"15,17 18-15,141-18 15,-106 18-31,36-18 16,52 17-1,-17-17 1,-88 0-16</inkml:trace>
  <inkml:trace contextRef="#ctx0" brushRef="#br0" timeOffset="113018.06">10971 10601 0,'0'18'15,"53"-18"1,-17 0 0,69 17-1,-16 1 1,34 0 0,-35-1-1</inkml:trace>
  <inkml:trace contextRef="#ctx0" brushRef="#br0" timeOffset="113967.71">12841 10460 0,'0'-18'15,"-18"-17"1,18 0 0,53-1-1,0 19 1,18 17 0,-36 17 15,-35 19-16,0-1 1,-35 18 0,-18 0-1,0-18 17,71-35-17,17 0 1,18 0-1,17 35 1,-34 1 0,-1 17-1,-35-1 1,-18-16 0,-52-19 15,17-17-16,-35 0 1,-1-17 0,72-1-16</inkml:trace>
  <inkml:trace contextRef="#ctx0" brushRef="#br0" timeOffset="114600.4">13776 10354 0,'-18'0'32,"-17"18"-32,-36-18 31,-17 17-16,35-17 1,36-17 0,17-1-1,35 0 1,0-17 0,-17 35 15,-18 18-31,0-1 15,-35 36 1,-18 18 0,35-36-1,0 18 1,18-35 0,18-18 15,0-18-16,35 18 1,17 18 0,-17 17-1,0 18 1,-35 0 0,-18-36-16,17 19 15,-70 52 16,18-88-31,0 0 16,0 0-16,-36 0 16,0 0-1</inkml:trace>
  <inkml:trace contextRef="#ctx0" brushRef="#br0" timeOffset="115346.39">14746 10495 0,'0'18'16,"0"17"15,0-17-31,-35 35 16,0-18-1,17-17-15,0 17 16,18-18 0,0-34-1,18-18 16,35-36-15,0 18 0,0 18-1,-18 17 1,-17 36 0,-18-1-1,0 1-15,0 17 16,0 18-1,-36 35 17,19-88-17,52-35 17,18-18-17,17 0 1,-17 18 15,-17 17-15,-19 36-1,1 0 1,-18-1-16,0 19 16,0 17-1,-35-1 1,17 1-1,18-35 1,0 0 0</inkml:trace>
  <inkml:trace contextRef="#ctx0" brushRef="#br0" timeOffset="115698.74">15311 10672 0,'17'-36'15,"-17"19"1,-17 17 0,-1 0-1,-17 35 1,35 18 0,0 0-1,0-36 1,53 19-1,-1-36 1,1-18 0,-53-105 31,0 87-47,-35-17 15,17 36 1,18 34-1,0 1 1</inkml:trace>
  <inkml:trace contextRef="#ctx0" brushRef="#br0" timeOffset="116248.29">15910 10689 0,'18'-17'15,"-18"-1"1,-35 0 0,-36 1-1,-88 52 17,142-35-32,-1 53 15,18-36-15,0 19 16,53 17 15,35-36-15,0-34-1,-17-1 1,-1-70 0,-17-36-1,18-17 1,-18-18-1,-36 71 1,1 18 0,-18 52-1,0 53 1,-106 177 31,53-124-47,0 53 31,36-105-31,-1 17 16,-17 35-1,35-35 1,0-36-16</inkml:trace>
  <inkml:trace contextRef="#ctx0" brushRef="#br0" timeOffset="116565.22">16986 10530 0,'18'-17'31,"-18"34"0,0 1-15,-18 35-1,-35 18 1,18-19 0,17-16-16,-35 17 15,-17 0 1,52-1-1,1-52 1</inkml:trace>
  <inkml:trace contextRef="#ctx0" brushRef="#br0" timeOffset="117147.93">17110 10654 0,'17'0'63,"1"-18"-63,0 18 15,35 0 1,-18 0 0,0 18-1,-35 17 1,0-17 0,-18 17-1,-34 0 1,-19-17 15,89-18 16,-1 0-31,1 0-16,0 18 15,-1-1 1,-17 19-1,0 16 1,-53 1 0,18-17-1,17-19-15,-17 1 16,-35 17 0,52-35-1</inkml:trace>
  <inkml:trace contextRef="#ctx0" brushRef="#br0" timeOffset="118429.83">3651 11553 0,'18'0'78,"0"0"-62,-1 0-16,18 0 15,36 18 1,0-18 0,-19 0-1,-16 18 1,-19-18-16</inkml:trace>
  <inkml:trace contextRef="#ctx0" brushRef="#br0" timeOffset="118712.9">3669 11747 0,'0'18'16,"18"-18"31,-1 0-32,1 0-15,35 18 16,35-18-1,-35 17 1,0-17 0</inkml:trace>
  <inkml:trace contextRef="#ctx0" brushRef="#br0" timeOffset="125288.93">5256 11254 0,'0'-18'31,"-17"18"-15,-1-18-16,0 18 15,-34 0 17,-19 18-17,18 0 1,18-1-16,-18 1 16,0 35-1,53 0 1,0-36-1,88 19 17,-53-36-32,54-18 15,-19-17 1,-17-1 0,-35-16-1,17 16 1,-35 19-1,0 34 32,0 19-31,-18 52 0,1 0-1,17-18 1,-18 36-1,0-18 1,-17 36 15,18-106-15,-19-18 0,-52-18-1,53 18 1</inkml:trace>
  <inkml:trace contextRef="#ctx0" brushRef="#br0" timeOffset="129385.08">3140 13582 0,'-18'0'15,"18"-18"1,-18 18 0,18-17-1,0-1 1,0 0-1,106-35 17,-88 53-32,35 0 15,0 18 1,-36 35 0,-17 18-1,-35 34 1,-18-34-1,-17 0 1,34-54 0,19-17-1,17-17 1,53-36 15,0 0-15,52-18-1,1 1 1,-53-1 15,-53 89 1,-35 35-17,-36 35 1,36-35-1,-18 35 1,53-18 0,35-17-1,18-35 1,-17-18-16</inkml:trace>
  <inkml:trace contextRef="#ctx0" brushRef="#br0" timeOffset="129918.21">3651 13882 0,'0'-18'31,"18"18"-31,17-17 16,0-1 0,1 18-16,-1 0 15,18 18 1,-53 34 0,0 1 15,-35-17-16,-18-1 1,17 0 0,19-35-1,34 0 17,36 0-17,0 18 1,0 17-1,-53 0 1,0 1 0,-17-19-1,-36 1 1,0 0 0,0-18 15,35 0-31</inkml:trace>
  <inkml:trace contextRef="#ctx0" brushRef="#br0" timeOffset="130251.49">4286 13899 0,'18'0'46,"0"0"-46,-1 0 16,71 0 0,18 18-1,-18 0 1,-52-18 0</inkml:trace>
  <inkml:trace contextRef="#ctx0" brushRef="#br0" timeOffset="130500.84">4410 14111 0,'-18'18'16,"0"-18"-1,18 17 1,18 1 0,35 0-1,18-18 1,-1 17-16</inkml:trace>
  <inkml:trace contextRef="#ctx0" brushRef="#br0" timeOffset="133015.31">5592 13741 0,'-18'-18'16,"18"0"-16,0 1 15,0-1 1,0-17 0,0 17-1,53 53 16,-36-35-15,36 53 0,36 36-1,-19-1 1,-17 0 0,-35-35-1,-18 0 1,0-36-1,-18-34 1,-17-1 0,-1-35-1,19 18 1,-18 17 0,17 18-1,-17 18 1,-71 123 31,71-88-32,-18 0 1,-18-18 0,18-35-1</inkml:trace>
  <inkml:trace contextRef="#ctx0" brushRef="#br0" timeOffset="133531.34">5856 13353 0,'0'-18'16,"18"-17"0,-1 17-1,36-17 1,0 35-1,-18 17 1,-17 1 0,-18 0-16,0 35 15,-18 35 1,-34-18 0,16-17-1,19-35 1,-1 0-1,36-36 17,70 18-17,88 18 17,-140-18-32,34 17 15,1 18-15</inkml:trace>
  <inkml:trace contextRef="#ctx0" brushRef="#br0" timeOffset="133864.04">6385 14023 0,'18'0'31,"17"18"-15,18-18-1,35 0 1,0 17 0,-17 1-1,-36-18 1</inkml:trace>
  <inkml:trace contextRef="#ctx0" brushRef="#br0" timeOffset="135012.34">7020 13917 0,'0'-18'125,"18"18"-109,17 0-1,-17 0-15,35 0 16,17 0 0,1 36-1,-18 17 1,-53-18 0,0 35-1,-18-17 1,-35-17-1,36-36 1,-19 0 15,36-18-15,0-17 0,36-1-1,34 1 1,89-35 15,-124 52-31,53-17 16,-35-1-1,-35 19 1,-18-1 0,-18 1-1,-35 34 1,18 1-1,-18 35 1,36 0 15,17 17-15,17-17 0,54 0-1,17-35 1,-18-18-1,54-53 17,-106 17-17,-18 19 1,0 34 15,-18 19-15,0 34-1,1 36 1,17-53 0,0 35 15,0-35-15,0-35-16</inkml:trace>
  <inkml:trace contextRef="#ctx0" brushRef="#br0" timeOffset="136627.54">8096 14164 0,'18'0'47,"0"0"-31,-1 18-1,54-18 1,-18 17 0,52 1-1,1 0 1,-35-18 0</inkml:trace>
  <inkml:trace contextRef="#ctx0" brushRef="#br0" timeOffset="137544.1">8608 14041 0,'0'0'0,"17"-18"16,1 18-1,35 0 1,-18 0-1,1 35 1,-1 36 0,-18-18-1,-17 17 1,-52-35 0,34-17-16,0 0 15,-17-18 1,35-36-1,71-52 17,-36 53-32,71-53 15,-18 17 1,-35 36 15,-36 35-31,1-18 16,-18 1-1,0 34 1,-53 36 0,18-17-1,-18 34 1,35-17 0,18 0-1,18-18 1,0-17-16,34-1 15,19-17 1,52-35 31,-123 18-31,0-1-1,36-17 1,-36 17-1,17 18 1,19 0 0,17 18-1,-36 17 1,19 0 0,-36 0-1,-36 36 1,-17-36-1,18 1 1,35-19 31,18-17-47,70 0 31,53 18-15,-70-18-16</inkml:trace>
  <inkml:trace contextRef="#ctx0" brushRef="#br0" timeOffset="138858.41">10178 14076 0,'17'0'0,"1"0"16,35 35 15,-36-17-16,-17 17 1,0 0 0,0 18-1,-17-18 1,17-17 0,0-36 15,0 1-31,35-36 15,0-18 1,18 18 0,-35 36-16,17-18 15,18 17 1,-35 36 0,17-1 15,-35 107 0,0-89-15,0 0-1,0-17 1,0-36 0,0 1-1,35-36 1,1-18-1,-1 53 1,18-17 0,-18 35-1,0 18 1,-17-1 0,0 1-16,-18 17 15,17 18 16,-17 18-15,0-54 0,0 1-1,18-18 1</inkml:trace>
  <inkml:trace contextRef="#ctx0" brushRef="#br0" timeOffset="139757.34">10971 14182 0,'0'0'0,"0"-18"15,18-17 1,-18 52 15,-18 1-15,1 0-16,-1 17 16,18 18-1,53-18 16,35-17-15,36-54 15,-124 1-15,0 0 0,-18 0-1,0 35-15,-35-36 16,1 36-1,-1 0 1,53 18 15,105 17-15,1 1 0,18-19-1,-54-17 16,-17-17-15,-35 17 0,-89-36 15,54 36-31,-36 0 16,-18 18-1,18 17 1,53 0-1,0 1 1,18-36-16,35 17 16,35-17-1,0-53 1,0-17 0,-35 17-1,-17-70 16,-19 17-15,1 18 0,-18 52-1,0 36 17,0 53-17,0 35 1,-18-17-1,1 35 1,17 0 0,-18-36-1,18-17 1,18-53-16</inkml:trace>
  <inkml:trace contextRef="#ctx0" brushRef="#br0" timeOffset="140154.24">12665 14076 0,'0'-18'16,"0"1"-16,0-1 15,0 36 17,0-1-17,0 1-15,-36 35 31,19 17-15,-36 1 0,53-18-1,-18 17 1,18-17 0,0-35-1</inkml:trace>
  <inkml:trace contextRef="#ctx0" brushRef="#br0" timeOffset="140694.79">12912 14164 0,'17'0'0,"-17"-18"15,36 18 1,-1-17 0,35 17-1,19 0 16,-72 0-31,-17 35 16,0 0 0,-35-17-1,-18 17 1,35-35 0,36 0 15,35 0-16,0 0 1,17 18 0,-34 17-1,-19-17 1,-17 35 0,0-18-1,-35 0 1,-71 1 15</inkml:trace>
  <inkml:trace contextRef="#ctx0" brushRef="#br0" timeOffset="149493.67">4057 15681 0,'18'0'16,"-18"-18"-1,17 18 32,-17 18-31,18-18 15,-1 0-31,54 0 16,35 18-1,-18-18 17,0 0-17,-70 17-15</inkml:trace>
  <inkml:trace contextRef="#ctx0" brushRef="#br0" timeOffset="149760.24">4004 15910 0,'0'0'0,"0"18"16,0 0-1,35-18-15,1 17 32,-1-17-32,18 18 15,53-1 1,-53 1-16</inkml:trace>
  <inkml:trace contextRef="#ctx0" brushRef="#br0" timeOffset="151163.49">5486 15399 0,'17'0'0,"-17"-18"31,-35 36 16,17-18-47,-70 17 16,0 19-1,17 17 1,54-18 15,17-18-31,0 36 16,53-17 0,17 17-1,18-18 1,-17 18-1,-53-18 17,-18-17-32,-18 17 15,-53 0 1,1-17 0,-1 17-1,18-35 1,36 0-1,17-17 1,35-19 15,36-17-15,17-17 0,-18-1-1,-17 18 1,0 0-1,-17 0 1,-36 18 15,-36 18-15,19 17 0,-36 17-1</inkml:trace>
  <inkml:trace contextRef="#ctx0" brushRef="#br0" timeOffset="151596.09">5838 15469 0,'18'-17'16,"0"17"-16,-18-18 15,17 18 1,-17 18 15,0-1-31,0 36 16,0 0 15,0 35-15,0-17-1,-17 17 1,-19-35-1,19 0 1,17-18 0</inkml:trace>
  <inkml:trace contextRef="#ctx0" brushRef="#br0" timeOffset="152621.2">6332 15734 0,'18'18'32,"0"-18"-17,-1 0 1,19 0 0,16 17-1,54-17 1,18 18-1,-36-1 1,-35-17 0,0 18-1</inkml:trace>
  <inkml:trace contextRef="#ctx0" brushRef="#br0" timeOffset="157340.49">7691 15628 0,'0'-18'31,"-18"18"-31,0 0 16,-17-17-16,0 17 31,-53 0-15,17 17-1,18 1 1,35 0 0,18 35-1,0 0 1,71-1-1,88 19 17,-142-53-32,36 17 15,0 0 1,-18 0 0,-35-17-1,0 17 1,-52-17-1,-37 17 17,36-35-17,-17 0 1,35 0 0,17-35-1,18 17 1,0 1-16,35-19 15,36 1 1,70-71 15,-106 71-15,0 0 0,-35 0-1,-17 17 1,17 0 15,-35 18-15</inkml:trace>
  <inkml:trace contextRef="#ctx0" brushRef="#br0" timeOffset="162617.6">6650 600 0,'-18'0'47,"36"0"31,-1 0-78,1-18 16,0 18-16,17 18 31,-35-1-15,0 36-1,-18 0 1,1-18 0,-36 1-1,18-19 1,17-17 0,36-17-1,34-19 1,90-69 15,-125 87-31,54-35 16,-18 0-1,-36 18 1,-17 17 15,-17 36 0,-1 0-15,18-1-16,-35 18 16,17 18-1,18-17 1,0 17 0,18-36-1,17 1 1,-17-18-1,35-53 17,-53 35-17</inkml:trace>
  <inkml:trace contextRef="#ctx0" brushRef="#br0" timeOffset="162784.06">7003 653 0,'17'0'16,"-34"0"-1,34 17 32,-17 1-31,0 17-1,0 0 1,-17 18 0,-1-17-1,18-1 1</inkml:trace>
  <inkml:trace contextRef="#ctx0" brushRef="#br0" timeOffset="163700.57">7655 441 0,'0'0'0,"18"-18"0,-18 36 47,-18 0-31,18-1-16,0 54 31,0-54-15,0 1-16,18 0 31,0-18-31,17-18 31,0-35-15,0 18-1,-35 17 1,0 1 0,0 34-1,0 19 1,0 16-1,18 37 1,-18-19 0,0 18-1,-35 89 32,17-142-47,-17-17 31,0-71-15,35-18 0,52-17-1,1 17 1,18 36 0,-18 0-1,-18 17 1,0 1-1,-35 34 32,0 1-31,-17 35 15,17-36-15,0 36-1,0 0 1,0 0-16</inkml:trace>
  <inkml:trace contextRef="#ctx0" brushRef="#br0" timeOffset="164665.81">10283 476 0,'-17'0'15,"17"-17"1,17-1 0,1 18-1,35 18 1,0-1-1,-35 19 1,-1-19-16,-17 18 16,-35 18-1,-18-17 1,35-19 0,18-34 30,89-54-30,-72 53 0,54-34-1,-1-1 1,1 17 0,-71 19-1,0 34 16,-35 1-15,-1 35 0,19 0-1,17 0 1,0-18 0,17 0-1,19-35 1</inkml:trace>
  <inkml:trace contextRef="#ctx0" brushRef="#br0" timeOffset="165049.34">10724 635 0,'0'-18'31,"0"1"-16,18-1 1,0 18 15,-1 18-31,1-1 16,0 1 0,-18 35-1,-18-18 1,-17 0 15,17 1-15,36-36 31,-1 0-47,1 0 15,105 0 1,-17 0-1</inkml:trace>
  <inkml:trace contextRef="#ctx0" brushRef="#br0" timeOffset="166115.1">11853 494 0,'-35'-35'15,"53"17"1,-18 36 15,0-1-15,0 1-16,35 0 15,-17 17 1,17 0 0,0-35-1,0 0 1,-17-35 0,17-18-1,-17 18 1,-18 17-16,18 0 15,-18 36 32,0 35-31,17 106 15,-17-142-31,0 19 16,0 34-1,0-17 1,0 0 0,0-18-1,-35-35 1,17-35 0,18-36-1,18 1 1,35 17-1,0 0 17,0 35-17,17-17 1,-34 17 0,16 18 15,-34 0-31,0 0 78,-1 0-62,19 0-1,-19 0 1,36 18-1,-35 17 17,-18 1-17,0-1 1,0-17-16,-18 17 16,1-18-1,52 1 16,-17-18-31,52 0 16,124-18 0,0 18-1,-88-17 1</inkml:trace>
  <inkml:trace contextRef="#ctx0" brushRef="#br0" timeOffset="172016.99">8361 15981 0,'0'17'16,"17"-17"124,1 18-140,0-18 16,35 18 0,88-1 15,-53 1-16,-17 0 1,-36-18 0,-18 0-1,-34 0 32</inkml:trace>
  <inkml:trace contextRef="#ctx0" brushRef="#br0" timeOffset="172408.84">9049 15857 0,'0'-17'15,"0"-1"1,0 36 31,0-1-32,0 1 1,17 53 0,-17 17-1,0-18 1,-17 18 0,-1 1-1,18-72-15</inkml:trace>
  <inkml:trace contextRef="#ctx0" brushRef="#br0" timeOffset="172923.94">9366 15875 0,'0'0'0,"0"-18"32,0 36-17,-35 0 1,35-1-16,-35 19 15,-1 52 1,19 35 15,17-88-31,17-17 16,36 17 0,18-35-1,-18-53 16,0 18-15,-18-35 0,-17-1-1,-18 36 1,-18 0 0,0 35-1,-52-18 1,35 18-1</inkml:trace>
  <inkml:trace contextRef="#ctx0" brushRef="#br0" timeOffset="175188.57">10477 15893 0,'18'-18'0,"0"18"15,17 0 1,0 18 0,-17 35-1,0-1 1,-18-16 0,0-19-16,0 19 31,-18-36 0,18-18-15,0 0-1,35-52 1,18-1 0,0 18-1,0 53 1,-35 0-1,-18 18 1,0 17 0,0 1-1,0-19-15,0 18 16,0-17 0,0 0-1,0-71 32,0 35-31,35-52-1,35 34 1,-34 19 0,-1 17-1,-17 35 1,-1 0-1,1 18 1,0-18 0,-1-17-1,-17 0 1,18-18 0,35-18-1,-18-17 1,36-36 15,-71 36 0,0 53-15,-18-1 0,0 19-1,-17 16 1,17-16-1,18 17 1,36 0 0,-1-53-1,0 0 1,-17-18-16,0 0 16,17-52-1,-35-1 1,0 18-1,-53 0 32,18 53-31,17 18 0,18 0-1,18 35 1,35-36-1,35 1 1,35-1 0,-52-17-1,35 0 1,-71-17 0,-18-18-1,-52 17 1,0 18-1,-53-18 17,-18 71-17,88-35 1,18 17 0,18-17-1,35 17 1,17-35-1,1-35 1,-18-1 0,-36 19-16,19-36 15,17-53 1,0-17 0,-18 34-1,-17-16 1,17 69-1,-35 54 1,-35 35 15,-89 176 1,89-141-17,-18 36 1,53-71-1,0-18-15</inkml:trace>
  <inkml:trace contextRef="#ctx0" brushRef="#br0" timeOffset="175522.23">12594 15787 0,'0'-18'16,"0"1"15,0 34-15,-17 1-1,-19 35 1,-17 17 0,53-17-1,-35 18 1,17-18 0,18-36-1</inkml:trace>
  <inkml:trace contextRef="#ctx0" brushRef="#br0" timeOffset="176054.13">12700 15822 0,'18'0'15,"-1"-18"1,19 1 0,34 17-1,1 0 1,-36 0 0,0 17-1,-35 19 1,-53 17-1,18-18 1,17-17-16,-17 17 31,17 0-15,1-35 0,34 0-1,89 0 16,-53 18-15,-18 17 0,-17 0-1,-18 1 1,0-1 0,-70 0-1,-19 0 1,54-35-1</inkml:trace>
  <inkml:trace contextRef="#ctx0" brushRef="#br0" timeOffset="177202.8">3845 17022 0,'-17'0'16,"17"17"15,17-17 0,1 18-15,0-18-16,17 0 15,18 0 17,17 0-17,1-18 1,-36 18-1,-35 18 1</inkml:trace>
  <inkml:trace contextRef="#ctx0" brushRef="#br0" timeOffset="177552.52">3881 17251 0,'0'17'16,"17"-17"-1,1 0 1,17 0-1,18 18 1,-18-18-16,1 0 16,-1 0-1,0 0 1,0 18 15</inkml:trace>
  <inkml:trace contextRef="#ctx0" brushRef="#br0" timeOffset="187396.29">5468 16916 0,'0'-18'15,"0"0"1,0 1-1,-18 17 1,-35 0 0,1 0-1,-107 70 17,124-52-32,-54 53 15,36-19 1,1 19-1,52 0 1,17-54 0,1 1-16,35-1 15,17-17 1,-17-17 15,-35-18-15,-18-1-1,-18 19 1,-35-1 0,18 18-1,-18 0 1,35 0-16</inkml:trace>
  <inkml:trace contextRef="#ctx0" brushRef="#br0" timeOffset="188043.19">5786 17004 0,'0'-18'31,"0"1"-16,52-1 1,-16 0 0,-1 1-1,-17 17-15,17 0 16,-17 0 0,-1 35 15,-34 0-16,-54 18 1,18-18 0,18-17-1,17 0 1,36-18 0,52 0 30,-52 17-46,0 1 16,-18 0 0,0-1-16,17 1 15,-34 17 1,-36-17 0,0-1 15,-18-17-16</inkml:trace>
  <inkml:trace contextRef="#ctx0" brushRef="#br0" timeOffset="189607.34">6526 17127 0,'36'0'0,"-19"-17"16,19 17-1,-1 0 1,18 35 15,-53-17-31,0 17 16,-18 18 15,18-18-31,-18-35 0,18 18 31,-17-18-15,17-18 0,17-17-1,19-36 1,-1 36 0,18 0-1,18 35 1,-36 0-1,-35 17 1,0 19 0,0 34 31,0-87-16,0-1-16,17 0 1,1 1 0,17-19-1,18 19 1,-17 17 0,-19 0-1,-17 17-15,0 1 16,18 17-1,-18 1 1,0-19 0,17-17-1,36-35 17,-17-18-17,-19 18 1,1-1 15,-18 54 0,0 0-15,-18 17 0,18 18-1,18-18 1,35 0-1,17-35 1,-34 0 0,17-35-1,-53-18 1,-89-35 31,72 70-47,-36 1 31,18 34-15,-1 1-1,36 0 1</inkml:trace>
  <inkml:trace contextRef="#ctx0" brushRef="#br0" timeOffset="190174.06">7673 17127 0,'35'-17'15,"0"17"1,-35-18-16,18 18 16,-36-18 15,1 18-16,-36 36 1,18-19 0,-1 19-1,19-1 1,17 0 0,0-17-1,17-18-15,1 0 16,35-18-1,0-17 1,-18-36 0,-17 18-1,-1-52 1,1-1 0,-18 35-1,18 71 32,-18 18-31,-36 70-1,19 0 1,-19 0 0,19 1-1,-1-1 1,18-18-1</inkml:trace>
  <inkml:trace contextRef="#ctx0" brushRef="#br0" timeOffset="190473.39">8149 17022 0,'18'0'15,"-18"-18"1,0 36 0,0-1-1,0 18 1,-18 36-1,1 0 1,-1-19 0,0-16-1</inkml:trace>
  <inkml:trace contextRef="#ctx0" brushRef="#br0" timeOffset="191089.51">8343 17127 0,'0'-17'16,"18"17"0,-18-18-1,35 0 1,0 1 0,1 17-1,-36 17 1,0 19-1,-18-1 1,-53 36 31,54-71-47,-1 17 16,18-34-1,18 17 1,35-18-1,-18 18 1,-17 0 0,-1 35-1,1-17 1,-18 17 0,0-17-1,-53-1 1,0 1-1,35-18 17,1 0-32</inkml:trace>
  <inkml:trace contextRef="#ctx0" brushRef="#br0" timeOffset="191704.34">9472 17357 0,'0'-18'15,"18"18"32,-1 18-16,19-18-15,34 0 0,89 17-1,-124-17 1,18 0-1,-18 0 1</inkml:trace>
  <inkml:trace contextRef="#ctx0" brushRef="#br0" timeOffset="192120.99">9366 17515 0,'-17'18'16,"34"-18"0,19 18-1,34-1 1,36 1 0,-36-18-1,-34 18-15,34-18 16,36 0-1,-53 17 1,-18-17 0</inkml:trace>
  <inkml:trace contextRef="#ctx0" brushRef="#br0" timeOffset="196550.13">10848 17268 0,'0'-17'94,"18"17"-63,-18-18-15,17 18-16,-17-17 15,18-1 1,-36 18-1,18-18 1,0 36 15,0 0 1,0-1-32,0 36 31,-35 0-16,0 35 1,-1 18 0,36-88-1,0 17 1,-35 0 0,35-17-1,0 17 1</inkml:trace>
  <inkml:trace contextRef="#ctx0" brushRef="#br0" timeOffset="208821.19">11165 17233 0,'-17'0'188,"17"18"-173,0-1 16,0 1-15,-18-18-16,0 35 16,1 1-1,-18-19 1,35 1-16,-36 0 16,19 34-1,-19-16 1,36-1-1,-17 18 1,-1-35 15,0 17-15,18 0 0,-17-17-1,17-1 1,-18 1-1,18 17 17,0-17-17,0 0 17,-17-18 30,17 17-15,0-34 125,17 17-172,-17-18 15,0 0 1</inkml:trace>
  <inkml:trace contextRef="#ctx0" brushRef="#br0" timeOffset="211156.91">10830 17268 0,'18'0'47,"0"0"47,-18-17 62,0 34 0,-18-17-140,18 18-16,0 0 31,-18-1-15,1 1-1,17 0 1,0-1 15,-18-17-15,18 18-1,0 0 1,-18-18 0,18 17 15,0 1 0,0-1 0,0 1-15,0 0 15,0-1 0,-17 1 1,-1 0-17,18-1 17,0 1-17,0 0 1,-18-18-1,18 17-15,0 1 47,-17-18-31,17 18 15,-18-1 0,18 1 1,-17-18-1,17 17-15,-18-17 15,18 18-31,0 0 62,0-1 16,0-34 141</inkml:trace>
  <inkml:trace contextRef="#ctx0" brushRef="#br0" timeOffset="-207388.8">24324 4604 0,'0'-18'0,"0"0"16,0 1 0,18 17-1,-18-18-15,35 18 16,-35 18 0,18 17-1,-1 18 1,-17 18-1,0-19 1,18-16 0,17-36-1,0-36 1,36-34 0,35-54 15,-89 107-16,-17-1 1,0 53 0,-35 54-1,-18 52 1,-35 35 0,35-52-1,0 34 1,0-34-1,36-71 1,-19-18 0,19-53-1,-1-52 1,18-1 0,0-17-1,141-53 32,-70 106-31,17-1-1,-35 36-15</inkml:trace>
  <inkml:trace contextRef="#ctx0" brushRef="#br0" timeOffset="-206623.36">24765 5133 0,'0'0'0,"0"-18"15,0 1 1,0-1-16,18 0 16,35 1-1,-1-1 1,1 18 15,0 35-15,-53-17-1,0 17 1,-35 1 0,17-19-16,-17 1 15,-18-1 1,36 1-1,34-18 17,36 0-17,0 35 1,-18-17 0,-35 17-1,0 1 1,-17-1-1,-36-18 17,-88-34-1</inkml:trace>
  <inkml:trace contextRef="#ctx0" brushRef="#br0" timeOffset="-206256.38">25770 4992 0,'-17'-18'15,"17"1"17,17 17-32,1 0 15,17 0 1,71 17-1,0-17 1,-35 18 0,-36-18-1,-18 0 1</inkml:trace>
  <inkml:trace contextRef="#ctx0" brushRef="#br0" timeOffset="-205974.08">25753 5186 0,'-18'0'16,"18"17"-1,18-17 1,35 0 0,0 18-1,35 0 1,-35-1 0,-18-17-16,0 18 15</inkml:trace>
  <inkml:trace contextRef="#ctx0" brushRef="#br0" timeOffset="-202357.61">27023 4868 0,'0'-17'15,"-18"-1"1,18-35 0,0 0-1,0 36 1,18-1 0,-18 36-1,35 17 1,18 53-1,0 18 1,-18-36 0,-35-34-16,18 140 31,-18-123 0,-35-35-15,17-18-16,0-18 15,18-17 1,-35-18 0,17 0-1,18 35 1,-17 18 0,-19 36-1,1 16 1,-18 1-1,18-17 1,-53-1 0,35-17-1,18-18 1</inkml:trace>
  <inkml:trace contextRef="#ctx0" brushRef="#br0" timeOffset="-202010.86">27764 4815 0,'0'-17'16,"-18"17"15,0 17-31,-35 19 32,-88 140-17,124-141 1,-19 89-1,36-18 1,36-36 0,52 1-1,-35-54-15</inkml:trace>
  <inkml:trace contextRef="#ctx0" brushRef="#br0" timeOffset="-200629.83">28046 5027 0,'0'18'78,"-18"-18"-62,1 0 0,-1 0 62,0 0-47,36 0 0,-36 0 47,36 0 79,0 0-157,-1 0 31,1 17-31,17 1 31,0 0-15,1 17-1,-1 0 1,-35 71 15,-18-88-31,-17-1 16,-36 19 0,19-36-1,52-18 16,17 0-15,36 1 0,53-19-1,-18 1 1,53 0 0,-17-18 15,-54 18-16,-34 17 1,-36 0 0,-18 18 15,-17 18-15,-1-18-16,-17 35 15,-17 18 1,17 35-1,53-52 1,0-1-16,0 18 16,53 0-1,17-18 1</inkml:trace>
  <inkml:trace contextRef="#ctx0" brushRef="#br0" timeOffset="-200413">28698 5450 0,'18'-17'15,"-18"-1"1,0 36 31,0-1-31,0 19-16,-18-19 0,1 19 15,-18 52 1,17-18-1,18-34 1,0-19 0</inkml:trace>
  <inkml:trace contextRef="#ctx0" brushRef="#br0" timeOffset="-200078.68">29157 5345 0,'18'0'63,"-1"17"-63,54-17 15,-1 18 1,19-1 0,-19-17-1,-35 0 1</inkml:trace>
  <inkml:trace contextRef="#ctx0" brushRef="#br0" timeOffset="-197568.05">29598 5256 0,'18'0'750,"-1"0"266,1 0-1016,17 18 31,-17-18-31,35 18 16,-18-18 15,18 35-15,-18 0-1,-35 18 1,-17 0 0,-19-18-1,-34 1 1,35-19-1,17-17 1,18-17 0,18 17-1,34-36 1,37 1 0,140-53 30,-176 70-30,35-17 0,-35 0-1,-53 17 1,-18 36 15,1-18-31,-19 17 16,-17 36-1,18-35 1,0 35 0,17 0-1,18-18 1,18 0 0,17 1-1,-17-36 1</inkml:trace>
  <inkml:trace contextRef="#ctx0" brushRef="#br0" timeOffset="-193952.6">30357 5627 0,'0'-18'31,"17"18"16,1-17-31,-18-1-1,17 18-15,19-18 16,-1 18 0,-17 0 15,-18 18-15,0 0-1,0 17 1,0 0-1,-18-17-15,0 17 16,1-17 0,17-1-1,35-34 32,0 17-31,18 35-1,0 0 1,-35-17 0,-18 35-1,-18-18 1,-35-17 15,36-18-31,-36 17 16,0-17-16</inkml:trace>
  <inkml:trace contextRef="#ctx0" brushRef="#br0" timeOffset="-193020.29">30586 4886 0,'0'-18'16,"-18"18"0,36 0 15,17 36-16,18 17 1,-18 17 0,18 54-1,0 17 1,-35-18 0,-18-70-16,17 53 15,-17 70 1,-70-35-1,-89-17 17,124-124-32,0 17 15</inkml:trace>
  <inkml:trace contextRef="#ctx0" brushRef="#br0" timeOffset="-190872.31">31044 5503 0,'0'18'63,"18"-18"-48,0 0-15,-1 18 16,19-18 0,34 17 15,-52 1-31,17-18 16</inkml:trace>
  <inkml:trace contextRef="#ctx0" brushRef="#br0" timeOffset="-190187.09">31432 5380 0,'0'-18'16,"-17"18"-1,17 18 16,0-1-15,0 1 0,0 0-16,0-1 15,17 54 17,1-71-32,17 18 15,1-36 1,-1-17-1,18-1 1,0-17 0,-53 36-1,0-1 1,0 36 0,-35 35-1,-18 17 1,17 19 15,-34 34-15,17 18-1,0-17 1,-35 17 15,52-141-15,36-18-1,0-35 1,0 0 0,18-17-1,17 34 1,36 1 0,-18 17-1,53 1 1,-71-1-1</inkml:trace>
  <inkml:trace contextRef="#ctx0" brushRef="#br0" timeOffset="-190006.89">31715 5750 0,'17'-35'31,"1"35"-15,-18 18 15,-35-18-31,17 35 15,0-17-15,-17 34 16,-18 37 0,36-36-1,17 17 1</inkml:trace>
  <inkml:trace contextRef="#ctx0" brushRef="#br0" timeOffset="-188174.76">32367 5503 0,'0'-17'0,"-17"17"15,17 17 32,-18-17-31,18 18-1,0 35 1,0-18 0,-53 18-1,53 0 1,-17-35-1,17-36 1,17-35 15,1 35-31,-1-17 16,36-18 0,-17 18-1,-19 35-15,1-18 16,0 1-1,-1 34 1,-17 19 15,0-1-15,0 0 0,0 0-1,-17-17 1,17-36 15,0-17-15,88-35 15,-71 52-15,1 0-16,17 18 15,-17 0 1,0 18-1,-18 0 1,0 35 15,0-1-15,0-16 0,-18-1-1,18-17 1,0-54 15,35 1-15,0 0-1,54-36 17,-89 54-32,0-1 15,0 36 16,-18-1-15,-35 19 0,53-1 15,0-18-15,0 19-1,18-19 1,17-17-1,-17-17 1,17-19 0,-17-16-1,-18 16 1,-18-17 31,18 36-47,-18 17 15</inkml:trace>
  <inkml:trace contextRef="#ctx0" brushRef="#br0" timeOffset="-187592.69">32985 5556 0,'0'-17'0,"-18"17"32,0 0-17,-34 17 1,16 1 0,1 52 15,35-52-16,0 0-15,88-1 32,-53-17-17,18-35 1,0-53 0,-35-18-1,35-17 1,-18 52-1,-17 18 1,-18 18 0,0 17-1,0 36 1,0-1 0,-36 36-1,-69 88 32,87-88-47,-17 53 31,17-70-15,0-19-16,18 36 16,0 0-1,0-35-15</inkml:trace>
  <inkml:trace contextRef="#ctx0" brushRef="#br0" timeOffset="-187275.93">33408 5468 0,'0'0'0,"0"18"47,0-1-31,0 36 0,-18 0-1,-17 18 1,-18-1-1,53-17 1,-17-18 0,-1-35-16</inkml:trace>
  <inkml:trace contextRef="#ctx0" brushRef="#br0" timeOffset="-186809.6">33461 5609 0,'0'-17'15,"18"-1"1,17 18 0,0-18-1,-17 36 1,-1 0-1,-17 17 1,0-18-16,0 36 16,-35-17-1,0-1 1,17-35 0,18 18-1,0-1 16,36 1-15,-19 35 15,-17-36-15,0 19 0,0-1-1,-35 0 1,-18-17-1,0-18-15</inkml:trace>
  <inkml:trace contextRef="#ctx0" brushRef="#br0" timeOffset="-185228.16">25030 6615 0,'-18'0'0,"18"17"15,-18-17 1,36 18 31,17-18-47,18 0 15,35 17 1,-17 1 0,-18-18-1</inkml:trace>
  <inkml:trace contextRef="#ctx0" brushRef="#br0" timeOffset="-184994.82">24818 6897 0,'18'0'16,"17"17"-1,0 1-15,53 0 16,0-1-16</inkml:trace>
  <inkml:trace contextRef="#ctx0" brushRef="#br0" timeOffset="-183959.95">26352 6421 0,'-70'-18'16,"35"18"-16,-54 18 16,1 17 15,53 35-16,35-34 1,0 34 0,53-35-1,17-35 1,36-52 15,-88 16-31,17 1 16,18-36-1,-53 36 1,0 53 0,0 17-1,-18 36 1,-17 34 0,18 19 15,-1-36-16,18 36 1,0-19 0,-35-69-1,17-1-15,-17-17 16,-36-1 0,-105-52 15</inkml:trace>
  <inkml:trace contextRef="#ctx0" brushRef="#br0" timeOffset="-183546.57">27199 6350 0,'0'-18'0,"-17"18"31,-1 18-31,-53 35 16,-35 70 0,36-17-1,-54 71 1,36-1 0,88-17-1,0-71 1,53 18 15,18-71-31</inkml:trace>
  <inkml:trace contextRef="#ctx0" brushRef="#br0" timeOffset="-182347.33">27252 6720 0,'-18'0'78,"1"0"-78,-1 18 16,-52 17-1,17-17 1,17 35 0,19 0-1,17-18 1,35 18-1,0-18 1,36 1 0,-53 16 15,-18-34-31,-18 0 16,-35-1-1,-35-17 1,35 0 15,35-17-15,18-1-1,0 0-15,35 1 16,36-36 0,53-18-1,-19 18 1,-34 1-1,-1-1 1,-52 17 0,0 1-1,-18 17 32,-36 18-47</inkml:trace>
  <inkml:trace contextRef="#ctx0" brushRef="#br0" timeOffset="-182015.09">27675 7038 0,'0'0'0,"-17"0"15,17 18 32,17-18-47,36 17 16,18 1 15,17-1-15,-53-17-1,-17 0-15,17 0 0</inkml:trace>
  <inkml:trace contextRef="#ctx0" brushRef="#br0" timeOffset="-180815.77">28240 6879 0,'17'0'469,"1"0"-453,0 0 15,-18-17-15,0 34 15,0 1-16,-18-1-15,0 19 16,1 52 0,-18-35-1,17 53 1,0-18 0,1-18-1,17-52 1</inkml:trace>
  <inkml:trace contextRef="#ctx0" brushRef="#br0" timeOffset="-180483.76">28540 6967 0,'0'-17'0,"17"17"16,-17 17 15,0 1-15,0 35-1,-35 35 1,0 18-1,17-53 1,1 35 15,17-17-15</inkml:trace>
  <inkml:trace contextRef="#ctx0" brushRef="#br0" timeOffset="-177485.61">28892 6632 0,'-17'0'16,"-1"0"-1,1 0 16,17 18-15,17-1-16,1-17 16,-1 36-1,19 34 1,-19 36 0,-17 18-1,-35 123 16,17-195-31,-34 37 16,-37 17 0,36-71-1,1 18 1</inkml:trace>
  <inkml:trace contextRef="#ctx0" brushRef="#br0" timeOffset="-176651.8">29298 7197 0,'18'0'125,"-1"0"-110,-17 17-15,36-17 16,-19 0-16,19 18 16,87 17 15,-88-35-15,18 18-1,-17-1 1,-36-34 46</inkml:trace>
  <inkml:trace contextRef="#ctx0" brushRef="#br0" timeOffset="-174744.1">29863 7020 0,'-18'0'31,"36"0"766,-18-17-406,0-1-360,0 0-15,0 1-1,0-1 1,0 36 62,0-1-62,0 1-1,-36 35-15,1 35 31,17-35-15,18 53 0,0 35 15,0-106-31,-17 18 16,17-35-1,0-1 1,0-34 62</inkml:trace>
  <inkml:trace contextRef="#ctx0" brushRef="#br0" timeOffset="-172357.85">30674 7020 0,'-18'0'16,"1"0"0,17 18-1,-36 70 16,36-70-31,0 17 16,-17 18 0,-1-18-1,18-52 17,35-1-17,18-35 1,18-18-1,-36 19 17,18 16-17,-18 36 1,-17 18 0,-18 0-1,0-1-15,0 36 16,0 71 15,0-89-15,0-18-1,0-34 17,18-18-17,-1-1 1,19-34-1,-1 17 17,-17 18-17,-1 35 1,-17 17 0,0 1-1,0 35 1,0-18-1,0-17-15,0 17 32,0-17-32,18-18 15,35 0 1,-36 0 0,54-36-1,-18-17 1,0 18-1,-53 0 17,0 52-1,-18 1-15,-17 35-1,35-35 1,0 17-1,17 0 1,19-52 15,-36-1-15,0-35 0,0 0-1,0 18 1,0 17-1,0 36 32,17-1-31,36 1 0,0 17-1,35-17 1,-17 0-1,-36-36 1,-35 0 0,0-17 15,-17 35-31,-36-18 16,17 36-1,-17 17 1,18 18-1,35-17 1,35-19 15,36 1-15,0-36 0,-18-35-1,-1-17 1,-34 34-16,17-34 15,18-71 1,0 0 0,0 17-1,-53 18 17,0 124-17,-35 53 1,-18 52-1,18-35 1,-1 71 15,19-36-15,-1-17 0,18-70-16</inkml:trace>
  <inkml:trace contextRef="#ctx0" brushRef="#br0" timeOffset="-172041.08">32544 7091 0,'0'17'31,"-18"1"-15,0 35 0,18 18-1,-52-1 1,34 18-1,-17-35 1,35-35-16</inkml:trace>
  <inkml:trace contextRef="#ctx0" brushRef="#br0" timeOffset="-171575.47">32755 7373 0,'18'-35'15,"0"35"1,17-36 0,18 1-1,-35 35 1,17 18-1,-35-1-15,0 1 16,0 35 0,0-18-1,0-17 1,-53 0 0,18-1-1,17 1 16,36 0-15,-1-1-16,1 18 31,0 18-15,-18 0 0,-18 0-1,-17-18 1,-54-17-1</inkml:trace>
  <inkml:trace contextRef="#ctx0" brushRef="#br0" timeOffset="-170260.42">24430 7920 0,'17'0'47,"19"17"-47,-19-17 16,54 0-1,52 18 1,-17 0 0,-53-18-1,-35 0-15,-18 17 16</inkml:trace>
  <inkml:trace contextRef="#ctx0" brushRef="#br0" timeOffset="-169960">24289 8255 0,'0'0'0,"0"18"47,17-18-47,1 0 15,70 17 1,0-17 0,-52 18-16,70-18 15,-1 18 1</inkml:trace>
  <inkml:trace contextRef="#ctx0" brushRef="#br0" timeOffset="-160570.22">25629 8255 0,'-17'0'0,"-1"0"47,36 0-16,-1 0-15,36 18-1,18-18 1,17 17 0,-17-17-1,-36 0 1,-18 18-16</inkml:trace>
  <inkml:trace contextRef="#ctx0" brushRef="#br0" timeOffset="-160086.54">26070 8167 0,'0'0'0,"18"-18"16,0 18-16,-1-17 16,18 17-1,18 17 1,-17 18-1,-19 1 1,1 17 0,-18-18-1,-53 0 1,-18 18 15,54-53-15,34 0 31,19 0-32,17 0 1,-18 0-16,35 0 16,36 0-1,-35 0 1</inkml:trace>
  <inkml:trace contextRef="#ctx0" brushRef="#br0" timeOffset="-159537.65">26970 8167 0,'0'0'0,"0"-35"31,-53 35-15,35-18-16,-52 36 16,17-1-1,18 36 1,35 0 0,0-18-1,35 36 1,-18-54-16,1 19 15,17-1 1,-35 0 0,-53-17-1,1-18 1,-37-18 0,54 1 15,53-36 0,17 35-31,36 0 16,34-17-1,1 0 1,-53-18 0,-18 35-1,-35-17 1,-17 0-1,-36 17 1,0 1 0</inkml:trace>
  <inkml:trace contextRef="#ctx0" brushRef="#br0" timeOffset="-157989.66">27481 8290 0,'0'-17'15,"0"34"17,0 1-17,18 0 1,-18-1-1,18 18 1,-18 18 15,17-70 1,-17-1-17,18 0-15,0 1 16,17-36-1,35 0 1,-34 35 0,17 18-1,-18 18 1,-35 0 0,0 17-1,0 0 16,0 0-15,0 1 0,0-54 15,0 0-15,35-34-1,0-1 1,18 0-1,-35 35 1,35 0 0,-35 18-1,-1 36 1,-17-19 0,0 36-1,0 0 1,0-18 15,0 1-15,0-19-1,0-34 17,0-1-1,0 0-31,18 1 15,35-1 1,0-17 0,17 17-1,-35 1 1,1-1 0,-19 18-1,1 0 16,0 0-15,-18 18 0,17-18-1,-34 0 95,-1 0-110,0 17 15,1-17-15,-1 18 16,0 0 0,1-1-1,17 18 1,17-17 15,36 0-15,0-18-1,-17-18 1,-1-17 0,-17-53 15,-18 70-31,-18 0 15,-53 1 1,18 17 0,18 17-1,35 1 1,0 0 0</inkml:trace>
  <inkml:trace contextRef="#ctx0" brushRef="#br0" timeOffset="-157423.28">28698 8343 0,'0'0'0,"0"-17"31,-17 17-16,-1 0-15,-35 0 16,-17 17 0,34 1-1,19 17 1,17 0 0,35 1-1,18-36 1,0-18-1,17-17 17,-17-18-17,-17-35 1,-1 17 0,0-35-1,-17 18 1,-18 35 15,-18 71-15,1 17-16,-1 0 15,-35 71 1,35 18 0,-17-54-1,17 18 16,18-17-15,0-36-16</inkml:trace>
  <inkml:trace contextRef="#ctx0" brushRef="#br0" timeOffset="-157107.05">29386 8343 0,'18'-35'16,"0"17"-1,-18 1 1,0 34 15,0 1-15,-36 0-16,19 52 31,-1-35-15,0 18-1,1 0 1,17-18 0</inkml:trace>
  <inkml:trace contextRef="#ctx0" brushRef="#br0" timeOffset="-156623.25">29616 8378 0,'17'-35'16,"-17"0"-16,36 0 15,-1 17 1,18 0-1,0 18 17,-18 36-17,-35-19 1,0 1-16,0 0 16,0 17-1,-53 0 1,35-17-1,1-1 1,70-17 31,-36 0-47,1 0 16,35 36-1,-53-19 1,18 36-1,-18-18 17,0-17-17,-71 17 1,0-35 0</inkml:trace>
  <inkml:trace contextRef="#ctx0" brushRef="#br0" timeOffset="-154629.53">24289 9331 0,'0'-18'0,"17"18"110,1 0-95,0 0-15,17 0 16,18 0-1,-36 0-15,19 0 16,-19 0 0,-17 18 15</inkml:trace>
  <inkml:trace contextRef="#ctx0" brushRef="#br0" timeOffset="-154409.12">24253 9507 0,'0'18'16,"0"0"15,18-18-31,53 17 15,34 1 1,1 0 0</inkml:trace>
  <inkml:trace contextRef="#ctx0" brushRef="#br0" timeOffset="-153993.55">25241 9454 0,'18'0'62,"0"18"-46,17-18-16,-18 0 16,36 18-1,36-1 1,-19-17 0</inkml:trace>
  <inkml:trace contextRef="#ctx0" brushRef="#br0" timeOffset="-153509.75">25788 9384 0,'0'-18'15,"0"1"1,35 17 0,36-18-1,17 36 1,-53-18 0,18 35-1,-53 0 1,0 18-1,-70 18 1,-18-1 0,52-35-1,1 1 1,35-19 15,18-17-15,193 0 15,-158 0-31,88 18 16,36 17-1,-89-17 1</inkml:trace>
  <inkml:trace contextRef="#ctx0" brushRef="#br0" timeOffset="-149552.08">27182 9543 0,'0'17'31,"0"1"-15,0 0-16,0-1 16,0 18-16,0 71 31,0-88-16,0 17 1,0-52 15,0-1-15,52-53 0,1 1-1,-17 17 1,34-18-1,-35 54 1,-17 34 0,17 19-1,-35-1 1,18 35 0,-18-17-1,0 18 32,0-89-31,18 1-1,17-19 1,0-34 0,0 35-1,1-18 1,-19 35-1,1 36 1,0 17 0,-1 18-1,1 17 1,-18 1 0,18-36-1,-18-17 1,35-18-1</inkml:trace>
  <inkml:trace contextRef="#ctx0" brushRef="#br0" timeOffset="-149165.35">28028 9596 0,'0'-18'16,"-17"18"15,-1 18-31,0-1 16,-17 36-1,35 18 1,0-36 0,53-17-1,0-1 1,17-52 15,1-71 0,-71 71-15,0-18 0,-53 35-1,0 18 1,35 0-1,18 36 1,0-19-16</inkml:trace>
  <inkml:trace contextRef="#ctx0" brushRef="#br0" timeOffset="-148598.65">28575 9737 0,'0'-18'15,"0"0"-15,0 1 32,-106-19-1,89 36-31,-36 18 16,17 17-1,19 36 1,34-18-1,54-36 1,-36 1 0,53-36-1,-17-52 1,17-54 0,-53 36-1,36-88 1,-18 35-1,-36 35 17,1 71-17,-36 88 17,-34 17-17,-1 71 1,0 18-1,35-71 1,-17 36 0,17-36-1,18-53 1,18-35 0,35 0-1</inkml:trace>
  <inkml:trace contextRef="#ctx0" brushRef="#br0" timeOffset="-148198.98">29898 9737 0,'18'0'0,"-1"-18"16,1-17 0,-18 52 30,-18 1-30,-17 17 0,-36 53-1,18-35 1,36-17-16,-18-1 16,-1 71 15,19-89-31,17 1 15</inkml:trace>
  <inkml:trace contextRef="#ctx0" brushRef="#br0" timeOffset="-147633.08">30039 9913 0,'35'0'16,"1"-18"0,34 1-1,36 34 16,-88-17-31,-1 18 16,-17 17 0,-35-17-1,0 17 1,-54-17 0,37 0-1,34-18 1,36 0 31,17 17-32,18 1 1,-18 17 0,-17-17-1,-18 35 1,-53 17 15,17-52-15,-16-1-1,-19-17 1</inkml:trace>
  <inkml:trace contextRef="#ctx0" brushRef="#br0" timeOffset="-146034.43">24024 10901 0,'-17'0'15,"34"17"63,1-17-78,-1 0 16,36 0 0,71 18 15,-89-18-31,36 0 15,-18 0 1</inkml:trace>
  <inkml:trace contextRef="#ctx0" brushRef="#br0" timeOffset="-145684.96">23883 11218 0,'-35'18'15,"52"-18"32,1 18-31,17-18-16,1 0 15,-19 0 1,36 17 0,18-17-1,-18 18 1,-18 0-1,-17-18-15</inkml:trace>
  <inkml:trace contextRef="#ctx0" brushRef="#br0" timeOffset="-134763.89">25365 10901 0,'0'-18'47,"0"36"31,0-1-62,-18 1-1,18 0-15,-18 17 16,1 18-1,17-35-15,-18 52 16,-17 18 0,17 18 15,18-88-15,-17 17-16,-1-17 15,18-1 16,0-34 16</inkml:trace>
  <inkml:trace contextRef="#ctx0" brushRef="#br0" timeOffset="-134181.25">25700 10830 0,'0'0'0,"0"18"46,0 0-30,0-1 0,0 18-1,-35 54 1,-1 69 15,19-122-15,17 17-1,-18 35 1,18-53 0,0-17-1,0-1 1,0-34 15,0-1 0</inkml:trace>
  <inkml:trace contextRef="#ctx0" brushRef="#br0" timeOffset="-129867.77">22013 12771 0,'0'-18'15,"0"0"17,18 18-17,0-17-15,17 17 16,53 0 15,-53 0-31,-17 35 16,0 18-1,-18 17 1,0 1 15,-71-1-15,1-17 0,17-17-1,35-36 1,18-18-1,18-35 1,35-17 0,-1-1-1,54-17 1,-18 0 0,36-18 15,-106 88-16,-36 18 17,0 18-17,1-1 1,-1 1-16,-17 17 16,-18 54-1,18-1 1,35 0-1,0-53 1,52 0 0,1-17-1,-17-18 1,-19-18 0</inkml:trace>
  <inkml:trace contextRef="#ctx0" brushRef="#br0" timeOffset="-129117.74">22437 13053 0,'17'0'0,"-17"-18"16,36-17 0,-1 35-1,35 0 17,-34 0-17,-19 17-15,1 1 16,-18 35-1,-18-18 1,-17 18 0,-36-17-1,19-1 1,16-35 0,54 0 46,0 0-46,17 17-1,0-17-15,36 18 32,-18 17-17,-53 1 1,0-19-1,0 1-15,-71 17 16,18-17 0,-35-1-1,0-17 1,17 0 0</inkml:trace>
  <inkml:trace contextRef="#ctx0" brushRef="#br0" timeOffset="-128487.73">22983 13141 0,'0'18'15,"0"-1"1,0 1 0,0 0-16,0 34 15,0-16-15,-52 105 32</inkml:trace>
  <inkml:trace contextRef="#ctx0" brushRef="#br0" timeOffset="-127370.68">23301 12771 0,'53'-71'15,"-18"36"1,-35 52 15,18 1-15,-18 35-16,53 53 31,-36-89-15,1 19-1,17-36 1,1-18 0,-19-35-1,18-35 1,1 0 0,-1 35-1,-35 70 16,0 1-31,0 70 16,0 53 0,0 36-1,0-71 1,0 70 15,-53 18 0,35-176-15,1-36 0,-1-53-1,18-34 1,0 16 0,35 19-1,36-1 1,-18 18-1,17 18 1,-34 17 0,-19 18-1,19-17 1,-1 17 15,18-18-15,0 18-1,-36 0 1,1 18 0,-18 17-1,0 0 1,-18 18 0,-17 0-1,18-17 1,17-19-1,17-17 1,36 0 0,18 18-1,-1-1 1,-35 19 0,-17-19-1,-18 36 1,18-17-1,-54 34 17,1-70-17,-35 0 1,52-18-16</inkml:trace>
  <inkml:trace contextRef="#ctx0" brushRef="#br0" timeOffset="-127053.41">24694 12471 0,'36'0'16,"-19"17"-16,72 72 31,-72-54-31,36 124 16,-18 35 0,-35-71-1,-35 71 1,-106-18-1,-53-34 1</inkml:trace>
  <inkml:trace contextRef="#ctx0" brushRef="#br0" timeOffset="-126421.4">22049 12065 0,'-53'35'16,"17"1"-16,1-1 0,-35 35 15,34-17-15,-52 71 16,-35 87 0,17 36 15,53-88-16,71 70 1,52-105-16</inkml:trace>
  <inkml:trace contextRef="#ctx0" brushRef="#br0" timeOffset="-125472">25753 12982 0,'35'-17'16,"53"-1"0,-17 18-1,-36 0-15,36-18 16,17 18 0,-18 18-1</inkml:trace>
  <inkml:trace contextRef="#ctx0" brushRef="#br0" timeOffset="-125205.3">25806 13264 0,'17'18'47,"36"-18"-31,18 0-1,70 18 1</inkml:trace>
  <inkml:trace contextRef="#ctx0" brushRef="#br0" timeOffset="-124856.02">27164 12682 0,'0'-17'0,"-35"17"15,-18 0 1,35 17-16,-35 54 16,-53 70-1,0 53 1,18 18 15,71-71-15,34 53-1,54-53 1,88-53 0,-54-70-16</inkml:trace>
  <inkml:trace contextRef="#ctx0" brushRef="#br0" timeOffset="-124506.39">27640 13000 0,'0'0'0,"0"-18"16,0 1 0,0 34-1,0 36 1,0 53-1,0-35 1,0-36-16,-18 53 16,1 0-1,-1-17 1</inkml:trace>
  <inkml:trace contextRef="#ctx0" brushRef="#br0" timeOffset="-124210.56">28028 13000 0,'35'-35'15,"-35"17"1,0 36-1,0 17 1,-17 71 0,-36 17-1,35-52 1,-17 52 0,35-88-1</inkml:trace>
  <inkml:trace contextRef="#ctx0" brushRef="#br0" timeOffset="-123989.95">28257 13758 0,'0'18'15,"0"0"-15,-52 17 16,-1 0 0,35-17-16,-53 35 15,-17 17 1,53-52 0</inkml:trace>
  <inkml:trace contextRef="#ctx0" brushRef="#br0" timeOffset="-123623.59">29281 13141 0,'35'-35'0,"-35"17"16,0 36 15,-18-1-31,-17 19 16,-89 175 15,107-158-15,-36 35-1,18 18 1,35-35 0</inkml:trace>
  <inkml:trace contextRef="#ctx0" brushRef="#br0" timeOffset="-123324.8">29704 13159 0,'-18'17'15,"18"1"-15,-35 35 32,0 53-17,17 17 1,0-35 0,18-52-16,-17 34 15,-1 1 1,18-54-16</inkml:trace>
  <inkml:trace contextRef="#ctx0" brushRef="#br0" timeOffset="-122974.83">30339 12929 0,'53'0'31,"-18"36"-15,18 69-1,-35 1 1,-18-53-16,0 88 15,-71 71 1,-52 17 0,-1-35-1,-17-53 1,35-70 0,0-18-1</inkml:trace>
  <inkml:trace contextRef="#ctx0" brushRef="#br0" timeOffset="-121160.75">26405 14693 0,'124'18'15,"105"-1"1,53 36-1,89 0 1,299 53 15,-546-88-31,87 35 16,19-18 0,-72 0-1,-87-35 1,-1 0-1</inkml:trace>
  <inkml:trace contextRef="#ctx0" brushRef="#br0" timeOffset="-120827.39">26793 15011 0,'-35'0'16,"53"0"-16,52 17 15,142 36 1,141 18-1,-71-1 1,141 54 0,-17-18-1,-88-36 1,-142-17 15,-123-35-15</inkml:trace>
  <inkml:trace contextRef="#ctx0" brushRef="#br0" timeOffset="-120327.64">26811 15646 0,'-176'0'31,"35"53"-15,35 35-1,53 35 1,35-35 0,36-35-16,35 36 15,53 16 1,35-34 15,-35-53-15,-71-18-16,18 0 0</inkml:trace>
  <inkml:trace contextRef="#ctx0" brushRef="#br0" timeOffset="-119810.71">27058 16104 0,'0'-17'16,"18"17"-1,17 0 1,18-18 0,17 36-1,-17-1 1,0 36 0,-53 18-1,-35 17 16,17-70-31,-52 35 16,-1-18 0,54-35-1,17 17-15,70 1 47,36 17-31,70 1-1,-123-19-15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6-26T09:51:20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1252 547 0,'-17'0'15,"17"-18"48,0 1-48,17-1 1,19-17 0,17-1-1,-1 19 1,1 17-1,-35 0 1,0 35 0,-18 18 15,0 0-15,-18-36-16,-35 72 31,53-72-16,18-34 17,-1 17-32,19-18 15,-19 18-15,36-18 16,0 18 0,0 18-1,-35 17 1,-1 1-1,-17 16 1,0-16 0,-35-19 15,-53 19-15,17-1-1,-17-35 1</inkml:trace>
  <inkml:trace contextRef="#ctx0" brushRef="#br0" timeOffset="278.44">1905 882 0,'0'-18'62</inkml:trace>
  <inkml:trace contextRef="#ctx0" brushRef="#br0" timeOffset="762.29">2646 529 0,'0'-17'15,"17"17"16,1 0-15,-18 17-16,18 36 16,17 0-1,0 35 17,-17-53-17,-18 1-15,18 17 16,-1 17-1,-17-52-15</inkml:trace>
  <inkml:trace contextRef="#ctx0" brushRef="#br0" timeOffset="1095.53">2681 582 0,'0'-53'16,"18"0"-1,52 18 1,-52 35-16,52 0 16,36 35-1,-17 18 17,-37 18-17,1 17 1,-35-35-1,-36 0 1,-35 0 0,-105 17 15,87-70-15,36 0-16</inkml:trace>
  <inkml:trace contextRef="#ctx0" brushRef="#br0" timeOffset="1544.46">3316 723 0,'0'18'15,"18"-18"17,-1 0-32,1 0 15,88-53 17,-89 35-32,1-35 15,-18 36-15,0-36 16,0 18-1,-35 17 1,-18 18 0,18 18-1,-18 52 17,35 1-17,18-1 1,35 1-1,-17-18 1,35 17 0,17-35-1</inkml:trace>
  <inkml:trace contextRef="#ctx0" brushRef="#br0" timeOffset="1810.82">3863 529 0,'-18'0'31,"1"0"-31,-19 0 32,1 35-17,0 36 1,17 0-1,18-19 1,35-16 0,18 17-1,36-53 1</inkml:trace>
  <inkml:trace contextRef="#ctx0" brushRef="#br0" timeOffset="2194.37">4092 512 0,'-35'0'15,"17"-18"-15,36 18 32,35 18-17,35-1 1,-35 36-1,-35 0 1,17 0 0,-35-18-1,-18 0 1,1-35 0,-1 0-16,0-17 15,1-71 16,34 70-31,19-53 16,34 19 0,1-1-1</inkml:trace>
  <inkml:trace contextRef="#ctx0" brushRef="#br0" timeOffset="2656.2">4445 441 0,'0'18'15,"0"-1"1,0 19 0,18-1-1,-1 0 1,1-17 0,35-1-1,-36-17 1,54-88 15,-71 53-15,0 0-1,0 52 17,0 1-17,0 17 1,0-17-16,0 70 15,0-17 1,0 34 0,18 19-1,-18-1 1,17-52 0,-17-36-1,-53-17 1,0-36-1,36-17 1</inkml:trace>
  <inkml:trace contextRef="#ctx0" brushRef="#br0" timeOffset="2943.18">4868 564 0,'18'-17'16,"-18"-1"0,18 18-16,-1 0 15,-17 18 1,36 17 0,-1 36-1,-18-1 1,-17 18-1,18 1 1,0 16 15,-18-87-15</inkml:trace>
  <inkml:trace contextRef="#ctx0" brushRef="#br0" timeOffset="3226.07">4939 776 0,'0'-123'31,"-18"34"-15,18 37-1,36 16 1,-36 19-16,52 17 16,1 17-1,-17 19 1,-1-1-1,-35 35 1,0-34 0,0-19-16,-106 19 47,88-36-47,1-18 15</inkml:trace>
  <inkml:trace contextRef="#ctx0" brushRef="#br0" timeOffset="3493.48">5309 317 0,'0'18'31,"36"17"-15,-36 18-1,0 36 1,0-1 0,17 0-1,1 35 17,-1-87-17,1-1 1,-18 0-16</inkml:trace>
  <inkml:trace contextRef="#ctx0" brushRef="#br0" timeOffset="3909.01">5292 741 0,'0'0'0,"-18"-18"16,18 1-1,18-1 1,52 0 0,18 1-1,18-1 1,-35-53 15,-71 54-15,0 34 31,0 1-32,0 17 1,17 36 0,1-18-1,0-18 1,-18 18-1,0-18 1,0-17-16</inkml:trace>
  <inkml:trace contextRef="#ctx0" brushRef="#br0" timeOffset="4124.37">5644 388 0,'0'-18'15,"-17"-17"1,17 17 0</inkml:trace>
  <inkml:trace contextRef="#ctx0" brushRef="#br0" timeOffset="4490.96">5874 459 0,'-53'35'16,"18"18"-1,35-18 1,0 18 0,-18 0-1,18 0 1,70-36 0,-17-17-1,0-17 1,-17-36-1,-19 0 1,-17-18 0,-53 19-1,0 16 1,36 36 0,-19 0-1</inkml:trace>
  <inkml:trace contextRef="#ctx0" brushRef="#br0" timeOffset="4957.37">6103 476 0,'18'0'16,"-18"18"15,17 0-16,19 17 1,-19 35 0,19 1-1,-36-18 1,0-36 0,0 1-1,0-36 1,17-34 15,36-90-15,-35 90-1,17-19 1,0 36 0,1 17-1,-19 18-15,-17 18 16,53 17-1,-35 36 1,-18 17 0,0 0-1,0-18 1,-18-34 0</inkml:trace>
  <inkml:trace contextRef="#ctx0" brushRef="#br0" timeOffset="8071.17">2487 2134 0,'-18'0'47,"1"0"-47,17-17 32,0 34 30,0 1-46,0 0-16,0-1 15,17 36 1,1 35 0,-18-17-1,18 123 16,-18-176-31,0 17 16,0 18-16,17 0 16,-17-18 15</inkml:trace>
  <inkml:trace contextRef="#ctx0" brushRef="#br0" timeOffset="8754.12">2434 2222 0,'0'-17'0,"-17"-1"16,17 1 0,0-36-1,35 35 1,0-35-1,36 18 17,-54 35-17,19 0-15,-1 0 16,18 17 0,0 19-1,0 17 1,-18 17-1,-35-17 1,0-35-16,0 35 16,-18 0-1,-17-18 1,-18-17 0,18-18-1,17 17-15,-17-17 16,0 0-1</inkml:trace>
  <inkml:trace contextRef="#ctx0" brushRef="#br0" timeOffset="9435.41">3404 2258 0,'-17'0'0,"-1"0"15,36 0 32,-1 0-47,19 0 16,16 0-1,107-18 32,-123 18-47,34 0 16,36-18-1,-36 1 1</inkml:trace>
  <inkml:trace contextRef="#ctx0" brushRef="#br0" timeOffset="9837.16">3510 2575 0,'0'0'0,"-18"18"16,36-18 31,0 0-47,17 0 15,53 0 1,18 0-1,-35 0 1,34 0 0,-16 0-1,-36 0 17,-36 0-32,1 0 0</inkml:trace>
  <inkml:trace contextRef="#ctx0" brushRef="#br0" timeOffset="14681.33">5697 2046 0,'0'-18'16,"0"1"46,0-1-46,-17 18 0,-1 0-1,-17-17 1,0 17 0,-18 17-1,0 18 1,0 18-1,0 36 1,35-19 0,18-35-16,0 71 15,0-35 1,53-1 0,18-17-1,-1-53 1,-34 0-16,34 0 31,71-70 0,-141 34-31</inkml:trace>
  <inkml:trace contextRef="#ctx0" brushRef="#br0" timeOffset="15313.62">5909 2558 0,'-18'0'0,"1"-18"31,17 0-15,17-17-1,19 0 1,-19 35-1,1 0 1,0 17 0,-18 36-1,0-17 1,0-1-16,-18 18 16,-17 17-1,17-34 1,0-19-1,36-17 32,53-17-31,-54-1 0,54 0-1,17 18 1,-17-17-1,-1 17 1,-52 0 0,17 0-1</inkml:trace>
  <inkml:trace contextRef="#ctx0" brushRef="#br0" timeOffset="15763.3">6579 2187 0,'-17'0'16,"52"0"15,-17 0-31,52 18 16,54-18-1,-54-18 1,18 18 0,-17 0 15,-36 0-15,-17 0-1</inkml:trace>
  <inkml:trace contextRef="#ctx0" brushRef="#br0" timeOffset="17591.03">8114 2046 0,'-18'0'16,"1"0"0,17-18-1,-53 18 1,17 18-1,-17 17 1,1 18 0,-1 53 15,53-88-31,0 17 16,53-17-1,17-1 1,36-52-1,-35 0 1,17-36 0,-35 1-1,-18-54 17,-17 54-17,-18-54 1,0 18-1,0 36 1,0 52 0,0 0-1,0 89 17,0-36-32,-36 18 15,19 18 1,-1 52-1,18-17 1,0 0 0,0-36-1,18 19 17,35-36-17,-1 0 1,1-36-1,-35-17 1,17 0 0,1-17-1,-1-1 1,-18 0 0</inkml:trace>
  <inkml:trace contextRef="#ctx0" brushRef="#br0" timeOffset="18693.95">9049 1870 0,'0'17'94,"17"1"-63,1-18-15,0 18-16,35 17 15,-1 0 1,-34 0-16,35 1 15,53 70 17,-88-71-32,17 0 15,0 0 1</inkml:trace>
  <inkml:trace contextRef="#ctx0" brushRef="#br0" timeOffset="19010.27">9490 1852 0,'-18'18'31,"0"-1"-31,-70 107 31,71-89-15,-19 18-16,-17 53 16,18-36 15,17-34-31,-17 17 15,35-36-15</inkml:trace>
  <inkml:trace contextRef="#ctx0" brushRef="#br0" timeOffset="19477.09">10213 1782 0,'-18'0'0,"1"0"15,-54 0 1,1 35 0,-19 18-1,1 35 1,35 0 0,18-17-1,17-1 1,18 1-1,53-36 1,0-35 0,-18 0-16,18 0 15,124-53 17,-142 53-17,-17-18-15</inkml:trace>
  <inkml:trace contextRef="#ctx0" brushRef="#br0" timeOffset="19925.91">10530 2205 0,'18'-18'16,"-18"36"31,0-1-32,0 1-15,-18 17 16,1 89 0,17-71-1,-18 35 1,18-35-1,0 0 1,0-36 0,-18-17-1</inkml:trace>
  <inkml:trace contextRef="#ctx0" brushRef="#br0" timeOffset="20786.5">8026 2822 0,'17'0'47,"1"0"-32,0 0-15,17 0 16,18 0 0,17 0-1,19 0 16,-37 0-15,1 0-16</inkml:trace>
  <inkml:trace contextRef="#ctx0" brushRef="#br0" timeOffset="21091.15">8096 2981 0,'18'0'15,"17"0"-15,0 0 31,36 0-15,17 0 0,53-18-1,-123 18 1,0 0 0,-1 0-16</inkml:trace>
  <inkml:trace contextRef="#ctx0" brushRef="#br0" timeOffset="23322.59">3898 4022 0,'-17'0'15,"17"17"-15,-36-17 16,1 0-1,17 0 1,18-17 15,18 17 16,0 0-47,35 0 16,52-18 15,-16 18-31,34 0 31,-52 0-15,-54 0-16</inkml:trace>
  <inkml:trace contextRef="#ctx0" brushRef="#br0" timeOffset="23589.07">3916 4322 0,'0'17'16,"17"-34"15,1 17-15,17 0-1,36-18 1,35 0 0,0 18-16</inkml:trace>
  <inkml:trace contextRef="#ctx0" brushRef="#br0" timeOffset="24055.5">5397 3828 0,'0'-18'31,"0"0"-15,-17 18-1,-1 0 1,1 0-1,-19 0-15,1 18 16,-71 35 0,0 35-1,36 18 1,35-36 0,87 72 15,-34-107-31,106 0 15,17-35 17,-71 0-17,36-35-15</inkml:trace>
  <inkml:trace contextRef="#ctx0" brushRef="#br0" timeOffset="25770.6">5715 3898 0,'0'-17'0,"0"-1"31,0 36 16,0-1-32,18 18 1,17 36 0,-35-18-1,0-18-15,0 0 16,0 36-1,0-53 1</inkml:trace>
  <inkml:trace contextRef="#ctx0" brushRef="#br0" timeOffset="26102.8">6032 3810 0,'0'18'63,"0"-1"-63,0 19 15,0 34 1,0 18 0,18-35-1,-18 0 17,0-18-17,0-17-15</inkml:trace>
  <inkml:trace contextRef="#ctx0" brushRef="#br0" timeOffset="26353.04">6279 4286 0,'0'18'16,"0"17"0,-17 0-1,-18 36 1,-18 17 15,17-35-31</inkml:trace>
  <inkml:trace contextRef="#ctx0" brushRef="#br0" timeOffset="26718.7">6544 3898 0,'0'-35'16,"18"17"0,-18 36 15,0 0-16,0 17 1,0 124 15,0-142-31,0 54 16,-18-1 0,18-52-16</inkml:trace>
  <inkml:trace contextRef="#ctx0" brushRef="#br0" timeOffset="26985.39">6738 3916 0,'0'-18'16,"0"36"15,0-1-15,18 107 15,-18-106-31,0 70 16,0-18-1,0-52-15,0 17 16</inkml:trace>
  <inkml:trace contextRef="#ctx0" brushRef="#br0" timeOffset="27285.08">7038 3845 0,'0'0'0,"0"-17"15,18-19 1,-1 19 0,36 34-1,18 107 17,-54-89-32,1 71 15,0 35 1,-18 0-1,-36-35 1,19-71-16,-36 53 16</inkml:trace>
  <inkml:trace contextRef="#ctx0" brushRef="#br0" timeOffset="28223.67">8114 4127 0,'-18'18'0,"18"0"63,18-18-48,17 0 1,18 17-1,71-17 1,17 0 0,-53 0-1,18-17 1,-36 17 0,-70-18-1</inkml:trace>
  <inkml:trace contextRef="#ctx0" brushRef="#br0" timeOffset="29698.28">9419 3986 0,'-17'0'31,"-1"0"-15,18-17 31,0-1-32,0 0 1,0 1 0,0-18-1,0-18 1,35 0-1,-17 17 1,35 19 0,-18 17-1,53 17 17,-70 1-32,-1 17 15,19 18 16,-36 35-15,0 18 0,-36-53-1,1 53 1,-18-35 0,18-18-1,35-36 1,18-17 31,17 0-47,18 0 15,70-17 1,212-19 31,-282 36-47,-35 0 31,0 0-15,-18-17-1</inkml:trace>
  <inkml:trace contextRef="#ctx0" brushRef="#br0" timeOffset="30048.77">10583 3792 0,'18'-17'31,"0"17"-15,17-18 0,18 53-1,17 36 1,-17-36-1,0 53 1,0 1 0,-18-54-1</inkml:trace>
  <inkml:trace contextRef="#ctx0" brushRef="#br0" timeOffset="30299.06">10954 3792 0,'17'-35'15,"-17"17"1,0 1 0,0 34-1,-17 19 1,-19 52-1,-34 18 1,17 17 0,35-35-1</inkml:trace>
  <inkml:trace contextRef="#ctx0" brushRef="#br0" timeOffset="30698.15">11836 3369 0,'0'0'0,"0"-18"0,0 1 15,0-1 1,-53 36 0,-18 70-1,-35 53 1,18 35 0,53-34-1,35-90-15,0 72 16,53 17-1,123 0 17,-141-141-17,54 0 1,-19-17-16</inkml:trace>
  <inkml:trace contextRef="#ctx0" brushRef="#br0" timeOffset="33079.58">12100 3616 0,'18'0'766,"0"0"-735,-18 18 32,0-1-48,0 1-15,0 0 16,-18 70-1,18 0 1,-18 0 0,18 18 15,0-88-31,-17 17 16</inkml:trace>
  <inkml:trace contextRef="#ctx0" brushRef="#br0" timeOffset="33512.37">12365 3598 0,'0'18'31,"0"0"-15,-18 17 0,-17 53-1,0 36 17,35-107-32,0 18 15,17-17 1,19-18-1,16-35 1,-16 0 0,-19-54-1,19 1 17,-36 18-17,0 52 1,-18 0-1,-35 36 1</inkml:trace>
  <inkml:trace contextRef="#ctx0" brushRef="#br0" timeOffset="33745.58">12559 4004 0,'0'18'15,"-18"17"-15,1 0 16,17 0 0,-18 1-1,0 34 1,18-52-16</inkml:trace>
  <inkml:trace contextRef="#ctx0" brushRef="#br0" timeOffset="34161.25">13035 3510 0,'0'-18'16,"18"1"0,17 17-1,0 0 1,1 0-1,-1 0-15,0 17 16,0 19 0,-35-1-1,0 18 1,-17 0 0,-36 53-1,-53 88 16,71-141-31,-1 17 16,19-35-16,-1 18 16</inkml:trace>
  <inkml:trace contextRef="#ctx0" brushRef="#br0" timeOffset="34410.9">13017 3898 0,'-17'0'0,"17"-17"16,0-1 15,17 18-31,36-18 16,-17 18-16,122-35 31,-122 35-31,52-35 16</inkml:trace>
  <inkml:trace contextRef="#ctx0" brushRef="#br0" timeOffset="34727.4">13758 3387 0,'18'-36'16,"-18"54"31,35 0-47,-17 35 15,17 70 1,-35 36-1,-35 158 17,-36-140-17,-35-1 1,-52-35 15,52-70-31</inkml:trace>
  <inkml:trace contextRef="#ctx0" brushRef="#br0" timeOffset="36193.06">5539 3722 0,'-18'0'0,"18"17"31,-18-17-16,1 0-15,-1 0 16,-17 18 0,-1-18-1,1 35 1,0-17 0,-53 88 30,70-89-46,0 36 16,-17 53 0,0 0-1,35 0 1,18-36 0,52 36-1,18-18 1,36 1-1,-18-54 1,17 18 0,-17-36-1,-53 1 1</inkml:trace>
  <inkml:trace contextRef="#ctx0" brushRef="#br0" timeOffset="40954.75">9454 5045 0,'-17'0'16,"-1"0"0,1 0-1,17 17 1,-18-17 0,0 0 15,36 0 31,0 0-46,-1 0-16,1 0 16,88-17 15,-89 17-16,36 0-15,18-18 16,-1 18 0,-52 0-1,35 0 1,17-18 0,-17 18-1,18 0 1,-36 0-1,36 0 1,-1-17 0,18 17-1,-35 0 1,36 0 0,69-18 30,-69 18-46,-19 0 16,18 0 15,18 18-15,0-18 0,17 0-1,-52 0 1,52 0-1,1 0 1,17-18 0,-70 18-1,52 0 1,-17 0 0,0 0-1,-53-17 1,88 17 15,-106 0-31,53 0 31,-35 0-15,-18 0-16,1 17 16,34-17-1,1 0 1,-18-17-1,-18 17 1,36 0 0,-1-18-1,1 18 1,-18 0 0,-18-18-1,35 18 1,-17 18-1,71 0 32,-89-18-31,18 0 0,-18 0-1,1 17 1,16-17-1,1 0 1,0-17 0,-17 17-1,-1 0 17,0 0-17,0 0 1,-17 0-1,0 0 1,-18-18 31</inkml:trace>
  <inkml:trace contextRef="#ctx0" brushRef="#br0" timeOffset="63764.63">21555 706 0,'0'17'15,"17"1"1,-17-1-1,0 1-15,18 17 32,-18-17-32,0 35 15,0 35 1,-18 0 0,1 36 15,17-107-31,-18 1 15</inkml:trace>
  <inkml:trace contextRef="#ctx0" brushRef="#br0" timeOffset="64281.18">21502 864 0,'35'-141'16,"36"35"-1,-18 18 1,35 53-1,18 0 17,-18 52-17,-35 19 1,-36 52 0,-17-18-1,-106 54 16,71-89-31,18-17 16,-19-1-16,-34 1 16,-1-18-1,54-18 1,34-52 0,71 34-1,-17 19 1,-36 34-1,18 19 17,18 17-17,-36 0 1,18 52 0,0-16-1,0-1 1,53-18 15,-71-70-15</inkml:trace>
  <inkml:trace contextRef="#ctx0" brushRef="#br0" timeOffset="64613.96">22842 864 0,'0'-17'15,"0"-1"1,0 0-1,53 18 17,-17 0-32,34-17 15,36 17 1,-53 0 0,0 17-1,-18-17 1</inkml:trace>
  <inkml:trace contextRef="#ctx0" brushRef="#br0" timeOffset="64863.13">22931 1058 0,'0'18'16,"70"-18"15,-52 0-31,52-18 16,-34 18-16,52 0 16,35 0-1,-87 0 1</inkml:trace>
  <inkml:trace contextRef="#ctx0" brushRef="#br0" timeOffset="65608.58">24218 635 0,'0'-18'16,"0"1"-1,18 17-15,-1-18 16,-17 36 31,0-1-31,18 19-1,0 17 1,-18 17-1,0 1 1,0 34 0,0-52-1,0 18 1,0-18 0</inkml:trace>
  <inkml:trace contextRef="#ctx0" brushRef="#br0" timeOffset="65929.28">24306 758 0,'36'-70'0,"-19"-1"32,19 18-17,-1 18 1,18 0-1,0 35 1,17 0 0,1 35-1,-54 0 1,19 18 0,-36 0-1,0-35-15,-124 52 47,71-52-47,0 0 16,0-18-1</inkml:trace>
  <inkml:trace contextRef="#ctx0" brushRef="#br0" timeOffset="66328.73">25030 882 0,'0'-18'16,"17"18"31,1 0-31,-1 0-1,1 0 1,35-17-1,53 17 1,-36 0 0,19 0-1,-36 0 1,-18 0 0</inkml:trace>
  <inkml:trace contextRef="#ctx0" brushRef="#br0" timeOffset="66628.42">25277 688 0,'0'18'63,"0"-1"-63,0 1 15,0 35 1,0 17 0,0 18-1,0-35 1,0 18-1</inkml:trace>
  <inkml:trace contextRef="#ctx0" brushRef="#br0" timeOffset="67660.75">26264 476 0,'0'-17'0,"0"-1"31,-17 18-16,-1-18-15,-53 18 16,1 18 0,-36 17-1,-70 53 17,158-70-17,0 35 1,18 0-1,0-35-15,0-1 16,89 36 0,-1-53-1,0-18 1,0-34 0,0-1-1,-17-18 1,-18 1-1,-36 17 1,-17 35 0,-17 0-1,-1 18 17,-70 106-1,53-53-16,-1 0 1,36 18 0,0-19-1,0 1 1,0-35-16,36 35 16,-1 17-1,0 1 1,-17-18-1,-18-18 1,0-17-16</inkml:trace>
  <inkml:trace contextRef="#ctx0" brushRef="#br0" timeOffset="69759.25">22913 2011 0,'0'0'0,"-18"0"16,36 0 62,0 0-78,-1 0 0,18 0 15,36 0 1,-18 17 0,0-17 15,-36 0-31,36 0 15,-17 0-15</inkml:trace>
  <inkml:trace contextRef="#ctx0" brushRef="#br0" timeOffset="70093.86">23001 2170 0,'18'0'46,"17"0"-30,-17 0-16,-1 0 16,54 0-1,-1 0 1,-34 0 0,-1 17-16</inkml:trace>
  <inkml:trace contextRef="#ctx0" brushRef="#br0" timeOffset="71241.2">21396 2134 0,'0'18'47,"0"0"-31,0-1-16,0 1 16,0 35-1,0 17 1,0 19-1,0-37 1,0-52 15,0-17-31,0-54 16,0 1 0,0-54-1,0 36 16,0 35-31,35-17 16,1-19 0,16 19-1,1 35 1,-17 35 0,-1 17-1,-17 18 1,-1 36-1,-17-18 1,-35 0 0,-53 35 31,70-88-47,0-18 31,18 1-16,18 17 17,0 17-17,-1 1 1,1 0 0,35 35-1,0-18 1,35 35-1,35-34 1,-34-1 0,-19-35-1,-17-35 17,-35 17-32,-18 0 15,0 1 1</inkml:trace>
  <inkml:trace contextRef="#ctx0" brushRef="#br0" timeOffset="72372.72">24359 1729 0,'0'17'32,"0"1"-17,0 17-15,-17 0 16,17 124 15,0-124-15,0 36-1,0-36-15,0 53 16,0-17 0,17-18-1,-17-18 1</inkml:trace>
  <inkml:trace contextRef="#ctx0" brushRef="#br0" timeOffset="72689.47">24395 1940 0,'17'-53'15,"-17"18"-15,35-53 16,1 53-1,87-1 32,-87 54-31,16 35 0,-34 17-1,-18-34 1,0-19-16,0 19 15,-70-1 1,17-17 0,0-18-1,35 0-15</inkml:trace>
  <inkml:trace contextRef="#ctx0" brushRef="#br0" timeOffset="73388.82">25241 1976 0,'0'0'0,"0"17"0,18-17 63,0 0-63,-1 0 15,18 0 1,107 0 15,-72-17-15,1 17-1,-54 0-15</inkml:trace>
  <inkml:trace contextRef="#ctx0" brushRef="#br0" timeOffset="74087.37">26211 1676 0,'0'0'0,"18"0"16,-18-18 0,-53-17 15,35 35-31,-17 0 15,-53 53 1,17 0 0,19 0-1,34-1 1,18-16 0,35 17-1,53-36 1,1-17-1,16-35 1,-52 0 0,0-53 15,-18-1-15,-35 19-1,-88 34 16,53 54-15,17 17 0,18 1-1,-17 52 1,17-18 0,17 19-1,1-36 1,0-36-16,17 36 15,-17 0 1,-1 0 0,-17-18 15,0 0-15</inkml:trace>
  <inkml:trace contextRef="#ctx0" brushRef="#br0" timeOffset="75252.66">23195 3298 0,'-18'0'0,"1"0"15,-1 0 1,1 0-16,-1 0 15,0 0 1,18-17 93,18-1-62,0 18-47,-1-17 0,18 17 16,124-36 15,-123 36-31,52-17 16,-53 17-1</inkml:trace>
  <inkml:trace contextRef="#ctx0" brushRef="#br0" timeOffset="75519.39">23177 3545 0,'18'18'16,"35"-18"15,-35 0-31,35-18 16,52 1-1,-16-1 1</inkml:trace>
  <inkml:trace contextRef="#ctx0" brushRef="#br0" timeOffset="75868.73">24342 3034 0,'0'-18'16,"0"36"15,17 17-16,1 0-15,17 71 16,-35-18 0,35 54-1,1-19 17,-19-52-17,-17-36 1</inkml:trace>
  <inkml:trace contextRef="#ctx0" brushRef="#br0" timeOffset="76185.98">24536 3246 0,'0'-53'0,"0"-18"16,0-17-1,17 0 1,107-1 31,-89 72-47,36 17 15,-1 17 1,-35 1 15,1 35-15,-19 0-1,-17-18 1,-17-17-16,-1 17 16,-52 0-1,-1 1 1</inkml:trace>
  <inkml:trace contextRef="#ctx0" brushRef="#br0" timeOffset="76518.88">25329 3175 0,'-17'0'16,"52"0"31,-17 0-47,52 0 16,54 0-1,-1-18 1,-35 1-1,-70-1 1</inkml:trace>
  <inkml:trace contextRef="#ctx0" brushRef="#br0" timeOffset="76768.6">25576 2981 0,'0'18'47,"0"-1"-47,0 1 16,18 52-1,-18 1 1,0-36-16,0 53 15,0-17 1</inkml:trace>
  <inkml:trace contextRef="#ctx0" brushRef="#br0" timeOffset="77468.42">26758 2646 0,'-17'0'47,"-54"53"-32,36-36 1,-18 54-1,-35 52 1,17 36 0,36-71-1,35 53 1,53-35 0,35-53-1</inkml:trace>
  <inkml:trace contextRef="#ctx0" brushRef="#br0" timeOffset="77767.8">26917 3016 0,'-18'0'16,"36"0"15,0 0-15,-1-17-16,36 17 15,35-18 1,1 0-1,-54 1 1</inkml:trace>
  <inkml:trace contextRef="#ctx0" brushRef="#br0" timeOffset="78466.17">27764 2716 0,'0'-17'31,"0"-1"-15,-18 18-16,-17 0 15,-36 0 1,18 18-1,-35 35 1,17 0 0,36-1-1,35 1 1,18-17 0,35-1-1,35-35 16,71-53-15,-124 18 0,18-18-1,0-18 1,-18-17 0,-35 35-1,-18 36 1,-34-1-1,16 18 1,1 35 0,0 18-1,17 18 1,18-1 0,0-17-1,0-18-15,0 18 31,0 36-15,35 122 15,-35-193-15,0 35 0,0-36-16</inkml:trace>
  <inkml:trace contextRef="#ctx0" brushRef="#br0" timeOffset="78882.17">28381 2434 0,'0'-17'16,"0"-1"-1,0 36 1,18-1-1,17 71 1,0 53 0,0-35-1,-35-53-15,18 53 16,-18 35 0,-18 18-1,-34-36 1,16-87-1</inkml:trace>
  <inkml:trace contextRef="#ctx0" brushRef="#br0" timeOffset="80730.81">26917 3757 0,'18'0'62,"-1"0"-46,36 0-16,71-35 15,-19 35 1,89-35 15,-35 17-15,-35 18 0,-71-18-1,-36 18 1</inkml:trace>
  <inkml:trace contextRef="#ctx0" brushRef="#br0" timeOffset="81078.25">27111 4057 0,'18'0'32,"-1"0"-17,107-18 1,52 1-1,-52 17 1,34-18 0,-34 18-1,-71-18 1</inkml:trace>
  <inkml:trace contextRef="#ctx0" brushRef="#br0" timeOffset="94650.45">30445 2134 0,'0'-17'16,"17"17"-16,-17-18 15,0 0 17,0 1-17,-17 17 1,-1 0-1,-105 35 1,87-17 0,-34 35-1,34-1 1,19 1 0,17 18-1,53-36 1,-18-17-1,-17-18-15,35 0 16,17-18 0,1-35-1,-18-17 1,-18 17 0,-17-18-1,-18 18 16,0 36-15,-89 17 15,72 17-15,-36 19 0,18 17-1,35-1 1,0 19-1,35 17 1,0 0 0,0-35-1,-17 18 1,-18-18 0,-35 0-1,-1-36 16,-16-17-15,34 0-16</inkml:trace>
  <inkml:trace contextRef="#ctx0" brushRef="#br0" timeOffset="95815.85">30903 2240 0,'0'-18'62,"18"18"-62,17 0 31,-17 0-31,17-17 16,18 17 0,-35 0-1,-1 0 1</inkml:trace>
  <inkml:trace contextRef="#ctx0" brushRef="#br0" timeOffset="96065.31">30833 2452 0,'0'17'15,"35"-34"16,0 17-15,-17 0-16,53-18 16,-19 1-1,19-19 1</inkml:trace>
  <inkml:trace contextRef="#ctx0" brushRef="#br0" timeOffset="96381.79">31485 1958 0,'0'-35'16,"0"17"-1,0 0 1,-17 36-1,-89 88 17,71-71-32,-1 18 15,19 70 1,17-52 0,0 35-1,35-36 1,0-34-1</inkml:trace>
  <inkml:trace contextRef="#ctx0" brushRef="#br0" timeOffset="97014.76">31591 2099 0,'0'-18'16,"0"-17"15,18 35-31,17 0 16,18 18 0,-18 17-1,-17-17 1,-18-1-16,0 19 15,-18 16 17,-35-16-17,36-19 1,-1-17 0,18-17-1,53-19 1,0-16-1,35-1 1,-35 0 0,53-35 15,-88 70-15,-18 0-1,-36 54 16,1-1-15,0 0 15,17 36-15,18-18 0,0-18-1,0 0 1,53-17-1,0-18-15</inkml:trace>
  <inkml:trace contextRef="#ctx0" brushRef="#br0" timeOffset="97247.34">32138 2222 0,'0'18'0,"0"0"16,0-1 0,0 19-1,0 17 1,0 0 0,0-1-1,0-16 1,0-19-16</inkml:trace>
  <inkml:trace contextRef="#ctx0" brushRef="#br0" timeOffset="97963.45">32367 2487 0,'0'18'15,"0"-1"-15,0 36 31,0-35-31,0 17 16,-17 18 0,-36-18 15,18 1-15,17-36-16</inkml:trace>
  <inkml:trace contextRef="#ctx0" brushRef="#br0" timeOffset="98683.22">32650 2028 0,'0'-17'16,"0"34"31,0 19-31,0-1-1,0 18 1,17-35-1,1-1-15,-1-17 16,1 18 0,17-53-1,18-18 1,-35 17 0,0-34-1,-18 35 1,0 70 31,0-18-32,0 54 1,0 17 0,0-17-1,0-36-15,0 36 16,0 34-1,-18-16 1,-35-36 0,35-36-1,-17-17 1,17-35 0,18-18-1,0 0 1,53 0-1,18 0 1,52 0 31</inkml:trace>
  <inkml:trace contextRef="#ctx0" brushRef="#br0" timeOffset="98912.38">33091 2275 0,'0'18'31,"0"0"-15,0-1 0,0 36-1,0 0 1,0 0-1,0-18 1</inkml:trace>
  <inkml:trace contextRef="#ctx0" brushRef="#br0" timeOffset="99245.89">33426 1817 0,'0'-18'0,"0"1"0,17 17 16,19 52 15,17 19-16,-18 35 1,-35-71-16,17 106 16,-17 0-1,-70 124 17,52-247-32,1 17 15,-54 53 1,-17-17-16</inkml:trace>
  <inkml:trace contextRef="#ctx0" brushRef="#br0" timeOffset="100540.17">29704 3651 0,'-18'0'16,"18"18"31,18-18-47,17 0 15,18 0 1,0 0 0,-35 0-16,35 0 15,17 0 17,1 0-17,-36 0 1,-17-18-1</inkml:trace>
  <inkml:trace contextRef="#ctx0" brushRef="#br0" timeOffset="101276.63">30498 3157 0,'0'0'0,"0"-17"15,0 34 16,-18-17-31,-17 36 16,-18 34 0,0 54 15,35-89-31,18 53 16,0-35-1,0-35-15,53 35 16,0-53-1,18 0 1,-1-53 0,1-18-1,-36 1 1,-17-54 15,-18 18-15,-18 53-1,-17 36 1,-1-1 0,36 36-1,0 123 17,18-71-17,-18-34-15,0 17 16,0 52-1,18 1 1,17-35 0,-17 17-1,17 0 1,-17-35 15,-18-18-15,-18-17 15,-17-18-15</inkml:trace>
  <inkml:trace contextRef="#ctx0" brushRef="#br0" timeOffset="101622.26">31150 3492 0,'-17'0'15,"17"-17"1,17 17 15,1 0-15,35 0 0,0 0-1,0 0 1</inkml:trace>
  <inkml:trace contextRef="#ctx0" brushRef="#br0" timeOffset="101826.7">31168 3722 0,'0'17'16,"18"-34"15,-1 17-31,36-18 16,18 1 0</inkml:trace>
  <inkml:trace contextRef="#ctx0" brushRef="#br0" timeOffset="102176.35">31891 3122 0,'0'-18'0,"0"1"15,-18 17 17,18 17-32,-17 1 15,-1 17-15,-17 36 16,-36 70 0,18 35-1,36 1 1,17-71-1,53 70 17,-18-158-32,0-18 0</inkml:trace>
  <inkml:trace contextRef="#ctx0" brushRef="#br0" timeOffset="102891.51">31979 3369 0,'-17'-18'16,"17"1"-1,17 17 16,1 0-31,35 35 16,-18 53 15,-35-70-15,0 17-16,-53 18 16,18-18 15,17-35-31,-17 18 15,17-18 1,36-18 15,0 1-31,35-19 16,17 1 0,36-18-1,-35-17 1,-19 17-1,-16-18 1,-19 54 0,-52-1 31,17 36-47,-52 52 31,35-17-16,-1 35 1,36-17 0,18-36-1,0-17-15,17-1 16,18 1 0,-18-36-1,-17 1 1,-18-1-1</inkml:trace>
  <inkml:trace contextRef="#ctx0" brushRef="#br0" timeOffset="103191.37">32473 3616 0,'18'0'31,"-18"18"0,0 17-15,0-17-16,0 17 16,-18 18-1,1 0 1</inkml:trace>
  <inkml:trace contextRef="#ctx0" brushRef="#br0" timeOffset="103486.13">32738 3881 0,'17'17'16,"-17"36"0,0 0-1,0 0 1,0-18-16,-35 18 16,0 0-1</inkml:trace>
  <inkml:trace contextRef="#ctx0" brushRef="#br0" timeOffset="103907.43">32808 3369 0,'-17'0'16,"17"18"46,17-18-62,1 0 16,0 0-16,17 0 15,0 0 1,18 0 0</inkml:trace>
  <inkml:trace contextRef="#ctx0" brushRef="#br0" timeOffset="104656.61">33143 3140 0,'0'17'31,"0"1"-15,0 0 0,0 35-1,18-1 1,-18 1 0,35-35-1,-17-36 1,17-17 15,18-53-15,-53 53-1,0-1 1,0 19 0,0 34-1,0 19 1,-17 17-1,-1 52 1,0 1 0,1 0-1,-1 18 1,0-89-16,-17 88 16,17-17-1,18-35 1,-35-71 15,18-18-15,17-123 15,0 88-15,35-18-1,-18 71-15,1-52 16,17 34-1,18-17 1,-35 17-16</inkml:trace>
  <inkml:trace contextRef="#ctx0" brushRef="#br0" timeOffset="104923.11">33390 3563 0,'18'18'32,"0"17"-17,-18 0 1,0 18-1,0 0 1,0 0 0,0-35-1</inkml:trace>
  <inkml:trace contextRef="#ctx0" brushRef="#br0" timeOffset="105322.5">33673 2999 0,'0'-18'16,"17"18"15,-17 18-31,18 17 16,0 53 0,-1 36-1,18 70 1,-17-36 15,-18-52-31,-53 0 31,0-18-15,18-70-16,0 17 0</inkml:trace>
  <inkml:trace contextRef="#ctx0" brushRef="#br0" timeOffset="128265.78">9560 4974 0,'-17'0'0,"-1"0"16,0 0 0,1 0 31,17 18-16,17-18 0,-17-18-31,18 18 16,0 0-1,17 0 1,53-17 0,-35 17-1,35-18 1,0 18 15,1-18-15,-19 18-1,18 0 1,-35-17 0,35 17-1,71-18 16,-106 0-15,35 1 0,-17 17-1,-18-18 1,0 18 0,-18 0-1,36-18 1,-1 1 15,-17 17-15,35-18-1,-17 18 1,-1-18 0,-17 18-1,-35-17-15,35 17 16,88-18 15,-106 18-31,18-17 16,18 17-1,-36 0 1,35 0 0,-17 0-1,0 0 1,18 0 15,-1 0-15,1 0-1,-18 0 1,-35 0-16,34 0 16,19 0-1,0 0 1,-1 0-1,54 0 17,-71 17-17,17-17 1,18 0 0,-35 0-1,18 0 1,-1 0 15,1 0-15,-36 0-1,-17 0-15,17 0 16,-17 0 0,-1 0-1</inkml:trace>
  <inkml:trace contextRef="#ctx0" brushRef="#br0" timeOffset="130169.02">2663 7126 0,'0'-18'78,"0"1"-78,0-1 16,0-17-1,18 0 1,17-18 0,1 17-1,34 19 1,-17 17 0,18 53-1,-36 35 1,-53 71 15,1-106-15,-36 52-1,0-52 1,18-35 0,17-18-1,18-35 1,0-18-1,0 35 1,35 0 0,18 36-1,18 0 1,17 35 0,-35-18-1,35 18 1,-35-18-1,-35-35 1</inkml:trace>
  <inkml:trace contextRef="#ctx0" brushRef="#br0" timeOffset="130426.31">3263 7126 0,'0'-18'0,"0"1"15,18 17 17,-1 0-32,54 35 15,17 18 1,0 0-1,-52-18 1,17 18 0</inkml:trace>
  <inkml:trace contextRef="#ctx0" brushRef="#br0" timeOffset="130646.95">3510 7073 0,'0'-17'16,"-18"-1"-1,18 36 1,-17 34 0,17 54-1,-35-18 1,35 36-1,0-53 1</inkml:trace>
  <inkml:trace contextRef="#ctx0" brushRef="#br0" timeOffset="130979.83">3845 6862 0,'18'-36'16,"0"19"-16,-18 34 31,0 36-15,-18 35-1,18 18 1,0 35 15,35 0-15,89 36 0,-89-160-1,35 1-15</inkml:trace>
  <inkml:trace contextRef="#ctx0" brushRef="#br0" timeOffset="131279.47">4322 6950 0,'-36'-18'16,"36"0"-1,-17 1 1,-1 34 0,18 36 15,18 18-15,-18-36-16,88 142 31,-35-72-16,0-34 1,-53-53-16</inkml:trace>
  <inkml:trace contextRef="#ctx0" brushRef="#br0" timeOffset="131662.31">4568 7003 0,'0'0'0,"0"-18"0,-35-17 16,0 35 0,35 17-1,-18 54 17,18 17-17,53 36 16,-35-124-31,35 17 16,17-34 0,1-19-1,-54-34 1,-17-18 0,-35-1-1,-18 54 1,0 17-1,0 54 1,53-1 0</inkml:trace>
  <inkml:trace contextRef="#ctx0" brushRef="#br0" timeOffset="131878.49">5027 7214 0,'0'18'31,"-18"0"-31,18-1 16,0 54-1,0-18 1,0 17-1</inkml:trace>
  <inkml:trace contextRef="#ctx0" brushRef="#br0" timeOffset="132328.65">5186 6809 0,'0'-18'15,"0"0"1,0 1 0,35-1-1,18 0 1,18 18-1,-1-17 1,-52 17 0,-18 17-16,17-17 31,-17 53-15,0 0-1,0 35 1,0-17-1,0 35 1,-17 0 0,17 17 15,0-105-15</inkml:trace>
  <inkml:trace contextRef="#ctx0" brushRef="#br0" timeOffset="132578.01">5380 7038 0,'-35'0'16,"52"-18"30,1 18-30,-1-17-16,19-1 16,70-17-1,-1-36 1</inkml:trace>
  <inkml:trace contextRef="#ctx0" brushRef="#br0" timeOffset="132841.23">5715 6473 0,'0'-17'15,"0"34"1,0 1 0,18 17-1,35 71 1,-1-18-1,19 54 1,-36 16 0,-35 1-1,-17-36 1,-1-70-16</inkml:trace>
  <inkml:trace contextRef="#ctx0" brushRef="#br0" timeOffset="137007.26">1305 8643 0,'0'-18'16,"0"1"0,0-1-1,0 0 1,36-34 0,-19 52-1,36-18 1,-18 36-1,-17 34 1,-18 1 0,18 36-1,-18-19 1,-18-35 0,18-52 15,0-1-16,18-35 1,17-35 0,0 17-1,-17 36-15,17-18 16,18-53 15,-71 89-15,18 34-1,-53 19 1,18 52 0,18-35-1,17 53 1,0-36 0,52-17-1,1-35 1,0-18-1</inkml:trace>
  <inkml:trace contextRef="#ctx0" brushRef="#br0" timeOffset="137522.96">1870 8731 0,'17'0'16,"1"-17"15,0 17-16,-1 17 1,1 1 0,0 17-1,-18 0 1,0 18 0,-18 0-1,18-17 1,18-36 31,-1 0-32,1 17-15,17 1 16,-17-18-16,-1 35 16,1 0-1,-18 1 1,-18-19-1,1 1 1</inkml:trace>
  <inkml:trace contextRef="#ctx0" brushRef="#br0" timeOffset="138022.79">2469 9066 0,'18'36'15,"-18"-19"-15,0 1 0,0 35 16,-35 0-1,17-36 1</inkml:trace>
  <inkml:trace contextRef="#ctx0" brushRef="#br0" timeOffset="139038.63">2399 8590 0,'0'-35'15,"0"52"17,18 1-17,-1 0 1,18-1-16,18 19 15,-17-19 17,17-34-17,-18-19 1,-18-34 0,-17 17-1,0 35-15,0-35 16,-17 36-1,17 34 1,17 19 0,19 52-1,122 159 17,-105-159-17,18 53 1,-53-70-1,-18-1 1,-36-52 15,-17-53-15,18-18 0,17-36-1,1 1 1,70 0-1,-18 53 1,53-18 0,-35 18-1,-18 35 1,-17-18 46,0 18-46,-1 0-16,1 0 31,17 0-15,1 53 0,-1 0-1,-35 0 1,0-18-1,0-17 1,53-18 0,17-18-1,1 18 1,-36 18 0,53 70 30,-88-53-46,-17 0 16,-36 1 0</inkml:trace>
  <inkml:trace contextRef="#ctx0" brushRef="#br0" timeOffset="139321.29">3457 8290 0,'35'0'0,"1"0"16,-1 36-1,124 122 16,-106-122-31,-36 16 16,54 54-16,-36 71 16,-52-1 15,-1-123-31</inkml:trace>
  <inkml:trace contextRef="#ctx0" brushRef="#br0" timeOffset="140050.41">1023 8414 0,'0'-18'16,"0"0"-1,0 36 17,0 0-32,0-1 15,-18 89 1,1 88 0,34 53-1,19-88 1,70 53-1,105-54 1,-17-105 0</inkml:trace>
  <inkml:trace contextRef="#ctx0" brushRef="#br0" timeOffset="140536.72">3881 8184 0,'17'0'31,"1"0"-15,52-17-1,36-18 1,-18 17-1,1 18 1,-54-18 0</inkml:trace>
  <inkml:trace contextRef="#ctx0" brushRef="#br0" timeOffset="140753.29">4145 8414 0,'0'17'16,"18"-17"0,35 0-1,17 0 1,71-35-1</inkml:trace>
  <inkml:trace contextRef="#ctx0" brushRef="#br0" timeOffset="141752">5521 8114 0,'0'-35'16,"0"17"-1,-18 18 1,18 18-1,-70 140 17,52-105-32,-17 53 15,35-53-15,-18 123 16,53-52 0,71 35-1,53-54 1,-35-69-1</inkml:trace>
  <inkml:trace contextRef="#ctx0" brushRef="#br0" timeOffset="142068.54">6032 8378 0,'-52'-52'31,"34"52"-15,18 17 0,35 36-1,-17 0 1,17 35-1,0 18 1,-17 0 0,17-53-1,1-36 1</inkml:trace>
  <inkml:trace contextRef="#ctx0" brushRef="#br0" timeOffset="142468.84">6385 8326 0,'-35'-36'16,"0"36"0,-1 36-1,19 16 1,17 1-1,0-35-15,35 35 16,-17-18-16,35-17 16,35 17-1,35-53 1,-35-34 15,-70 16-15,-18-52-1,-35 18 1,-53 17 0,35 53-1,-35 70 17,88-52-32,0-1 0</inkml:trace>
  <inkml:trace contextRef="#ctx0" brushRef="#br0" timeOffset="142668.14">7073 8555 0,'18'17'15,"-18"19"1,0-1-1,-18 0-15,1 36 16,17 35 0,0-71-16</inkml:trace>
  <inkml:trace contextRef="#ctx0" brushRef="#br0" timeOffset="143051.19">7161 8184 0,'0'-52'16,"0"34"-16,0-17 15,18 35 1,17-18-1,36 0 1,-1 36 0,1 17-1,-36 1 1,-17-19-16,-18 36 16,0 106 15,0-124-31,-18 53 15,1 18 1,17 0 0,0-71-16</inkml:trace>
  <inkml:trace contextRef="#ctx0" brushRef="#br0" timeOffset="143248.71">7302 8502 0,'-17'0'15,"17"-35"1,17 17 0,72-35-1,69-35 16,-105 53-31</inkml:trace>
  <inkml:trace contextRef="#ctx0" brushRef="#br0" timeOffset="143514.9">7708 7885 0,'-53'-71'16,"36"53"-1,17 54 16,53-1-15,35 88 0,18 19-1,-54-37 1,-16-52-16,-1 53 16,0 53-1,-35-18 1,-53-53-1</inkml:trace>
  <inkml:trace contextRef="#ctx0" brushRef="#br0" timeOffset="143833.56">8378 8255 0,'-17'18'15,"-1"-18"1,53-18-1,159-17 17,-141 35-32,36-36 15,-19 19 1,-17-18 0</inkml:trace>
  <inkml:trace contextRef="#ctx0" brushRef="#br0" timeOffset="144053.97">8537 8008 0,'-17'0'16,"-1"0"0,18 18-1,0 17 1,53 71-1,0 0 1,0 17 0</inkml:trace>
  <inkml:trace contextRef="#ctx0" brushRef="#br0" timeOffset="144765.72">9737 7602 0,'-18'0'15,"-35"53"17,-17 35-17,17 89 1,35-36 0,18 88-1,18-52 1,70-36-1,-18-88 1</inkml:trace>
  <inkml:trace contextRef="#ctx0" brushRef="#br0" timeOffset="145049.37">10125 7849 0,'-36'-35'16,"1"35"-1,18 0 1,-1 0-16,18 35 16,0 71-1,18 18 1,34 17-1,-34-53 1,17 0 0,-17-35-1</inkml:trace>
  <inkml:trace contextRef="#ctx0" brushRef="#br0" timeOffset="145432.23">10336 7955 0,'0'-35'16,"0"17"-1,-53 1 1,18 69 0,18 1-1,17-17-15,0 17 16,35 35-1,18-35 1,35-53 0,-35-18-1,0-35 1,-36-35 0,-17 0-1,-88-18 16,71 106-15,-19 0 0,-17 35-1,36-17-15</inkml:trace>
  <inkml:trace contextRef="#ctx0" brushRef="#br0" timeOffset="145644.84">10724 8255 0,'18'18'0,"-18"-1"32,0 1-32,0 17 15,0 36 1,0 87 15</inkml:trace>
  <inkml:trace contextRef="#ctx0" brushRef="#br0" timeOffset="146014.67">10989 7796 0,'0'-35'16,"0"0"-16,0 17 16,35 1-1,36 17 1,-1 17-1,19 18 17,-72 1-1,-17 34-15,-17 36-1,-36 18 1,35-54-1,0 1-15</inkml:trace>
  <inkml:trace contextRef="#ctx0" brushRef="#br0" timeOffset="146264.97">11077 8114 0,'-17'0'31,"17"-18"-31,52-17 31,54-18-15,-17 0-1,-54 35-15,0-17 0</inkml:trace>
  <inkml:trace contextRef="#ctx0" brushRef="#br0" timeOffset="146547.64">11571 7338 0,'0'-18'15,"18"53"1,-1 18 15,72 124-15,-72-124 0,-17 0-16,35 52 15,-35 19 1,0-71-16,0 123 15,-52-70 1,-1 0 0,17-71-16</inkml:trace>
  <inkml:trace contextRef="#ctx0" brushRef="#br0" timeOffset="157153.21">4392 10213 0,'-18'0'16,"36"0"109,0 0-109,-1 0-16,19 0 15,17-18 17,-1 18-17,72 0 1,-89 0-1,0 0 1</inkml:trace>
  <inkml:trace contextRef="#ctx0" brushRef="#br0" timeOffset="157503.28">4498 10601 0,'-18'0'15,"36"0"32,0 0-47,-1 0 16,18 0-1,1 0 1,34-18 0,18 18-1,-35 0 1,-17 0-16</inkml:trace>
  <inkml:trace contextRef="#ctx0" brushRef="#br0" timeOffset="163774.47">6209 9860 0</inkml:trace>
  <inkml:trace contextRef="#ctx0" brushRef="#br0" timeOffset="164296.47">6332 9684 0,'0'-18'15,"0"36"16,-17-1-15,17 1-16,-36 35 16,-16 70 15,-1 36-15,35-18-1,18-53 1,18 36-1,52-36 1,18-53 0,-52-17-16</inkml:trace>
  <inkml:trace contextRef="#ctx0" brushRef="#br0" timeOffset="164762.54">6632 9860 0,'0'0'0,"0"-18"16,0 36 15,0 17-15,0 1-16,0 34 31,0 36-15,18 18-1,-18-54 1,17-35-16,1 18 15,17-17 1</inkml:trace>
  <inkml:trace contextRef="#ctx0" brushRef="#br0" timeOffset="165194.94">6756 9948 0,'0'0'0,"0"-17"0,-18-1 16,18 36 15,0-1-15,0 36-1,0 35 1,35-17-1,-35-53-15,36 17 16,17-35 0,-1 0-1,1-35 1,-53-36 0,0 18-1,0 18-15,-17-53 31,-1 70-31,-35-17 16,18 17 0,0 18-1,-1 35 1</inkml:trace>
  <inkml:trace contextRef="#ctx0" brushRef="#br0" timeOffset="165445.4">7197 10283 0,'17'18'15,"-17"17"1,0 106 15,0-105-31,0 34 16,0-34-16,0 34 15,0-17 1</inkml:trace>
  <inkml:trace contextRef="#ctx0" brushRef="#br0" timeOffset="166061.69">7832 9666 0,'0'0'0,"0"-18"0,0 1 16,-18 17 0,-35 0-1,0 53 1,-17 35 0,17-18-1,35-17-15,0 18 16,18 17-1,36-17 1,70-1 15,-89-70-31,36 0 16,-18-17 15,-35-1-15,0 0-16,-17 1 15,-19-1 1,-34 18 0,-1 0-1,1 18 1</inkml:trace>
  <inkml:trace contextRef="#ctx0" brushRef="#br0" timeOffset="166511.34">8114 9366 0,'18'-17'0,"-1"17"16,1 0 0,52 35-1,-17 18 1,35 35-1,-17 53 1,0 18 0,-36-53-1,18 123 17,-53-194-17,0 71 1,-53-35-1,18-54-15</inkml:trace>
  <inkml:trace contextRef="#ctx0" brushRef="#br0" timeOffset="168808.45">3034 12259 0,'0'18'63,"0"-1"-48,0 1-15,0 35 16,18-18-16,-18 36 16,0 70-1,0 0 1,0-18 15,0-52-15,0-18-1,0-36-15</inkml:trace>
  <inkml:trace contextRef="#ctx0" brushRef="#br0" timeOffset="169207.25">2981 12435 0,'0'-53'0,"0"18"15,0-35 1,35 17 15,36 17-15,-18 19-1,53 34 1,-54 1 0,19 53-1,-36 52 16,-35-105-31,0 17 16,-35 18 0,-18-18-1,0-35 1,18 18 0</inkml:trace>
  <inkml:trace contextRef="#ctx0" brushRef="#br0" timeOffset="169607.27">3933 12418 0,'18'0'47,"0"0"-32,-1-18-15,72 0 32,34 1-17,-17-1 1,-53 18 0,-18 0-1</inkml:trace>
  <inkml:trace contextRef="#ctx0" brushRef="#br0" timeOffset="169840.43">4145 12612 0,'0'17'16,"18"-17"15,17 0-15,18 0-1,-35-17-15,52 17 16,36-18 0,0 18-1</inkml:trace>
  <inkml:trace contextRef="#ctx0" brushRef="#br0" timeOffset="170556.44">5944 11836 0,'0'-18'15,"0"0"1,-17 18 0,-19 18-1,-34 141 17,52-106-32,1 70 15,-36 71 1,70-17-1,54-19 1,17-69 15,71-19-31</inkml:trace>
  <inkml:trace contextRef="#ctx0" brushRef="#br0" timeOffset="171023.18">6456 12065 0,'17'-18'15,"-17"-17"1,0 17-1,0 36 1,0 0 0,0 52-1,18 36 1,17 0 0,18 35 15,-35-123-16,-18 17-15,0-17 16</inkml:trace>
  <inkml:trace contextRef="#ctx0" brushRef="#br0" timeOffset="171339.5">6685 12012 0,'18'-53'16,"-1"0"-1,1 53 17,-18 36-17,53 87 16,-53-88-31,35 53 16,-35-17 15,18 0-15,0-1 0,-1-52-16</inkml:trace>
  <inkml:trace contextRef="#ctx0" brushRef="#br0" timeOffset="171571.79">7250 12471 0,'17'0'0,"1"17"16,-53 72 15,17-54-15,-17 18-1,-1 53 1,19-54-16</inkml:trace>
  <inkml:trace contextRef="#ctx0" brushRef="#br0" timeOffset="171921.83">7567 11765 0,'18'-35'31,"-18"52"-15,0 1 0,0 35-1,0 18 1,0-36-16,0 35 15,0 54 1,0-18 0,35-36-1</inkml:trace>
  <inkml:trace contextRef="#ctx0" brushRef="#br0" timeOffset="172188.23">7814 11765 0,'18'-35'16,"-18"17"0,0 36-1,17 17 1,1 36-1,0 52 1,-18-35 0,17-52-16,1 52 15,-18-53-15</inkml:trace>
  <inkml:trace contextRef="#ctx0" brushRef="#br0" timeOffset="172487.72">8237 11553 0,'18'-52'16,"0"34"-1,17-17 1,18 52-1,17 36 1,36 35 0,-35 53-1,-18 36 1,-53-54 0,0-70-16,0 53 15,-71 35 1</inkml:trace>
  <inkml:trace contextRef="#ctx0" brushRef="#br0" timeOffset="173396.67">9472 11924 0,'-18'18'16,"36"-18"46,17 0-62,-17 0 0,35-18 16,88-17-1,18-1 17,0 1-17,-89 35 1,18-18 15</inkml:trace>
  <inkml:trace contextRef="#ctx0" brushRef="#br0" timeOffset="173735.98">10654 11324 0,'35'-35'32,"-35"53"-17,-17-1 1,-54 89-1,-35 176 17,106-211-32,-18 70 15,36 53 1,53-88 0,52 17-1,-17-88 1</inkml:trace>
  <inkml:trace contextRef="#ctx0" brushRef="#br0" timeOffset="174119.06">11148 11465 0,'-18'-17'15,"18"-1"-15,0 36 31,0-1-31,0 36 16,0 35 0,18 36-1,-1-36 17,-17-35-32,0 18 15,18 34 1,-18-69-16</inkml:trace>
  <inkml:trace contextRef="#ctx0" brushRef="#br0" timeOffset="174568.73">11465 11483 0,'0'18'31,"-17"-1"-31,-1 18 16,-17 36 15,35 17-15,17 0-1,19-52 1,-19-19-16,36-17 16,18-17-1,17-107 17,-70 89-32,-18-53 15,0 0 1,-18 17-1,-17 53 1,-18 18 0,0 36-1,35-19 1</inkml:trace>
  <inkml:trace contextRef="#ctx0" brushRef="#br0" timeOffset="175036.34">12012 11889 0,'0'17'0,"0"1"16,0 52 15,-18-34-31,1 34 15,-36 36 1,35-35 0,1-54-16</inkml:trace>
  <inkml:trace contextRef="#ctx0" brushRef="#br0" timeOffset="175556.28">12612 11060 0,'-18'0'16,"-52"35"-1,-1 35 1,18 1 0,35-36-1,-34 53 1,-1 36-1,35-18 1,36-53 0,35 0-1,-1-36 1,-16-34 0,-1-36-1,-35 0 1,-53 17 15,35 36-31,1 0 0,-36 0 16,35 0-1</inkml:trace>
  <inkml:trace contextRef="#ctx0" brushRef="#br0" timeOffset="175917.91">13123 10848 0,'0'-18'16,"18"18"-1,35 71 17,-35-36-32,17 53 15,0 53 1,-17 36 0,-18-18-1,0-54 16,-18 36-15,-70 1 0,17-54-16</inkml:trace>
  <inkml:trace contextRef="#ctx0" brushRef="#br0" timeOffset="177130.67">4163 14164 0,'-36'0'16,"19"0"15,34 0 16,1 0-47,70 0 16,-17-18-1,35 1 1,17-19 0,-35 19-1,-52-1 1</inkml:trace>
  <inkml:trace contextRef="#ctx0" brushRef="#br0" timeOffset="177449.17">4427 14429 0,'0'17'16,"18"1"-16,-18 0 16,-18-18-16,71 0 31,71-71 0,-89 71-15,36-18-1,-1-17 1,-17 35 0</inkml:trace>
  <inkml:trace contextRef="#ctx0" brushRef="#br0" timeOffset="178114.95">6315 13458 0,'-18'0'0,"0"18"0,-17 0 15,-18 35 1,0 35-1,36-35-15,-19 70 16,19 71 0,52 0-1,18-70 1,88 17 0,53-35-1,-123-89 1</inkml:trace>
  <inkml:trace contextRef="#ctx0" brushRef="#br0" timeOffset="178548.34">6773 13794 0,'0'0'0,"0"-18"0,-17 0 15,-1 18 17,18 18-17,18 17 1,-1 106 15,-17-105-31,18 52 16,17 18-1,1-18 1,-1-35 0,-35-36-16,17-17 0</inkml:trace>
  <inkml:trace contextRef="#ctx0" brushRef="#br0" timeOffset="178865.1">7161 13741 0,'18'-36'31,"0"19"-15,-18 34-1,17 36 1,1 36 0,17 16-1,0-16 1,-35-19 0,36 18-1,-36-70 1</inkml:trace>
  <inkml:trace contextRef="#ctx0" brushRef="#br0" timeOffset="179131.55">7796 14358 0,'0'0'0,"0"18"15,0-1 1,0 54 0,-35 17-1,35 18 1,0-71-1</inkml:trace>
  <inkml:trace contextRef="#ctx0" brushRef="#br0" timeOffset="179497.45">8026 13494 0,'0'-53'15,"0"35"1,0 36 15,17 35-15,1 17-1,0 54 1,17-1 0,-17 1-1,17-36 1,-35-70-16</inkml:trace>
  <inkml:trace contextRef="#ctx0" brushRef="#br0" timeOffset="179763.64">8308 13458 0,'0'-17'16,"0"34"-1,18 19 1,17 70 0,0-18-1,0 53 1,-17-18-1,-18-87-15,18 17 16</inkml:trace>
  <inkml:trace contextRef="#ctx0" brushRef="#br0" timeOffset="180080.25">8590 13388 0,'35'-53'16,"-17"35"0,35 18-1,18 89 1,-19-19-1,-34-17-15,53 70 16,-18 54 0,-18 123 15,-35-247-31,-18 0 0</inkml:trace>
  <inkml:trace contextRef="#ctx0" brushRef="#br0" timeOffset="180796.63">9860 13582 0,'0'18'32,"18"-18"-1,17 0-15,71-18-1,17 0 1,-34 1-1,-54 17-15,35-18 16,1 18 0,-53 0-16</inkml:trace>
  <inkml:trace contextRef="#ctx0" brushRef="#br0" timeOffset="181096.15">10160 13317 0,'0'18'47,"0"17"-32,35 53 1,-17 1 0,0 52-1,17 18 1,0-18 0,-35-53-1</inkml:trace>
  <inkml:trace contextRef="#ctx0" brushRef="#br0" timeOffset="181861.99">11924 13035 0,'-18'-18'16,"-17"18"-16,0 0 31,-18 53-15,-18 71-1,36-18 1,17-36-16,-17 71 16,35 106-1,35-17 1,71-36 0,-35-89-1,17-34 1</inkml:trace>
  <inkml:trace contextRef="#ctx0" brushRef="#br0" timeOffset="182327.72">12347 13353 0,'0'-18'0,"-17"0"31,17 36 0,0 17-15,0 18-1,0 71 1,0 17 0,0-53-1,35 35 1,0-52 0</inkml:trace>
  <inkml:trace contextRef="#ctx0" brushRef="#br0" timeOffset="182794.08">12700 13388 0,'-18'-53'31,"1"35"-16,-19 36 1,1 35 0,18 35-1,-1 36 1,36-54 0,-18-35-16,17 18 15,71-17 1,-17-54-1,-1-35 1,-34 0 0,-19-53-1,-17 0 1,-17 36 15,-71 35-15,17 52 15,36 36-15,17 18-16</inkml:trace>
  <inkml:trace contextRef="#ctx0" brushRef="#br0" timeOffset="183060.75">13035 13829 0,'18'0'0,"-18"18"31,0-1-15,35 71-1,-35-70 1,0 53 0,0-36-16,0 53 15,-35-17 1</inkml:trace>
  <inkml:trace contextRef="#ctx0" brushRef="#br0" timeOffset="183476.13">13335 13370 0,'-18'0'15,"18"18"1,0 0 0,18-18 15,0 0-31,70 0 15,18-18 1,-53 0 0,17 1-1,-35 17 1</inkml:trace>
  <inkml:trace contextRef="#ctx0" brushRef="#br0" timeOffset="184009.34">14270 12841 0,'0'-18'15,"-18"18"1,1 0-16,-19 36 16,-34 34 15,-18 36-16,17 35 1,53 0 0,18 18 15,0-141-31,53 52 16,-17-52-1,16-18 1,1-35-1,-17-36 1,-36 18 0,0 18-1,-53 0 1,-18 35 0,1 17-1,17 1 16,35 0-31</inkml:trace>
  <inkml:trace contextRef="#ctx0" brushRef="#br0" timeOffset="184458.87">14676 12471 0,'0'17'31,"0"1"-15,70 70-1,-52 0 1,52 212 15,-52-247-31,17 71 16,-35 52-1,0-35 1,-35-17 0,-18-54-1,18-35-15,-71 36 16,35-36-16</inkml:trace>
  <inkml:trace contextRef="#ctx0" brushRef="#br0" timeOffset="185724.62">2840 14076 0,'0'17'63,"0"1"-63,17 0 16,1 70-1,17 35 1,1 19-1,-1-37 1,36 142 15,-54-141-15,18-35-16,-17-18 16,-18-36-16</inkml:trace>
  <inkml:trace contextRef="#ctx0" brushRef="#br0" timeOffset="186107.46">2999 14393 0,'0'0'0,"-18"-17"16,-17-54-1,-1 1 1,36 34 0,0 19-16,71-36 31,0 35-15,52 18-1,-52 0 1,52 53 15,-35 18-15,-70 34-1,-53 1 1,-1-35 0,-87 17-1,88-53-15</inkml:trace>
  <inkml:trace contextRef="#ctx0" brushRef="#br0" timeOffset="188134.12">5856 15222 0,'-88'18'0,"53"-18"15,-54 18 1,54-18-1,0 17 1,17-17 0,36 0 15,0 0-15,-1 0-16,36-17 15,141-19 16,-141 36-15,106-35 0,-36 17-1,54 1 1,-1-1 0,18 1-1,-70 17 1,70 0-1,17 0 1,-17-18 0,-70 18-1,-71 0-15,70 0 16,36-18 0,0 18-1,-1-17 1,160-19 31,-212 19-32,35-1 1,-35 0 0,52 1-1,19-1 1,-18 0-1,-54 1 1,-52 17-16,71-18 16,87 1-1,1-1 1,0 18 0,-71-18-1,71 18 1,-1-17-1,160-1 17,-283 0-17,53 18 1,71-35 0,-18 17-1,0-17 1,-71 18-1,53-19 1,1 1 0,17 0-1,-18-1 1,-52 1 0,35 18-1,17-19 1,0 1-1,18 17 1,212-52 31,-283 34-31,54 1-1,-71 18 1,52-1-1,-16-17 1,-1 17 0,-53 0-1,0 18 1,0-17 0,-35 17-1,-35 0 1,-1 0-1,1 0 1,-18-18 15</inkml:trace>
  <inkml:trace contextRef="#ctx0" brushRef="#br0" timeOffset="-212969.52">20443 6156 0,'-17'0'16,"17"-18"47,0 36-17,0 0-30,35 17 0,0 35-1,-17-17 1,17 36 0,-17-54-16,0 18 31,-1 35-16,-17-35 1,0-18 0</inkml:trace>
  <inkml:trace contextRef="#ctx0" brushRef="#br0" timeOffset="-212670.78">20496 6473 0,'-35'18'16,"0"35"0,17 18-1,18-36 16,-35 18-15,0 0 0,-1-36-1,-17 1 1,18-18-16</inkml:trace>
  <inkml:trace contextRef="#ctx0" brushRef="#br0" timeOffset="-211754.67">21290 6315 0,'-18'0'16,"1"0"0,-1 0-1,36 0 16,-1 0-15,1 0-16,17 0 16,124-18 15,-124 18-31,18 0 16,36 0-1,-72 0 1</inkml:trace>
  <inkml:trace contextRef="#ctx0" brushRef="#br0" timeOffset="-211472.12">21396 6544 0,'0'18'16,"18"-1"0,-1-17-1,19 0-15,34 0 31,1 0-15,-1 18-16</inkml:trace>
  <inkml:trace contextRef="#ctx0" brushRef="#br0" timeOffset="-210469.69">22419 5891 0,'0'0'0,"0"-70"16,0 52 15,0 36 0,18-1-15,17 19 0,-17-1-1,-1-17-15,1 17 16,17-17-1,0-18 1,18-53 0,-35 17-1,0-34 1,-1 17 0,-17 35-1,0 89 16,18-36-15,-18 36 0,0 70-1,0 18 1,0-71 0,-35 53-1,-18-71 1,17-34-1,19-54 1,17-53 0,0-34-1,17 16 1,19 19 0,34 17-1,1 18 1,-36 17-1</inkml:trace>
  <inkml:trace contextRef="#ctx0" brushRef="#br0" timeOffset="-210072.98">22913 6174 0,'0'-18'47,"18"18"-47,17-18 15,0 1 1,0 17 0,1 0-1,-36 53 1,0 0 15,-36 70-15,36-105-1,-17 17 1,-1-35 0,0 0-1,36 0 1,0 0-1,70-35 1,-35 17 0,-36 18-16,36-18 15</inkml:trace>
  <inkml:trace contextRef="#ctx0" brushRef="#br0" timeOffset="-209823.8">23336 6032 0,'-17'0'16,"17"-17"0,17 17 15,19-18-16,16 18 1,37 0 0,-54 0-16</inkml:trace>
  <inkml:trace contextRef="#ctx0" brushRef="#br0" timeOffset="-209224.3">23724 5768 0,'0'-35'16,"0"17"0,0 36 15,18-18-15,-18 17-16,18 19 15,-18-1 1,52 35-1,1-34 1,-17-36 0,-1-18-1,0-35 1,-17-17 0,0 17-1,-18 17 1,0 54-1,0 35 1,0 35 15,0 36-15,-18 140 15,0-176-15,-17 1-1,0-54 1,-1-18 0,19-69-1,17-19 1,17-35 0,19 53-1,34-17 1,1 34 15,17 19-31</inkml:trace>
  <inkml:trace contextRef="#ctx0" brushRef="#br0" timeOffset="-209023.94">24359 5997 0,'0'-17'16,"18"17"-16,-18 17 31,0 1-15,0 35-1,0 35 1,0 0 0,0-53-16</inkml:trace>
  <inkml:trace contextRef="#ctx0" brushRef="#br0" timeOffset="-208458.26">22278 6932 0,'-18'0'16,"18"-18"-1,18 18 1,0 0 0,34-17-1,72-1 1,264 1 15,-282 17-31,105 0 16,107 0-1,-53 0 1,-124-18 0,-88 18-16,17-18 15,-52 18 1,-18-17-1</inkml:trace>
  <inkml:trace contextRef="#ctx0" brushRef="#br0" timeOffset="-207575.45">22401 7267 0,'-35'-17'0,"35"-1"31,18 18 1,-1 18-32,19 17 31,-36 0-15,17 18-1,-17 0 1,-53-18-1,36 1 1,-1-36 0,53-53 15,-17 35-31,17-35 16,53 0-1,-17 0 1,-18 18-1,-53 17 1,0 36 15,-18-18-15,-17 35 0,0 18-1,17 0 1,18 0-1,0 0 1,18-18 0,35-35-1</inkml:trace>
  <inkml:trace contextRef="#ctx0" brushRef="#br0" timeOffset="-207142.83">22842 7479 0,'18'0'62,"-18"18"-62,35-1 16,1 1 0,-36 35-1,0-18 1,-53 36 15,35-71-31,-17 17 16,17-17-1,18-17 17,35 17-17,54 0 17,-1 0-17,-18 0-15</inkml:trace>
  <inkml:trace contextRef="#ctx0" brushRef="#br0" timeOffset="-206925.43">23301 7461 0,'0'-17'16,"18"17"31,-1-18-47,89 18 15,-18-18 17</inkml:trace>
  <inkml:trace contextRef="#ctx0" brushRef="#br0" timeOffset="-206242.26">23636 7250 0,'0'-18'31,"18"18"1,-1 18-17,1-1-15,0 36 31,-18-35-31,0-1 0,0 19 16,-36-1 0,19-17-1,-1-18 17,89-36-1,-1 1-16,1 17 1,17-35 0,0 1-1,-35 16 1,-35 36 0,-36 0 15,0 0-31,-70 106 47,88-88-47,0 17 0,0 0 15,18 1 1,52-1 15,19-53-15,-36 1-1,-1-19 1,-34 1 0,0 17-1,-18 36 17,-36 35-17,1 35 1,35 18-1</inkml:trace>
  <inkml:trace contextRef="#ctx0" brushRef="#br0" timeOffset="-204795.54">25188 6597 0,'18'0'15,"-18"-18"1,18 18 0,-18 18-1,35 17 1,-17 18 0,-1-18-1,-17-17-15,0 0 16,0 17-1,0-17 1,0-36 0,0-17-1,0-18 1,53-71 15,-53 107-15,18-1-1,17 18 1,-17 35 0,-1 1-1,-17 16 1,0-16 0,0-19-1,0-34 16,0-19-15,18-16 0,17-1-1,0 17 1,1 36 0,-19 0-16,72 53 46,-89-17-30,17 34 0,-17-52-1,0 17 1,0-17-16</inkml:trace>
  <inkml:trace contextRef="#ctx0" brushRef="#br0" timeOffset="-204445.61">25788 6597 0,'18'-35'16,"-18"52"31,0 19-47,0 16 31,17 37-16,1-89 1,35 17 0,0-34-1,0-1 1,-36-35 0,-17 0-1,0 0 1,-17 36-1,-36 17 1,35 0 0,1 17-1</inkml:trace>
  <inkml:trace contextRef="#ctx0" brushRef="#br0" timeOffset="-203896.72">26352 6597 0,'0'-18'15,"-17"1"1,-1 17 0,-52 17-1,17 19 1,35 16-1,18-16 1,0-1 0,18 0-1,52-52 1,-17-1 0,18-35-1,-36-35 16,-17-53-15,-18-53 0,0 141-1,17-71 1,-17 89 0,0 53 15,-17-1-31,-1 36 15,18 71 1,0-1 0,0-35-1,0-52-15,0 52 16,18 0 0,17-17-1</inkml:trace>
  <inkml:trace contextRef="#ctx0" brushRef="#br0" timeOffset="-203559.37">27323 6350 0,'17'-35'16,"-17"17"0,0-17-1,0 52 17,0 1-32,0 35 15,0 0 1,0 35 15,0 0-15,0-17-1,0-54-15</inkml:trace>
  <inkml:trace contextRef="#ctx0" brushRef="#br0" timeOffset="-203080.59">27552 6403 0,'18'-35'16,"17"-18"0,18 17-1,0 36 16,-18 0-15,-17 18-16,17 0 16,0 35-1,-35 17 1,-35-17 0,-18 0 15,71-71 0,-1 18-31,1 0 16,35 0-1,-18 18 1,18 17 0,-53 1-1,0-19 1,0 1-1,0 35 1,-18-18 0,-35-17-1</inkml:trace>
  <inkml:trace contextRef="#ctx0" brushRef="#br0" timeOffset="-201849.23">21167 9402 0,'17'0'32,"1"0"-32,123-18 31,-53 0-15,-35 1-1,-35 17-15,17 0 16</inkml:trace>
  <inkml:trace contextRef="#ctx0" brushRef="#br0" timeOffset="-201631.53">21308 9543 0,'17'0'15,"1"0"-15,70-18 32,-70 0-32,52 18 15,19-17 1</inkml:trace>
  <inkml:trace contextRef="#ctx0" brushRef="#br0" timeOffset="-168149.47">13988 14111 0</inkml:trace>
  <inkml:trace contextRef="#ctx0" brushRef="#br0" timeOffset="-167865.27">13988 14111 0</inkml:trace>
  <inkml:trace contextRef="#ctx0" brushRef="#br0" timeOffset="-165735.28">17216 12400 0,'-18'0'16,"0"-18"-1,18 1 16,0-1-15,18 18 0,52-35 15,36 0-15,0 17-1,-71 18 1,1 18-1,-36 17 1,-71 53 0,-88 89 15,124-142-31,-53 35 16,17 19-1,18-37 1,53-34-1,18-18 17,0 0-32,70-18 15,18-17 17,-36 18-17,18-19 1,1 19-1,-72-1 1,1 18-16,0-18 16,-18 1-1,0-19 17,0 54-1,0 35-16,-18 0 1,0 35 0,18-35-1,0-18-15,-17 36 32,17 17-17,0-17 1,-18-36-1,0-17-15</inkml:trace>
  <inkml:trace contextRef="#ctx0" brushRef="#br0" timeOffset="-165201.78">17586 12947 0,'0'0'0,"18"-35"16,-1-18-1,19 0 1,-1 18 15,0 35-15,0 0-16,1 0 15,-19 35 1,1 18 0,-36 35-1,-17-53 1,-18 18 0,35-35 15,36-36-16,35 0 1,35 18 0,-35 18-1,-35 0 1,-18 35 15,-18 0-15,-52 0-1,-36-1 1,53-16 0,18-19-16</inkml:trace>
  <inkml:trace contextRef="#ctx0" brushRef="#br0" timeOffset="-164270">16775 13617 0,'0'18'16,"0"-1"-1,0 1 1,52 0 0,54-18-1,0 0 1,88-36 0,18-16-1,-36-37 1,89-122 15,-230 158-15,36-71-16,-1-87 15,-35-19 1,-35 72 15,0 87-31,-35-88 16,-106-105-1,35 158 1,-35-18 0,53 71-1,-36 1 1,-34 34 0,-19 18-1,54 18 1,-54 52-1,-175 177 32,211-53-47,35 18 32,70-71-17,19 88 1,17-17-1,35-53 1,71 35 0,35 0-1,18-36 1,-53-87 0,-53-36-16,123 53 15,-70-70 1,35-18-1,-18-18 1,1-52 15,-124 52-15,17 1-16,-17-19 31,0 19-15</inkml:trace>
  <inkml:trace contextRef="#ctx0" brushRef="#br0" timeOffset="-156378.08">4886 16827 0,'18'0'16,"-1"0"15,1 0 31,0 0-15,-1-17-31,1 17-16,-18-18 15,35 1 1,36-1 0,17-17-1,-53 17 1,18 18 15,-35 0-15</inkml:trace>
  <inkml:trace contextRef="#ctx0" brushRef="#br0" timeOffset="-156063.6">5098 17180 0,'0'18'16,"17"-18"-16,1 0 31,-18-18-15,35 18-1,-17-17-15,17-1 16,36-17 0,52-18-1</inkml:trace>
  <inkml:trace contextRef="#ctx0" brushRef="#br0" timeOffset="-155645.3">6050 16263 0,'-18'0'15,"-34"71"17,34-36-32,-35 35 15,-18 89 1,36-35-1,18 52 1,52-17 0,71-71-1,35-35 1,-35-35 0,-1-36-1</inkml:trace>
  <inkml:trace contextRef="#ctx0" brushRef="#br0" timeOffset="-155265.95">6403 16475 0,'-18'-18'0,"1"0"16,17 36 15,0 17-16,35 54 1,0 16 0,0-16-1,-17-1 1,0-53 0</inkml:trace>
  <inkml:trace contextRef="#ctx0" brushRef="#br0" timeOffset="-154999.65">6632 16439 0,'35'-35'16,"-35"18"-1,0 34 1,0 1 0,18 35-1,0 35 1,17 0 0,-17-17-1,-1-1 1</inkml:trace>
  <inkml:trace contextRef="#ctx0" brushRef="#br0" timeOffset="-154731.22">7073 16775 0,'35'-18'31,"-35"36"-15,0 17-1,0 53 1,-35-17 0,35-18-16,-17 35 15,-1 18 1,18-36-1</inkml:trace>
  <inkml:trace contextRef="#ctx0" brushRef="#br0" timeOffset="-154379.95">7320 16210 0,'0'-35'15,"0"17"1,0 36-1,0 70 17,0-53-32,18 89 15,17-18 17,0-53-32,18 17 15,-35-35 1</inkml:trace>
  <inkml:trace contextRef="#ctx0" brushRef="#br0" timeOffset="-154080.42">7532 16140 0,'0'0'0,"17"-18"0,19-17 31,-36 52-31,35 19 16,0 69 15,-17-69-31,0 52 0,-1-18 31,18 36-15,-17-18 0,0-52-1</inkml:trace>
  <inkml:trace contextRef="#ctx0" brushRef="#br0" timeOffset="-153780.02">7779 16034 0,'0'-124'31,"35"107"-15,0 34-1,36 71 1,17 54 15,-17-37-15,-36-52-16,35 71 15,19 52 1,-36 18 0,-53-70-16</inkml:trace>
  <inkml:trace contextRef="#ctx0" brushRef="#br0" timeOffset="-153031.03">8925 16281 0,'0'17'16,"0"-34"15,53-1-16,-18 18 1,71-35 0,-18-1-1,89-34 1,-18 17 0,-124 53-16</inkml:trace>
  <inkml:trace contextRef="#ctx0" brushRef="#br0" timeOffset="-152714.5">9278 15981 0,'-35'-35'47,"17"35"-32,18 17 1,18 1-16,-1 35 16,36 53-1,0-1 1,18 19-1,-1-18 1,-17-36 0</inkml:trace>
  <inkml:trace contextRef="#ctx0" brushRef="#br0" timeOffset="-152317.05">10495 15610 0,'18'-35'16,"-36"35"-1,-35 18 1,-17 88 0,-19 70-1,54-35 1,0 88 0,53-17-1,70-71 1,35-53-1,-35-52 17,-35-36-32,0-18 0</inkml:trace>
  <inkml:trace contextRef="#ctx0" brushRef="#br0" timeOffset="-151882.62">10777 15787 0,'0'-18'32,"-17"1"-17,17 34 1,0 36-1,17 0 1,19 88 0,-1-17-1,0 17 1,-17-71 0,-18-52-16,17 35 15,1-36-15</inkml:trace>
  <inkml:trace contextRef="#ctx0" brushRef="#br0" timeOffset="-151449.83">11077 15822 0,'0'-18'16,"0"36"0,0 0-1,-17 35 1,17 35 0,0 18-1,52-18 1,1-53-1,-17-17 1,17-54 15,0-16-15,-36-1 0,-17 17-16,-17-105 31,-19 88-31,1 18 15,-36 35 1,1 18 0,17 17-1</inkml:trace>
  <inkml:trace contextRef="#ctx0" brushRef="#br0" timeOffset="-150900.03">11871 16175 0,'0'17'0,"0"36"31,0 36-15,0-19-1,-53 36 1,35-35 0,1-36-16</inkml:trace>
  <inkml:trace contextRef="#ctx0" brushRef="#br0" timeOffset="-150384.83">12083 15716 0,'17'-35'15,"1"17"-15,-18 1 16,35-1 0,0 18-1,54 0 1,16-18-1,-16 18 1,-54 0 15,-35 18-15,0 0 0,0 17-1,-35 53 1,17-17-1,18 35 1,0 88 15,0-159-31,0 18 16,0 0 0,0-18-1</inkml:trace>
  <inkml:trace contextRef="#ctx0" brushRef="#br0" timeOffset="-150150.45">12330 16140 0,'-18'-18'0,"18"0"15,0 1 1,0-1 0,106-35 15,-89 53-31,54-35 16,0 17-1</inkml:trace>
  <inkml:trace contextRef="#ctx0" brushRef="#br0" timeOffset="-149751.02">12753 15275 0,'0'-17'0,"18"-1"15,34 18 17,-34 0-32,35 35 15,53 71 16,-53-18-31,17 0 16,-52-35-16,53 36 16,-19 69-1,-16 1 17,-54-18-17,-17-53 1,-71 18-1</inkml:trace>
  <inkml:trace contextRef="#ctx0" brushRef="#br0" timeOffset="-130421.27">22701 8590 0,'0'18'16,"0"-36"62,18 0-47,-18 1-31,18-1 16,-1 1-1,1 17 1,17-18 0,18 36 15,0-1-16,-18 1 1,-17-1 15,-1-17-31,-17-17 32,0-1-17,0 1 1,0 34 15,0 1-15,-17 52-1,-1 1 1,1 52 0,-1 1 15,0-1-16,18-70 1,0 18 0,-53-54 15</inkml:trace>
  <inkml:trace contextRef="#ctx0" brushRef="#br0" timeOffset="-130172.98">22789 8996 0,'-17'0'16,"-1"0"-16,18-18 31,18 1-16,35-1 1,0 0 0,-18 1-16,18-1 15,-18 0-15</inkml:trace>
  <inkml:trace contextRef="#ctx0" brushRef="#br0" timeOffset="-129261.18">23424 8767 0,'0'17'0,"18"-17"94,0 0-79,-1-17 1,54 17 0,-18-18-1,88 0 16,-123 18-31,17-17 16,0 17 0</inkml:trace>
  <inkml:trace contextRef="#ctx0" brushRef="#br0" timeOffset="-126291.71">24112 8537 0,'0'-17'15,"0"-1"1,0 0 15,18 18-15,-18 18 0,0 0-1,0 34 1,0 19-1,0-18 1,0-18-16,0 1 16,0 34-1,0-35 1</inkml:trace>
  <inkml:trace contextRef="#ctx0" brushRef="#br0" timeOffset="-126042.47">24306 8449 0,'0'-18'16,"0"1"-1,0 34 16,0 19-15,0 52 0,0 18-1,0-36 1,0-34-16,0 34 16</inkml:trace>
  <inkml:trace contextRef="#ctx0" brushRef="#br0" timeOffset="-125209.73">22578 9543 0,'0'-18'63,"17"18"-47,1-18-1,17 18-15,89-35 16,70 0-1,-53 0 1,124-1 0,-1 1 15,-17 0-15,-53 17-1,-35-35 16,-142 53-31,19-18 16,-1 1 0,-17 17-1,-1 0 1,1-18 0,0 18-1,-1 0 16,-17-17-15</inkml:trace>
  <inkml:trace contextRef="#ctx0" brushRef="#br0" timeOffset="-120319.21">22578 9966 0,'-18'0'156,"18"-18"2954,0 1-3063,0 34 15,0 1-46,0 0-1,0-1-15,0 36 16,0 18 0,0-1-1,0-17 1,0-18 15,18 1-15,-18-19-1</inkml:trace>
  <inkml:trace contextRef="#ctx0" brushRef="#br0" timeOffset="-119776.8">22701 10001 0,'0'18'31,"0"35"-15,0-36 0,0 54-1,0-18 1,18-18-1,0 0 1,-1-35 0,18-35-1,1-18 1,-36 18 0,0-18-1,0 0 1,0 36-1,-18-1 17,0 18-17,1 0 1,-1 18 0</inkml:trace>
  <inkml:trace contextRef="#ctx0" brushRef="#br0" timeOffset="-119365.4">23195 10001 0,'35'0'78,"-17"0"-78,0-17 0,-1 17 16,54-18-1,17-17 1,-17 17 0,-18 0-1,-36 18 1</inkml:trace>
  <inkml:trace contextRef="#ctx0" brushRef="#br0" timeOffset="-116368.83">23760 9666 0,'17'0'172,"1"0"-141,-36 0 16,36 0 140,-36 0-140,1 0-31,17 18 78,-18-18 265,36 0-265,-1 0-32,-34 0 1,34 0 155,1 0 829,-18-18-1015,0 0-1,0 1 16,0 34 15,0 1-46,0 0-16,0-1 15,0 72 1,17-19 0,-17 1-1,0-36 1,0 18 0,0-35-1,0-1 1</inkml:trace>
  <inkml:trace contextRef="#ctx0" brushRef="#br0" timeOffset="-116038.59">23865 9737 0,'0'-36'15,"0"19"1,18 17-16,0-18 16,-1 53 15,-17 18-15,18-35-16,0 52 15,-18 36 1,17-17-1,1-19 1,-18-17 0</inkml:trace>
  <inkml:trace contextRef="#ctx0" brushRef="#br0" timeOffset="-114964.95">24994 9031 0,'18'0'0,"-18"-18"15,0 1 1,18 17 0,-18 17-1,35 54 1,-18-53-1,-17 70 1,0-53 0,0 36-1,0-89 17,0 0-17,0-52 1,0-36-1,18 0 1,17 36 0,-17 52-1,17 36 1,1 35 15,-19-18-15,1 159 15,-18-177-15,-18-17 15,18-17-15,0-54-1,0 1 1,18 17-1,-18 18-15,18-1 16,17 19 0,0 17-1,0 35 1,1 0 15,-19 36-15,-17-1-1,0 1 1</inkml:trace>
  <inkml:trace contextRef="#ctx0" brushRef="#br0" timeOffset="-114553.49">25594 8996 0,'0'-35'15,"18"17"-15,-18-17 16,0 52 15,0 19-15,0 34 0,0-17 15,35-18-16,0-17 1,18-36 15,-53 1-31,18-19 16,-18 19-16,0-19 16,0-34-1,-18-1 1,-17 54-1,0 17 1,17 17 0,0 36-1,18-17 1</inkml:trace>
  <inkml:trace contextRef="#ctx0" brushRef="#br0" timeOffset="-114037.52">26035 8890 0,'18'-35'31,"-36"35"-15,0 0-1,-35 35 1,36 0-1,17 18 1,0 0 0,53-35-1,0-18 1,52-53 0,-52-35 15,-17-36-16,-36 36 1,17 35-16,-17-53 16,0-35-1,-17 18 17,-1 123-32,0 0 15,1 17-15,-19 19 16,19 69-1,-1 36 1,1 1 0,17-37-1,17 19 1,18-36 0</inkml:trace>
  <inkml:trace contextRef="#ctx0" brushRef="#br0" timeOffset="-113688.1">27129 8520 0,'0'-18'16,"0"0"-16,0 36 47,0 0-47,0 34 15,0 37 16,-18-1-15,0 0 0,1-35-1,17-35-15</inkml:trace>
  <inkml:trace contextRef="#ctx0" brushRef="#br0" timeOffset="-113221.75">27287 8555 0,'18'-35'15,"-18"17"-15,0 0 0,35-17 16,18 17 0,18 1-1,-18 34 16,-36 1-15,1 35 0,-18-18-1,-35 0 1,-18 1 0,35-36-1,18-18 16,35 0-15,18 18 0,-35 0-16,17 18 15,18 17 1,-35 18 0,-18 18 15,0-36-16,-18 0 1,-17-17-16</inkml:trace>
  <inkml:trace contextRef="#ctx0" brushRef="#br0" timeOffset="-106699.72">28593 8608 0,'17'0'63,"1"0"-48,0 0-15,-1 0 16,18 0 0,1 0-1,-1 0 1,18 0-1,-35 0 1</inkml:trace>
  <inkml:trace contextRef="#ctx0" brushRef="#br0" timeOffset="-106478.48">28504 8837 0,'0'18'0,"18"-18"16,0 0 0,70 0-1,0 0 1,18 0-1,-53-18 1</inkml:trace>
  <inkml:trace contextRef="#ctx0" brushRef="#br0" timeOffset="-105862.55">29263 8484 0,'0'-35'15,"0"17"1,18 18 0,-1 0-1,-17 18 1,0 17-1,0 18 1,-35 35 0,-36 36 15,54-106-15,17-1-1,0 1 1,17-36-1,1 18 1,35-35 0,17 0-1,1-1 1,-18 1 0,-35 17-1,-18-17 1,0 17-1,0 36 17,0 0-17,-53 158 32,35-88-31,18-35-1,0 18-15</inkml:trace>
  <inkml:trace contextRef="#ctx0" brushRef="#br0" timeOffset="-105099.39">29633 8537 0,'0'-35'15,"18"17"-15,0 1 16,17 17 0,35 53 15,-70-36-16,18 36 1,-18-18 0,0 18-1,-35-35 1,17-18 0,18-35-1,0-1 1,18-17-1,35-17 1,0 52 0,-36 18-16,19-17 15,-19 17-15,18 0 16,1 35 0,-36 0-1,0 53 32,-36-70-31,19-36 15,17 1-15,17-36-1,54 0 1,0 0-1,-19 18 1,-16 35 0,-19 17-1,1 36 1,-18 0 0,0-18-1,0-17-15,-18 17 31</inkml:trace>
  <inkml:trace contextRef="#ctx0" brushRef="#br0" timeOffset="-104696.7">30357 8484 0,'35'-35'15,"-35"0"1,0 52 15,0 1-15,-18 0-16,18 35 15,0-18 1,18 0 0,17-17-1,0-18 16,-17-18-15,-18-52 0,0 52-16,0-35 31,-18 35-15,18 1-16,-35 17 31,35 17-16,18 19 1,35-36 0,17 17-1</inkml:trace>
  <inkml:trace contextRef="#ctx0" brushRef="#br0" timeOffset="-104197.46">30709 8484 0,'88'0'16,"-176"0"-16,212-17 15,-124-1 1,0 0 15,-53 18-15,-53 18 15,88 0-31,18-1 16,0 19-1,18-1 1,53-18-1,17-34 1,-35-18 0,0-18-1,-18-53 1,-35 35 0,0-70-1,0 35 16,-18 36-15,1 52 0,-1 18-1,-17 212 17,17-124-17,18 0 1,0 36-1,0-36 1,0-35 0,18-36-16</inkml:trace>
  <inkml:trace contextRef="#ctx0" brushRef="#br0" timeOffset="-103897.18">31415 8290 0,'0'-17'15,"0"-1"-15,17-17 16,19-18 15,-19 53-15,-17 35-1,0 18 1,0 0 0,0-18-16,0 36 15,0-1 1,0 1 0,0-54-1</inkml:trace>
  <inkml:trace contextRef="#ctx0" brushRef="#br0" timeOffset="-103381.24">31803 8290 0,'18'-35'31,"-1"17"-31,36-52 16,18 35 0,-36 35-1,-17 0 1,-1 0-16,-17 17 16,0 18-1,0 18 1,-17-17-1,-19-19 17,-17 19-17,36-36 1,17 17 0,17-17-1,36 35 16,-35-17-31,0 17 16,-18 36 0,0-18-1,-18-18 1,-35 0 0,0 1-1,-17-36 1</inkml:trace>
  <inkml:trace contextRef="#ctx0" brushRef="#br0" timeOffset="-102132.64">21519 11236 0,'0'0'0,"-17"0"16,-1 0 0,36 0 46,-1-18-62,19 18 0,17-17 16,70-19-1,89-34 17,-195 70-32,19 0 15,-19 0 1</inkml:trace>
  <inkml:trace contextRef="#ctx0" brushRef="#br0" timeOffset="-101903.2">21661 11412 0,'0'18'31,"17"-36"-15,1 18-16,35-17 15,53-1 1,70-35 15</inkml:trace>
  <inkml:trace contextRef="#ctx0" brushRef="#br0" timeOffset="-101250.92">22472 10918 0,'18'-17'15,"-1"-18"1,-17 52 15,0 1-15,0 52-1,-17 1 1,-1-18 0,-17 70 15,17-123-16,36 0 32,-1 0-31,54 0 0,-1 0-1,-52 0-15,70 18 16,0-18-1,-17 0 1,-36-18 0,-35 1-1,0-36 1,0 17 0,-35 1-1,-18 35 32,53 35-47,0 36 16,-18 35 15,18-18-15,0 18-1,0-18 1,0-70-16</inkml:trace>
  <inkml:trace contextRef="#ctx0" brushRef="#br0" timeOffset="-98700.34">20567 12965 0,'0'-18'0,"0"0"16,18-35 15,-1 18-15,18 0-1,1 17 1,17 18 0,-18 0-1,-35 35 1,18 18-1,-18 36 1,-36-19 0,1-17-1,35-35-15,-18-1 16,1 1 15,17-36-15,35-17-1,71-106 17,-88 106-32,34-36 15,19-17 1,-36 35 0,-17-18-1,-18 36 1,0 53 15,-18 17-15,-17 36-1,17 17 1,18 18 15,0-53-15,0-18-16,18 0 15,0-17-15,17 17 16,18-35 0</inkml:trace>
  <inkml:trace contextRef="#ctx0" brushRef="#br0" timeOffset="-98153.27">21255 13035 0,'0'-18'32,"0"1"-17,17 17 1,19-18-1,17 18 1,-18 18 0,-35 52 15,0-52-31,-35 53 16,-18-1-1,17-52 1,19-1-1,17 1 1,35-36 0,18 18-1,0 0 1,18 36 0,-19-1 15,-16 0-16,-19 1 1,-34-1 0,-54 0-1,54-35-15,-107 0 32,106-18-32</inkml:trace>
  <inkml:trace contextRef="#ctx0" brushRef="#br0" timeOffset="-97737.58">21890 12788 0,'0'-17'0,"17"17"32,1 0-32,0-18 15,17 0 1,36 1 0,-18 17 15,-18-18-16,-18 18 1</inkml:trace>
  <inkml:trace contextRef="#ctx0" brushRef="#br0" timeOffset="-97404.15">21907 13017 0,'18'18'16,"0"-18"-1,17 0 1,-17-18-16,35 18 16,52-17-1,-52 17 1,36-18 0,-19 18-1</inkml:trace>
  <inkml:trace contextRef="#ctx0" brushRef="#br0" timeOffset="-95106.25">23248 12453 0,'-18'-35'15,"1"-18"1,17 35 0,0 1-1,35 34 16,-17 1-15,-1-18 0,54 53-1,-18 0 1,17 35 0,-17 0-1,-35 0 1,-18-52-1,0-19-15,0 18 16</inkml:trace>
  <inkml:trace contextRef="#ctx0" brushRef="#br0" timeOffset="-94856.75">23460 12735 0,'-18'-35'0,"18"17"15,-18 18 1,1 36 31,-18-1-32,17 0-15,-35 0 16,-18 36 0,1-18-1,35-18 1,-36-17-1,53-18-15</inkml:trace>
  <inkml:trace contextRef="#ctx0" brushRef="#br0" timeOffset="-94239.74">23319 12012 0,'0'-18'0,"0"1"0,0-1 16,0 1-1,35-1 1,18 0-1,0 18 17,35 36-17,-88-19 1,0 18 0,0 18-1,-35 0 1,17-17-1,18-19 1,18-17 31,-1-17-47,19 17 16,52-18-1,0 0 1,-18 18-1</inkml:trace>
  <inkml:trace contextRef="#ctx0" brushRef="#br0" timeOffset="-93790.72">23883 12594 0,'-18'18'16,"36"-18"31,0 0-47,35 0 15,35-18 1,-18 18 0,19-17-1,-37 17 1,-34 0 0</inkml:trace>
  <inkml:trace contextRef="#ctx0" brushRef="#br0" timeOffset="-92829.23">24359 12382 0,'0'0'0,"0"-35"15,36 18 1,16-1 0,1 18-1,-17 18 1,-19-1-16,19 1 16,-19 35-1,1 0 1,-36-18-1,-35 18 1,36-35 15,17-1-15,0-34 0,0-1-1,88-53 16,-70 54-31,34-19 16,19-17 0,-18 18-1,17-18 1,-52 0 0,0 18-1,-18 53 32,-18-1-31,18 1-16,-18 17 31,18-17-31,-17 17 16,17 18-1,35 18 1,141-1 15,-123-70-15,36-17-1,-19-19 1,-70 1 0,0 17-1,0 1 1,0 34 31,0 1-32,0 17 1,0 18 0,0 0-1,18 18 1,17-36-1,-35 0 1,18 1 0</inkml:trace>
  <inkml:trace contextRef="#ctx0" brushRef="#br0" timeOffset="-92343.43">25612 12471 0,'0'17'16,"17"-17"31,1 0-31,0 0-16,17 0 15,35-17 1,19 17-1,-19-18 1</inkml:trace>
  <inkml:trace contextRef="#ctx0" brushRef="#br0" timeOffset="-91755.48">26017 12241 0,'18'-17'15,"0"17"-15,17-18 32,0 36-17,-17-18-15,-1 35 16,19 0-1,-36 18 1,0-18 0,0-17-16,0 17 15,0-17 1,-36-36 15,36-17-15,0 17-16,18-34 15,35-19 1,-18-17 0,18 0-1,-18 52 17,-17 19-17,-18 34 16,-18 36-15,-17 0 0,35 35-1,0 1 1,0-37 0,88-16 15</inkml:trace>
  <inkml:trace contextRef="#ctx0" brushRef="#br0" timeOffset="-91328.14">26529 12330 0,'18'-18'16,"-18"0"0,0-17-1,17 35 16,1 0-15,17 18 0,-17 17-1,-1-17 1,-17 34 0,0-16-1,-17 17 16,17-36-15,17-17 15,36 0-31,35 0 16,-17-17 15,52 17-15,-17 0-1,-70 0 1</inkml:trace>
  <inkml:trace contextRef="#ctx0" brushRef="#br0" timeOffset="-88113.61">27552 12171 0,'18'0'0,"-1"0"15,1 0 1,-18 17-1,17 1 1,19 17 0,-19-17-1,-17 17 1,18-17 0,-18-36 15,18 1-16,-1-54 1,36 1 0,-35 34-1,17 1 1,-17 35 0,-1 35-1,19 71 32,-36-71-31,0 1-1,0-1 1,0-53 15,0 1-31,0-1 16,35-53-1,-17 19 1,17-19 0,0 36-1,0 17 1,1 18 0,-1 18-1,0 35 16,1 35-15,-19-71 0,-17 19-1,18-19-15,-18 1 16,17-18 0,19-18-1,-1-17 1,0-35-1,-17 34 1,-18-17 0,18 36-1,-18 34 1,0 1 0,0 17-1,0 18 16,35-18-15,53 1 15,-53-54-15,1-17 0,-36 0-1,0-18 1,-18 0-1,-35 35 1,0 18 0,18 0-1,17 18 1,18 17 0,71 0-1,-1-17 16,-34-18-31,34 18 16,36-36 0,0-35 15,-89 53-31,-17-35 16,0 17-1,-35 18 1,-18 0-1,18 35 1,17-17 0,18 17-1,0 1 1,71-19 0,-36-34-1,36-19 16,-18-34-15,-18-36 0,-35 35-1,0 36-15,-18-212 32,1 194-17,-1 0 1,18 71 15,0 52-15,0 19-1,0-1 1,53 35 0,-18 18-1,18-35 1,-18-35-1</inkml:trace>
  <inkml:trace contextRef="#ctx0" brushRef="#br0" timeOffset="-87767.24">29898 11642 0,'0'-18'16,"0"36"-1,0-1 1,0 1-16,0 35 31,0 35-15,-18 18-1,18-53 1,0 17 0,0-34-16</inkml:trace>
  <inkml:trace contextRef="#ctx0" brushRef="#br0" timeOffset="-87281.22">30074 11836 0,'18'-36'0,"0"19"15,17-36 1,18 35-1,0 18 17,-36 0-17,19 18 1,-36 17 0,0 18-1,-53 18 16,35-54-31,0 19 16,36-36 31,17 0-47,1 0 16,17 17-1,-1 18 1,-52 1 15,18-1-15,-18 18-1,0 0 1,-35-36 0,-53 19-1</inkml:trace>
  <inkml:trace contextRef="#ctx0" brushRef="#br0" timeOffset="-86016.6">22348 13952 0,'0'18'16,"-17"-18"0,34 0 15,1 0-16,0-18-15,35 18 16,0-17 15,-1-1-15,19 0 0,-18 1-1</inkml:trace>
  <inkml:trace contextRef="#ctx0" brushRef="#br0" timeOffset="-85747.01">22384 14182 0,'17'0'31,"1"0"-15,35-18-1,-18 18 1,18-18-16</inkml:trace>
  <inkml:trace contextRef="#ctx0" brushRef="#br0" timeOffset="-80400.38">23601 13600 0,'0'-18'15,"0"0"-15,0 36 47,0 0-31,0-1-16,0 54 16,0-1-1,0-34-15,0 34 31,0 18-15,0-17 0,0-18-1,0-18 1,-18-35 0</inkml:trace>
  <inkml:trace contextRef="#ctx0" brushRef="#br0" timeOffset="-79922.22">23883 13564 0,'18'-35'15,"-36"53"17,0-1-17,1 19 1,-19 52 0,36 18-1,0-53 1,0 35-1,18-53 1,35-35 0,-18 0-1,1-71 17,-36 54-17,0-18-15,0 17 16,0 0-1,-36 18 17,-17 18-17,0 0 1,18-1-16</inkml:trace>
  <inkml:trace contextRef="#ctx0" brushRef="#br0" timeOffset="-79489.46">24377 13652 0,'18'0'46,"-1"0"-46,1 0 16,35 0 0,35-17-1,0-1 1,-53 18 0,-17-17-16,17 17 31</inkml:trace>
  <inkml:trace contextRef="#ctx0" brushRef="#br0" timeOffset="-74911">25347 13476 0,'0'-18'0,"0"1"32,0 34-1,0 1-15,0 17-1,0 54 1,18-19-1,-1 107 17,-17-160-17,0 18-15,0-17 16</inkml:trace>
  <inkml:trace contextRef="#ctx0" brushRef="#br0" timeOffset="-74643.81">25576 13494 0,'0'-36'16,"0"19"-16,0-1 15,0 36 16,0-1-31,18 54 16,17 105 15,-17-140-15,-18 17 0,18 17-1,-1-35 1</inkml:trace>
  <inkml:trace contextRef="#ctx0" brushRef="#br0" timeOffset="-74278.05">26000 13600 0,'17'0'15,"1"0"1,17-18-1,1 0 1,34 18 0,-17-17-1,0 17 1,17-18 0</inkml:trace>
  <inkml:trace contextRef="#ctx0" brushRef="#br0" timeOffset="-73412.63">26599 13264 0,'18'0'16,"-18"-17"-1,0-1 1,18 18 15,-1 0-31,1 0 16,-18 18 46,0-36 157,0 1-188,0-1-15,0 0 0,0 1-1,-18-1 16,18 36-15,0-1 15,0 1-31,0 0 16,36 52 0,-19 18-1,1-17 1,-18 35-1,18-18 1,-18-18 0,0-34-1,0-19 1</inkml:trace>
  <inkml:trace contextRef="#ctx0" brushRef="#br0" timeOffset="-72978.89">26882 13300 0,'17'-18'0,"-17"0"16,0 36 30,0 0-46,0 17 16,0 18 0,-17 35-1,17 0 1,35-52 0,0-19 15,0-17-16,1-88 1,-19 70 0,19-87-1,-36 52 1,0-18 0,-36 18-1,-34 36 1,-1 17-1,36 17-15</inkml:trace>
  <inkml:trace contextRef="#ctx0" brushRef="#br0" timeOffset="-71264.47">27993 13123 0,'0'-17'15,"-18"17"17,18 17-17,18 1 1,35 53 0,0 17-1,-36-35 1,1 0 15,0-18-15,-18-53-1,0 1 1,17-89 15,-17 70-31,36-16 16,-1-1-1,-18 17 1,19 36 0,-1 36-1,-17-1 1,-1 35 0,-17-34-1,0-1 1,0-17 15,0-36-15,18-17-1,17-36 1,1 1 0,16-36 15,-34 106-16,0 35 1,-1 18 0,19 18-1,-36-19 1,35 1 0,-17-35-1,17-36 1,0-17 15,0-18-15,-17-17-1,-18-1 1,0 36 0,-18 52-1,18 36 16,0-17-31,0-1 16,0 18 0,18 0-1,17-53 1,1-18 0,-36 0-1,17-52 1,-17-1-1,0 18 17,-35 18-17,17 35-15,1-18 16,17 36 0,0 17-1,0-17-15</inkml:trace>
  <inkml:trace contextRef="#ctx0" brushRef="#br0" timeOffset="-70747.66">29175 13106 0,'0'-18'16,"0"0"-1,-18 18 1,-35 18 15,36 17-15,17-17-16,-36 17 15,36 36 1,36-18 0,-1-36-1,0-17 1,0-53-1,36-105 17,-71 105-32,0-35 15,18-71 1,-18 18 0,0 35-1,0 71 1,-18 105 31,-17 36-32,17 53 1,0-53 0,18 52-1,0-52 1,53-35-1</inkml:trace>
  <inkml:trace contextRef="#ctx0" brushRef="#br0" timeOffset="-70465.13">29898 12982 0,'0'-17'16,"0"34"15,0 18-15,0 36-1,18 17 1,-18-35-1,17 35 1,-17-52 0</inkml:trace>
  <inkml:trace contextRef="#ctx0" brushRef="#br0" timeOffset="-69998.13">30233 13017 0,'0'0'0,"18"-17"15,35-18 1,0 17 0,-36 18-1,1 0-15,-18 35 16,0 0-1,0 36 1,0-36 0,-35 18-1,35-35 17,0-36-17,35 18 1,-18 0-1,36 18 1,-35 35 15,17 0-15,-35-18 0,0-17-16,0 17 15,-70 18 1,-36-18-1</inkml:trace>
  <inkml:trace contextRef="#ctx0" brushRef="#br0" timeOffset="-68683.79">22684 14834 0,'17'0'47,"1"0"-16,0 0-31,17 0 15,18-17 1,35-1 0,18 0-1,-71 18 1</inkml:trace>
  <inkml:trace contextRef="#ctx0" brushRef="#br0" timeOffset="-68367.31">22789 15028 0,'-17'0'16,"34"0"15,1 0-31,0 0 16,52 0-1,18-17 1,-17 17-1</inkml:trace>
  <inkml:trace contextRef="#ctx0" brushRef="#br0" timeOffset="-62255.47">23865 14711 0,'18'0'63,"0"0"-63,-1 0 15,36 0 1,0-18 0,0 18-1,-18 0 1,-17 0 0,0 0-1,-1 0 1</inkml:trace>
  <inkml:trace contextRef="#ctx0" brushRef="#br0" timeOffset="-61440.68">24624 14323 0,'18'-18'0,"-36"18"31,0 0-15,1 18 0,-36 17-1,35 0 1,-17-17 0,35-36 15,0 1-16,0-1-15,0 0 16,0 36 31,0 17-31,0 1-1,-18 17 1,18-1-1,-18-52 1,18 18 15,0-36-15,18 18 0,17-17-1,36-1 16,-53 36-15,17 17 0,-17-17-1,-18 35 1,0 0 0,0-18-1,-18 0 1,-17 0-1,-36-17 17,36-18-17,-1 0 1</inkml:trace>
  <inkml:trace contextRef="#ctx0" brushRef="#br0" timeOffset="-59659.65">24959 14446 0,'18'0'0,"-1"-17"0,1 17 31,0 0-15,-1 35 0,1 18-1,-1 0 1,-17-18-1,0-17 17,0-36-17,0 0 1,18-17 0,0-53-1,-1 35 1,1 18-1,0 35 1,17 17 15,0 19-15,1 17 0,-36-18-1,0 0 1,0 0-1,0-52 17,0-19-17,0 1 1,0-35 0,17 17-1,1 35 1,17 18-1,0 18 1,1 17 15,-1 18-15,-17-18 0,-1 18-1,-17-35 1,0-1-1,18-52 1,17 0 0,18-71 15,-35 71-31,-18-1 16,17 19-1,-17 34 1,0 19-1,0 17 1,0 0 15,18-36-31,0 36 16,-1-18 0,36-35-1,-35-17 1,17-19-1,-35-34 1,0-1 0,0 36-1,-53 17 17,18 18-17,17 36 1,18-1-1,0-17 1,71-1 0,-1-17 15,1 0-15,-36 0-16,36-17 15,-1-19 1,-34 19-1,-36-1 1,0 0 0,-18 18-1,-17 36 1,-18 17 15,53-36-31,0 19 16,0 16-1,35-34 1,18-18 15,-18-35-15,0-18 0,-17-35-1,-18-36 1,0 1-1,0 35 1,0 17 0,0 36-1,0 70 17,0-17-32,0 140 46,0-105-46,0 35 0,0 36 16,18-53 0,-1 17-1,36-53 17,-17-35-32</inkml:trace>
  <inkml:trace contextRef="#ctx0" brushRef="#br0" timeOffset="-59343.08">26882 14129 0,'0'-18'15,"0"0"1,0 36 0,17 17-1,-17 1 17,0 52-17,0-18 1,18 1-1,-18-36 1,18-17-16,-18 0 16</inkml:trace>
  <inkml:trace contextRef="#ctx0" brushRef="#br0" timeOffset="-58827.3">27058 14199 0,'0'-35'16,"18"0"-16,-1-1 15,54 1 17,-18 35-17,-18 0 1,-17 35-1,-18 18 1,-18 0 0,-17 18-1,17-36 1,1-35-16,17 18 16,0-36-1,35 0 1,35 1-1,54 17 17,-89 17-17,-17 36 1,-18-17 15,0 17-15,-18-18-1,-35-17 1,18-1 0,17 1-16,-17-18 0</inkml:trace>
  <inkml:trace contextRef="#ctx0" brushRef="#br0" timeOffset="-55246.54">22895 15610 0,'0'-17'0,"18"17"46,17 0-30,0 0 0,18-18-1,0 0 1,0 18 0,0-17-1,-35 17 1</inkml:trace>
  <inkml:trace contextRef="#ctx0" brushRef="#br0" timeOffset="-54881.12">23001 15716 0,'0'0'0,"18"0"31,-1 18-15,54-36 15,-53 18-31,17-17 16,35 17 0,-17-18-1,-17 18 1</inkml:trace>
  <inkml:trace contextRef="#ctx0" brushRef="#br0" timeOffset="-49003.87">28293 14182 0,'17'0'79,"1"0"-79,0 0 15,-1 0-15,19 0 16,34-18-1,71-17 17,-123 35-32,17-18 15,-17 18 1</inkml:trace>
  <inkml:trace contextRef="#ctx0" brushRef="#br0" timeOffset="-48488.05">28205 14393 0,'17'0'15,"1"0"-15,-1 0 16,36 0-1,36-17 1,16-1 0,72-17 15,-160 35-15,19 0-16,-19-18 31</inkml:trace>
  <inkml:trace contextRef="#ctx0" brushRef="#br0" timeOffset="-47355.16">29916 13952 0,'0'-17'16,"17"-1"-1,-34 18 32,-1 0-31,-17 0-16,17 0 15,-105 18 1,17-1 0,70 1-1,1 17 1,17-17-1,18 17 1,53-17 0,0-1-1,36 19 1,16-19 0,36 54 30,-141-53-30,0 34 0,-17-16-1,-18-19 1,17 1-16,-17 0 16,-36-1-1,1-17 1,52-17-1,0-1 1,1-17 0,17-1-1,53-16 1,-1 16 0,54-34-1,18-18 16,-89 52-15,-17 1 0,-1 17-1,1-17 1,-18 0 0,-18 17-1,-17 18 1,-18-17-1,0 17 1</inkml:trace>
  <inkml:trace contextRef="#ctx0" brushRef="#br0" timeOffset="-46106.42">29122 14552 0,'0'35'16,"0"18"0,17-17-1,36 16 1,36-16 0,34-1-1,-52-35 1,87-18 15,107-52-15,-212 52-1,35-35 1,18-35 0,0-18-1,-18 0 1,-53 53-1,36-35 1,-54 18 0,1-1-1,-18 18 1,0 36-16,0-19 16,0-34-1,-18 35 16,-35-18-15,18 35 0,-88-53 15,87 36-15,1 17-1,-35-17 1,17 18-1,0-19 1,-18 19 0,36 17-1,-36-18 1,1 18 0,-1 0-1,36 0 1,-36 18 15,1 17-15,-1 0-1,-35 36 17,89-71-32,-36 35 15,18 18 1,-18-18-1,17 18 1,19-35-16,-18 17 16,-1 36-1,1-18 1,35-1 0,-18 19-1,18 0 1,0 17 15,36-18-15,17 1-1,-36-36 1,124 53 15,-105-70-15,-1-18-1,-18 0-15</inkml:trace>
  <inkml:trace contextRef="#ctx0" brushRef="#br0" timeOffset="-44374.25">21308 15469 0,'0'-17'0,"0"-1"16,0 0-1,0 1-15,0-1 32,35 0-17,-17 18-15,-1 18 16,19 17 0,-1 36-1,-17-18 1,-1-18-1,18 0 17,-17-52-32,-18-19 15,35-52 1,-17 35 0,0 18-16,-18 0 15,0 17 1,0 36-1,0 52 17,0 19-17,0 52 1,0 0 0,0-18-1,0-52 1,0-18-1,-36-71 32,19 0-31,17-17 0,0-18-1,0 18 1,17 0-16,19-1 15,52-16 1,18-1 15,-1 17-15,-52 36 0,0 18-1,-53 17 1,-35 36-1,-18-18 1,35-36 0,1 1 15,34-18-15,19 0-1,-19 0-15,36 0 16,0 53-1,18 0 1,-36 17 15,-35-34-15,-18 17 0,-34-18-1,-37 0 1,54-35-16</inkml:trace>
  <inkml:trace contextRef="#ctx0" brushRef="#br0" timeOffset="-40845.32">24324 15434 0,'0'-18'16,"18"18"15,-1 18-16,19 0 1,-1 17 0,18 35-1,-18 19 1,0-19 0,-17-34 15,-18-1-16,0-18 1</inkml:trace>
  <inkml:trace contextRef="#ctx0" brushRef="#br0" timeOffset="-40548.1">24518 15610 0,'-18'0'15,"1"18"1,-19 17 0,19 1-1,-1-19-15,1 36 16,-19 18 0,1-18 15,0-18-16,17-17 1,-17-18 0,0-36-1,17 19-15</inkml:trace>
  <inkml:trace contextRef="#ctx0" brushRef="#br0" timeOffset="-40129.23">24924 15311 0,'0'-18'16,"-18"53"15,18-17-31,-53 70 16,36-17-1,-1-36-15,18 53 16,-18 53 0,54-35-1,34-18 1,18-53 0,53-17 15,-88-36-31</inkml:trace>
  <inkml:trace contextRef="#ctx0" brushRef="#br0" timeOffset="-37531.86">25400 15610 0,'0'-17'15,"-18"17"-15,1 0 16,17-18 0,17 18-1,19-18 1,-1 18-1,18 0 1,0 18 0,-53 0-1,0 17 1,-36 36 15,19-71-15,17 17-16,-53-17 31,53-17-15,0-1-1,53 0 1,17-52 0,-34 34-1,52-34 1,-35 17-1,-18 18 1,-35 17 0,-18 36 31,1-1-32,-19 89 16,1-53-31,35 18 32,35-1-17,1-52 1,17 17 0,0-35-1,0-35 1,-1 0-1,-34-1 1,-18-17 0,0 18-1,0 53 48,0 17-48,-18-17 1,1 17-16,-1 53 31,18-35-15,0 0 0,0-35-16</inkml:trace>
  <inkml:trace contextRef="#ctx0" brushRef="#br0" timeOffset="-37232.39">26194 15610 0,'0'-17'16,"17"17"15,19 0-15,17-18 0,35 18-1,-53-18-15,0 18 16,18-17-1,-35 17-15</inkml:trace>
  <inkml:trace contextRef="#ctx0" brushRef="#br0" timeOffset="-36632.42">26599 15381 0,'18'0'31,"17"0"-15,1 35 0,-19 18-1,-17 18 1,0-36-1,-35 18 1,0-35 0,17-18-1,0-18 1,18-35 0,36-17-1,34-36 1,-17 53-1,-35 18-15,52-18 32,54-53-17,-107 106 1,-17-35 0,0 52-1,-17 18 1,-36 18-1,0 36 1,18 16 0,17-34-1,18 17 1,35-35 0,36-18-1,-36-35 1</inkml:trace>
  <inkml:trace contextRef="#ctx0" brushRef="#br0" timeOffset="-35433.92">27111 15487 0,'-18'0'15,"18"-18"579,0 1-563,18-1-31,0 0 16,-18 1 0,70-19-1,1 1 16,-54 35-31,-17 18 16,18-1 0,-18 36-1,-35-17 1,-18 17 0,35-1-1,18-34 16,0-36-15,18 18-16,17-17 16,18 17 15,-18 0-15,1 17-1,-19 19 1,-34 52 15,-1-70-15,0-1-16,-52 1 15,34 0-15</inkml:trace>
  <inkml:trace contextRef="#ctx0" brushRef="#br0" timeOffset="-34335.01">27517 15099 0,'35'-35'16,"0"-18"-1,18 35 1,0 36 15,-18-1-15,18 36-1,-17 35 1,-1 54 0,-35-54-1,0 141 17,0-211-32,-35 35 15,-1-18 1,-17-17-1,-17-1 1,34-17 0</inkml:trace>
  <inkml:trace contextRef="#ctx0" brushRef="#br0" timeOffset="-34035.59">27993 15522 0,'0'-17'15,"18"17"-15,17 0 16,0 0 0,53 0-1,0-18 1,-35 18 0</inkml:trace>
  <inkml:trace contextRef="#ctx0" brushRef="#br0" timeOffset="-33153.07">28487 15293 0,'0'-18'15,"0"36"1,0 0-1,17 34 1,1-16 0,17 17-1,-17-18 17,0-35-17,-1 0-15,1-18 16,17-35-1,-17-35 1,17 35 0,-35 18-1,0 17 1,0 54 0,0 17-1,0 193 16,0-157-15,0 34 0,0-70-1,0-18-15,0 1 16,0-19 15,-35-17-15,-18-35-1,18-18 1,35 0 0,0 18-16,0 0 15,35-1 1,35 1 0,-17 17-1,18-17 1,88-18 15,-106 36-15,-36-1-16,1 0 15,-18 36 48,0 0-48,0 34 1,0 19 0,0 0-1,0-18 1,0-36-16,35 18 16</inkml:trace>
  <inkml:trace contextRef="#ctx0" brushRef="#br0" timeOffset="-32369.55">29722 15363 0,'17'0'16,"-17"18"15,0 0-15,35 17 0,-35 18-1,0-35 1,0 17-1,0-53 17,36 1-17,-36-1-15,17-35 16,1 18-16,17-18 31,-17-18-15,17 54-1,0 52 17,-35 18-17,18 0 1,-18-18 0,0-17-16,0-1 15,0 1 1,0-36 15,0 1-15,88-160 31,-52 142-47,-1 17 31,-18 36-16,-17 0 1,0-1 0,0 36-1,0 0 1,0 18 0,0-36-1,18-17 1,0-18-16</inkml:trace>
  <inkml:trace contextRef="#ctx0" brushRef="#br0" timeOffset="-31968.23">30374 15311 0,'18'-18'0,"-1"-17"31,-17 52 0,-35 19-15,18-1 0,17-18-16,0 36 15,0 0 1,17-35 0,18-18-1,1-18 1,17-17-1,-18-36 1,-17 1 0,-18 17-1,0 18 1,-71-1 0,-52 54 30,105 17-30,18 1-16</inkml:trace>
  <inkml:trace contextRef="#ctx0" brushRef="#br0" timeOffset="-31371.58">30797 15240 0,'18'-18'15,"-18"1"1,0-1 0,-18 0-1,1 18 1,-1 18-16,-17 17 16,0 18-1,35 35 16,0-70-15,0 0 0,17-18-16,19 0 15,16-18 1,19-35 0,-18-53-1,-35 18 1,35-53-1,-18 0 1,0 17 0,-17 72-1,-18 16-15,0 19 16,0 52 15,-36 53 0,-34 159 1,52-159-17,1 36 1,17-54 0,17 18-1,36-52 1,0-19-1</inkml:trace>
  <inkml:trace contextRef="#ctx0" brushRef="#br0" timeOffset="-31054.99">31732 14887 0,'18'-17'15,"-18"34"17,0 1-32,0-1 15,0 54 1,-18 35-1,18-53 1,-17 35 0,-1-35-1,0-35 1</inkml:trace>
  <inkml:trace contextRef="#ctx0" brushRef="#br0" timeOffset="-30521.36">31944 14940 0,'0'-35'15,"53"0"1,0-1-1,-18 19 1,0-1 0,1 18-1,-36 18 1,0 17 0,0 0-1,0 18 1,-18-35 15,0-1-31,18 1 16,0 0-1,18-18 17,0 0-32,17 0 15,-17 0-15,-1 17 16,1 1-1,0 35 1,-18-18 0,0 18-1,-71 0 1,18-18 0,-53 1-1</inkml:trace>
  <inkml:trace contextRef="#ctx0" brushRef="#br0" timeOffset="-29406.59">22701 16880 0,'18'0'93,"0"0"-77,-1 0 0,54-17-1,-18-1 1,-18 18-16,35 0 16,-17 0-16</inkml:trace>
  <inkml:trace contextRef="#ctx0" brushRef="#br0" timeOffset="-29078.09">22789 17127 0,'18'0'62,"0"0"-46,-1 0-16,54-17 15,35-1 1,-18 0 0</inkml:trace>
  <inkml:trace contextRef="#ctx0" brushRef="#br0" timeOffset="-28124.56">23971 16545 0,'0'18'47,"0"0"-47,0 17 15,-17 88 17,17-87-32,-36 16 15,1 19 1,17-36-1,18-17 1,18-36 31,0 1-31,35-1-1,-18 18 1,35-18-1,-17 18 1,0-17 0,-53-1-1,36 0 1,-36-87 31,0 87-47,0 36 47,-18-1-32,18 36 1,0 0 0,0-35-16,0 35 15,0 17 1,18-52-16</inkml:trace>
  <inkml:trace contextRef="#ctx0" brushRef="#br0" timeOffset="-27744.87">24836 16298 0,'-18'0'31,"-17"36"-15,-1 52-1,19 0 1,17 71 0,35 17-1,18-70 1,35 17 0,36-52-1,52-53 16</inkml:trace>
  <inkml:trace contextRef="#ctx0" brushRef="#br0" timeOffset="-24111.13">25347 16563 0,'0'-18'0,"18"1"16,-18 34 46,0 1-62,0 0 0,0 17 16,0 53-1,0-17 1,0 17 0,0-18 15,0-34-16,17-36-15</inkml:trace>
  <inkml:trace contextRef="#ctx0" brushRef="#br0" timeOffset="-23828.99">25559 16492 0,'0'-17'0,"17"-1"16,-17 36 15,0-1-15,0 1-16,0 53 16,18 34 15,-18-34-16,18 17 1,-18-17 0,0-36-16</inkml:trace>
  <inkml:trace contextRef="#ctx0" brushRef="#br0" timeOffset="-23210.32">25947 16598 0,'-18'-17'15,"36"17"32,-1 0-47,1-18 16,35 18-1,53-18 1,-53 1 0,-18 17-16,18-18 15,0 0 1,-18 18-1</inkml:trace>
  <inkml:trace contextRef="#ctx0" brushRef="#br0" timeOffset="-22579.99">26635 16334 0,'17'-18'16,"-17"0"0,0 36 15,-17 0-31,-1-18 15,-35 53 1,36 35 15,17-71-15,17 19-16,-17-19 0,35 19 16,1 16-1,17 1 16,-18 0-15,-17-35 0,-18 17-1,-18 0 1,-17-35 0,-18 0-1,35-17 1,18-18-1,0-36 1,35 18 0,106-141 31,-123 159-47,-18 0 31,0 17-16,-35 0 1,-18 18 0,35 0-1</inkml:trace>
  <inkml:trace contextRef="#ctx0" brushRef="#br0" timeOffset="-22247.65">26917 16157 0,'35'-17'16,"0"-19"0,-17 54-1,0-18 1,17 35-1,18 71 1,0 35 0,0-35-1,-18 53 1,-35-1 0,-70-52-1,17-53 1,17-17-16</inkml:trace>
  <inkml:trace contextRef="#ctx0" brushRef="#br0" timeOffset="-21115.63">27570 16598 0,'17'0'63,"1"0"-63,-1 0 15,1 0-15,35-17 16,35 17 0,0-18-1,-17 18 1,-18-18 0,-35 18-1</inkml:trace>
  <inkml:trace contextRef="#ctx0" brushRef="#br0" timeOffset="-19966.73">28240 16369 0,'0'-18'16,"0"1"-1,17 17-15,-17 17 32,18-17-17,0 18 1,17 35 0,0 53 15,-35-89-31,0 54 15,0-18 1,0-36 0</inkml:trace>
  <inkml:trace contextRef="#ctx0" brushRef="#br0" timeOffset="-19683.53">28575 16298 0,'18'0'31,"-1"0"-15,1 18-1,35 88 16,-53-89-31,17 54 16,19 17 0,-1-35-1,-17-18 1</inkml:trace>
  <inkml:trace contextRef="#ctx0" brushRef="#br0" timeOffset="-18450.75">29369 16334 0,'17'0'16,"-17"-18"-1,0 36 1,18 17 0,0 0 15,-18 0-15,17-35-16,-17 18 15,0 0 1,36-71 31,-36 35-47,35-17 15,0-18 1,0 35 0,-17 18-1,0 18 1,-1 0-1,1 35 1,-18-1 0,0-16 15,0-19-15,0-34-1,18-1 1,17-17-1,-17 17-15,17-35 16,53-70 15,-70 123-15,-1 17 0,1-17-1,-18 53 1,0-17-1,0-1 1,18 0 0,-1-17 15,1-18-15,-1 0-1,36-35 1,0-18-1,0 0 1,-35 35 0,-1 0 15,-17 36-15,-17 17-1,17 1 1,0-19-16,0 1 15,35 17 1,0-35 0,18-17-1,-35-1 17,17-35-17,-35-18 1,-17 18-1,-1 18 1,-53 35 0,1 18-1</inkml:trace>
  <inkml:trace contextRef="#ctx0" brushRef="#br0" timeOffset="-17818.01">30603 16245 0,'0'-17'16,"-17"17"0,-36 0-1,18 17 1,-1 19 0,19 17 15,17-36-31,0 1 15,17-18 17,1 0-32,35-35 15,-18-1 17,0 19-32,1-54 15,17-35 1,-18-35-1,18 53 1,-53 53 0,0-1-1,-18 36 1,18 53 0,-35 0-1,-36 194 32,71-194-47,18 18 16,0-54-1</inkml:trace>
  <inkml:trace contextRef="#ctx0" brushRef="#br0" timeOffset="-17451.53">31503 16016 0,'0'-18'0,"0"36"62,0 0-62,0-1 16,0 1 0,0 35-1,0 0 1,-18 0-1,1 0 1,17-36 0,0 1-16</inkml:trace>
  <inkml:trace contextRef="#ctx0" brushRef="#br0" timeOffset="-16902.72">31838 16051 0,'18'-17'15,"-1"-19"1,19 1-1,-1 18 1,-17-1-16,35 0 16,35 1-1,-35-1 1,-36 18 0,-17 18-1,-17 17 1,-19 0-1,1 18 1,35-35 15,0-1-15,35-17-16,1 18 31,17 0-15,-36-18-1,-17 35 1,0 0 0,0 18-1,-17-18 1,-19-17 0,-34 0-1</inkml:trace>
  <inkml:trace contextRef="#ctx0" brushRef="#br0" timeOffset="-8428.05">22948 17674 0,'0'18'0,"18"-18"62,-1 0-62,1 0 16,0 0-16,35 0 15,0 0 1,-1-18 0,1 18-1,-35 0 1</inkml:trace>
  <inkml:trace contextRef="#ctx0" brushRef="#br0" timeOffset="-8044.97">23036 17956 0,'0'0'0,"18"0"15,0 0 1,-1 0 15,1 18-15,35-18-1,-18-18 1,-17 18 0,17-17-1,0 17 1</inkml:trace>
  <inkml:trace contextRef="#ctx0" brushRef="#br0" timeOffset="-4882">24201 17621 0,'0'-17'16,"17"-1"-16,-17 0 15,0 1 1,18 34 15,-18 1-15,17 35-1,1 53 1,-18-53 0,18 35-1,-1-18 1,-17-52-1,18 0 1,-18-1 0,-18-34 46</inkml:trace>
  <inkml:trace contextRef="#ctx0" brushRef="#br0" timeOffset="2027.99">13794 17639 0,'-18'0'0,"0"-18"16,1 18-16,-1-17 16,0 17-1,1 0-15,17-18 31,0 0-15,17 18 0,36-35-1,0 35 1,106-18 15,-141 18-31,17 36 16,-17 17-1,-18-18 1,-18 53 0,-53-17-1,1-18 1,35-18 0,17-35-1,18-35 1,35-18 15,18-53-15,0 35-1,18-35 1,-19 18 0,-52 35 15,-35 106 0,0 18-15,17 17-1,18-17 1,18 17 0,17-18-1,-17-34 1,-1-36-1,1 17 1,17-17-16</inkml:trace>
  <inkml:trace contextRef="#ctx0" brushRef="#br0" timeOffset="2665.23">14270 17851 0,'0'-18'15,"0"0"1,0 1 0,0-1-1,17-17 1,54-1 0,-18 36-1,-18 18 1,-35 53 15,0-54-31,-35 54 16,0-18-1,35-18 1,0-17 0,17-18 46,1 0-46,0 0-16,-1 17 15,-17 1 1,18 0 0,-18 17-1,-18 0 1,1-17-1,-72 17 17</inkml:trace>
  <inkml:trace contextRef="#ctx0" brushRef="#br0" timeOffset="3876.01">14781 18009 0,'18'0'0,"0"18"0,-18 17 31,17 0-15,-17 18 0,0-17-1,0-1-15,-17 0 16,-19 1-16</inkml:trace>
  <inkml:trace contextRef="#ctx0" brushRef="#br0" timeOffset="5108.89">14870 17515 0,'17'-35'16,"1"17"-1,-1 36 1,1 17-1,17 1 1,18 17 0,-17-36-1,-19 1 1,-17-36 0,0-17-1,-17-124 16,17 142-15,0-19-16,0 19 31,0 34-15,0 36 0,17 35-1,-17-35-15,18 18 16,17 17-1,18 18 1,-18 0 0,-17-36-1,-36-34 1,1-36 0,-19-18-1,19-17 1,-1-54 31,18 54-32,0 0 1,0 17 0,0 1-1,18 17 16,-1 0-15,-34 0 0,17-18 31,-18 18-32,18-18-15,0-17 16,18 35-16,17-70 31,53-19-15,-52 72 15,-19 17-15,1 0-16,-1 35 15,1 18 1,-18 17-1,-18-17 1,18-35 0,0 0-1,0-36 1,36-17 0,-19 17-1,19 0 1,17 18-1,-1 36 1,1 70 31,-53-71-31,-17 18-1,-36-18 1</inkml:trace>
  <inkml:trace contextRef="#ctx0" brushRef="#br0" timeOffset="5790.84">15505 17127 0,'52'36'15,"-34"-19"-15,88 71 16,-35-17 0,34 52-1,-34 19 1,-53-1-1,-36-71 1,-17-34-16</inkml:trace>
  <inkml:trace contextRef="#ctx0" brushRef="#br0" timeOffset="6506.96">13582 17410 0,'-53'88'31,"18"88"-15,35-52-1,-18 87 1,71 1 0,123-18-1,-123-176-15,212 35 16,-195-53-1</inkml:trace>
  <inkml:trace contextRef="#ctx0" brushRef="#br0" timeOffset="7255.88">16087 17304 0,'17'0'16,"1"17"-1,0-17 1,-1 0 0,71-17 15,-52 17-31,34 0 16,-17-18-1,-35 18 1</inkml:trace>
  <inkml:trace contextRef="#ctx0" brushRef="#br0" timeOffset="7539.31">16157 17551 0,'0'17'0,"18"-17"32,-1 0-17,1 0-15,53 0 16,-18-17-1,-36 17-15,36 0 16,-35 0-16</inkml:trace>
  <inkml:trace contextRef="#ctx0" brushRef="#br0" timeOffset="8251.66">17268 16863 0,'-17'0'0,"17"17"16,-18 1-1,1 17 1,-1 71-1,-35 35 1,35 36 0,36 17-1,0-88 1,70 35 0,18-71-1,17-35 1</inkml:trace>
  <inkml:trace contextRef="#ctx0" brushRef="#br0" timeOffset="9052.39">17621 17057 0,'-17'0'31,"-1"17"-16,-17 19 1,-1 17 0,36 0-1,18-1 1,35 1 0,0-17-1,0-1 1,-18 0-1,53 0 17,-105 1-17,-54-19 1,36-17 0,17 18-16,1-18 31,-1-18-16,0-17 1,18-18 0,36 0-1,16-17 1,1-1 0,-17 18-1,-36 18 1,0 0-1,-18 35 1,-17 17 15</inkml:trace>
  <inkml:trace contextRef="#ctx0" brushRef="#br0" timeOffset="9370.84">18027 17445 0,'18'0'0,"-1"0"31,-17 17-31,18 19 16,17 87 15,-35-87-31,0 34 16,-18 1-1</inkml:trace>
  <inkml:trace contextRef="#ctx0" brushRef="#br0" timeOffset="9670.59">18221 17039 0,'18'-17'15,"-18"69"17,17-34-32,-17 0 15,0 35 1,18 52-1,-18-34 1,18 0 0,-18-54-16</inkml:trace>
  <inkml:trace contextRef="#ctx0" brushRef="#br0" timeOffset="9986.19">18397 16863 0,'53'-36'0,"0"1"16,88 70 15,-123 1-31,35 17 31,-18 0-31,18 17 16,18 89 0,-36 0-1,-53-1 1,-35-69 0,-105 52-1,34-53 1</inkml:trace>
  <inkml:trace contextRef="#ctx0" brushRef="#br0" timeOffset="11268.49">5133 18133 0,'0'17'15,"18"-17"32,-1 0-31,1-17 15,-1 17-31,1-18 0,35 18 16,18-35-1,34 17 1,19 1-1,-89 17-15</inkml:trace>
  <inkml:trace contextRef="#ctx0" brushRef="#br0" timeOffset="14171.62">5151 18062 0,'0'18'0,"17"-18"62,-17-18-62,18 18 16,-1-17-1,19 17 1,34-36 0,-17 19-1,18-19 1,17 1 0,-17 17-1,-1 1 16,-88 17 1,1 17-17</inkml:trace>
  <inkml:trace contextRef="#ctx0" brushRef="#br0" timeOffset="14698.98">6438 17480 0,'0'18'16,"-17"-18"-1,-1 53 1,0 0 0,18 70-1,18 36 1,35-71-1,141 106 17,-106-159-17,36-35-15,-89 0 16</inkml:trace>
  <inkml:trace contextRef="#ctx0" brushRef="#br0" timeOffset="15347.64">7091 17498 0,'17'-18'16,"-34"18"0,-18 18-1,17-1 1,-17 19 0,17 52-1,18-18 1,53 1-1,0-53 1,35 35 0,18-36-1,-53 1 1,-36-18-16,-17 17 31,0 1-15,-53 0-1,-17-1 1,52-34 0,1 17-16,-1-124 47,36 71-32,17-52 1,0 52-1,-35-18 1,0 36 0,-17 17-1,-19 36 1,-17 35 0,53-36-16</inkml:trace>
  <inkml:trace contextRef="#ctx0" brushRef="#br0" timeOffset="15664.73">7567 17798 0,'0'17'47,"18"1"-31,35 52 0,-18-17-1,18 36 1,-36-1-1,1-35 1,-18-36 0</inkml:trace>
  <inkml:trace contextRef="#ctx0" brushRef="#br0" timeOffset="15964.54">7761 17339 0,'0'-35'0,"0"52"47,18 1-47,-1 0 0,1-1 15,17 89 1,-17-71-16,17 36 16,0 35-1,1-18 1,-19-70 0</inkml:trace>
  <inkml:trace contextRef="#ctx0" brushRef="#br0" timeOffset="16296.97">8026 17233 0,'35'-35'16,"0"17"-1,18 18 1,18 36 0,-1 16-1,36 90 1,0-1 0,-18 17 15,-53 72 0,-35-195-31,-17 0 0,-19 1 16,19-1-16</inkml:trace>
  <inkml:trace contextRef="#ctx0" brushRef="#br0" timeOffset="25850.25">6473 18309 0,'0'18'16,"18"-18"15,-18 17-31,18-17 15,-1 18 1,1-18 0,35 18-1,-18-1 1,53-17 15,-52 0-31,17 0 16,17 0-1,1 0 1,-1 0 0,-34-17-1,52 17 1,0-18 15,-18 18-15,1 0-1,53-18 1,17 1 0,-36-1-1,-52 1-15,36-1 16,52-17 0,88-18 15,-158 17-16,-1 1 1,18 0 0,-35-18-1,-18 18 1,18-18 15,-17-18-15,-1 1-1,-35-1 1,0 18 0,0-17-1,-35-19 1,-18 19 0,17 35-1,-105-36 16,106 53-31,17 1 0,-52-1 16,-18-17 0,35 17-1,-18 1 1,1-1 15,-19 0-15,19 18-1,35 0 1,-36 18 0,18-18-1,-17 18 1,17-1 0,-35 1-1,17-18 1,-70 35 15,88-35-15,0 18-1,-18-1 1,19 1 15,-19 0-15,0-1-1,1-17 1,35 18 0,-1-18-16,1 18 15,-53-1 1,17 1 0,1 17-1,-1-17 1,36-1-1,-89 1 17,107 0-17,-18-18-15,-1 17 16,-34 1 0,17 17 15,0-35-16,18 18 1,17-18-16,-35 0 16,-18 18-1,-17 17 1,0 0 0,18-17-1,34-1 1,-34 19-1,17-19 1,-35 36 31,52-18-47,1-17 16,0 17 15,-1-17-16,1 17 1,0 1 0,0-1-1,17-18 1,0 19 0,1-1-1,-1-17 1,0 17-1,18 0 1,18 1 0,35 34 15,-53-52-31,53 17 16,0 0-1,17-17 16,1-18-15,-53 0-16,70 18 16,-35-18-1,-36 0-15,72 0 16,-19 0 0,18 0-1,-17 0 1,17 0-1,-17 0 1,-19 0 0,19-18-1,53 18 32,-89-18-31,-18 18-16,19 0 15,-1 0 1,0-17 0,18-1-1,0 0 1,-18 1 0,18-1-1,-17 0 1,16 1-1,-16-1 1,-19 1 0,1-1-1,0 18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5-22T09:44:46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6985 8396 0,'-18'0'31,"1"0"-16,-1 0-15,0 0 16,-17-18 15,18 18-15,17-17 0,-18 17-1,18-18 1,18 18 15,-1 0-15,54 0-1,-1-17 1,1 17 0,17 0-1,-17 0 1,17 0-1,18-18 1,-36 18 0,-35 0-16,54-18 31,34 18-15,1 0-1,-36 0 1,18 0-1,17 0 1,1 0 0,-36 0-1,-35 0-15,70 18 16,-52-18 0,17 18-1,0-18 1,-35 0-1,-18 0-15,36 0 16,-1 17 0,19-17 15,-37 0-15,-34 0-16,53 18 15,17-18 1,0 0-1,0 17 1,-17-17 0,17 0-1,0 0 1,18 0 0,-35 0-1,-1 18 1,18-18-1,18 0 17,18 0-32,-19 0 31,-16 0-15,17-18-1,-1 18 1,-52 0-1,35 0 1,1-17 0,-1 17-1,-18 0 1,19-18 0,-1 18-1,0 0 1,-17-17-1,-36 17 1,18-36 0,0 19-1,17-19 17,-35 36-17,36-17 1,0-1-1,-1 18 1,-35 0 0,-17 0-1,0 0 1</inkml:trace>
  <inkml:trace contextRef="#ctx0" brushRef="#br0" timeOffset="6665.19">18927 9366 0,'-18'0'0,"0"0"31,1 0-15,-1 0 0,0 0 15,1 0 0,-1 0 0,0 0-15,1 0-16,17 18 16,-36-18-1,1 0 1,0 0 0,-18 18-1,18-18 1,17 0-16,-17 0 15,0 17 17,17-17-17,36 0 63,-1 0-62,1 0-16,-1 0 16,72 0-1,-1-17 1,-18-1 0,-17 18-1,18 0 1,-1-18 15,19 18-15,-19-17-1,-52 17-15,52-18 16,36 18 0,0-18-1,53 18 1,-53-17-1,70 17 1,18 0 0,0 17-1,-53-17 1,53 18 0,0-18-1,-35 18 1,-36-18 15,-52 0-31,35 0 16,70 17-1,-17-17 1,-36 18 0,-34-18-1,34 0 1,18 18-1,18-18 1,-53 17 0,53 1-1,-36-1 1,36 1 0,-71 0-1,71-1 1,-36 1 15,-17 0-15,-35-18-1,-36 0 1,0 0 0,18 0-1,-18 17 1,-17-17-1,0 0 1,-18 18 172,17-18-110,-17 18-63,36-18 1,-19 0-16,54 17 16,-1-17-1,36 0 1,-18-17-1,71-1 17,35 0-17,0 1 1,-53-1 0,53 0-1,0 1 1,0-1-1,-53 0 1,-70 18-16,52 0 16,89-17-1,-18 17 1,0 0 0,-70 0-1,-54 0-15,54 0 16,70 0-1,0 0 17,0 0-17,-88 0 1,-53 0-16,52 0 16,54 17-1,0-17 1,-53 18-1,52 0 1,-16-1 0,-19 1-1,-17 0 1,17-1 0,-34 1-1,34 17 1,-52-35-1,52 18 1,-17 17 15,0-17-15,-36-18 0,-34 17-16,52 1 15,-18-18 1,36 18-1,-18-18 1,-35 0 0,35 17-1,-17-17 1,-36 0 0,-17 0-1,0 0 16,-1 0 1,-17-17 233</inkml:trace>
  <inkml:trace contextRef="#ctx0" brushRef="#br0" timeOffset="91413.38">12171 11218 0,'-18'0'125,"36"0"15,-1 0-140,1 0 16,0 0 0,17 0-1,18 0 1,0-17 0,-18 17-1,0-18 1,1 0-1,17 18 1,-18 0 0,18 0-1,-36 0 17,19 0-17,17 0 1,-18 0-1,-17 0-15,-1 0 16,36 0 0,-18-17-1,18 17 1,-35 0 0,35 0-1,0 0 1,0 0-1,0 0 1,0 0 0,-1 0-1,1 0 1,-17 0 15,34 0-15,1 0-1,-18 0 1,0 0 0,17 0-1,1 0 1,-36 0 0,18-18-1,0 18 1,-18 0-1,18 0 1,0 0 0,-18 0-1,-17 0-15,35-18 32,-18 18-17,0 0 1,18 0-1,0 0 1,-18-17 0,18 17-1,-17 0 1,17 0 0,-1 0-1,-16-18 1,34 18-1,-17-17 1,18 17 0,-36-18-1,18 18 1,-35 0 15,-1 0-15,18 0-1,-17 0 1,0 0 31,-18-18 47,17 18-94</inkml:trace>
  <inkml:trace contextRef="#ctx0" brushRef="#br0" timeOffset="109791.38">12488 11042 0,'-17'0'31,"17"-18"-15,-18 18-16,0 0 31,36 0 32,0 18-48,-1-18 1,1 18-16,17-18 15,18 0 1,35 0 0,1-18-1,-19 18 1,36-18 0,-18 1-1,-35 17 16,-18 0-15</inkml:trace>
  <inkml:trace contextRef="#ctx0" brushRef="#br0" timeOffset="110215.68">12418 11095 0,'0'17'16,"17"-17"15,1 18-15,35-18 0,35 18-1,18-18 1,17-18-1,-52 0 1,17 18 0,-35 0-1</inkml:trace>
  <inkml:trace contextRef="#ctx0" brushRef="#br0" timeOffset="110643.03">12524 11183 0,'0'18'15,"17"-1"1,1-17-1,17 0 1,36 0 0,35 0-1,-36-17 1,18 17 0,-35 0-1,-35 0 1</inkml:trace>
  <inkml:trace contextRef="#ctx0" brushRef="#br0" timeOffset="118052.71">18168 10989 0,'18'0'16,"-1"0"-1,1 0 1,17 18-1,18-18 1,-18 17 0,18-17-1,0 18 1,18 0 0,-1-18-1,1 17 1,-36-17-16,36 18 15,17-18 1,18 17 0,0-17-1,-18 0 1,0 0 0,0 0 15,0-17-16,-35 17 1,-35-18-16,35 1 16,17-19-1,1 1 1,-36 0 0,1-18-1,-1-18 1,-18-17-1,-17 0 1,0-18 0,0 18-1,-52 17 1,16 1 0,-34-18-1,-1 52 16,-35 1-15,0 0 0,18-1-1,18 19 1,17-1 0,0 1-1,-18 17 1,1-18-1,17 18 1,0 18 0,0-18-1,0 17 1,0-17 0,-17 18-1,-19 17 16,19-17-15,-1 17 0,18-17-1,-17 17 1,17 0 0,0 18-1,35-35 1,-17 35-1,0 0 1,0-18 0,17 35-1,18-34 1,-18-1 0,18 18-1,0 0 16,0-36-15,0 19 0,0 17-1,0 0 1,36-36 0,-36 1-16,35 17 15,0 0 1,18 18-1,0-17 1,-18-19 0,36 1-1,-1-18 1</inkml:trace>
  <inkml:trace contextRef="#ctx0" brushRef="#br0" timeOffset="122465.3">24447 10319 0,'0'-18'0,"18"18"16,0-18 0,35-17-1,0 0 1,0-18-1,-53 18 1,0 17 0,-18 18-1,-53 0 1,1 35 0,34-17-1,36 0-15,0 17 16,0 0-1,18 36 1,-18-18 15,0 17-15,0-52-16,0 35 16,-35 17-1,-18-34 1,0-36-1,53-36 17,18 19-17,-1 17 1,1 0-16,35 0 16,-36 35-1,19 18 1,-19 17-1,1-17 1,0 36 0,-18-37 15,17 1-15,36-35-1</inkml:trace>
  <inkml:trace contextRef="#ctx0" brushRef="#br0" timeOffset="122732.49">24941 10530 0,'0'-35'16,"0"17"-16,0 1 0,0-18 15,0 52 32,0 1-47,0 35 32,0 0-17,0 35 1,0-18-1</inkml:trace>
  <inkml:trace contextRef="#ctx0" brushRef="#br0" timeOffset="122881.6">25047 10866 0,'-17'35'16,"-19"18"-1,19-36 1</inkml:trace>
  <inkml:trace contextRef="#ctx0" brushRef="#br0" timeOffset="123231.85">25294 10672 0,'0'-53'16,"0"35"-1,0 0-15,35-17 16,1-18 0,-19 53-1,1 35 1,17 18-1,-35-17 1,-17 34 0,-36-17 15,53 0-15,35-53 15,18-18-31</inkml:trace>
  <inkml:trace contextRef="#ctx0" brushRef="#br0" timeOffset="123364.93">25770 10760 0,'0'35'16,"0"0"-16,-35 36 15,0-18 1,17 17-1</inkml:trace>
  <inkml:trace contextRef="#ctx0" brushRef="#br0" timeOffset="123848.33">25894 10742 0,'18'-53'16,"17"-35"0,0 35-1,18 18 1,0 35 0,-35 0-16,17 0 15,-18 70 16,-17-34-31,-17 34 16,-18-35 0,17 1 15,36-36 0,-1 0-15,36 17-1,-18 1 1,-17 17 0,-18 1-1,0-1 1,-53 0 0,0 18-1</inkml:trace>
  <inkml:trace contextRef="#ctx0" brushRef="#br0" timeOffset="124014.43">26388 10866 0,'17'0'0,"1"0"31,17-18-15,1 18 0</inkml:trace>
  <inkml:trace contextRef="#ctx0" brushRef="#br0" timeOffset="124153.54">26987 10848 0,'18'0'0,"0"0"15</inkml:trace>
  <inkml:trace contextRef="#ctx0" brushRef="#br0" timeOffset="124363.7">27605 10830 0,'17'0'0,"1"0"16,0 0-1,35 0 1,0 0-1</inkml:trace>
  <inkml:trace contextRef="#ctx0" brushRef="#br0" timeOffset="125314.47">28540 10530 0,'0'18'15,"0"17"-15,-53 36 16,35-1 0,-35 36 15,18 0-16,17-35 1,18-36 0,0-53 15,0 1-31,0-36 16,36-71-1,-1 1 1,0-1-1,-17 54 1,35 17 0,0 18-1,0 52 1,-18 1 15,-18 52-15,-17 1-1,0-18 1,-35 0 0,-18-18-1,-17 0 1,34-35 0</inkml:trace>
  <inkml:trace contextRef="#ctx0" brushRef="#br0" timeOffset="125562.72">28840 10830 0,'0'18'16,"0"0"-1,17-18 1,18 0 0,18 17-1,-17-17-15,34-17 16,-34 17-16,-1 0 0</inkml:trace>
  <inkml:trace contextRef="#ctx0" brushRef="#br0" timeOffset="125796.86">29351 10636 0,'-18'0'16,"1"18"0,-1 0-1,1-1 1,-19 54-1,1 17 1,17-35 0,1 35-1,17-70-15</inkml:trace>
  <inkml:trace contextRef="#ctx0" brushRef="#br0" timeOffset="126412.29">29545 10566 0,'0'-36'16,"0"19"-16,0-36 15,0 35-15,35-17 31,-17 0-31,17-1 16,54 1 0,16 35-1,-16 18 1,-72-1 0,-17 54-1,-70 17 1,-36 0-1,35-35 1,18 18 0,53-18-1,71-18 1,35-17 15,-18-18-31,-18 0 31,-52 0-15,-53 0 0,-53 35-1,35 0 1,-18 36 0,71 35-1,0-1 1,0 1-1,0-53 1,-35 18 0,17-54-1</inkml:trace>
  <inkml:trace contextRef="#ctx0" brushRef="#br0" timeOffset="127326.99">28310 10477 0,'0'18'31,"-17"0"-15,-1-1-16,18 36 31,-53 53-15,18 0-1,0 17 1,35-52 0,0-36-16,17-17 0</inkml:trace>
  <inkml:trace contextRef="#ctx0" brushRef="#br0" timeOffset="127761.3">29175 10477 0,'0'18'16,"0"0"0,35 17-1,0 36 1,-35-18 0,18-1-16,-18 19 15,-18 52 16,-52 19-15,-1-54 0</inkml:trace>
  <inkml:trace contextRef="#ctx0" brushRef="#br0" timeOffset="129225.43">29104 10813 0,'0'-18'31,"0"36"48,-17-1-64,17 1-15,0 17 16,-36 18-1,36 18 17,-17-36-17,-1 0 1,18 0 0,0-52 15,0-1-16,35-52 1,-17-36 0,17 35-1,-17 36 1,-18 0 0,0 52 15</inkml:trace>
  <inkml:trace contextRef="#ctx0" brushRef="#br0" timeOffset="140863.54">18768 11095 0,'17'-18'15,"1"18"1,0 0-1,52-35 1,1 17 0,-36 1-16,53-1 15,-52 0 1,-19 1 0,-34 34 15,-1-17-31,0 18 15</inkml:trace>
  <inkml:trace contextRef="#ctx0" brushRef="#br0" timeOffset="141311.84">18732 11130 0,'18'0'0,"17"0"16,1-18 0,34 18-1,-17-17 1,-18 17 0,-52 17 15,-1-17-31,-35 36 15,-17-1 1,34-17 0,36-1-16,18-17 47,17-17-32,1 17 1,34-36-1,-35 19 1,-17-1 0,-18 0-1</inkml:trace>
  <inkml:trace contextRef="#ctx0" brushRef="#br0" timeOffset="146693.07">3281 11289 0,'17'-18'47,"1"18"-31,-18-17-16,18 17 16,-18-18-1,35-17 1,0 17-1,18-17 1,-35 17 0,-18 36 15,0-1-15,0 1-16,-18 53 15,18-1 1,-53 54-1,18-19 1,0-52 15,35-35-31,-18 0 16,0 17 0,36-35-1,17-18 1,1 18-1,17-17 1,17-19 0,1 1-1,-36 17 1,-17 1-16,17-1 16,0-17-1,-35 17 1,0-17-1,0 17 17,0 1-32,0 34 78,0 1-78,0 0 15,0 35 1,18-18 0,-1 0-1,1 0 1,0-17 0</inkml:trace>
  <inkml:trace contextRef="#ctx0" brushRef="#br0" timeOffset="146941.29">3863 11377 0,'0'-18'16,"0"36"30,0 0-30,0-1-16,18 19 16,-1 17-1,18 17 1,1-35 0</inkml:trace>
  <inkml:trace contextRef="#ctx0" brushRef="#br0" timeOffset="148556.49">4551 11007 0,'0'-18'31,"17"0"-16,1-17 1,35 0 0,18 17-1,-54 1 1,1 17-16,-1 17 16,-17 18-1,0 36 1,0 17-1,0 0 1,0 18 0,-17-18-1,17-35 17,0-35-17,17-18 1,36-18-1,0-35 1,18-17 0,-53 35-1,17-18 1,-18 0 0,-17 17-1,0 19 1,18-1-1,0 18 1,35 0 0,-36 18-1,1-1 1,-18 19 15,0 17-15,0 0-1,18-36 1,-1 1 0,1-36-1,17-17 1,18-36 0,18 1-1,-36 35 1,-18-1-1,-17 19 1,0-1 0,0 36 15,36-1 0,-1 19-15,-17-1-1,-1-35-15,1 17 16,17 1 0,-35 0-1,0-1 17,18-17-17,0 36 1,17-19-1,-18 19 1,-17-1 0,0 0-1</inkml:trace>
  <inkml:trace contextRef="#ctx0" brushRef="#br0" timeOffset="149671.37">2981 12471 0,'0'0'0,"-18"0"16,-17 17 0,0-17-1,-18 0 1,35 0-1,1-17 1,-1 17 0,18 17 15,0 1-31,0 17 16,-18 53-1,18 1 1,0-54-16,0 53 15,36 36 1,-1-19 0,0-52-1,0 0 1,1-35 0,17-18 15,17 0-16,-17-18 1,35-17 0,18-18-1,-53 35-15</inkml:trace>
  <inkml:trace contextRef="#ctx0" brushRef="#br0" timeOffset="149972.57">2910 13035 0,'-17'0'31,"34"-18"0,19 1-15,52-36 0,35-18-1,-17 18 1</inkml:trace>
  <inkml:trace contextRef="#ctx0" brushRef="#br0" timeOffset="151036.34">3651 12841 0,'-17'0'0,"-1"-18"16,18 1 15,0-1-31,0 1 16,35-1-1,1 18 1,-1 18 0,0 52-1,-17 36 16,-18-18-15,0 18 0,0-18-1,-18-53 1,18-17 0,0-36-1,35 1 1,1-1-1,-1 1 1,-17 17-16,34-36 16,-34 19-16</inkml:trace>
  <inkml:trace contextRef="#ctx0" brushRef="#br0" timeOffset="151535.75">4039 12894 0,'-17'-35'15,"17"-1"1,0 1 0,17-18-1,19 18 1,16 35-1,-34 0-15,35 18 16,-35-18-16,17 35 16,-35 0-1,0 18 1,0-18 0,-18-35-1,36 0 32,-18-17-31,35 17-1,1 0 1,16 17 0,-16 19-1,-36-19-15,17 19 16,-17 16-1,-17 19 1,-36-18 0,18-35-1</inkml:trace>
  <inkml:trace contextRef="#ctx0" brushRef="#br0" timeOffset="151986.07">4480 11977 0,'0'-35'15,"0"17"1,0 36 15,0 17-31,-53 71 16,18 35 15,35 17-15,18-16-1,52-19 1,1-52 0,35-1-1,35-35 1,-88-35-16</inkml:trace>
  <inkml:trace contextRef="#ctx0" brushRef="#br0" timeOffset="152734.62">4727 12047 0,'0'0'0,"0"-17"0,-17 17 32,17-18-32,0 36 46,17-1-30,18 19 0,-17 17-1,0-18-15,35 18 16,-18 17 0,18 1-1,-18-36 1,-17-17-1</inkml:trace>
  <inkml:trace contextRef="#ctx0" brushRef="#br0" timeOffset="153017.9">5256 12365 0,'0'17'31,"0"1"-15,0 17-1,0 54 1,-17-19-1,17-17 1,0 18 0</inkml:trace>
  <inkml:trace contextRef="#ctx0" brushRef="#br0" timeOffset="153418.18">5256 11942 0,'0'-53'16,"0"35"-1,0-17 1,0 52 15,0 1-31,0 17 16,18 36 0,17 17-1,-17 18 1,17-18-1,-17-53 17,-18-17-32,17 17 15,1-17-15</inkml:trace>
  <inkml:trace contextRef="#ctx0" brushRef="#br0" timeOffset="153767.46">5556 11642 0,'36'-18'15,"-19"18"-15,1 0 16,35 35 15,35 36-15,-35-1 0,35 54-1,-53 35 1,-35-1-1,-35-69 1,0-37-16,-18 19 16</inkml:trace>
  <inkml:trace contextRef="#ctx0" brushRef="#br0" timeOffset="155965.19">3351 13741 0,'18'0'0,"-36"0"47,1 0-31,17 17-16,-53 1 16,-18 17-1,36-17 1,-18 0-1,35-18 1,1 0 31,17 17-31,0 1-1,17 17 1,19 18-1,-1 0 1,-35 35 0,18 0-1,-18 0 1,35-17 0,-17-18-1,-1 0 1,18-18-1,1-17 1,-1-18 0,-17 0-16,17 0 31,35-35-31,-17-1 31,-35 19-31</inkml:trace>
  <inkml:trace contextRef="#ctx0" brushRef="#br0" timeOffset="156231.37">3334 14217 0,'17'0'47,"1"0"-31,0-18-1,-1 18-15,54-35 16,-18 0-1</inkml:trace>
  <inkml:trace contextRef="#ctx0" brushRef="#br0" timeOffset="156514.64">3898 13829 0,'0'18'32,"0"-1"-32,35 18 31,1 18-15,17 36-1,17-1 1,1 18-1,-18-36 1,-36-35-16</inkml:trace>
  <inkml:trace contextRef="#ctx0" brushRef="#br0" timeOffset="157014.97">4286 14005 0,'0'-17'16,"-17"-36"-16,17 0 16,17 35 15,36 1-16,18 17 1,-18 17 0,-18 18-1,-35-17-15,18 17 16,-1 18 0,-17-17-1,18-36 16,-18-18-15,53 0 0,17 18-1,-17 18 1,-18 17 15,-17 18-15,-18 18-1,-18-1 1,-17-17 0</inkml:trace>
  <inkml:trace contextRef="#ctx0" brushRef="#br0" timeOffset="157398.24">4868 13317 0,'0'-17'16,"-17"17"-1,-1 17 1,-17 36 0,-1 71-1,36 17 1,0-35 0,53 52-1,-17-122-15,17 52 16,52 18-1,1-36 1,-70-52 0</inkml:trace>
  <inkml:trace contextRef="#ctx0" brushRef="#br0" timeOffset="157764.5">5151 13458 0,'0'-17'16,"-18"-1"-1,0 1 1,1 34 0,17 18-1,17 18 1,19 36 0,-19-19 15,1-17-16,-1-35-15,1 17 16,0-17-16</inkml:trace>
  <inkml:trace contextRef="#ctx0" brushRef="#br0" timeOffset="158030.69">5697 13917 0,'0'35'16,"0"-17"-16,-17 17 31,-1 53-16,-17 18 1,17-18 0,18-70-16</inkml:trace>
  <inkml:trace contextRef="#ctx0" brushRef="#br0" timeOffset="158378.99">5609 13335 0,'0'-35'15,"-17"35"1,17-18-16,0 36 31,0-1-15,35 36 0,0 35-1,-17-17 1,-18-53-16,17 35 15,1-1 1</inkml:trace>
  <inkml:trace contextRef="#ctx0" brushRef="#br0" timeOffset="158696.21">5821 13035 0,'17'-18'16,"1"18"0,17 18-1,36 35 1,-1 53-1,-17 0 1,-17 0 0,-36 35-1,0 17 1,-53-69 0</inkml:trace>
  <inkml:trace contextRef="#ctx0" brushRef="#br0" timeOffset="161728.57">3916 14658 0,'17'0'16,"1"0"-16,0 0 15,17-18 1,0 18-1,36-35 1,17 0 0,-35 17-1,53-35 1,0 0 0,-1 0-1,-52 36 1</inkml:trace>
  <inkml:trace contextRef="#ctx0" brushRef="#br0" timeOffset="162141.84">4022 14852 0,'17'0'15,"1"0"-15,70-18 16,0-17 15,1-18-15,-54 35-16,53-34 16,35-1-1,-52 17 1,-36 19-1</inkml:trace>
  <inkml:trace contextRef="#ctx0" brushRef="#br0" timeOffset="164672.81">3898 13458 0,'0'-17'63,"18"17"-47,-1-18-16,1 1 15,35-1 1,0 0-1,53-17 1,-18 0 0,0 17-1,-70 18 1</inkml:trace>
  <inkml:trace contextRef="#ctx0" brushRef="#br0" timeOffset="164956.04">4057 13635 0,'18'0'16,"-1"0"-16,1 0 16,35-35-1,17-18 1,1 17 0,-53 19-16,17-19 15</inkml:trace>
  <inkml:trace contextRef="#ctx0" brushRef="#br0" timeOffset="200885.81">11359 15258 0,'18'0'109,"0"0"-109,17 0 32,-17 0-17,17 0 1,35 0-16,-34-18 31,17 18-31,0 0 16,52-18-1,-52 18 1,18 0-16,-36 0 16,106 0-1,-70 0 1,-18 0-16,17 0 15,1 0 1,17-17 0,-70 17-1,88 0 1,-89-18 0,124 18 15,-35-18-31,-53 18 31,0 0-31,-35 0 16,87-17-1,-69 17 1,87-35 0,1 17-1,-1 18 1,-52 0-1,52-18 1,-52 18 0,70 0-1,70-53 1,-87 18 0,-1 17-1,-34 1 16,-72-1-15</inkml:trace>
  <inkml:trace contextRef="#ctx0" brushRef="#br0" timeOffset="-194060.8">23142 14658 0,'0'18'16,"0"-1"-1,0 1 1,0 17 0,0 36-1,-35-18 1,17-1-1,18-34 1,0-36 0,18-17-1,17-18 1,18-17 0,-18 17-1,-17 18 1,17 35-1,-17 17 1,-18 18 15,0-17-31,18 35 16,-18-18 0,0 1-1,17-36 16,1-18-31,0-17 16,70-54 0,-18 19-1,-17 35 1,-35 52 15,-1 36-15,-17 18-1,0-18 1,0 17 15,-17-17-15,17-35-16</inkml:trace>
  <inkml:trace contextRef="#ctx0" brushRef="#br0" timeOffset="-193879.65">23795 14764 0,'17'0'15,"-17"-18"1,18 18 0,0 18-1,-1-18 1,36 17-1</inkml:trace>
  <inkml:trace contextRef="#ctx0" brushRef="#br0" timeOffset="-193644.48">23760 15046 0,'-18'18'0,"36"-18"32,34-18-17,72-17 1,52-1 0,-17-17-1,-71 1 1</inkml:trace>
  <inkml:trace contextRef="#ctx0" brushRef="#br0" timeOffset="-193197.16">24518 14764 0,'71'-36'0,"-36"-16"31,-35 16-15,-18 19 0,-52 17-1,-1 17 1,53 19-1,18-1 1,18 18 0,53 35-1,-1-18 1,-52-17 0,-36 18-1,-88-18 1,18-35-1,53-36 17,35-17-17,70-71 1,54 18 0,-36 17-1,18-17 1,-35 35-1,-71 0 1,-36 35 0,-34 18-1,-89 18 1</inkml:trace>
  <inkml:trace contextRef="#ctx0" brushRef="#br0" timeOffset="-192213.36">27340 15099 0,'0'-18'0,"0"1"16,18-1-1,17 0 1,71 1 15,-88 17-31,-1 0 16,19 0-16,-19 17 15,-17 1-15,0 70 16,-17-53 0,-1 1-16,-53 17 15,18-18-15,18 0 16,-88 53 0,70-52-1,53-19-15,70-17 31,-34 0-15,-1-17-16,71-1 0,-53 18 16,123-35-1</inkml:trace>
  <inkml:trace contextRef="#ctx0" brushRef="#br0" timeOffset="-191629.95">28240 15028 0,'0'0'0,"35"-35"16,-35 17-16,0 1 31,-18 34-15,-34 1-1,16 0-15,19-18 16,-1 17-16,-35 1 15,35-18 1,18-18 0,18 1 15,0 17-15,-1-18-16,-17 53 15,0-17 1,-17 0-1,-19 35-15,1 17 16,0 1 15,17-71-31,18 35 16,18-35-16,0 18 16,34-1-1,19-17 1,-53 0-16,35 18 15,-1-1 1,-34 1-16,-18 0 16,0 17-1,-35 18 17,0-35-32,-18-1 15,0 1-15,17-1 0,-122 1 31</inkml:trace>
  <inkml:trace contextRef="#ctx0" brushRef="#br0" timeOffset="-191198.62">28769 15046 0,'0'0'0,"18"-18"15,-1 1-15,1 17 16,-36 0 15,-52 53-15,-18 17 15,70-35-31,-35 36 16,53-36-16,0 36 15,53-18 17,-35-53-32,-1 0 15,36 0 1,-35 0-16,-1-36 15,-17-16 17,-17 34-17,-54 0-15,-88 36 16</inkml:trace>
  <inkml:trace contextRef="#ctx0" brushRef="#br0" timeOffset="-190846.32">27129 15769 0,'-53'0'16,"70"-17"0,54 17-1,70 0 1,0 0 0,53 17-1,-123-17 1,52 18-16,-17-1 31,-88-17-31,-1 18 16,-34 0-16</inkml:trace>
  <inkml:trace contextRef="#ctx0" brushRef="#br0" timeOffset="-190599.14">27305 15946 0,'0'0'0,"-53"0"15,-35 17 1,70 1 0,89-1-1,17-17 1,-35 18-16,70-18 16,71 18-1,-17-18 16,-142 0-31,18 0 16,-35 0-16,-36 0 16</inkml:trace>
  <inkml:trace contextRef="#ctx0" brushRef="#br0" timeOffset="-187282.33">23618 15734 0,'0'-18'15,"0"36"32,-35 0-15,18-1-32,-1 1 15,-17 35 1,-1 0-1,19-36-15,-1 54 16,-17 70 0,35-53-1,17 18 1,36-53 0,-35-18-16,35 18 15</inkml:trace>
  <inkml:trace contextRef="#ctx0" brushRef="#br0" timeOffset="-186819.98">23918 16069 0,'18'-35'15,"0"17"-15,-1 0 16,36-17 0,-18 35-1,1 35 16,-36 1-31,0 52 32,-18 18-17,-35-36 1,36-17 0,17-35-1,17-18 16,1-18-31,35 1 16,35-19 0,0-17-1,-53 36 1</inkml:trace>
  <inkml:trace contextRef="#ctx0" brushRef="#br0" timeOffset="-186253.54">24589 15540 0,'0'-35'0,"0"17"16,-18-35 0,-35 0-1,18 53 1,35-18-16,-36 18 15,1 18 1,0 17 0,17 1-1,18 17 1,53-18 0,18 18-1,17-18 1,-53 0 15,-17 1-15,-36-1-1,-52 0 1,-19-35 0,54 0-1,18-53 1,52 0-1,18-35 1,35 18 0,-53 34-1,18-17 1,-53 0 0,0 36-1,-88 17 1,35 0-1</inkml:trace>
  <inkml:trace contextRef="#ctx0" brushRef="#br0" timeOffset="-185968.34">24818 15275 0,'53'-17'0,"-36"17"16,54 17 0,0 54-1,-1 35 1,-35-1 0,-17 72-1,-18 35 1,-35-36-1,-71-35 1,-35-53 15</inkml:trace>
  <inkml:trace contextRef="#ctx0" brushRef="#br0" timeOffset="-184160.8">18803 15081 0,'-18'0'0,"1"0"31,17 18 1,-18-18-17,0 0 1,36 0 31,17 0-32,18 0 1,18-18 0,17 1-1,-53-1-15,71 0 16,88-17 0,18 0-1,-36 17 1,-88 18-1,54 0 1,-1 0 0,-18 0 15,-35 0-15,-52 0-16,34-18 15,-17 18-15,18 0 16,17-17-1,0 17 1,-35-18 0,35 1-1,-53 17 1,-17 0 0,0 0-1,-1 0 1,1 0-1,0 0 1</inkml:trace>
  <inkml:trace contextRef="#ctx0" brushRef="#br0" timeOffset="-178978.75">20408 14958 0,'18'0'32,"-1"-18"-17,-17 36 32,0-1-31,0 1-1,0 17 1,36 1 0,-1-1-1,-17-17 1,17-18 0,35-36-1,54-17 1,35-35 15,-53 35-15,-54 18-16,72-18 15,-1 0 1,-17 18 0,-70 0-1,-19 35 1</inkml:trace>
  <inkml:trace contextRef="#ctx0" brushRef="#br0" timeOffset="-174216.72">7708 11342 0,'0'-18'16,"0"1"15,-17-1-16,17 0 1,0 1 0,0-1-1,0 36 32,0-1-31,35 19-1,0 16 1,0 19 0,1-18-1,17 0 1,-18-36 0,-18-17-16,36-17 15,36-18 1,34-36-1,18-52 1,-35 52 0,53-35-1,-36 18 1,-35 17 15,-52 54-15,-19 17-1,-17 17 17</inkml:trace>
  <inkml:trace contextRef="#ctx0" brushRef="#br0" timeOffset="-169004.57">8361 10866 0,'35'0'16,"-17"0"-16,17 0 16,18 0-1,0-18 1,0-17 0,-18 35-1,0-36 1,36-17 15,-36 18-31,18 0 31,-35 0-15,17-18 0,-35-18-1,0 18 1,0-17-1,0 34 1,0-17 0,-35 18-1,-1-18 1,19 36 0,-1 17-16,-17-18 15,-18 0 1,-18 1-1,18 17 1,-17-18 15,-18 18-15,-18 0 0,35 0-1,-17 0 1,-18 18-1,18 17 1,0 18 0,17 0-1,18-18 1,1 53 0,-1 0-1,0 36 1,17-53-1,1 52 17,35-17-17,18-18 1,35-17 0,0-19-1,52 37 1,-34-72-1,52 19 1,1-36 0,-36 0-1,18-18 1,17-17 0,-17-1-1,-53 1 1,-18 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5-22T09:50:19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10901 8308 0,'-18'0'0,"1"0"31,-1 0-31,0 0 16,1 0-1,17 18 16,17-18 16,1 17-47,0-17 16,34 18 0,37-18-1,-1 0 1,-18 0 15,-34 0-31,34 0 16,36 0-1,0 0 1,0 0 0,-53 0-1,52 0 1,19-18-1,-18 18 1,-18 0 0,0 0-1,0 0 1,-17 0 0,-18 0-1,17 0 16,19 0-15,-1 0 0,35-17-1,-52 17 1,35 0 0,-1 0-1,-16 17 1,34-17-1,-70 0 1,53 0 0,0 0-1,17 0 1,1-17 0,-54 17-1,54 0 16,-18 0-15,-18 0 0,-35-18-1,17 18 1,18 0 0,-17 0-1,17 0 1,18 18-1,-18-18 1,0 0 0,-52 0-1,34 17 1,1-17 0,-1 0 15,-17 0-31,0 0 31,35 0-15,1 0-1,-54 0 1,0 0 0,36 0-1,-1 0 1,18 0-1,-35 0 1,53 0 0,-18 0-1,-70 0 1,35 18-16,0-18 16,35 0-1,-17 0 16,17 0-15,-18 17 0,-34-17-1,-19 0-15,1 0 16,35 0 0,0 18-1,17-18 1,-17 0-1,53-18 1,-18 18 0,-17-17-1,-1 17 1,19 0 0,34 0-1,0-18 1,19 18 15,-72 0-15,36 18-1,-18-18 1,36 0 0,-54 0-1,54 0 1,-19 0-1,-16 0 1,-19 0 0,18 0-1,-17 0 1,17-18 0,-17 18-1,-18 0 1,17 0 15,1 0-15,17 0-1,-17-17 1,-1 17 0,-17 0-1,18 0 1,-36 0-1,-18 0 1,1-18-16,0 18 16,-1 0-1,1 0 1</inkml:trace>
  <inkml:trace contextRef="#ctx0" brushRef="#br0" timeOffset="2262.88">24324 8326 0,'18'0'16,"-1"0"-16,36 17 16,71-17-1,-36 18 1,88-18 0,-35 17-1,0-17 1,-52 0 15,-36 0-31,-36 0 31,-17-17 1</inkml:trace>
  <inkml:trace contextRef="#ctx0" brushRef="#br0" timeOffset="21885.71">8802 9278 0,'-18'0'0,"1"0"46,-1 0 1,18-18-31,-18 18 0,1 0 30,-1 0-14,0 0-1,1 0-15,-1 0-1,0 18 16,1-18-31,-1 0 32,0 0-32,1 0 15,-36 18 1,35-18 0,-17 0 15,53 0 63,-1 0-94,1 0 0,0 0 15,52 0 1,-17 0-1,35-18 1,18 0 0,18 1-1,-19-1 1,-34 18 0,-36 0-16,36-18 31,35 18-16,-1 0 1,-16 0 0,-19 0-1,1 0 1,17 0 0,-18 0-1,-17 18 1,0-18-1,18 0 1,-1 0 0,-17 0-1,0-18 1,-35 18 0,0 0 15,-1 0 16</inkml:trace>
  <inkml:trace contextRef="#ctx0" brushRef="#br0" timeOffset="24806.02">16669 9296 0,'-18'0'0,"0"0"31,1 0 16,34 0 15,1 17-46,0-17-16,-1 0 15,36 0 1,18 0 0,17 0-1,-17 0 1,17 0 0,0 0-1,-17 0 1,-1 0-1,-35-17 1,1 17 0,-1 0-1,53 0 1,0-18 0,1 18-1,-19-18 1,54 18-1,-1 0 1,-17-17 0,0 17-1,-36 0 1,18 0 0,1 0-1,-36 0 1,17 0-1,18 0 17,0 0-17,1 0 1,-19-18 0,-17 18-1,0 0 1,-18 0-1,-17 0 1</inkml:trace>
  <inkml:trace contextRef="#ctx0" brushRef="#br0" timeOffset="38380.89">10866 10160 0,'-18'0'0,"0"0"78,1 18-63,-1-18 48,0 0-47,1 0-1,34 0 251,1-18-251,0 18-15,-1 0 16,1 0 0,0 0-1,-18-18 1,35 18 0,-18 0-1,19 0 1,-19 0-1,19 0 1,-19 0 0,1 0-1,17 0 1,-17 0 15,35 18-15,-36-18-1,19 0 1,-1 0 0,0 0-1,-17 0 1,17 0 0,-17 18-1,17-18 1,-17 0-1,17 0 1,0 0 0,1-18-1,16 18 1,-16 0 0,-19 0-1,1 0 1,17 0-1,1 0 1,16 0 0,-16 0-1,-1 0 1,18 0 0,-18 0-1,18 0 1,-18 0-1,1 0 1,17 0 0,-18 0-1,0 0 1,-17 0 15,17 0-15,18-18-1,-35 18 1,17 0 0,18 0-1,-18 0 1,0-17 0,1 17-1,-19 0 1,19 0-1,-19 0 1,1 0 0,0 0-1</inkml:trace>
  <inkml:trace contextRef="#ctx0" brushRef="#br0" timeOffset="41327.18">10989 10283 0,'-18'-17'16,"1"17"-1,-1-18-15,18 1 16,-35-19 0,35 1-1,-18-18 17,-17 35-32,35-34 15,-18 16 16,18 19-15,0-1-16,18 0 16,0-35-1,-18 18 1,0 17 0,0-17-1,0 0 1,0 17-1,0-17 1,0 0 0,0 17-1,0 0 1,0-17 0,0 18-1,17-1 16,18-17-15,-17-1 0,17 19-1,-17-19 1,17 19 0,1-18-1,-1-1 1,0 19-1,-17-1 1,17-17 0,-17 17-1,17 0 1,0 1 0,-17-1-1,0 0 1,-1 18 15,18-17-15,1-1-1,-1 18 1,0-17 0,1 17-1,-1-18 1,0 0-1,0 18 1,-17-17 0,17 17-1,-17 0 1,17-18 0,0 18-1,-17 0 1,0 0 15,17 0-15,0 18-1,18-18 1,-17 17 0,-19-17-1,18 18 1,1 0-1,-1-18 1,0 17 0,1 1-1,-19-18 1,1 17 0,-18 1-1,17-18 1,1 18 15,-18-1-15,18 1-1,-1-18 1,1 35 0,0-17-1,-1 0 1,1-1-1,0 1-15,-18 0 16,17-1 0,1 18-1,-1-17 1,1 17 15,-18-17-31,35 0 16,-35 17 15,18-17-15,-18-1-1,18 1 1,-1 17 0,1-17-1,-18-1 1,18 19-1,-18-1 1,35-17 0,-17 17-1,-18-18 1,35 19 0,-35-1-1,17 0 1,-17 1-1,0-1 17,0 0-17,0-17 1,0-1 0,0 1-16,0 0 15,0-1 1,0 19-1,0-19 1,-35 1 15,18 0-15,-1-1 0,0 1-1,1-18 16,-1 17 1,0-17-17,1 18 32,-1-18 0,18-18 109</inkml:trace>
  <inkml:trace contextRef="#ctx0" brushRef="#br0" timeOffset="43957.21">14781 10213 0,'18'0'15,"0"0"1,-1 0-16,54-18 15,17 18 1,0-17 0,71-1-1,-18 18 17,-70-18-17,-54 18 1,-34 0 31</inkml:trace>
  <inkml:trace contextRef="#ctx0" brushRef="#br0" timeOffset="62102.43">2646 10636 0,'0'-17'0,"-18"17"15,1 0 1,-1 0-16,0 0 15,-70 35 1,0 35 0,35-17-1,-35 53 17,17 0-17,54-18 1,-1-53-16,18 54 15,35 17 1,18-36 0,35-17-1,-17-71 1,52-17 0,-34-71-1,-19 0 1,-52-17-1,-18 17 1,-53 53 0,0 0-1,-18 36 1,1 17 15,35 35-15,17 18-1,0 17 1,36 36 0,0-35-1,70 35 1,-18 17 0,1-35-1,-18 18 1,-36-53-1,-17 35 1,-53-17 0,18-36-1,18-17-15</inkml:trace>
  <inkml:trace contextRef="#ctx0" brushRef="#br0" timeOffset="62469.68">2999 11112 0,'0'18'16,"0"-36"15,17 18-15,1 0-1,17-17 1,53-18-1,1-18 1,-54 35-16,0 0 16,18 1-1</inkml:trace>
  <inkml:trace contextRef="#ctx0" brushRef="#br0" timeOffset="62702.85">3069 11377 0,'0'18'15,"18"-18"1,-1 0-1,19 0 1,52-36 0,-18 1-1</inkml:trace>
  <inkml:trace contextRef="#ctx0" brushRef="#br0" timeOffset="63252.24">3616 10971 0,'-18'-35'16,"1"17"-1,-1-34 1,18-1 0,0 0-1,71 0 1,-36 35 0,18 1-1,0 34 1,-36 1-1,1 17-15,0 18 16,-18 53 0,-18 35-1,-35-18 1,35-70 0,1 0 15,17-35-16,35-36 17,0 1-17,1 17-15,17-18 16,-36 0-16,54 1 16,-1-19-1</inkml:trace>
  <inkml:trace contextRef="#ctx0" brushRef="#br0" timeOffset="63468.39">4216 10901 0,'-18'-18'16,"0"18"0,1-17-1</inkml:trace>
  <inkml:trace contextRef="#ctx0" brushRef="#br0" timeOffset="64117.86">4322 10495 0,'0'-35'16,"0"17"15,0 36-15,0-1-1,17 36 1,1 53 0,35 35-1,-36-52 1,19 52 0,-1-18-1,-17-52 1,-18-54-1,0-34 1,0-36 0,-36-35-1,-17-54 1,18 54 0,35 35-1,0-35 1,-35-53-1,35 35 1,0 0 0,35 53-1,18-17 1,18 52 0,-19 18-1,1 53 1,-35-18-1,0 71 1,-36 0 0,-53-18-1,36-35 1,18-35-16</inkml:trace>
  <inkml:trace contextRef="#ctx0" brushRef="#br0" timeOffset="65370.8">2646 12665 0,'-18'-18'16,"1"0"-16,-1 1 0,-53 17 15,-17 17 1,18 36 15,-19 36-15,-16 34-1,52-17 1,35 0 0,18-71-1,53-17 1,35-36-1,18-70 1,-35 0 0,-1-71-1,-35 18 1,-52 35 0,-1 53-1,-52 18 16,-19 52-15,54 36 0,17-17-1,36 34 1,53 36 0,34 0-1,19 0 1,-54-54-1,-34-16-15,52 52 16,-88-35 0,0 35-1,-18-35 1,-88 53 15</inkml:trace>
  <inkml:trace contextRef="#ctx0" brushRef="#br0" timeOffset="65683.02">3210 12806 0,'-17'0'15,"-1"0"-15,0 0 16,36 0 15,0-18-31,35-17 16,70-18-1,-35 18 1</inkml:trace>
  <inkml:trace contextRef="#ctx0" brushRef="#br0" timeOffset="65905.17">3281 13053 0,'0'35'15,"17"-35"1,1 0 0,70-18-1,18-35 1</inkml:trace>
  <inkml:trace contextRef="#ctx0" brushRef="#br0" timeOffset="66515.62">3969 12294 0,'0'0'0,"-18"-53"16,18 36 0,0 34-1,0 1 1,18 35 0,17 53-1,18 17 1,17 18 15,-34-52-15,-1-1-1,-17-35 1,-1-71 0,-17-53-1,-35-52 1,-18-36-1,0 71 1,18 53-16,-18-53 16,-18-1-1,54 1 1,17 35 0,53 36-1,-18 17 1,53 0-1,-17 53 17,-36 17-17,-35-17 1,0 35 0,-71 0-1,-17-17 1</inkml:trace>
  <inkml:trace contextRef="#ctx0" brushRef="#br0" timeOffset="66798.83">4427 12365 0,'18'17'16,"0"-17"-1,-1 0 1,19-17 0,34-18-1,1-1 1,52-34-1,-35-1 1</inkml:trace>
  <inkml:trace contextRef="#ctx0" brushRef="#br0" timeOffset="67065">4692 12083 0,'0'0'0,"-18"0"0,-17-18 15,0 0 17,17 1-17,18 34 1,18 1 0,17 70-1,0 18 1,18 17-1,-35-17 1,-1-88-16</inkml:trace>
  <inkml:trace contextRef="#ctx0" brushRef="#br0" timeOffset="67398.23">5027 12030 0,'0'-36'0,"-18"1"32,18 53-1,0-1-16,36 54 1,17 17 0,-18 18-1,0 0 1,-17-53 0,17 0-1,-35-36 1</inkml:trace>
  <inkml:trace contextRef="#ctx0" brushRef="#br0" timeOffset="67731.48">5009 12083 0,'-70'-53'15,"17"-35"1,53 35 0,0 17-16,0-17 15,18 36-15,35-19 16,35-16 0,18 52 15,-71 17-31,18 1 15,-36 52 17,-17 1-32,-17-18 31,-36 0-31</inkml:trace>
  <inkml:trace contextRef="#ctx0" brushRef="#br0" timeOffset="71192.35">4498 11342 0,'18'0'16,"-18"-18"-1,17 18 1,18-17 0,18-1-1,0 0 1,0 1-1</inkml:trace>
  <inkml:trace contextRef="#ctx0" brushRef="#br0" timeOffset="71410.48">4516 11483 0,'17'0'31,"1"0"-15,-1 0-16,19-18 16,17-17-1,0 17 1,-36 1-1</inkml:trace>
  <inkml:trace contextRef="#ctx0" brushRef="#br0" timeOffset="73324.89">5239 12700 0,'17'0'78,"1"-18"-78,0 18 16,-1-17-16,19-1 15,-1 0 1,18 1 15,-18 17-15,-17 0-16</inkml:trace>
  <inkml:trace contextRef="#ctx0" brushRef="#br0" timeOffset="73541.03">5292 12823 0,'17'-17'32,"1"17"-32,17 0 15,18-18 1,-18 1-1</inkml:trace>
  <inkml:trace contextRef="#ctx0" brushRef="#br0" timeOffset="74074.48">4004 13159 0,'18'-18'16,"-1"18"-16,1 0 0,17-18 15,-17 1-15,17-1 16,36-17 15,-1 17-15,-52 18-16</inkml:trace>
  <inkml:trace contextRef="#ctx0" brushRef="#br0" timeOffset="74324.67">4110 13264 0,'17'0'16,"1"0"-16,17-17 15,18-18 1,18-1 15,-36 19-15,-17 17-16</inkml:trace>
  <inkml:trace contextRef="#ctx0" brushRef="#br0" timeOffset="75190.31">2540 13829 0,'18'0'16,"-1"0"-1,-17-18 17,36 18-17,-1-35 1,53 0-1,0-1 1,-70 36-16</inkml:trace>
  <inkml:trace contextRef="#ctx0" brushRef="#br0" timeOffset="75440.47">2681 13970 0,'0'18'16,"18"-18"-1,-1-18 1,19 0-1,-19 1-15,36-1 16,-35 0-16</inkml:trace>
  <inkml:trace contextRef="#ctx0" brushRef="#br0" timeOffset="76704.53">4322 14146 0,'0'0'0,"17"-17"0,-17 34 31,0 1-15,18 105 0,-1 89 15,19-18-15,17 141-1,35 36 1,-18-54-1,1-52 1,-36-106 0,-17-36-16</inkml:trace>
  <inkml:trace contextRef="#ctx0" brushRef="#br0" timeOffset="77021.77">3969 16122 0,'-18'-18'31,"18"1"-16,71-36 1,123-18 0,106-35-1,-54 18 1,178-35 0,-1-1-1,-52 36 1</inkml:trace>
  <inkml:trace contextRef="#ctx0" brushRef="#br0" timeOffset="77704.23">5944 13952 0,'-70'71'0,"34"-18"16,-69 141-1,-1 70 1,71 19 15,52 17-15,36-89-16,123 54 15,54-36 1,-54-88 15,-88-88-31,89 18 16,-89-36-16,106-17 15,106-18 1,17-53 0,-211 17-16</inkml:trace>
  <inkml:trace contextRef="#ctx0" brushRef="#br0" timeOffset="79320.53">5521 14358 0,'18'0'63,"-1"18"-48,1-18 1,0 17 0,34 1-1,-16-18 1,17 18-1,-36-18-15,19 0 16,-1 0 0,-53 0 15,-17 0 0,17-18-31,-35 0 16,18 1-1,17 17 1,36 0 31,0 0-47,-1 17 16,36 1-1,-17-18 1,-19 18-16,1-18 15,17 17 1,-17-17-16</inkml:trace>
  <inkml:trace contextRef="#ctx0" brushRef="#br0" timeOffset="80151.17">5062 14023 0,'0'18'32,"0"-1"-17,18 1-15,0 17 16,17 53-1,0-35 1,-17 18 0,-1-1-1,-17-52 1,0-36 15,0 1-15,-17-36-1,-18-35 1,17 35 0,-35-53-1,53 35 1,-18 1 0,18 34-1,36 1 1,17 18-1,-18 17 1,0 17 0,-35 1-16,18-1 15,-1 36 1,-17-17 15,-17-19-31,-36 19 16</inkml:trace>
  <inkml:trace contextRef="#ctx0" brushRef="#br0" timeOffset="82463.85">5662 14323 0,'0'17'31,"-18"-17"-15,1 0 77,17 18-77,17 0 0,1-1-1,35 1 1,-18 17 0,1-17-1,-1-18 1,-35 18-1,-18-36 1,-17 0 0,17-17-1,1 17-15,-19 1 16,19-36 0,-1 35-1,18 36 16,0-1 1,18 19-17,17-1 1,-17-35 0,-1 18-16,-17-36 31,-17-17-16,-1 17 1,-17-35 0,17 18-1,18 52 32,0 1-31,0 0-16,35 17 31,1-17-15,-19-1-1,19 1 1,-36-36 0,-18 1-1,18-1 1,-35 0-1,35 1 1,-18 17 0,18-18-1,0 36 1,18-1 15,-18 1 0,-18-18 1,18-18-17,-18 18 63,36 0-31,-36 0 47,36 0-16,-18-17 110</inkml:trace>
  <inkml:trace contextRef="#ctx0" brushRef="#br0" timeOffset="82943.23">5786 14287 0,'0'18'0</inkml:trace>
  <inkml:trace contextRef="#ctx0" brushRef="#br0" timeOffset="83013.3">5786 14305 0</inkml:trace>
  <inkml:trace contextRef="#ctx0" brushRef="#br0" timeOffset="84162.19">5786 14305 0,'0'18'16,"17"-18"46,1 17-46,-18 1 78,0 0-79,0-1 1,0 1-16,0 0 15,0 17 1,-18 0 0,18 36-1,18-36 1,-1 18 0,-17 17-1,18-17 1,0-35-16,-1 35 15,19 35 1,-19 0 15,19 18-15,-19-18 0,1-17-1,17 17 1,-17 0-1,17 0 1,-17-17 0,-1 0-1,1-1 1,-18-17 0,0-18-1,18 36 1,-18-1-1,-18 1 1,18 0 15,-18-36-15,18 35 0,18-17-1,-18 0 1,0-17-1,0-1 1,0 0 0,18-17-1,-18-1 1,0 1 31,17-18 15,-17 18-62,0-36 157,0 0-126</inkml:trace>
  <inkml:trace contextRef="#ctx0" brushRef="#br0" timeOffset="85794.5">5733 14358 0,'35'-53'15,"18"0"-15,35-35 16,-35 17 0,35-34-1,-35 34 1,-18 36 15</inkml:trace>
  <inkml:trace contextRef="#ctx0" brushRef="#br0" timeOffset="92421.58">11853 10072 0,'-17'0'15,"-1"17"16,0-17-15,18 18 0,0 0 15,0-36 16,18 18-32,0 0-15,17-18 16,36-17 0,-19 18 15,-16-1-15,-36 0-1,17 18 1</inkml:trace>
  <inkml:trace contextRef="#ctx0" brushRef="#br0" timeOffset="92721.79">11765 10248 0,'18'0'15,"-1"0"1,36 0 0,-17-35-1,17 17 1,-18 1-1,18-1 1,-18 0 0,-17 18-1</inkml:trace>
  <inkml:trace contextRef="#ctx0" brushRef="#br0" timeOffset="92904.92">11871 10336 0,'18'0'31,"-1"-17"-15,19-1-1,16 0 1,-16 1-1</inkml:trace>
  <inkml:trace contextRef="#ctx0" brushRef="#br0" timeOffset="96851.28">15117 10954 0,'-18'0'31,"0"0"-15,18-18 15,18 18 1,17-18-17,18 1 1,35 17-1,18 0 17,-71-18-32,1 18 15,-19 18 1</inkml:trace>
  <inkml:trace contextRef="#ctx0" brushRef="#br0" timeOffset="97133.48">15134 11095 0,'-17'17'16,"-1"1"-1,0-18 1,18 18-1,36-18 1,16-18 0,-16 0-1,34 1 1,1-1 0,-18 18-1</inkml:trace>
  <inkml:trace contextRef="#ctx0" brushRef="#br0" timeOffset="104543.78">8643 14711 0,'0'-18'406,"-18"1"-359,18-1-16,0 0-15,0 1 15,18 17-31,0-18 16,-1-17-1,1-1 1,0 19-1,-1 17 1,1 17 0,-18 1-1,18 53 1,-18-18 0,0 52-1,-18 36 16,-35-17 1,53-106-32,-35 17 15,17 0 1,0-35 0,1-35-1,17 17 1,17-17-1,19 17 1,17 18 0,-18 0-1,18 18 1,0 17 0,-18 1 15,-17-19-16,-1-17-15</inkml:trace>
  <inkml:trace contextRef="#ctx0" brushRef="#br0" timeOffset="105726.7">9349 15222 0,'17'0'16,"-17"-17"-1,0-1 1,0 0-16,0 1 31</inkml:trace>
  <inkml:trace contextRef="#ctx0" brushRef="#br0" timeOffset="106108.08">10301 14552 0,'18'0'15,"-18"18"-15,0 17 16,17 36 0,1 52-1,17-52 1,1 52-1,16-17 17,-34-36-17,17-34 1</inkml:trace>
  <inkml:trace contextRef="#ctx0" brushRef="#br0" timeOffset="106342.25">10477 15064 0,'-35'-36'0,"-35"-87"15,17 17 1,0-53 0,18 36-1,17 35 1,18 52-16,18-17 16,52 0-1,36 36 16,-18 52-15,-35 0 0,-35 71-1,-18 0 1</inkml:trace>
  <inkml:trace contextRef="#ctx0" brushRef="#br0" timeOffset="107474.05">8908 15875 0,'17'18'15,"19"17"17,-1-53-17,0-17 1,0-18 0,-17 35-16,17-34 15,71-54 1,0 17-1,-53 19 1,-18 52-16,18-35 16,18 18-1,-54 17-15</inkml:trace>
  <inkml:trace contextRef="#ctx0" brushRef="#br0" timeOffset="109388.49">10601 14587 0,'18'36'15,"-18"-1"-15,0-17 16,-18 34 0,0-16 15,-17-19-15,17 1-1,-17 0 1</inkml:trace>
  <inkml:trace contextRef="#ctx0" brushRef="#br0" timeOffset="112999.43">10354 15610 0,'0'-17'78,"18"17"-62,-1 0-1,1 0 1,0 0-1,-1 0 1,18-18 0,36 0-1,17-17 1,36 0 0,-1-18-1,-70 18 1,-18 17-16,54-52 15,-37 17 1,1-36 0,-35-34-1,0-1 17,-18 36-32,-53-70 31,-18 16-16,-52 37 1,17 34 0,-35-17-1,-18 35 1,71 18 0,-71-1-1,-35 19 1,0-1-1,35 0 1,36 18 0,-18 18-1,0 17 1,-1 1 0,54-1-1,-53 35 16,18 36-15,-1 0 0,18 0-1,53-18 1,-52 36 0,-36-1-1,17 1 1,71-36-1,-17 53 1,34-35 0,36 17-1,18-52 1,0-36-16,17 53 31,0-52-31,18 34 16,88 36-1,-35-36 1,53 1 0,0-18-1,52-18 1,18-35 0,-70-17-1,-71 17-15,54-36 16,52-17-1,-18 0 1,-35 1 0,-70 34-1,-1-35 1,-35 18 0,-35 17 15,0 0-16,0 1 1,18 17 15,-18-18-15</inkml:trace>
  <inkml:trace contextRef="#ctx0" brushRef="#br0" timeOffset="117514.12">9155 14340 0,'0'-70'16,"-18"17"0,-35-35-1,-53 35 1,36 35 0,-71 18-1,88 0-15,-36 35 16,-52 36-1,53 0 1,35-36-16,-35 53 31,53-53-31,-18 71 16,-18 53 0,54-53-1,-1 52 1,0 1-1,18 18 1,18-36 0,17-53-1,18 18 1,35-36 0,18-17-1,0-35 1,-35 0-1,52-36 1,1-17 15,-1-36-15,-52 18 0,52-17-1,-52-1 1,-54-17-1,1 35 1,-18-35 0,0-18-1,-35 18 1,-1 17 0,-17 1-1,18-1 1,-18 18-1,18 0 1,17 36-16,-35-19 31,18 1-15,-18 17 0,18 1-1,17 17 1,-17-18-1,0 18 1,-1-18 0,19 18-1,-1-17 1,0 17 0,1 0-1,-1 0 1,1-18-1,-1 18 1,0 0 15,18 18 16,18-18-47</inkml:trace>
  <inkml:trace contextRef="#ctx0" brushRef="#br0" timeOffset="120249.2">16192 11853 0,'-17'0'16,"-1"0"15,1 0 0,-1 0 16,18-17-47,18 17 94,-1 0-94,1-18 15,35 18 1,17-18 0,-17 1-1,-35 17 1,0-18-1,-1 18 1,-17 18 0,0-1 31,-17 1-32</inkml:trace>
  <inkml:trace contextRef="#ctx0" brushRef="#br0" timeOffset="120576.43">15946 12047 0,'17'0'0,"18"-17"16,18 17 0,18-18 15,-18 18-16,0-18 1,-18 18 0</inkml:trace>
  <inkml:trace contextRef="#ctx0" brushRef="#br0" timeOffset="131299.24">14323 11783 0,'17'17'15,"1"-17"1,0 0 0,17 18-1,0-18 1,36 18-1,-36-18 1,36 0 0,-18 0-1,17-18 1,1 0 0,-36 1-1,0-1 16,18-17-15,-18 0 0,-17 17-1,0 0 1,-1-17 0,-17 0-1,0 17 1,0-17-1,0-18 1,0 35 0,0-35-1,0 36 1,0-1-16,0-17 16,-17 0-1,-19-1 1,19-17 15,-1 36-15,0-1-16,1 0 15,-1-35 1,-17 18 0,17 18-1,-17-1 1,0 0-1,-1-17 1,1 17 0,-18 1-1,18-1 1,-18 0 0,0 18-1,36 0 1,-36 0 15,-18 0-15,0 0-1,36 0 1,-18 18 0,18 0-1,-18-1 1,18 1-1,0 0 1,-1-1 0,1 19-1,17 16 1,1-16 0,-1 17-1,18 17 1,-18-17-1,18 18 17,0-36-17,18 18 1,17 0 0,-17 0-1,17-18 1,1 0-1,16 1 1,1-19 0,18 1-1,-36-1 1,53-17 0,-17 18-1,17-18 1,-53 0-1,36 0 17,-18 0-17,0 0 1,-18 0 0,0 0-1,-17 0 16</inkml:trace>
  <inkml:trace contextRef="#ctx0" brushRef="#br0" timeOffset="165847.69">7691 13917 0,'17'0'16,"1"0"15,-1 18-15,1-18-1,17 17 1,36 1 0,-36-18-1,71 18 1,-35-18-1,-36 0-15,35 0 32,54-18-17,-1-17 1,-17-1 0,-18 1-1,-17-18 1,0-17-1,17-36 1,-35 0 0,-18 35-1,-17 36-15,-1-35 16,-17 34-16,0-17 16,-17-52-1,-1 34 1,-35-35-1,0 18 1,0 0 0,18 35 15,-53-35-15,35 52-1,-53-34 1,18 35-1,35 17 1,-35 0 0,17 18-1,-17 18 1,17 17 0,36 1-1,-18 34 1,35 36-1,-17 35 1,35 18 15,0-53-15,35 52 0,1 1-1,52-35 1,-35-54-1,70 18 1,-17-52 0,18-19-1,-89-34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5-22T09:54:13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3228 1270 0,'0'18'63,"18"-18"-47,-18 17-1,0 19 1,35 34-1,0 1 1,0-1 0,-17-35-1,17 1 1,-17-19 0,17-52-1,0 0 1,1-53-1,-19 17 1,-17 1 0,0 52-1,0 36 17,0 17-17,-17 53 1,17 0-1,0 71 1,-18 17 0,18 1-1,0-36 1,18-71 0,-18 19-1,0-54 1,-18-35 15,0-18-31,-17 18 0,-18-35 16,-53-18-1,18-18 1</inkml:trace>
  <inkml:trace contextRef="#ctx0" brushRef="#br0" timeOffset="1615.14">3669 1111 0,'-18'0'109,"18"-17"-78,0-1-15,-17 18 0,17-18-1,0 1-15,0-1 16,0-17-1,17-1 1,1 19 0,0-18-1,-1 17 1,18 18 0,1 0 15,-19 35-16,1-17 1,-18 52 0,0 1-1,-18-36 1,-17 53 0,-18-35-1,18 0 1,0-17-1,52-36 17,1 0-17,70 0 1,-17-18 0,52 18-1,-17-18 1,-53 18 15,-36 0-15</inkml:trace>
  <inkml:trace contextRef="#ctx0" brushRef="#br0" timeOffset="2165.53">4180 1817 0,'18'0'31,"0"0"-31,35 0 31,52 0-15,-16-18 0,-19 18-1,1-17 1,-1 17 0,-52 0-1,-18 17-15</inkml:trace>
  <inkml:trace contextRef="#ctx0" brushRef="#br0" timeOffset="2514.77">4198 2081 0,'0'18'15,"53"-18"1,53 0-1,0 0 1,-1-18 0,-52 18-1,18 18 1</inkml:trace>
  <inkml:trace contextRef="#ctx0" brushRef="#br0" timeOffset="5478.42">5503 1729 0,'18'-18'31,"0"18"-15,-18-18-16,35 1 15,0-19 1,0 19-1,18 17 1,0 35 0,0 18-1,-35 0 1,-18-18-16,17 36 16,-17 17-1,-17 0 1,-1-35-1,1-35 1,17-36 31,17-17-31,18-1-1,36-34 1,35-18-1,-71 52-15,18-34 16,-18 35 0,18-36-1,-53 36 1,0 17 0,-17 18-1,-19 18 1,1 35-1,0 53 1,17-1 15,18-34-15,0 35 0,53-18-1,-18-18 1,18-34-1,-17-36 1,-1-18 0</inkml:trace>
  <inkml:trace contextRef="#ctx0" brushRef="#br0" timeOffset="6327.06">6332 1199 0,'-17'-17'16,"17"-1"0,0 1-1,0-1 1,0-35-1,35 35 1,-17 1-16,17-1 16,35 0-1,1 36 1,-53 17 0,-18 18-1,0 18 1,-36-18-1,19-18 1,-1-35 0,18-18 15,0 1-15,18-19-1,35 19 1,0 17-1,35 0 1,-18 35 0,-34 18-1,-19-18 1,-52 36 0,-53-1-1,-18-34 1,53-19-1,35 1-15</inkml:trace>
  <inkml:trace contextRef="#ctx0" brushRef="#br0" timeOffset="7975.31">6791 1958 0,'-18'0'16,"36"0"15,0 0-15,35 0-1,52-18 1,-16 18-1,-54 0-15,71-17 16,17 17 0,-88 0-16</inkml:trace>
  <inkml:trace contextRef="#ctx0" brushRef="#br0" timeOffset="8308.54">7091 1711 0,'-18'0'31,"18"18"-15,0-1-1,0 19 1,0 16 0,0 37-1,0-54-15,0 35 16,0 36 0,35-35-1,-35-36 1,18 0-1</inkml:trace>
  <inkml:trace contextRef="#ctx0" brushRef="#br0" timeOffset="9757.62">8361 1711 0,'0'-18'0,"0"1"16,0-1 0,0 0-1,-35 18 1,-1 0 0,1 18-1,-36 35 16,-17 0-15,53 0 0,17-18-16,1 18 15,17 18 1,17-36 0,54-18-1,-18-17 1,0-52-1,0-19 1,-36-17 0,1 35-1,0 35-15,-18-17 16,0 17-16,0 36 47,0 17-32,0 36 1,0-1 0,0-52-16,17 53 15,18 17 1,-17-53-16</inkml:trace>
  <inkml:trace contextRef="#ctx0" brushRef="#br0" timeOffset="10323.08">8643 1799 0,'18'-17'16,"-1"-1"-16,36 18 15,-17 0 16,16 18-15,-16 52 0,-36-17-1,0 0 1,-36 0 0,1-36-1,18-17 1,17-17-1,17-1-15,18-35 16,36-17 0,17-1-1,-17 1 1,-54 34 0,19 1-1,-36 17 16,0 36-15,-53 17 0,17 1-1,1 52 1,18-18 0,34-17-1,71-17 1,-17-36-1,17-18 1</inkml:trace>
  <inkml:trace contextRef="#ctx0" brushRef="#br0" timeOffset="11122.72">9737 1923 0,'17'0'62,"1"0"-62,17 0 16,71-18-1,35 18 1,0 0 0,-70 0-1,-18 0 1</inkml:trace>
  <inkml:trace contextRef="#ctx0" brushRef="#br0" timeOffset="11438.95">9984 1711 0,'0'0'0,"-18"0"0,18 18 62,0-1-62,0 19 16,0 52-1,0 0 1,0 0 0,0-17-1,0-54-15,0 36 16,0-35-1</inkml:trace>
  <inkml:trace contextRef="#ctx0" brushRef="#br0" timeOffset="12137.62">10813 1288 0,'0'-18'15,"0"0"1,17 18-1,-17 18 17,0 17-17,0 53 1,0 36 0,0-36-1,0 53 1,0-17-1,0-36 1,0-53 0,0-17-16,0-1 15,0-34 1,18-54 0,52-17-1,-34 18 1,34-1-1,-34 18 17,16 35-17,-34 36 1,35 17 0,-35 54-1,-18-19 1,-18 1-1,-35-36 1,-17 0 0,-36-17-1,35-36 1,54 1 0</inkml:trace>
  <inkml:trace contextRef="#ctx0" brushRef="#br0" timeOffset="25107.94">5203 3739 0,'0'-17'79,"0"-1"-33,0 1 1,0 34 47,-17 1-78,17-1-1,-18 36-15,-17 18 16,-18 52 0,-18 1 15,-17-1-16,53-52 1,-18-1 0,35-34-1,18-19 1,18 1 0,0-18-1,35 0 1,17 18-1,1-36 1,17 0 0,-53 1-1,18-36 1,-35 0 0,-18 18 15,0 17-16,0 0 1,0 36 0,0 0-1,0 17 1,-36 35 0,36 1-1,0 0 1,0-19-1,0-16 1,0-19-16,0 1 16</inkml:trace>
  <inkml:trace contextRef="#ctx0" brushRef="#br0" timeOffset="25774.54">5768 4092 0,'-18'-35'0,"-17"17"15,17 18-15,1-17 16,-19 17 0,-34 35 15,-1 35-16,1 19 1,34-36 0,36 17-1,0-17 1,36-35 0,17-1-1,17-52 1,1-18-1,-36-35 1,-35 35 0,0-35-1,0 35 1,0 35 0,0 36-1,0 17 16,0 36-15,0 35 0,0-36-1,0 18 1,0 1 0,18-54-1</inkml:trace>
  <inkml:trace contextRef="#ctx0" brushRef="#br0" timeOffset="26576.16">5768 3457 0,'0'-17'16,"-18"-19"-16,18-17 15,0 36 16,53-19-15,-18 19 0,18 34-1,-17 36 1,-36 0 0,0 18-1,-36-1 1,-17-17-1,36-35 1,34-18 31,1 0-31,0 0-16,-1 0 0,1 0 15,35 35 16,-18 36-15,-17-18 0,-18-18-1,-18 18 1,-35-18 0,-17-17-1,-18-1 1,52 1-1,1-18 1</inkml:trace>
  <inkml:trace contextRef="#ctx0" brushRef="#br0" timeOffset="27223.8">6209 4410 0,'18'0'47,"-1"0"-47,18 0 16,1 0 0,-1 0-16,18 0 15,17 0 16,1 0-15,-18-18 0,-35 18-16</inkml:trace>
  <inkml:trace contextRef="#ctx0" brushRef="#br0" timeOffset="27539.08">6385 4180 0,'-17'0'0,"17"18"47,0 0-47,0 35 31,0 17-15,0 18-1,17 18 1,1-35 0,-18-18-16,0 0 15,0-36-15</inkml:trace>
  <inkml:trace contextRef="#ctx0" brushRef="#br0" timeOffset="28704.94">6826 4357 0,'-17'0'0,"17"-18"0,0 1 16,-18-36-1,18 0 1,35 0 0,18-18-1,0 36 1,18 35-1,-36 18 17,18 52-17,-18 36 1,-35 17 0,-53 19-1,18-72 1,-36 1-1,18-36 1,53-53 31,18 18-31,17-17-1,36 17 1,-1-18-1,19 18 1</inkml:trace>
  <inkml:trace contextRef="#ctx0" brushRef="#br0" timeOffset="29154.26">7355 4145 0,'-17'-18'16,"17"1"-1,0-1 1,17 18 15,1 0-31,35 0 16,-35 0-16,35-17 15,35-1 1,-35 18 15,-36 0-15,-17 35 15,-35 36-15,17-1-1,1-17-15,-19 35 16,-16 71 0,-1 0-1,0-36 1,35-52 0,0-53-1</inkml:trace>
  <inkml:trace contextRef="#ctx0" brushRef="#br0" timeOffset="29387.43">7232 4533 0,'0'-17'0,"0"-1"47,18 18-47,34 0 15,54-35 1,53-1 0,-53 1-1,-53 17-15,53-17 16,-71 0-16</inkml:trace>
  <inkml:trace contextRef="#ctx0" brushRef="#br0" timeOffset="29886.78">8061 4075 0,'0'-36'0,"18"-17"15,-18 0 17,0 18-17,0 53 1,0-1 0,0 19-16,0 17 15,0 88 1,-18 18-1,-17-18 1,35-53 0,0 0-1,0-53 1,0-52 0,0-19-1,35-52 1,0 0-1,18 35 17,-35 53-17,17 0 1,-17 53 0,-1 18-1,-17 17 1,-17-18-1,-54 18 1,-17-35 0,0-70-1,0-54 1,70 36 0</inkml:trace>
  <inkml:trace contextRef="#ctx0" brushRef="#br0" timeOffset="30436.17">8149 3404 0,'0'-17'0,"0"-1"16,0 0-16,18 18 15,17 0 1,0 36 15,-17 17-15,-18-1 0,0 37-1,-18 17 1,-35-18-1,36-53 1,-1-17 0,71-18 15,53 0-15,-18 0-1,36-18 1,-89 18-1</inkml:trace>
  <inkml:trace contextRef="#ctx0" brushRef="#br0" timeOffset="31368.89">8784 4374 0,'18'0'16,"-1"0"0,1 0-1,17 0-15,18-17 16,-35 17-16,52-18 15,54 1 1,-1 17 0,-17 0-1,-70 0-15</inkml:trace>
  <inkml:trace contextRef="#ctx0" brushRef="#br0" timeOffset="31768.17">8731 4692 0,'18'0'0,"0"0"15,-1 0-15,54 0 16,35-18-1,17 1 1,0-1 0,-52 0-1,0 18 1,-54 0 0</inkml:trace>
  <inkml:trace contextRef="#ctx0" brushRef="#br0" timeOffset="32200.48">9260 4004 0,'-17'-18'15,"-1"18"1,18 18 15,-18 0-15,1 70-1,-18 35 1,-18 54 0,-18-54-1,-35 71 1,18-35 0,18-53-1,34-53 1,19-18-1</inkml:trace>
  <inkml:trace contextRef="#ctx0" brushRef="#br0" timeOffset="33066.08">10389 4039 0,'-17'0'31,"-1"0"-15,-35 0 0,-53 36-1,36-1 1,17-18 0,-18 19-1,-17 52 1,17 0-1,19 18 1,52-35 0,0 17-1,88 18 1,18-54 0,17-16-1,18-36 1,-53-36-1,18-52 1,-18-35 0,-70 17-1,-18 71-15,0-53 32,-35-18-17,-36 35 1,1 53-1</inkml:trace>
  <inkml:trace contextRef="#ctx0" brushRef="#br0" timeOffset="38012.18">11942 4410 0,'0'17'15,"-18"-17"1,36 0 0,-1 0-1,89 0 1,-18 0-1,71-17 1,17 17 0,-52 0-1,-36 0 1,-70 17 0,-18-34-1,-36-1 1,-34 0-1,-1-17 17,54 18-17,-1-1 1,18 0 0,18 36-1,-1-18 1,1 35-1,0 18 1,-18 0 0,-36-18-1,-34 36 1,34-36 0</inkml:trace>
  <inkml:trace contextRef="#ctx0" brushRef="#br0" timeOffset="38594.6">13511 4251 0,'0'18'31,"0"-1"-15,0 1-16,0 17 16,0 18-1,0 18 1,0-18-1,0-36-15,0 1 16,0-1 15,0-34-15,18-54 0,17-17-1,1 0 1,-1 35-1,18 18 1,-18 17 0,0 18-1,1 35 1,-1 18 0,-17 18-1,-1-18 1,-17-18-16,0 0 15,18 18 1,17-53 0</inkml:trace>
  <inkml:trace contextRef="#ctx0" brushRef="#br0" timeOffset="38977.87">14093 4322 0,'0'-18'0,"0"0"15,0 1 1,0-1-16,0 36 31,-17 17-15,-1 18 0,18-18-1,0 18 1,35-35-1,18-18 1,-17-18 0,-1-17 15,-35-18-15,0 0-1,-18 35 1,1 1-16,-36 17 15,0 0 1,18 17 0,35 1-16</inkml:trace>
  <inkml:trace contextRef="#ctx0" brushRef="#br0" timeOffset="39427.21">14393 4304 0,'0'0'0,"0"-18"0,0 36 31,0 0-15,0-1 0,18 18-1,0 1 1,-1 17-1,1-18 1,-18-53 0,18 1-1,-18-19 1,35-52 0,0 18-1,-17 34 1,17 1-1,-17 35 1,17 18 15,-17 35-31,-1-18 32,1 35-17,-1 1 1,1-36-16</inkml:trace>
  <inkml:trace contextRef="#ctx0" brushRef="#br0" timeOffset="40058.68">15117 4251 0,'0'-18'15,"0"1"1,0-1 0,-18 36 15,0-1-15,1 19-1,-1-19 1,18 36-1,0 0 1,35 0 0,18 0-1,-53-35 1,0 34 0,0-34-1,-53 0 1,0-18-1,36-18 1,-1-17 0,36-36-1,52-17 17,1 53-17,-1-18 1,-17 35-1,0 18 1,-18 18 0,-17 17-1,0 36 1,-1-18 0,-17 0-1,0-36 1</inkml:trace>
  <inkml:trace contextRef="#ctx0" brushRef="#br0" timeOffset="40225.8">15399 4180 0,'0'-70'15,"-36"-1"1,36 36-1,0 17 1,0 1 0</inkml:trace>
  <inkml:trace contextRef="#ctx0" brushRef="#br0" timeOffset="42207.36">15557 4127 0,'18'36'16,"-18"-19"-16,0 36 15,18 0 1,-1 0 15,1-35-15,-18-1-1,0-34 1,35-36 0,36-35-1,-18 17 1,0 1 0,-18 52-1,-35 36 1,0-1-1,18 71 1,-18-17 0,35-18-1,-35-35-15,53 17 32,-18-18-17,36-52 1,17-18-1,-35-17 1,-36 17 0,1-18-1,-18 36 1,-53 35 0,35 18-1,1-1-15,-1 18 16,18 54-1,0 17 1,35-1 0,-35-16-1,18 52 1,-18-18 15,-35-52-15,17-54-16,-35 1 15,18-18 1,17-53 0,18-53-1,36 18 1,-19 53-16,36-53 16,35-18-1,1 18 1,-19-1-1,-17 54 1,-18 0 0,-35 52 31,0 1-47,-17 53 31,17-1-16,0 1 1,0-36 0,53-17-1,0-18 1,-1-36 0,-16 1-1,17-35 1,-18 17-1,-35 70 32,0 19-47,0-1 16,0 18 0,35 0 15,36-36-16,-18-17 1,17-35 0,1-36-1,-18-52 1,-36 17 0,-17 53-16,0-70 15,0-36 1,0 53-1,0 53 1,0 71 0,-35 35-1,0 53 1,-18 52 15,53-52-15,0 35-1,0-17 1,35-54 0,0-34-1,18-36 1,18-36 0,17-17-1,0-35 1,-17 18-1,-54 34 1,-17-17 0,-35 53-1,0 18 1,-36 35 0,18 18 15,53-1-16,0-17 1,18-35 0,35-1-1,-18-52 1,18-18 0,-35-35-1,-1 53 1,-17-18-1,0 88 17,-35 0-17,35 36 1,0-1 0,0 1-1,0-36 16,53 1-15,0-54 0</inkml:trace>
  <inkml:trace contextRef="#ctx0" brushRef="#br0" timeOffset="42557.66">17657 4304 0,'17'-53'15,"1"18"1,17-1-1,0 54 1,1 17 0,17 36-1,-53-1 1,17 19 0,-17-54 15,0 0-16,0-52 1,0-19 0,35-17-1,18-52 1,18-1 0,-18 35-1,0 36 1</inkml:trace>
  <inkml:trace contextRef="#ctx0" brushRef="#br0" timeOffset="54311.53">2963 3175 0,'0'-18'31,"18"18"-15,0-35 0,17 17-1,-17 1-15,34-36 16,54-18 0,35 18-1,-17 0 1,-71 18-1</inkml:trace>
  <inkml:trace contextRef="#ctx0" brushRef="#br0" timeOffset="54527.68">3193 3228 0,'70'-35'16,"54"-18"0,-71 17-1</inkml:trace>
  <inkml:trace contextRef="#ctx0" brushRef="#br0" timeOffset="54777.89">3140 3510 0,'88'-53'16,"0"-17"0,36-54-1,-54 54 1,-52 34-16,17 1 16,-17 35-16</inkml:trace>
  <inkml:trace contextRef="#ctx0" brushRef="#br0" timeOffset="55295.25">3687 3140 0,'-18'0'31,"36"0"-16,34-18 1,90-17 15,87-36-31,0 36 32,177-36-17,52 1 1,-34 17-1,-195 18 1,-141 17-16,53 0 16,-52 1-1</inkml:trace>
  <inkml:trace contextRef="#ctx0" brushRef="#br0" timeOffset="57641.16">4674 5450 0,'18'0'47,"0"-17"-32,-1 17-15,1 0 16,17 0-1,36-18 1,-18 18 0,-18-18-16,71 18 15,-36-17 1,89 17 0,-88 0-1,34 17 1,54-17-1,18 0 1,34 0 0,1 0 15,-53 0-31,88 0 31,0 0-15,17 0-1,-105 18 1,105-18 0,-17 18-1,0-1 1,0 1 0,-88-18-1,-88 18-15,70-18 16,53 17-1,-18 1 1,-17-18 0,-53 0-1,35 0 1,0-18 15,-18 1-15,-34-1-1,34 18 1,18-18 0,-17 1-1,17 17 1,-53-18 0,18 18-1,-36 0 1,-34 0-1,-19 0 17</inkml:trace>
  <inkml:trace contextRef="#ctx0" brushRef="#br0" timeOffset="66350.2">6544 6279 0,'-18'0'31,"18"-17"-31,-17 17 16,17-35-1,17-1 1,1 1-1,0 17-15,17 1 16,18-1 0,0 18-1,-36 35 1,-17 18 15,-17 35-15,-36-17-1,0 0 1,18-36 0,-1-18-1,54-34 17,0 17-17,-1 0 1,19 35-1,-19 18 1,1 0 0,-18 0-1,-35 0 1,-18 0 0,17-53-1,1 17 1,0-17-1,-18-17 1,0-1 0</inkml:trace>
  <inkml:trace contextRef="#ctx0" brushRef="#br0" timeOffset="67249.85">7832 6544 0,'-18'0'0,"0"0"16,1 0-16,-36 18 16,-18 17-1,18-17 1,-17 52-1,17-17 1,53-18 0,0-17-1,35 0 1,36-36 0,-1-35 15,-34-18-16,16-34 1,-52-36 0,-17-1-1,-36 1 1,53 124 0,-35-19-1,35 19-15,-18 34 16,18 19-1,0 70 1,0-18 0,18 53-1,35-35 17,-36-71-32,36 18 0,-18-18 31,36-17-16,-18-54 1,-18-16 0,-17 16-1,-18 19-15,17-19 16,-17 19 0,0 34-1,0 19 1,0 17-1,18 17 1,0-35 0,17 18-1,0-35 1</inkml:trace>
  <inkml:trace contextRef="#ctx0" brushRef="#br0" timeOffset="67450">8026 6315 0,'-36'-18'16,"19"0"-16,-19 1 16,19-1-1,52 36 16,-17-18-31</inkml:trace>
  <inkml:trace contextRef="#ctx0" brushRef="#br0" timeOffset="67765.22">8378 6244 0,'-17'18'16,"-36"-1"-16,18 1 31,-1 17-15,36 1-1,18-1 1,35 0 0,17 18-1,1-18 1,-53 1-1,-18-1 1,-18-35-16,-35 18 16,-35 17-1,17-35 1,36-35 0</inkml:trace>
  <inkml:trace contextRef="#ctx0" brushRef="#br0" timeOffset="68014.39">8555 6174 0,'35'-18'16,"-35"36"0,0-1-1,0 19 1,0-19-16,35 54 15,-17 35 1,35-1 0,-18 1-1,1-71 1,-19 18 0</inkml:trace>
  <inkml:trace contextRef="#ctx0" brushRef="#br0" timeOffset="68230.55">8714 6526 0,'0'-17'15,"-18"-1"-15,18 0 16,-18 1 0,36-1-1,35-17 1,35 0-1,0-1 1,-35 19 0,-35 17-16</inkml:trace>
  <inkml:trace contextRef="#ctx0" brushRef="#br0" timeOffset="68881.06">8978 6403 0,'0'18'16,"18"-18"-16,-1 35 15,1 18 1,-18 0 15,18-36-31,-1 19 16,1-1-1,-18 0 1,18-17-16</inkml:trace>
  <inkml:trace contextRef="#ctx0" brushRef="#br0" timeOffset="69063.17">8961 6262 0,'-53'-71'16,"53"54"-1,-18-1 1,18 0-1</inkml:trace>
  <inkml:trace contextRef="#ctx0" brushRef="#br0" timeOffset="69446.45">9172 6403 0,'0'53'0,"0"-36"16,0 36 0,35-17-1,-17-1 1,-18-53 31,0 1-47,0-1 0,18-35 15,17-17 17,18-1-17,0 36 1,-18 35 0,-17 35-1,-1 36 1,19 17-1,-36-71-15</inkml:trace>
  <inkml:trace contextRef="#ctx0" brushRef="#br0" timeOffset="69979.85">9737 6315 0,'0'-18'16,"-18"36"0,-17-1-1,-1 54 1,1-18 0,35 35-1,35-17 1,54-36-1,-36-35 1,35-35 0,-18-54-1,-34-52 1,-36 0 0,0 53-1,0-18 1,-18 53-1,0 53 17,18 18-17,0 17 1,0 89 0,18 17-1,0-53 1,-1-35-16,1 17 15,17 19 1,-17-37 0,17-69-1</inkml:trace>
  <inkml:trace contextRef="#ctx0" brushRef="#br0" timeOffset="70146.95">10054 6421 0,'-35'-18'0,"0"-17"15,35 17 17,17 0-17,1 18-15,35-17 16,88-19 0,-35 19-16</inkml:trace>
  <inkml:trace contextRef="#ctx0" brushRef="#br0" timeOffset="71127.66">10742 6156 0,'18'0'47,"-1"0"-47,19 0 15,34 18 1,36 35 15,-53 17-15,-18-17 0,-35 18-1,-17-36 1,-1-18-1,18-52 1,0-35 0,35-36-1,36 18 1,-18 35 0,35-18-1,-35 36 1,-36 35-1,-34 17 17,-1 1-17,-52 35 1,34 18 0,36-36-1,0-17-15,0-1 16,53-17-1,-35 0-15,17-17 16,18-36 0,-35 17-1,-18-52 1,0 18 0,0 17-1,53 35 1,-18 18-1,18 18 1,17 17 15,-52 0-15,-18 18 0,0 0-1,0 0 1,0-18-1,0-17 1,0-36 0,53-17-1,0-18 1,0-18 0,-53 19-1,-18-1 1,-70 35-1,0 18 17,35 18-17,88-18 1</inkml:trace>
  <inkml:trace contextRef="#ctx0" brushRef="#br0" timeOffset="71377.84">11959 5715 0,'35'-53'16,"-35"35"-1,0 36 1,0 17 0,-17 89-1,-36 35 1,18-1-1,17-69 1,18 34 15,0-88-15,18-17-16</inkml:trace>
  <inkml:trace contextRef="#ctx0" brushRef="#br0" timeOffset="71810.14">11853 6244 0,'-35'-35'16,"35"-18"0,18 35-1,17-17 1,53 17 0,36-17-1,-1 0 1,-52 0-1,17-18 1,-53 0 15,-35 35-15,-18 0 0,1 18-16,-36 18 15,0 0 1,53 35-1,0 0 1,0-18 0,35 18-1,-17 0 1,0-36 0,-18 1-1,-18 0 1,-17-1-1</inkml:trace>
  <inkml:trace contextRef="#ctx0" brushRef="#br0" timeOffset="75939.42">13353 6103 0,'-36'0'0,"19"0"16,-1 0-1,0 0 1,36 0 15,17 18-15,71-18-1,18 0 1,87 0 0,1-18-1,-71 18 16,-70-18-15,-54 18-16,-17-17 16,-17-19-1,-54 1 1,-17 18 0,53-1-1,35 0 1,17 36-1,54 0 1,-1 34 0,-34-16-1,-19 17 1,-34 0 0,-19-18-1,-52 35 16,18-34-31</inkml:trace>
  <inkml:trace contextRef="#ctx0" brushRef="#br0" timeOffset="76256.64">15046 6174 0,'0'17'16,"0"1"15,0 0-31,-18 34 31,18 1-15,0 36-1,0-19 1,0-35 0</inkml:trace>
  <inkml:trace contextRef="#ctx0" brushRef="#br0" timeOffset="76455.78">14975 5962 0,'-17'-35'16,"17"-36"-1,0 36 1,17 35 15</inkml:trace>
  <inkml:trace contextRef="#ctx0" brushRef="#br0" timeOffset="77122.27">15311 6156 0,'0'0'0,"-18"35"16,18 36-1,-18-1 1,18-17 0,0-35-1,18-18 1,35-35 15,0-36-15,-18 18-1,-17 36 1,-18-1 0,17 36-1,1 17 1,-18 0-16,35 0 15,0 36 1,36-36 0,0-35-1,-1-35 1,-17-18 0,-18-53-1,-17-35 16,-18 35-15,0 53 0,0 36-1,0 87 17,0 1-17,-18 52 1,18 1-1,0-1 1,0-52 0,0-36-1,18-35 1</inkml:trace>
  <inkml:trace contextRef="#ctx0" brushRef="#br0" timeOffset="79053.64">15822 6279 0,'-53'0'15,"36"0"1,-1 0 0,36 0-1,34-17 1,37-1-1,-19 18 1,18-17 0,-35 17-1,-53 17 48,0 1-48,18-18-15,0 17 32,-1-17-32,18 0 15,36 0 1,0-35 0,-36 0-1,-35 0 1,0-1-1,-71 36 1,1 18 0,-18 53-1,35-19 1,53 19 0,17 17-1,54-35 1,-1-35-1,-34-18-15,17-18 32,0-17-17,-18-53 1,-18-1 0,1 37-1,17 16 1,1 36-1,17 18 1,-18 17 0,-18 53-1,1-17 1,-18-36 0,0-17-1,-18-18 1,18-35-1,0-36 17,36-17-17,34 0 1,-17 52 0,18 19-1,-1-1 1,-34 0-1,-19 18-15,19 0 16,-54 0 31,18 18-47,-18 0 16,1-1-16,17 19 15,0 17 1,35 35-1,-17-18 17,-18-34-17,-36-1 1,1-35 0,35-18-1,0-17 1,53-18-1,17 18 1,19-1 0,-36 19-1,17-18 1,1-1 0,-54-17-1,1 0 1,-18 36-1,-53-1 1,-18 53 15,1 18-15,35-17 0,35 52-1,17-18 1,54-17-1,-18-35 1,35-36 0,0-17-1,-17-36 1,-36 19 0,-35 16-1,-35 54 16,17 17-15,18 18 15,18 18-15,17-54 0,71 1-1,-36-36 1,-34 1-16,34-36 15,18-53 1,-35-53 0,-35 18-1,-18 70 1,0 1 0,0 52-1,-35 54 1,17 16-1,0 72 1,1-1 15,17 1-15,0-36 0,0-53-1,35-17 1,-17-36-16</inkml:trace>
  <inkml:trace contextRef="#ctx0" brushRef="#br0" timeOffset="79205.73">18045 6103 0,'-36'-35'16,"-17"17"0,89 18 15,105 0-16,53 0 1</inkml:trace>
  <inkml:trace contextRef="#ctx0" brushRef="#br0" timeOffset="84098.34">19562 6050 0,'-18'0'297,"18"-18"1484,0 1-1765,0-1 0,0 1-1,0-1 1,18-17-1,-18 17 1,0 36 0,0-1-1,0 19 1,-36 34 0,1 36-1,35-53 1,-18 35-1,18-53 1,0-17 0,0-36-1,18-17 1,17-18 0,18 0 15,-18 18-16,-17 35 1,0 18 0,-1-1-16,-17 19 15,18 34 1,0-35 0,17 1-1,0-36 1,36-36-1,-18-17 1,-18 1 0,-17-1-1,-18 17 1,-18 36 0,-17 18 15,17 17-16,0 18 1,18 0 0,53-18-1,0-35 1,-35-17 0,-1-19-1,-17-34 1,0 35-1,0-18 1,-17 0 0,17 35-1,35 0 1,0 18 0,36 0-1,-18 36 16,0-1-15,-36 18 0,-17-18-1,-17 18 1,-1-18 0,18-52 15,0-36-16,53-35 1,18 17 0,-36 53-1,0 1-15,-17 17 16,-1 17 0,1 19-1,-18 17 16,0 35-15,0-70-16,0 34 16,0 19-1</inkml:trace>
  <inkml:trace contextRef="#ctx0" brushRef="#br0" timeOffset="84283.48">20549 5997 0,'0'-70'16,"-17"17"-1,-1 17 1,36 36 15,-1 0-15</inkml:trace>
  <inkml:trace contextRef="#ctx0" brushRef="#br0" timeOffset="85681.47">20779 5980 0,'0'17'15,"0"18"1,0 36 0,0-18-1,0-35-15,0 17 16,0 0 0,17-52 15,19-1-16,-19 0 1,18-17 0,1 17-1,-19 36 1,-17 17 0,0 18-1,0 35 1,-35-17-1,17-1 1,1-52 0,17 0-1,35-36 1,18 0 0,-35 18-1,-18 18 32,-18 0-31,0-18-1,1 0 1,-1-18 0,18-35-1,18-17 1,70-19-1,-35 19 1,35 17 0,-35 0-1,-35 35 1,-18 36 0,-18 0-1,-17 17 1,17 0 15,18 1-15,0-19-1,18-17-15,17 0 16,18-17 0,0-1-1,-18 0 1,0 1-1,-35 34 1,0 1 0,0 35-1,0-36 1,0 19 0,18-36-1,17-18 1,18-17 15,0-36-15,0 18-1,-18 18 1,-35 53 15,18 35-15,0 0-1,17-18 1,0-18-16,0 1 16,18-36-1,-17-52 1,-1-18 0,-18-1-1,-17-34 16,0 35-31,0 53 32,0 52-17,-35 54 1,18 35 0,17 35-1,0 0 1,0-71-1</inkml:trace>
  <inkml:trace contextRef="#ctx0" brushRef="#br0" timeOffset="86396.06">21766 6244 0,'0'-35'16,"-17"-18"-1,34 35 1,54 1-1,17 17 17,-17 0-17,-1 0 1,-52 0 0,-36 0 15,-17 0-31,0 17 15,-36 1 1,36 17 0,35-17-1,17 17 1,36-35 0,18 0-1,-18-35 1,-35 17-16,17-17 15,0 0 17,-17 17-17,-18 36 1,0-1 0,17 36-1,36 0 1,35-18-1,18-52 1,-70 17-16,16-35 16,37-36-1,-19-70 1,-52-18 0,-18 53-1,0 0 1,0 71-1,-53 88 1,0 71 15,35-19-15,18 72 0,53-36-1</inkml:trace>
  <inkml:trace contextRef="#ctx0" brushRef="#br0" timeOffset="86845.38">23266 5944 0,'17'-35'0,"19"-18"15,-19 0 1,-17 71 15,0-1-31,0 72 31,0 34-15,0 18 0,0-70-1,18-36-15,17 36 16,18-36-1,18-53 1,-1-35 0,-35 0-1,18-17 1,-35 35 0,-18 52 15,0 19-16,0 16 1,0-16 0</inkml:trace>
  <inkml:trace contextRef="#ctx0" brushRef="#br0" timeOffset="87028.5">23742 5997 0,'-35'-53'16,"35"36"-16,-18-36 15,18 35 1,18 18 0,-1 18-1</inkml:trace>
  <inkml:trace contextRef="#ctx0" brushRef="#br0" timeOffset="87661.05">23971 6085 0,'-17'18'0,"17"0"0,-18-1 15,0 19 1,18-1-1,0-17 1,0-36 0,36-17-1,-1-1 1,88-34 15,-70 52-31,-17 0 16,-36 36-1,0 17 1,35 18 15,-18-17-15,19-1 0,17-17-1,35-36 1,0-17-1,0-18 1,-35 0 0,18-18-1,-71 36 1,-18 17 0,-35 36-1,-17 35 1,17 17-1,53 19 1,35-19 0,53-35 15,-17-17-15,35-36-1,-71 1-15</inkml:trace>
  <inkml:trace contextRef="#ctx0" brushRef="#br0" timeOffset="88576.77">25823 6032 0,'0'18'0,"-17"17"16,17 1-1,0-1 1,0-17-1</inkml:trace>
  <inkml:trace contextRef="#ctx0" brushRef="#br0" timeOffset="88709.86">25947 5750 0,'0'-35'15,"-18"17"1,18 1-16</inkml:trace>
  <inkml:trace contextRef="#ctx0" brushRef="#br0" timeOffset="89099.14">26141 6032 0,'35'-17'0,"-17"-1"16,52-17-1,-52 0 1,17 17 0,-17 36 15,-18-1-16,0 1-15,0 35 16,53 0 15</inkml:trace>
  <inkml:trace contextRef="#ctx0" brushRef="#br0" timeOffset="89609.54">27287 5909 0,'53'-35'16,"0"-18"0,0 18-1,-18 35-15,18 0 16,18 0-1,-18 52 1,-53 19 0,0-18-1,-53 35 17,18-70-17,17-1 1,18 1-1,18-18 1,34 18 0,19-1-1,-36 36 1,-35-17 0,18 16-1,-36 1 1,-70 0-1,18-35 1,-36-18 0,70 0-1</inkml:trace>
  <inkml:trace contextRef="#ctx0" brushRef="#br0" timeOffset="91624.28">28593 6174 0,'0'17'16,"0"1"-1,0 0 1,0 52 0,-18 36-1,-17 35 1,35-53 0,-18 18-1,-17-35 1,35-89 15,0 0-31,0-88 16,35 18-1,18-88 1,18 17 0,17 71 15,-35 70-16,17 1 1,-17 52 0,-53 18-1,0 0 1,0-18-16,-53 0 16,-17 36-1,-1-53 1,71-1-1,0-34 1,71-19 0,34-34-1,-34 34 1,-36 1-16,1 18 16,-1-1 15,-35 36-16,-18 17 1,-17 35 0,35-17-1,0 18 1,35-36 0,36 0-1,-36-35 1,53-35-1,-35-35 1,-18-1 0,-35 18-1,0 18-15,-17 0 16,-54-1 0,36 19-1,35 34 16,0 19-15,106 16 0,-53-16-1,17-19 1,-17 1 0,-35-18-1,-18 18 1,0 17-1,-35-17 1,-1 52 0,1-17-1,35-18 1</inkml:trace>
  <inkml:trace contextRef="#ctx0" brushRef="#br0" timeOffset="91807.4">29527 6244 0,'18'-70'15,"0"-1"1,-1 0 0,1 71 15,0 18-31,-1-18 15</inkml:trace>
  <inkml:trace contextRef="#ctx0" brushRef="#br0" timeOffset="92456.89">29739 6350 0,'-17'35'15,"-1"-17"-15,-17 17 31,17 0-15,18-17 0,0 0-1,35-18 1,18-18 0,-18-17-1,18 0 1,-35 17-1,-18 36 1,0-1 0,0 1-16,35 17 15,1 0 1,34 1 0,18-19 15,-35-34-16,35-36 1,1-53 0,16-35-1,-52 35 1,36-18 0,-54 36-1,-35 53 1,-18 70-1,-35 1 1,-35 69 0,0 37-1,35-1 1,18-18 0,-1-52-1,19-18 1,-1-53 15</inkml:trace>
  <inkml:trace contextRef="#ctx0" brushRef="#br0" timeOffset="92872.16">30145 6473 0,'0'-35'16,"-18"18"-1,18-1 1,88 36 15,18-1-15,35-17-1,-70 0 1,35-17 0,-18-19-1,-35 1 1,-53 17-16,0-17 31,0 0-15,-18 35-1,1 35 1,-1 36 0,18-18-1,0-18-15,18 18 16,-1 35-1,-17-18 1,0-34 0,-88-1-1,35-35 1</inkml:trace>
  <inkml:trace contextRef="#ctx0" brushRef="#br0" timeOffset="97102.49">25100 1993 0,'0'18'31,"0"-1"-16,0 1 1,0 17-16,-18 18 16,18-35-1,-35 105 1,18-17 0,-19 71-1,-17 17 1,53 0-1,-17-88 1,17 35 0,0-106-16</inkml:trace>
  <inkml:trace contextRef="#ctx0" brushRef="#br0" timeOffset="97417.71">24342 2734 0,'-71'-18'16,"53"1"0,1-1-1,70 0 1,88 18-1,123 18 1,89 0 0,-88-1-1,88 1 1,-54 0 0,-140-18-1,-124 0 1</inkml:trace>
  <inkml:trace contextRef="#ctx0" brushRef="#br0" timeOffset="98866.75">24289 2593 0,'0'-35'16,"0"17"-16,0-17 0,-36-36 16,-16 18-1,-37-17 1,-16 34 15,-37 19-15,54 17-1,-35 17 1,35 54 0,17 17-1,53-17 1,18 52 0,71-17-1,17-18 1,71-17-1,-18-54 1,71-17 0,-36-17-1,-53-36 1,-87 0 0,-1-35 15,-35 70-31,-18-35 15,-35-17 1,18 34 0,-18 19-1,36 17 1</inkml:trace>
  <inkml:trace contextRef="#ctx0" brushRef="#br0" timeOffset="99616.28">26476 2522 0,'0'0'0,"0"-53"16,-18 18-1,-35 0 1,36 17-16,-54 18 15,-35 0 1,-35 71 0,35 17-1,1 53 1,34 0 0,71 71 15,53-106-16,18-36 1,52 1 0,36-36-1,-71-35-15</inkml:trace>
  <inkml:trace contextRef="#ctx0" brushRef="#br0" timeOffset="101230.42">22842 2170 0,'-17'0'16,"-1"0"-1,0 0-15,1 0 16,-1 17-1,18 1 1,0 17 0,0-17-1,35 35 1,18-36 0,53 36-1,-35-35 16,-36 0-31,36-1 16,-36 18 0,-70-35 15,-36 18-15,-52-36-1,-1 18 1,18 0-1,36 0 1,70 18 15,35-18-15,0 18-16,71-1 16,53 1 15,0 0-31,88 17 31,-1-17-15,-87 17-1,88 0 1,-35 0 0,-18 1-1,-18-19 1,-52 1-1,70 0 1,-18-1 0,-35 1-1,-17-1 17,-54-17-32,54 18 15,-18 0 16,-18-1-15,35 1 0,1 0-1,-18-1 1,-36 1 0,-52 0-16,52-18 15,36 35 1,18-17-1,17-18 1,-53 17 0,35 1-1,-17-1 1,0 1 0,0 0-1,-53-1 16,35-17-15,0 0 0,-35 0-1,0 18 1,-35-18 0,17 0-1,-17 0 1,-1 0-1,1 0 1</inkml:trace>
  <inkml:trace contextRef="#ctx0" brushRef="#br0" timeOffset="102215.12">23654 2522 0,'0'-17'0,"-18"17"31,0 17 0,-17 1-15,-18 35-1,-88 35 1,-35 0 0,17 0-1,71-52 1,-18 17-1,71-18 1</inkml:trace>
  <inkml:trace contextRef="#ctx0" brushRef="#br0" timeOffset="103061.85">24694 2540 0,'0'-18'0,"0"1"16,-17 34 31,-1 1-32,-52 35 1,-36 35-1,0 0 1,53-17 0,18-36-16,-18 18 15,-18 18 1,54-36 0,17-17-1</inkml:trace>
  <inkml:trace contextRef="#ctx0" brushRef="#br0" timeOffset="104413.03">26141 2752 0,'0'-18'0,"0"0"31,-18 18 0,-17 18-15,-36 17-1,-17 1 1,-53 52 0,-18 0-1,1 18 1,69-53-1,-16 17 1,52-17 0,35-35 15,18-1-15,0-34-1,0-1-15</inkml:trace>
  <inkml:trace contextRef="#ctx0" brushRef="#br0" timeOffset="105525.92">27552 3193 0,'-35'-18'15,"17"18"-15,-17-18 16,17 18 0,36 0-1,88 36 1,-1-1 0,-52-17-16,71 17 15,35 0 1,-18-17-1,-36-18 1,-69-18 0,-19-17-1,-70-18 17,1 18-17,16 35 1,19-18-1,17 53 1,53 18 0,-18 18-1,-35-18 1,-18 17 0,-70-17-1</inkml:trace>
  <inkml:trace contextRef="#ctx0" brushRef="#br0" timeOffset="107241.2">23513 3351 0,'141'36'15,"-71"-19"1,195 36 0,-71-18-1,88 1 1,18 17 0,-18-18-1,-105-17 1,87 17-1,-35 0 1,1-17 0,-89-1-1,88 19 1,-17-1 0,-36-17 15,-17 17-16,-71-17 1,0-1 0,-35 1-1,-35-18-15</inkml:trace>
  <inkml:trace contextRef="#ctx0" brushRef="#br0" timeOffset="114967.52">4868 8273 0,'0'-18'16,"0"0"-16,-17 18 31,17 18-15,-18 0-16,18 17 15,-35 71 1,-36 35 0,36-35-1,-36 35 1,36-53 0,35-35-1,35-53 16,-17-18-31,17 18 16,36-17 0,-1 17-1,-17 0 1,0-36 15,-35 1-15,-18-18-1,0 18 1,0-18 0,-18 53 15,1 53-15,-1 17-1,18-52-15,-18 53 16,18 52-1,0-35 1,0-52 0</inkml:trace>
  <inkml:trace contextRef="#ctx0" brushRef="#br0" timeOffset="115549.93">5433 8625 0,'0'-17'15,"-18"-1"1,-17 18-1,0 0 1,-18 35 0,-18 36-1,18 17 1,36-17 0,17-54-16,0 36 31,0-17-16,52-36 1,19-36 0,-36-17-1,36-35 1,-36-18 0,-35 36-1,0 34 1,0 72 15,0 34-15,-18 36-1,18 18 1,18-54 15,0-52-31,-1 17 16,1-35-16</inkml:trace>
  <inkml:trace contextRef="#ctx0" brushRef="#br0" timeOffset="116032.28">5592 8184 0,'-18'-35'0,"18"0"0,0-18 16,0-18 0,0 36-1,53-18 1,-18 53 15,0 0-15,-35 18-16,18-1 15,-18 54 1,0-18 0,-18 0-1,36-53 17,0 0-17,35 0 1,-18 18-1,-18-1 1,1 36 0,-36 0-1,-34 0 1,34-18 0,0-35-1</inkml:trace>
  <inkml:trace contextRef="#ctx0" brushRef="#br0" timeOffset="116315.48">6032 8678 0,'0'18'0,"0"-36"31,18 18-31,0 0 0,17-17 16,53 17-1,-17-18 16,-36 18-31,18 0 0</inkml:trace>
  <inkml:trace contextRef="#ctx0" brushRef="#br0" timeOffset="116565.66">6156 8484 0,'-18'-17'16,"1"17"0,17 17-1,0 19 1,0 52 0,17-18 15,19 71-16,-19-105-15</inkml:trace>
  <inkml:trace contextRef="#ctx0" brushRef="#br0" timeOffset="116967.93">6544 8555 0,'0'0'0,"0"-18"0,0 1 16,0-1-1,18 18 17,-1 0-32,36 35 31,-18 0-16,-35 18 1,0 18 0,-17-18-1,-36 0 1,18-18 0,35-17-1,17-18 16,1-18-31,70 0 16,-17 1 0</inkml:trace>
  <inkml:trace contextRef="#ctx0" brushRef="#br0" timeOffset="117331.2">6967 8449 0,'-17'-18'16,"17"1"-1,17-1 17,19 18-17,52-18 1,0 1-1,-53 17 1,-17 17 0,-18 19-1,-18 17 1,1 17 0,-1-35-16,-17 54 15,-18 52 16,35-18-15,18-87-16</inkml:trace>
  <inkml:trace contextRef="#ctx0" brushRef="#br0" timeOffset="118063.72">6950 8784 0,'-18'0'16,"0"0"-1,1-17-15,87-1 32,54-17-17,-36-1 1,-35 19-1,35-19 1,18-34 0,-18-1-1,-17 1 1,-54 17 0,1 18-1,-18 17 1,0 36-1,0 17 1,0 53 0,-18-17-1,18 52 1,0 18 0,0-53-1,0-35 1,0-35 15,18-53-15,17-54-1,1 37 1,16-19 0,1 36-1,0 35 1,-35 35-1,-18 0 1,0 36 0,-18-36-1,-52 0 1,-1-35 0,18 0-1,-17-53 1,52 18-1</inkml:trace>
  <inkml:trace contextRef="#ctx0" brushRef="#br0" timeOffset="118465">7796 8114 0,'0'-18'16,"0"1"-16,0-19 16,36 1-1,17 17 1,-1 18 0,-16 18-1,-1 17 1,-35-17-16,0 17 31,0 53-15,-53-17-1,18 0 1,17-36 0,18-18-1,35-17 1,71 0-1,53-17 1,0 17 0</inkml:trace>
  <inkml:trace contextRef="#ctx0" brushRef="#br0" timeOffset="118779.23">8431 8661 0,'-35'17'15,"53"-17"16,35 0-15,52-17 0,1 17-1,-53 0 1,0 17 0</inkml:trace>
  <inkml:trace contextRef="#ctx0" brushRef="#br0" timeOffset="119020.48">8414 8943 0,'0'0'0,"-18"18"0,-17-1 16,0 1-1,52-18 1,54 0-1,35 0 1,17-18 0,-52 1-1,52-1 1,-17 0 15</inkml:trace>
  <inkml:trace contextRef="#ctx0" brushRef="#br0" timeOffset="119428.77">9631 8520 0,'17'-18'16,"-17"0"-1,-17 1 1,-36 34-1,0 1 1,-35 35 0,35 17-1,53 1 1,18-18 0,-1-35-16,36 17 15,-35-35-15,52 0 16,36-18-1,-18-35 17,-35 0-17,-35-35 1,-18 18 0,-88 17-1,-1 53 1,37 0-16</inkml:trace>
  <inkml:trace contextRef="#ctx0" brushRef="#br0" timeOffset="120580.63">10636 8855 0,'18'0'31,"0"0"-15,34 0-1,37 0 1,34-18 0,-17 18-1,-53-18-15,70 18 16,54-17 0,-54-1-1,-70 18 1,-35-17-1,-18-19 17,-36 1-17,-16 0 1,16 17 0,19 18-16,-1-18 15,0 1 1,18 34-1,18-17 1,0 18-16,17 0 16,18 17-1,-36 18 1,-17 0 0,-17-36-1,-36 36 1,0-17-1,35-19 1</inkml:trace>
  <inkml:trace contextRef="#ctx0" brushRef="#br0" timeOffset="123125.53">12929 8908 0,'0'17'31,"18"-17"31,0 0-30,-18-17 124,0 34 750,0 1-546,17-36-314,1 18-30,-1-17-16,54-19 16,-36 19-1,36-36 1,-53 18 15,-18-1-15,-53 36-1,17 0 1,-17 36 0,0 16-1,53 19 1,0-18 0,0-35-16,36 34 15,-19 1 1,-17 0-1,-35-17 1,-35-1 0,-1-35-1,53-35 17,54-18-17,34 17 1,36-34-1,18-1 1,-54 36 0,1 0-1,-36 17 1,-35 0 0,0 54-1,0-1 1,-18-17-16,1 35 15,-1 17 1,18-17 0,0-18-1</inkml:trace>
  <inkml:trace contextRef="#ctx0" brushRef="#br0" timeOffset="123308.66">13476 8749 0,'0'-53'0,"-18"18"15,1 17-15,-1-17 16,18-1 0,0 19-1,53 34 16</inkml:trace>
  <inkml:trace contextRef="#ctx0" brushRef="#br0" timeOffset="125439.35">13635 8696 0,'0'18'0,"0"35"16,-18-36 15,1 18-16,17 1 1,0-19 0,0-34-1,17-1 1,1 18-16,17-35 16,0-36-1,36 18 1,-36 18-1,1 35 1,-36 18 0,0 17-1,17 36 1,1-36 15,52 18-15,1-36-1,17-34 1,-35-1 0,18-52-1,-54 17 1,-17-18 0,-17 53-1,-1 18 1,-17 36-1,35 17 1,0 52 0,0-34-1,53 70 1,-53-17 15,-18-36-15,-53-35-1,36-36 1,-18-52 0,53-36-1,35-52 1,18 35 0,53-53-1,-18 35 1,18 18-1,-35 52 1,-54 19 0,-17 52 15,-35 18-15,35 0-1,0-35 1,0 34-1,0 1 1,35-35 0,1 0-1,17-36 1,17-35 0,-35 0-1,-17 18 1,-18 0-1,-18 52 17,1 19-17,17-1 1,0-18-16,17 19 16,54-1 15,17-35-16,0-35 1,-35-1 0,-35 1-16,17-18 15,-17-88 1,0 18 0,-18 52-1,0 1 1,-18 52-1,0 53 1,-35 53 0,18-17-1,35 52 1,0 1 0,35-36-1,18-35 16,-17-35-15,34-54 0,1-34-1,-18 17 1,-1-18 0,-52 36-1,0 17 1,-52 54-1,-1 34 1,17-34 0,36 34-1,0-35 1,18-17 0,35-36-1,0-17 16,0-18-15,-18 0 0,-35 36-1,0 34 17,-35 36-17,17-18 1,18 36-1,0 0 1,0-36 0,18-35-1,-1-18 1,54-35 0,17-17-1,-35 17 16,-18 18-31,18-1 16,18 1 0,-18 35-1,-53 35 1,0 18 0,0-18-1,0 18 1,0-17-1,0-54 17,17 18-32,19-35 15,34-36 1,1 1 0,-1-19-1,-34 54 16,-1 0-31</inkml:trace>
  <inkml:trace contextRef="#ctx0" brushRef="#br0" timeOffset="135845.47">2258 4904 0,'-18'0'47,"18"-18"-16,0 36 0,0-1-15,0 1 0,0 17-1,0 18 1,35 35 0,-35-17-1,0-18 1,18-36-16,-18 19 15,71-1 1,-18-53 15,35-35-15,-18-17 0,107-89-1,34-17 1,54-18-1,-89 88 1,54-18 0,-36 19-1,-53 52 1,-88 17 0,0 19-1,-36 17 1,-34 0 31</inkml:trace>
  <inkml:trace contextRef="#ctx0" brushRef="#br0" timeOffset="144242.07">1799 10372 0,'0'-18'16,"18"-17"-1,-1 35 16,-17 17-15,18-17 0,-18 18-1,18-18 1,-18-18 46,0 1-46,0-1 0,0 0-1,0 1 1,0-1 0,0 36 62,0-1-63,17-17-15,-17 18 16,0 17 0,18-17-16,-18 35 15,18 17 1,35 1-1,-18-53 1,0-18 0,0-36-1,18-34 1,-17-54 0,-19 54-1,-17-1 1,0 54-1,0 52 1,-17 71 15,17 17-15,-18 142 0,18 35-1,0-18 1,0-70-1,0-107 1,-35 1 0,-36-88-1,-17-36 1,53-52 0,-1-54-1,19-17 1,70-18-1,-18 71 1,0 35-16,36-35 31,-1-35-31</inkml:trace>
  <inkml:trace contextRef="#ctx0" brushRef="#br0" timeOffset="144986.68">2205 9984 0,'-18'-18'16,"1"18"-1,17-18-15,0-17 16,17 17 15,54-17-15,-18 35 0,35 35-1,-53 18 1,-17 18-1,-36 17 1,-52 18 0,52-88-16,-17 17 15,-1-18-15,1 19 16,17-19 0,71-34 15,18-1-16,-36 18-15,53-18 16,54-17 0,-19 18 15</inkml:trace>
  <inkml:trace contextRef="#ctx0" brushRef="#br0" timeOffset="145386.96">2628 10813 0,'-17'17'16,"-1"-17"-1,36 0 1,34 0 0,54-35-1,18 17 1,-54-17 0,-17 35-16</inkml:trace>
  <inkml:trace contextRef="#ctx0" brushRef="#br0" timeOffset="145636.14">2734 11060 0,'0'17'15,"18"-17"1,-1 0 0,71-17-1,1-19 1,17 19 0</inkml:trace>
  <inkml:trace contextRef="#ctx0" brushRef="#br0" timeOffset="147250.37">3898 10513 0,'0'17'156,"0"1"-62,-17-18-32,17 18 141,-18-18-171,0 0 46,18-18 187,0 0-249,0 1 0,18-19-1,0 19 1,-1-1-16,1 18 15,35 18 1,-18 52 0,-35 54-1,0-36 1,-18 36 0,-35-1-1,1-70 1,16-35-1,36-54 1,0-34 0,18-18-1,35-18 1,0 35 15,17-17-15,18 0-1,-17 17 1,-53 36 0,-36 53 15,-35 34-15,0 1-1,-17 71 1,52-18-1,18-18 1,35-35 0,1-36-1,34-34 1</inkml:trace>
  <inkml:trace contextRef="#ctx0" brushRef="#br0" timeOffset="147816.84">4216 9948 0,'0'-53'16,"0"36"-16,17-1 16,36-17-1,0 35 17,-18 35-17,-35 36 1,-17-18-1,-36 17 1,18-35 0,35-52 15,35-1-15,18 1-1,0-1 1,-18 18-1,-17 35 1,-18 0 0,0 1-1,-36-1 1,-34 18 0,17 0 15,-18-36-16,71 1-15</inkml:trace>
  <inkml:trace contextRef="#ctx0" brushRef="#br0" timeOffset="148167.1">4445 10672 0,'18'0'16,"-18"17"-16,17-17 16,36 0-1,18-17 1,-18-1 0,17 18-1,1-18 1</inkml:trace>
  <inkml:trace contextRef="#ctx0" brushRef="#br0" timeOffset="148766.6">5133 10301 0,'0'-18'15,"18"1"1,-18 34 0,0 1-1,-36 53 1,1 34 0,-18 19-1,18-53 1,17 17-1,18-35 1,18-36 0,35-17-1,0 0 1,0-17 0,17-1-1,-17-17 16,-35 17-15,-1-52 0,1-1-1,-18 18 1,-18 18 0,1 35-1,-19 53 1,1 17-1,17 36 1,18 0 0,0-36-1,-17 36 1,-1-18 0</inkml:trace>
  <inkml:trace contextRef="#ctx0" brushRef="#br0" timeOffset="149482.13">5450 10601 0,'36'-35'16,"-1"-1"-1,-17 36-15,17-17 16,0 34 0,18 19-1,-35 34 1,-18-17 0,0 35 15,-53-17-16,0-18 1,18-18 0,35-53-1,17-34 1,19-19 0,52-35-1,-35 53 1,-36 18-16,89-36 15,-35 1 1,17-1 0,-35 18-1,-53 36 17,-18 17-32,-70 53 15,0 17 16,17 18-15,71-17 0,18 0-1,52-1 1,-17-52 0,18-1-1,17-34 1,0-1-1,-52 0 1,-36 1 0</inkml:trace>
  <inkml:trace contextRef="#ctx0" brushRef="#br0" timeOffset="158922.63">6844 10636 0,'0'-17'15,"0"34"17,0 1-17,0 17 1,0 53 0,-18 36-1,-35-18 1</inkml:trace>
  <inkml:trace contextRef="#ctx0" brushRef="#br0" timeOffset="160070.54">8149 10213 0,'-17'0'16,"17"-18"15,17 18-31,1 0 16,-1 0-1,1 0-15,17 36 16,1 34-1,-19 36 17,-17 17-17,-53-17 1,53-70 0,-17-1-1,17-53 1,0-35-1,35 0 1,18-53 0,35-17-1,-17 0 1,-36 70 0,0 0-1,-35 35 1,0 36-1,-17 17 17,-19 53-17,19 36 1,17-1 0,35-17-1,18-53 1,35-18-1,-17-35 1</inkml:trace>
  <inkml:trace contextRef="#ctx0" brushRef="#br0" timeOffset="160654.01">9084 10319 0,'18'0'62,"-1"0"-62,1 0 16,35 0 0,35 0-1,0 0 1,-35 0 0,18 0-1</inkml:trace>
  <inkml:trace contextRef="#ctx0" brushRef="#br0" timeOffset="160920.24">9084 10654 0,'-18'35'16,"18"-17"0,0-1-1,71 1 1,17 0 0,0-18-1,1 0 1</inkml:trace>
  <inkml:trace contextRef="#ctx0" brushRef="#br0" timeOffset="161686">10072 10654 0,'-35'0'16,"52"0"15,36 0-15,18 0 0,34 0-1,19-18 1,-54 18-1</inkml:trace>
  <inkml:trace contextRef="#ctx0" brushRef="#br0" timeOffset="162102.29">10654 10407 0,'0'-18'15,"18"-17"1,-1 35-16,1-18 16,35 36-1,0 17 1,-18 18 0,-17 18-1,-18 35 1,-36-1-1,-17-52 1,0 18 0,53-53 15,0-1-15,36-17-1,17 0 1,35-17-1,53 17 1,0-18 0,-88 18-1</inkml:trace>
  <inkml:trace contextRef="#ctx0" brushRef="#br0" timeOffset="162651.68">11871 10901 0,'18'-18'16,"-18"36"15,17 17-15,-17 36-1,-35 34 1,-36 19 0,36-53-1</inkml:trace>
  <inkml:trace contextRef="#ctx0" brushRef="#br0" timeOffset="164683.26">13723 10319 0,'18'-18'15,"-36"18"32,0 0-47,1 35 16,-54 54-1,36-37 1,35 54 0,0-53-1,35 18 1,36-36 0,-1-17 15,-34-18-31,34-36 15,18-34 1,-35-36 0,-35-17-1,-53-1 1,-36 71 0,18 53-1,-17 18 1,34-1-16</inkml:trace>
  <inkml:trace contextRef="#ctx0" brushRef="#br0" timeOffset="165348.81">15346 10989 0,'-18'0'0,"18"18"16,-17-18-16,-19 35 31,19 0-16,-19 36 1,1 35 0,35-89-16</inkml:trace>
  <inkml:trace contextRef="#ctx0" brushRef="#br0" timeOffset="166447.68">16722 10477 0,'0'-17'0,"0"-1"16,0 1-16,0-1 15,17-17 16,19-1-15,16 1 0,1 35-1,-17 0 1,-1 18 0,0 52-1,-35 18 1,0-17-1,-17-36-15,-36 36 16,-18 35 0,1-36-1,34-17 1,19-18 0,105-17 15,35-18 0,-17 18-15,35-18-1,-17 0 1,-36 0 0,-35-18-1</inkml:trace>
  <inkml:trace contextRef="#ctx0" brushRef="#br0" timeOffset="170343.81">8114 11942 0,'0'17'125,"0"1"-79,-18-18 33,18-18-79,0 1 31,-17-1 0,-1 18-31,18-18 16,-18 1 31,1-1 124,-1 36 126,18-1-265,-18-17-32,1 36 15,-19-1 1,19 0-1,-18 36 1,17-18 0,-17 35 15,-1-35-15,36-18-16,-17 18 15,-36 53 1,0 17-1,35-35 1,-35 53 0,18 18-1,-35 0 1,17 17 0,0 36-1,35-71 1,-35 106-1,18-18 1,-18 36 0,18-71 15,-1 88-15,-17 0-1,18 18 1,0-106-1,-18 177 1,35-177 0,-17 70-1,0 1 1,17-89 0,-17 36-1,0-36 1,17-17-1,0-71 1,-17 1 0</inkml:trace>
  <inkml:trace contextRef="#ctx0" brushRef="#br0" timeOffset="171877.93">3087 14711 0,'0'0'0,"-18"-18"0,1 1 15,17-1 1,-18 18 0,18-18-1,-18 18 1,1 0 78,17 18-79,0 0 17,17-18-17,19 35 1,34-18-1,36 19 1,35-19 0,-18 1-1,89 17 1,17-17 0,36 17-1,-71-17 1,-88-18-16,106 17 15,140 19 1,1-19 0,-106 1-1,141 0 17,18-1-17,17 19 1,18-19-1,-159 1 1,177 17 0,0 0-1,17-17 1,-159 0 0,124 17-1,18-17 1,0 17-1,-160-17 1,160 17 0,17-18 15,0 19-31,1-1 31,-177-17-15,158 17-1,-34-17 1,-1 17 0,-159-18-1,125 19 1,-54-19 0,-35 1-1,-71 0 1,-106-1-1,18-17 1,-35 0 0,-35 18-1,-54-18 1</inkml:trace>
  <inkml:trace contextRef="#ctx0" brushRef="#br0" timeOffset="177254.39">2469 15434 0,'-17'0'47,"34"0"-31,1 0 31,0 0-32,17 0-15,0 0 16,1 0 15,-1 0-15,-18 0-16</inkml:trace>
  <inkml:trace contextRef="#ctx0" brushRef="#br0" timeOffset="177686.77">2910 15346 0,'0'-18'0,"18"18"15,17-35 1,1 35 15,-1 0-15,-17 35 0,-1 18-1,-17 18 1,-17 34-1,-19-52 1,-17 18 0,36-53-1,34-18 17,1-18-17,0 18-15,-1 0 0,36-35 16,18-1-1</inkml:trace>
  <inkml:trace contextRef="#ctx0" brushRef="#br0" timeOffset="178136.14">3351 14693 0,'18'-17'15,"0"17"1,-18-18 0,0 0-1,-18 18 1,-17-17-1,35 34 17,0 1-17,-18 35 1,0 0 0</inkml:trace>
  <inkml:trace contextRef="#ctx0" brushRef="#br0" timeOffset="178970.79">4815 14887 0,'0'18'62,"0"-1"-62,-17 19 16</inkml:trace>
  <inkml:trace contextRef="#ctx0" brushRef="#br0" timeOffset="179455.22">4974 15522 0,'0'18'15,"0"-1"1,0 19-1,-53 34 1</inkml:trace>
  <inkml:trace contextRef="#ctx0" brushRef="#br0" timeOffset="180567.08">7056 15046 0,'0'18'78,"0"-1"-62,0 1-16,-18 17 31,-17 18-16,17-35-15</inkml:trace>
  <inkml:trace contextRef="#ctx0" brushRef="#br0" timeOffset="182531.58">6826 15593 0,'0'17'15,"-17"1"1,-19 17 0,19 18-1,-1-17 1,18-19-16,-18 1 16,36 17-1,35-35 1,18-35-1,-36 0 1,18-18 0,-53 0-1,-36 0 1,-34 35 0,52 18-1</inkml:trace>
  <inkml:trace contextRef="#ctx0" brushRef="#br0" timeOffset="183347.31">8625 15152 0,'18'0'16,"-18"-18"-16,0 36 62,0-1-46,0 19 0,0-19-16,0 1 0</inkml:trace>
  <inkml:trace contextRef="#ctx0" brushRef="#br0" timeOffset="183581.49">8484 15822 0,'0'18'31,"0"-1"-15,-53 19-16,18-1 15,17 0 1</inkml:trace>
  <inkml:trace contextRef="#ctx0" brushRef="#br0" timeOffset="184262.97">10566 15346 0,'0'-18'16,"0"1"15,0 34 0,0 1-15,0-1-16,0 1 15,-18 35 1,0 18 0</inkml:trace>
  <inkml:trace contextRef="#ctx0" brushRef="#br0" timeOffset="184712.34">10477 15981 0,'18'0'16,"0"0"0,-1 0-16,1 0 15,0 35 1,-1 0-1,-17 18 1,-35 0 15,0-18-15,-1 18 0,36-35-1,53-18 1,0 0-1,36 0 1,34-18 0</inkml:trace>
  <inkml:trace contextRef="#ctx0" brushRef="#br0" timeOffset="188658.5">3263 14817 0,'0'-18'0,"0"0"15,0 1 1,0-1 0,18-17-1,-18 0 1,17-1-1,1-17 1,17 0 0,-17 18-1,0-18 17,17 0-17,0 0 1,-17 36-1,17-36 1,-17 53-16,-1-35 16,19 17-1,-1-17 1,0 17 0,1 0-1,16-17 1,19 17-1,0 1 1,-19-1 0,1 1-1,18-1 17,17 0-17,-35 18 1,53-17-1,-18 17 1,-17-18 0,17 18-1,0 0 1,-17 0 0,17-18-1,0 18 1,18 18-1,-53-18 1,35 18 0,-18-18-1,19 17 17,-54 1-17,35-18 1,1 18-1,0-1 1,-1 1 0,-17-1-1,18 1 1,-1 0 0,-35-1-1,18 1 1,18 0-1,-18 17 1,-18-17 0,-17-1-16,-1 1 15,36 17 1,-17 0 15,-1-17-15,-35 17-1,35-17 1,-17 0-16,17-1 16,0 19-1,-35-19 1,18 1-16,0-1 16,17 19-1,0-1 1,-17 0-1,17 1 1,-35-1 0,35-18-1,-17 19 1,0-19 15,17 1-15,-17 0-1,-1-1 1,18 1 0,-17 0 15,0-1-15,35 1-1,-36-18 1,36 35-1,-35-17 1,17-1 0,-17 1-1,-1-18 1,-17 18 15,0-1-15,18-17 15,-18 18-15,0 0-1,18-18 17,-1 17 46,1 1-63,0-18 17,-18 18-32</inkml:trace>
  <inkml:trace contextRef="#ctx0" brushRef="#br0" timeOffset="191369.71">3316 14817 0,'0'53'16,"0"-1"0,0 1-1,18 0 1,-18 18 0,17-1 15,-17-17-16,0-35-15,18 17 16,0 36 0,-1-18-1,1-18 1,0 0 0,-1 1-1,18-1 1,-17 0-1,17-17 1,-17-1 0,17 1-1,-17 17 1,17-17 0,-17 0-1,17-1 16,18 1-15,0 17 0,35-17-1,-53-18 1,54 17 0,-1-17-1,18 0 1,-53 0-1,35 0 1,-35 18 0,17-18-1,-17 0 1,0 0 0,0 0 15,18 18-16,-36-18 1,18-18 0,0 18-1,0 0 1,17 0 0,-17 0-1,35-18 1,-17 18-1,-18 0 1,0 0 0,0-17-1,17 17 1,1 0 0,-18-18-1,35 18 16,18-17-15,-53 17 0,17-18-1,-17 18 1,0-18 0,-18 18-1,18-17 1,-18-1-1,1 0 1,17 1 0,17-19-1,-17 19 1,-18-1 0,18-17-1,0 17 16,0-17-15,0 17 0,-35 1-1,35-1 1,-1-17 0,1-1-1,-17 19 1,-1-18-1,0-1 1,1 19 0,-1-19-1,0 19 1,0-1 0,1-17-1,17 17 16,-36 1-15,18-1 0,1 0-1,-1-17 1,0 35 0,-35-18-16,18 18 15,0-17 1</inkml:trace>
  <inkml:trace contextRef="#ctx0" brushRef="#br0" timeOffset="193569.43">13141 13600 0,'0'-18'16,"0"0"0,0-17-1,-35 0 1,-1 17 0,-34 0-1,-36 18 1,18 0-1,-53 36 1,-18-1 0,0 18-1,53-18 1,-52 18 0,-1 18-1,18-1 16,53-34-31,52-19 0,-34 36 32,-54 18-17,-17 17 1,71-53 0,-1 18-1,0 18 1,-17 17-1,0 0 1,35-35 0,-17 17-1,17 19 1,0-19 0,0 1-1,35-36 1,-35 36-1,18-1 17,0-17-17,17 0 1,-17 18 0,0-1-1,-1-17 1,1 18-1,0-19 1,17 1 0,-17 18-1,17-1 1,1-34 0,-19 34-1,36-17 1,-17 18 15,17-1-15,0-17-1,0 35 1,0-17 0,0 0-1,0-19 1,17 19-1,-17 0 1,18-1 0,17 1-1,0-18 1,1 17 0,-19 1-1,1-1 1,0-17-1,17 35 17,18-17-17,0 0 1,-18-36 0,0 18-1,18 0 1,-17-18-1,-1 18 1,0-36 0,-17 19-1,35-1 1,0 0 0,-18-17-1,18 17 1,-18 0-1,-17-17 1,17 17 15,0-17 1,-17 0-17,-18-1 1,0 1-1</inkml:trace>
  <inkml:trace contextRef="#ctx0" brushRef="#br0" timeOffset="194504.14">10301 15557 0,'-18'0'16</inkml:trace>
  <inkml:trace contextRef="#ctx0" brushRef="#br0" timeOffset="194918.52">10195 15416 0,'-17'18'15,"-1"-18"-15,0 18 16,18-1 0,18-17 31,17-17-32,53-1 1,54-35-1,-19 18 1,53 0 0,-34-18-1,-72 35 1,-52 18 0,-36 0 15</inkml:trace>
  <inkml:trace contextRef="#ctx0" brushRef="#br0" timeOffset="195285.78">10266 15240 0,'0'-35'16,"-18"17"0,18 0-16,0 1 15,0-1-15,0 1 32,35 52-17,18 18 1,0 0-1,18 52 1,-1 1 0,1-35-1,-18-18 17,0 0-17,-18-36 1</inkml:trace>
  <inkml:trace contextRef="#ctx0" brushRef="#br0" timeOffset="196616.94">7003 14940 0,'0'-18'31,"17"18"16,1 0-31,0 18-16,-1 0 16,18-18-1,1 35 1,17 36-1,17-1 1,-52-35 0,-1-17-16,19 17 15,-36-17 1</inkml:trace>
  <inkml:trace contextRef="#ctx0" brushRef="#br0" timeOffset="196834.09">7461 14975 0,'0'-35'16,"0"17"-16,-17 18 15,-72 36 1,-34 34 15,-36 36-15,53-18-1,53-35-15,-35 18 16,53-36-16</inkml:trace>
  <inkml:trace contextRef="#ctx0" brushRef="#br0" timeOffset="197732.77">3298 14693 0,'0'-17'15,"18"17"17,0 0-32,17 17 15,18 18 1,35 1-1,-35-1 1,18 0 0,-36 18-1</inkml:trace>
  <inkml:trace contextRef="#ctx0" brushRef="#br0" timeOffset="197966.01">3687 14817 0,'0'0'16,"0"-18"-16,-18 0 15,0 18 1,-35 0 0,-17 53-1,17 0 1,-71 53-1,1 35 1,35-53 0</inkml:trace>
  <inkml:trace contextRef="#ctx0" brushRef="#br0" timeOffset="204176.83">23407 8908 0,'0'-18'47,"-18"18"531,18-18-453,0 1-94,0-1-31,0 0 16,18 1-1,-1 17 1,-17-18-1,36 18 1,-36 18 0,35 35-1,-17-18 1,-18 36 0,17-1-1,1-17 1,17-53-1,-17 0 1,35-35 0,0-36 15,0-17-15,-18 35-1,-18 35-15,-17 1 16,-17 87 15,-36 54-15,18-18-1,-36 105 1,1-17 0,34-88-1,1-53-15,0 35 16,17-52-16,-17 16 15,0-52 1,17-35 15,18-71-31,0 36 32,18-36-17,34 0 1,19 36-1</inkml:trace>
  <inkml:trace contextRef="#ctx0" brushRef="#br0" timeOffset="204660.17">24059 8502 0,'0'-18'16,"0"1"-1,0-1-15,36 0 16,17-17-1,17 17 1,-17 18 0,-53 18-1,0 35 1,-35 35 0,-36 0-1,-17-17 1,53-18-1,17-18 1,18-17 0,71-18-1,-18 0 1,70 17 15,1 1-15</inkml:trace>
  <inkml:trace contextRef="#ctx0" brushRef="#br0" timeOffset="204992.41">24165 9313 0,'-17'0'16,"-1"18"-16,36-18 47,17 0-32,18 18 1,35-1 0,-35 1-1,-18-18-15,-17 18 0</inkml:trace>
  <inkml:trace contextRef="#ctx0" brushRef="#br0" timeOffset="205225.63">24201 9560 0,'-18'18'0,"18"0"31,18 17-16,105-18 1,-17 19 0,-36-19-16</inkml:trace>
  <inkml:trace contextRef="#ctx0" brushRef="#br0" timeOffset="206275.43">25329 9437 0,'-17'-18'0,"17"1"16,0-1 0,17 18-1,54 0 1,-18 18-1,35 17 1,-53 35 0,-35-34-1,-17 52 1,-54-18 0,-35-17-1,71-35 16,17-18-31,18-18 32,89-35-17,34 0 1,-35 18 0,36-35-1,-18-1 1,-36 18-1,-35 0 1,-35 36 0,-17 17-1,-18 0 1,-36 35 15,36 18-31,17-18 16,-17 18-1,17 53 1,18-18 0,53-17-1,0-36 1,53-18 0,-71-17-16</inkml:trace>
  <inkml:trace contextRef="#ctx0" brushRef="#br0" timeOffset="206923.89">26352 8767 0,'0'-36'15,"0"19"1,36-19-1,17 19 1,0 17 0,-36 17-16,19 1 15,-19 35 17,-17-18-32,-53 18 15,-17 0 16,34-35-15,36-1 0,0-34-1,36-1 1,-1 18 0,36 0-1,-19 18 1,1 17-1,-35 18 1,-18-18 0,-35 0-1,-36 1 1,1-19 15,-1-17-31,-17 0 16</inkml:trace>
  <inkml:trace contextRef="#ctx0" brushRef="#br0" timeOffset="207358.25">26476 9754 0,'0'18'32,"53"-18"-17,53 18 1,17-18-1,1 0 1,-71 0 0,-36 0-16</inkml:trace>
  <inkml:trace contextRef="#ctx0" brushRef="#br0" timeOffset="207806.62">27481 9507 0,'0'-17'16,"0"-1"-16,0 36 31,0-1-15,0 72-1,-35 34 16,-35 0-15,34-34 0,-17 17-1,53-36 1,0-17 0,0-18-1,-17-35 1</inkml:trace>
  <inkml:trace contextRef="#ctx0" brushRef="#br0" timeOffset="211203.27">29087 10619 0,'0'17'16,"-18"-17"-16,18 18 31,-18-18-31,1 18 16,-1-1-16,-35 18 15,-88 54 1,-53-1-1,-18 0 1</inkml:trace>
  <inkml:trace contextRef="#ctx0" brushRef="#br0" timeOffset="212501.3">29898 10231 0,'0'-36'16,"0"19"-1,0-1-15,53 0 32,-18 18-17,0 0-15,18 18 16,18 35-1,-54 17 1,-34 1 0,-54 17-1,1-35 1,-18-18 0,35-17-1,53-36 16,70-35-15,54-17 0,17-1-1,-53 18 1,18 1 15,-36-1-15,-52 35-1,-18 0 1,-71 18 0,-34 36-1,-1 17 1,70-18 0,1 0-16,18 18 15,17 18 1,0 17-1,52-18 1,-16-34 0,17-1-1,0-35 1</inkml:trace>
  <inkml:trace contextRef="#ctx0" brushRef="#br0" timeOffset="212901.59">30692 10319 0,'17'0'47,"1"0"-31,17 17-16,18-17 15,18 18 1,-1-18 0,-52 0-1</inkml:trace>
  <inkml:trace contextRef="#ctx0" brushRef="#br0" timeOffset="213166.77">30568 10548 0,'-17'18'15,"17"-1"1,35 1 0,53 0-1,18 17 1,-53-17 0,35-1-1,-53-17 1</inkml:trace>
  <inkml:trace contextRef="#ctx0" brushRef="#br0" timeOffset="214060.4">31627 10231 0,'0'-18'15,"0"0"1,0 1 15,17 17 141,-17 17-63,0 1-93,0 0 0,-17-1-16,17 18 15,-18 54 1,0-19 0,-17 54-1,0-18 1,17-1-1,18-34 1,0-1 0,0-17-1,0-35 1,-18-18 31,1-18-32</inkml:trace>
  <inkml:trace contextRef="#ctx0" brushRef="#br0" timeOffset="-212217.35">24571 11518 0,'0'-17'16,"0"-1"0,0 36 15,0-1-15,-18 18-16,1 54 15,-36 69 1,0 72-1,-18 34 17,-35 19-17,36-72 1,-71 124 0,17 36-1,-17-1 1,53-123-1,35-123-15,-53 123 16,-52 105 0,-1-52-1,71-106 1,35-123-16,-18 52 16,18-17-1</inkml:trace>
  <inkml:trace contextRef="#ctx0" brushRef="#br0" timeOffset="-211417.7">20567 13670 0,'-18'0'16,"18"-18"-16,53 36 31,35 17-15,-35-17-16,88 17 16,124 54-1,70-19 1,71 36-1,52-18 1,-122 0 0,193 36-1,-18 17 1,36 0 0,-176-35-1,175 35 1,19 0-1,-54-17 17,-17 17-17,-176-53 1,123 35 0,0-17-1,-18 0 16,-300-71-31,142 18 0,-36 0 16,54 35 0,-19-17-1,-123-36 1,-70 0-16,70-17 16,35 35-1,-52-18 16,-54-17-31,-52-18 16,17 17-16</inkml:trace>
  <inkml:trace contextRef="#ctx0" brushRef="#br0" timeOffset="-210052.67">28363 13247 0,'-35'17'16,"17"-17"-16,-87 36 16,16-1-1,36-17-15,-52 17 16,-72 18-1,-17 35 1,35-17 0,-70 34 15,141-69-31,-53 52 16,-71 71-1,-17 17 1,88-53-1,-71 107 1,36-1 0,17 36-1,18-1 1,53-70 0,-18 89-1,18-1 1,52 18-1,36-106 1,18 88 0,35 0 15,35-35-15,-17-88-1,34 70 1,1-35-1,-70-141-15</inkml:trace>
  <inkml:trace contextRef="#ctx0" brushRef="#br0" timeOffset="-208420.22">25717 14781 0,'18'0'16,"-18"-17"-1,0-1 1,18 18-1,-1 0 1,1 0-16,0 18 16,17 17-1,0 0 1,-17 36 0,0-1-1,-1 1 1,-17 17-1,18-53 1</inkml:trace>
  <inkml:trace contextRef="#ctx0" brushRef="#br0" timeOffset="-208155.03">26158 14887 0,'0'-17'0,"0"-1"16,-17 18-1,-18 18 1,-18-1 0,-71 36-1,-17 35 1,0 1-1,53-37 1,52-34-16</inkml:trace>
  <inkml:trace contextRef="#ctx0" brushRef="#br0" timeOffset="-205606.92">22842 14711 0,'0'-18'16,"-17"1"0,-1 17-1,0 17 1,1-17-1,-54 35 1,36 1 0,0-1-1,17 0 1,18-17 0,53-18-1,0-18 1,-18-17-1,0 0 1,-17 17 0,-18-35-1,-35 36 1,0-1 0</inkml:trace>
  <inkml:trace contextRef="#ctx0" brushRef="#br0" timeOffset="-204773.17">26035 15681 0,'18'0'15,"-18"-18"-15,0 36 32,0 0-17,0-1-15,-18 36 16,-35 53-1,0 0 17,18-36-32</inkml:trace>
  <inkml:trace contextRef="#ctx0" brushRef="#br0" timeOffset="-203908.54">28593 15840 0,'0'-18'0,"17"18"16,-17-18-1,18 18 1,-18 18 62,0 0-47,-18-1-15,18-34 46,18 17-62,-18-18 16,18 0 0,17-34-1,-35 34 1,0 0 0,0 36 15,-18-18-31,1 35 15,-36 18 1,0 35 0</inkml:trace>
  <inkml:trace contextRef="#ctx0" brushRef="#br0" timeOffset="-203473.23">28099 16545 0,'0'-17'16,"17"-1"15,1 18-16,0 0-15,-1 0 0,19 0 16,-19 18 0,1-18-16,-18 35 15,-35 18 1,-18 0 15,17-36-31,19 1 0,-1 0 0,-35 17 16,18 0 15,35-17-15,18-18-16,-1 0 15,1 0-15,70 17 16,0-17 0,-53 0-16</inkml:trace>
  <inkml:trace contextRef="#ctx0" brushRef="#br0" timeOffset="-188990.47">8149 11201 0,'0'0'0,"18"0"0,-1 17 15,72 1 1,-19 0 0,89 17-1,17 0 1,36 18-1,-53-18 1,88 18 0,35 0-1,35 0 1,19 18 0,-90-18-1,143 17 1,16 1 15,36 17-15,-159-35-1,177 35 1,0 0 0,-159-17-1,158-1 1,1 18-1,-1-17 1,-17-18 0,-176-18-1,-124 1-15,106-1 16,106 18 0,-71-18 15,-53 0-16,-123-17 1,0 0 0,-53-1-1,-36-17 1</inkml:trace>
  <inkml:trace contextRef="#ctx0" brushRef="#br0" timeOffset="-184828.94">5098 5133 0,'0'0'0,"-18"-18"16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5-22T09:59:56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2663 1252 0,'-17'0'16,"17"18"62,0 0-78,0-1 16,0 19-16,-35 16 15,-18 54 1,17-53 0,-17 35-1,53-52 1,0-36-1,0-18 1,18-70 0,35-36-1,0-34 17,0 34-17,-36 71 1,19 0-1,-19 36 1,1 52 0,0-17-1,-18 17-15,17 18 16,1 88 0,-18 0-1,0 0 1,0-70-1,0-54-15,0 19 16</inkml:trace>
  <inkml:trace contextRef="#ctx0" brushRef="#br0" timeOffset="232.16">2593 1482 0,'-35'0'16,"35"17"-1,0 1 17,17-18-17,1 0-15,35 0 16,35-18-1,0 18 1</inkml:trace>
  <inkml:trace contextRef="#ctx0" brushRef="#br0" timeOffset="698.53">3052 1411 0,'0'18'47,"0"-1"-31,0 1-16,0 17 15,0 36 1,0-18-1,0-36 1,0 1 0,0-53-1,17-36 1,18 18 15,-17 0-31,17 0 16,1-35-1,-19 53 1,19 35 0,-1 18-1,0 52 1,-17 18 0,-1-17-1,1-36-15,-18 0 16</inkml:trace>
  <inkml:trace contextRef="#ctx0" brushRef="#br0" timeOffset="3329.64">4110 1235 0,'17'0'15,"1"0"1,-18 17-1,0 19 1,0 34 0,0-35-16,0 36 15,0 17 1,-35-35 0,35-35 15,-18-54-16,18-16 1,0-90 0,18 37-1,-18 52-15,35-71 16,-17 71 0,17 18-1,-17 35 1,-1 35-1,19 54 1,-1 52 0,0 17-1,-35-17 1,0-70 0,0 0-1</inkml:trace>
  <inkml:trace contextRef="#ctx0" brushRef="#br0" timeOffset="3995.11">4198 1482 0,'-35'-36'16,"-18"19"0,53 52 15,35 0-16,53-17 1,-17-18 0,35-35-1,0-36 1,-36-35 0,-35 36-1,-17 17-15,-18-18 16,0 1 15,-18 17-15,1 88 15,17 53-15,0 18-1,0 35 1,0-35-1,0-18 1,17-70 0,-17-1-16,18-34 15,0-18 1,17-36 0,-17 53-1,-1 1-15,1-1 16,17 18 15,-17 53-15,-1 18-1,1-36 1,-18 35 0,0-17-1,-53-35 1,0-18-1,-17-18 1,17-70 0</inkml:trace>
  <inkml:trace contextRef="#ctx0" brushRef="#br0" timeOffset="4910.76">5027 1535 0,'0'35'15,"0"-18"1,0 19 0,0-19-1,0-34 1,53-19-1,-18-16 1,1-1 0,-36 17-16,0 1 15,0 0 1,-18 35 0,-35 35-1,18 18 1,-18 35 15,53 18-15,35-18-1,0-52 1,71-19 0,-71-17-16,36-53 15,17-53 1,-17 18-1,-18-88 1,-36-1 0,-17 19-1,0 69 1,0 72 0,-35 34 15,17 19-31,1 70 31,-19 35-15,36-35-1,0-71-15,0 53 16,36 18 0,-1-53-1,-17-53-15,35 17 16,35-34-1,-18-54 1,-17 18 0,-17 0-1,-36 18 1,0 53 15,0-1-15,0 1-16,0 35 15,0 17 17,0-17-17,35-17 1,-18-36-16</inkml:trace>
  <inkml:trace contextRef="#ctx0" brushRef="#br0" timeOffset="5111.91">5980 1199 0,'-36'-35'16,"19"35"-16,-1-17 16,0-1-16,18 0 15,-35 18 1,53 0 31,-1 0-47</inkml:trace>
  <inkml:trace contextRef="#ctx0" brushRef="#br0" timeOffset="5628.33">6297 1341 0,'-18'-18'16,"-17"18"0,18 0-16,-19 18 15,-52 17 1,35 18-1,18 0 1,35-18 0,0 0-1,0 18 1,70-35 0,1-54-1,-18 19 1,17-71-1,-52 17 1,-18 1 0,0 52-1,-35 36 17,17 34-17,18-16 1,0 34-1,18 1 1,17-36 0</inkml:trace>
  <inkml:trace contextRef="#ctx0" brushRef="#br0" timeOffset="6028.61">6526 1411 0,'0'0'0,"0"-35"16,0 17-16,0 1 16,0 34 15,0 18-15,18 54-1,0-19 1,-18-17-1,0-35 1,35-36 0,-17-52 15,34-54-15,1 18-1,-17 53 1,-1 36-1,18 34 1,-18 54 0,18 35-1,-53-36 1</inkml:trace>
  <inkml:trace contextRef="#ctx0" brushRef="#br0" timeOffset="8440.44">8220 1305 0,'0'-17'15,"0"-1"1,0 0 0,-18 18-1,0 0 1,-34 0 0,-1 0-1,0 18 1,35 0-16,-35 17 15,-17 18 1,70 0 0,17-36-1,36-17 1,35-35 0,-17-35-1,-1-1 1,-52 36-1,-18-1 1,0 89 31,0 18-31,0-36-16,0 71 15,0 70 1,0 1-1,18-18 1,-18-89 0,-18 1-1,-35-54 1,-17-52 0,17-18-1,53 18-15,-36-36 16,36-52-1,53 17 1,0 35 0,35-17 15,-35 53-15,71-36-1,-54 18 1,-34 36-1,17-1 1,-36 1 0,1 17-1,-1 17 1,19 36 0,-19 18-1,-17-1 1,-17-35-1,17-17-15,-18 0 16,-35-1 15,18-70-31,17-17 32,18-1-17,0 36-15,36-18 16,-19 36-16,18-19 15,54 1 1,17 17 0,-54 1-1,19 17 1,-36 0 0,-17 0-1,-53 17 16,-1 1-15,-17 17 15,18 36-15,35-36 0,0 18-1,53-35 1,0-18-1,-18-18 1,1-35 0,-36-35-1,-18 17 1,0 18 0,18 36-16,0-18 15,0 17 1,36 0-1,52 18 1,-18 36 0,-34-19-1,-36 36 17,-18 18-17,0-18 1,-17 17-1,35-17 1,-18-18 0,71-35-1,18-35 1,-36 17-16,18-17 16,-18 0-16,18 0 15,-17-36 1,-1 18-1,-53 71 32,1 17-47,-19 18 32,36 0-17,0-36-15,36 19 16,16 17-1,19-53 1,35-36 0,-71 1-1,18-53 1,-35 0 0,-18 35-1,0 35 1,-18 36-1,-17 35 1,-1 53 0,1 35 15,0-18-15,35-70-16,-35 71 15,-1 34 1</inkml:trace>
  <inkml:trace contextRef="#ctx0" brushRef="#br0" timeOffset="8857.79">9578 1376 0,'18'-53'16,"-18"35"-16,17-35 16,18 18-1,1 17 1,17 18 15,-18 0-15,0 18-1,18 17 1,-53 18 0,0 0-1,0-35-15,0 35 16,-70 0 0,-19-18-1,36-35 1,-35-18-1,53 18-15</inkml:trace>
  <inkml:trace contextRef="#ctx0" brushRef="#br0" timeOffset="10654.26">10389 1376 0,'0'17'47,"0"-34"62</inkml:trace>
  <inkml:trace contextRef="#ctx0" brushRef="#br0" timeOffset="10973.49">10319 1852 0,'0'18'15,"0"-1"1,-18-17 31,18-17-32</inkml:trace>
  <inkml:trace contextRef="#ctx0" brushRef="#br0" timeOffset="18280.59">15928 1023 0,'0'18'31,"0"-1"0,0 1-31,0 0 16,-18 35 0,-17 35-1,17 35 1,1-17-1,-1-53 1,18 17 0</inkml:trace>
  <inkml:trace contextRef="#ctx0" brushRef="#br0" timeOffset="18580.8">15893 1199 0,'17'-52'16,"-17"-1"-1,18-36 1,52 1 0,36 0-1,-18 53 1,-17 35-1,-36 17 1,-35 1-16,0 53 16,0-19-1,0 37 1,-17-36 0,-36-18 15,0-17-31</inkml:trace>
  <inkml:trace contextRef="#ctx0" brushRef="#br0" timeOffset="19612.72">17286 952 0,'-18'18'47,"1"0"-31,-1-1-16,-70 72 15,0-1 1,53-35-16,-36 35 16,18 53-1,53-18 16,71-34-15,-1-54-16</inkml:trace>
  <inkml:trace contextRef="#ctx0" brushRef="#br0" timeOffset="20247.29">17427 1235 0,'0'-18'16,"18"0"-16,-1 18 15,19-17 1,17 17 0,0 17-1,0 19 1,-18-1 0,-35 36-1,-53-19 1,0 1-1,0-35 1,35-18 0,18-18-1,53-35 1,18-17 0,-18 35-1,35-36 1,-35 18 15,0 18-15,-36 35-1,-52 35 17,-18 36-17,0-1 1,53-17-1,-17 18 1,70-36 0</inkml:trace>
  <inkml:trace contextRef="#ctx0" brushRef="#br0" timeOffset="20528.49">18009 1535 0,'0'17'16,"0"1"-16,-17-1 15,-36 36 1,17 0 0,19 18-1,17-53 1</inkml:trace>
  <inkml:trace contextRef="#ctx0" brushRef="#br0" timeOffset="20828.79">18309 1799 0,'0'35'16,"-17"18"-1,-36 0 1,17 0 0,-34 0-1,34-35 1</inkml:trace>
  <inkml:trace contextRef="#ctx0" brushRef="#br0" timeOffset="21528.29">18821 1270 0,'0'0'0,"53"-35"15,-36 17 1,-17 36 15,-17-18-31,17 70 16,-18 18 15,18-35-15,0 18-1,0-53 1,0-36 0,35-17-1,18-54 1,0 1-1,-18 35 1,-17 18 0,-18 53-1,0-1 1,-18 72 0,1 34-1,-19-35 1,19 53-1,-18 0 17,-1-35-17,1-53 1,-18 0 0,35-53-1,1-35 1,17-18-1,35-35 1,36 0 0,-1 17-1,-17 36 1</inkml:trace>
  <inkml:trace contextRef="#ctx0" brushRef="#br0" timeOffset="21744.44">19297 1782 0,'0'35'16,"-18"-18"-1,-17 19 1,-18 34-1,18-17 1,35-35-16</inkml:trace>
  <inkml:trace contextRef="#ctx0" brushRef="#br0" timeOffset="22093.76">19756 1164 0,'17'-35'15,"1"0"1,-1 17-1,1 18 1,0 18-16,-1 17 16,19 35-1,-36 54 1,0-18 0,-36 70-1,-34-35 1,-54-17-1</inkml:trace>
  <inkml:trace contextRef="#ctx0" brushRef="#br0" timeOffset="30601.64">16192 1305 0,'0'-17'46,"0"34"-14,0 1-1,-17-18-15,-1 0-16,-17 18 15,-18-18 1,-18 0 15,54 0-31,17-18 47,0 0 15</inkml:trace>
  <inkml:trace contextRef="#ctx0" brushRef="#br0" timeOffset="32866.42">4198 2928 0,'-18'0'15,"-17"18"-15,-18-18 16,-17 0 0,-1-18-1,36 0 17,17 1-17,1-19 1,-1 19-1,0 17 17,18 17-17,-35 36 1,35 0 0,-18-17-16,1 34 15,-1 54 1,-17-1-1,35-17 1,0-36 0,0-34 15,0-19-31,35-17 31,18 0-15,-18 0-1,18 0 1,0-17 0</inkml:trace>
  <inkml:trace contextRef="#ctx0" brushRef="#br0" timeOffset="33232.68">3792 3193 0,'-17'0'15,"-1"0"1,0 0 0,36 0 15,0 0-31,17 17 16,18-17-1,0 0 1,17 0-1,-34 0 1</inkml:trace>
  <inkml:trace contextRef="#ctx0" brushRef="#br0" timeOffset="34131.56">4322 3739 0,'-18'0'31,"0"0"-15,18 18-1,-17 17 1,-19 36-1,-17-18 1,-52 53 0,69-89-16</inkml:trace>
  <inkml:trace contextRef="#ctx0" brushRef="#br0" timeOffset="36495.46">4604 3246 0,'0'17'31,"17"-17"-31,1 0 16,17 0-1,18 18 1,18-18 0,-18 17-1,0-17 1,17 0-1,-35 0 1,1 0 0</inkml:trace>
  <inkml:trace contextRef="#ctx0" brushRef="#br0" timeOffset="36911.89">4868 3069 0,'0'0'0,"-17"-17"0,-1 17 16,18 17 31,0 1-31,-18 35-16,18 0 15,-17 70 1,17-70-1,0 18 1,-18 52 0,0-35-1,18-35 1,0-35 0</inkml:trace>
  <inkml:trace contextRef="#ctx0" brushRef="#br0" timeOffset="50831.32">3475 2928 0,'-18'18'0,"1"-1"16,-1 36-16,-53 53 31,18-35-16,-35 34 1,18-16 0,17-36-1,35-18 1,1-35 0,17 17 15,0 1 0,17-18-31,1 18 16,35-1-1,-18 19 1,36-1 0,-19 0 15,19 1-31</inkml:trace>
  <inkml:trace contextRef="#ctx0" brushRef="#br0" timeOffset="52146.37">5309 3087 0,'0'-18'15,"0"1"32,-17 17-31,17-18 156,0 36-110,17-1-31,1 1-31,17 17 16,18 0 0,53 36-1,-18-1 1,0 1-1,1 0 1,-19-19 0,-70-34-1,-18 35 1,-34-18 0,-19 18-1,36-17 16,-18 34-15,-18 1 0,54-36-1,-1-17-15</inkml:trace>
  <inkml:trace contextRef="#ctx0" brushRef="#br0" timeOffset="54160.89">3634 4127 0,'0'-17'31,"17"-1"-15,1 18-16,17-17 15,-35-1-15,53 18 16,0-35-1,18 17 1,-54 18 15</inkml:trace>
  <inkml:trace contextRef="#ctx0" brushRef="#br0" timeOffset="54428.18">3422 4322 0,'0'0'0,"18"-18"15,-1 18-15,54-35 16,-1-1-1,-34 19 17,-1 17-17,-35 17 17,-18-17-32</inkml:trace>
  <inkml:trace contextRef="#ctx0" brushRef="#br0" timeOffset="55892.36">3634 4180 0,'17'-17'16,"54"-19"-1,-18 1 1,-36 35-16,36-35 15,0 17 1,-53 1 0</inkml:trace>
  <inkml:trace contextRef="#ctx0" brushRef="#br0" timeOffset="56175.59">3651 4304 0,'18'0'15,"0"-18"-15,34-17 16,-16 17 15,-19 1-31,1-1 16</inkml:trace>
  <inkml:trace contextRef="#ctx0" brushRef="#br0" timeOffset="57141.32">4674 4039 0,'0'-17'16,"18"-1"31,0 18-32,-1 0-15,1-18 16,17 18 0,18-17-1</inkml:trace>
  <inkml:trace contextRef="#ctx0" brushRef="#br0" timeOffset="57407.51">4621 4216 0,'18'0'32,"0"0"-17,-1 0-15,1-18 16</inkml:trace>
  <inkml:trace contextRef="#ctx0" brushRef="#br0" timeOffset="65166.36">1587 2946 0,'-17'-18'16,"-1"0"15,-17 18-31,-18 0 32,0 36-17,-17 34 1,-19 54-1,1 34 1,35-52 0,36-53-16,-1 35 15,18 36 1,35-36 0,18-53-1,35-17 1,-35-53-1,18-18 1,-36-35 0,-35 35-1,0 0 17,-18 35-17,18 36 1,-35 52-1,18 36 1,17-35 0,0 52-1,17-17 1,1-53 0</inkml:trace>
  <inkml:trace contextRef="#ctx0" brushRef="#br0" timeOffset="65583.7">1870 3298 0,'0'18'15,"17"-18"17,-17-18-17,36 18-15,-1-17 32,-17 17-32,52-18 15,1 1 1,-1-1-1</inkml:trace>
  <inkml:trace contextRef="#ctx0" brushRef="#br0" timeOffset="65932.02">1817 3704 0,'17'0'16,"1"0"0,0 0-16,35 0 15,52-35 1,-34 17 0,-36 1-16</inkml:trace>
  <inkml:trace contextRef="#ctx0" brushRef="#br0" timeOffset="81350.42">7073 3845 0,'-17'0'0,"34"0"94,-17 18-94,18-18 0,17 0 15,18 0 1,53 0-1,35 0 1,53 0 0,-18-18 15,-70 18-15,-18 0-1,-35 0 1,-53-17-1,0-1 1,-17 18-16,-19-18 16,-17-17-1,-17 17 1,52 1 0,1 17-16,17-18 31,35 36-16,0-1 1,0 1 0,1 35-1,-19 18 17,-34-1-17,-36-35 1,35 1-16,-52-1 15,34 0-15</inkml:trace>
  <inkml:trace contextRef="#ctx0" brushRef="#br0" timeOffset="82432.2">9596 3510 0,'-18'0'0,"0"0"32,1 0-17,-1 18-15,-35-1 32,-17 19-17,-19 34 1,36 1-1,18-18 1,35-18 0,35 18-1,36-18 1,0-35 0,-1 0-1</inkml:trace>
  <inkml:trace contextRef="#ctx0" brushRef="#br0" timeOffset="82898.67">9966 3351 0,'0'-17'16,"0"-1"-16,0 0 16,0-17-1,-18 35 16,18 18-31,0-1 16,-17 72 0,-36 16-1,17 1 1,36-35 15,-35 35-15,18-36-1,17-17 1,0-18 0,0-52-1</inkml:trace>
  <inkml:trace contextRef="#ctx0" brushRef="#br0" timeOffset="83282.95">10107 3563 0,'0'18'16,"-18"-18"-16,-17 53 16,0 0 15,35-1-16,18 1 1,17 0 0,18-35-1,0-36 1,-18 1 0,0-54-1,-35 1 1,-17-1-1,-19 36 1,19 17-16,-1 0 16,-17 1-1</inkml:trace>
  <inkml:trace contextRef="#ctx0" brushRef="#br0" timeOffset="83664.2">10583 3475 0,'0'-18'16,"-17"18"-1,-19 18 1,19-1-1,-1 36 1,18 0 0,18 0-1,17 0 1,-17-35 0,17 17-16,0 18 31,-35-18-16,0 1 1,-53-19 0,-17 1-1,-1-18 1,54-18 0</inkml:trace>
  <inkml:trace contextRef="#ctx0" brushRef="#br0" timeOffset="84163.62">10760 3528 0,'0'-18'16,"0"36"-1,0-1 1,0 1-1,-18 17 1,18 36 0,0-1-1,35-17 1,1-35 0,17 0-1,17-36 1,-35-17-1,18-36 1,-35-17 0,0 35-1,-18 18 1,0 17 0,-18 18 15,0 35-16,-17 36 1,17 17 0,18-17-1,0 17 1,71-18 0</inkml:trace>
  <inkml:trace contextRef="#ctx0" brushRef="#br0" timeOffset="84980.2">11271 3704 0,'18'-35'0,"-18"17"16,18 18 15,-18 18-31,35 17 31,-18 18-15,1 35 0,-18 0-1,0-17 1,-18-53 0,1-18-1,-1-36 1,18-52-1,18-18 1,52 18 0,-17 35-1,18 0 1,-1 53 0,-34 0-1,-1 18 16,-35 0-15,0 35 0,0-36-1,0 1-15,18-1 16,17-17 0,0 0-1,-17-35 1,17 18-1,-17-54 1,-1 18 0,-17 0-1,-17 35 1,-1 18 0,-53 18 15,1 35-16,17 35 1,35 0 0,18-35-1,18 18 1,35-18 0,35-36-1,-17-17 1,35 0-1,-54-17 1</inkml:trace>
  <inkml:trace contextRef="#ctx0" brushRef="#br0" timeOffset="88277.06">9454 4480 0,'0'18'156,"0"0"-124,0-1-32,0 1 15,0 17 1,-35 36-1,18-36 1,-1 18 0,0-18-1,18-17 1,0-36 0,0-17-1,36-53 1,-1-36-1,18 1 1,-18 52 0,-17 36-1,17 0 1,0 17 0,0 18-1,-35 35 1,18 53-1,-18 36 1,0 17 0,0-35-1,0-53 1</inkml:trace>
  <inkml:trace contextRef="#ctx0" brushRef="#br0" timeOffset="88809.47">9472 4657 0,'-53'0'32,"36"0"-17,34 0 1,18 0-1,89-18 1,17 18 0,-53-18-1,18 1 1,-53-1 0,-53 0-1,-18 1 1,-35 17-1,0 0 1,36 17 15,17 19-15,17 17 0,36 0-1,-17 17 1,-1-35-1,-17-17 1,-36 0 0,-53-1-1,1-17 1,35-17 0,35-1-1</inkml:trace>
  <inkml:trace contextRef="#ctx0" brushRef="#br0" timeOffset="89175.73">10213 4551 0,'-18'0'15,"1"17"1,-36 19-1,-18 17 1,71 17 0,18 1-1,35-36 1,-36-17-16,36 17 16,18 0-1,-36 1 1,-35-19-1,-53 1 1,-53-1 0,1-17 15,52 0-15,35-17-16</inkml:trace>
  <inkml:trace contextRef="#ctx0" brushRef="#br0" timeOffset="89958.32">10583 4586 0,'0'-18'0,"-17"36"16,-1-18-1,-17 18-15,-18 17 16,0 36-1,35-1 1,18-35 0,18-17-16,35 0 15,53-1 17,0-34-17,-71-36 1,-35 0-1,-35-18 1,-54 18 0,1 18-1,53 35 1,0 0 0,87 35-1,54-17 1,35 0-1,-52-18 1,-36 0-16,35-18 31,-53 18-31,-17-18 32,-54 18-1,-17 53-16,1 0 1,34 18 0,18-18-1,35 0 1,53 0 0,1-53-1,-19 0 1,18-18-1,-35-17 1,-35-1 0,0 19-1,-18 34 17,0 1-17,17 0 1,1-18-16</inkml:trace>
  <inkml:trace contextRef="#ctx0" brushRef="#br0" timeOffset="90167.49">11307 4533 0,'-53'-53'16,"0"18"0,35 0-1,36 35 17</inkml:trace>
  <inkml:trace contextRef="#ctx0" brushRef="#br0" timeOffset="91107.14">11624 4604 0,'-18'0'0,"1"0"16,-1 0-16,-17 17 15,-36 19 17,36-1-17,-18 53 1,35-17-1,18-18 1,0-36-16,18 1 16,0-18-16,17 0 15,36 0 1,-19-35 0,-16-1-1,-36 1 1,0 0-1,0-1 1,0 19 15,0-1-31,0 36 47,-18-1-31,18 19-1,0 17 1,0-18 0,35 0-1,36-35 1,-36 0 0,36-17-1,-36-19 1,-17 1-1,-18-18 1,0 0 0,0-35-1,0 0 1,0 53 15,0-1-31,0 1 16,0 17-1,-18 71 17,-17 0-17,17-18-15,0 89 16,18-36 0,0 0-1,18-35 1,-18-35-16,35 17 15,1-35 1</inkml:trace>
  <inkml:trace contextRef="#ctx0" brushRef="#br0" timeOffset="92223.09">11624 4762 0,'18'0'47,"-1"0"-32,19 0-15,52 0 16,35 0 0,-17 0 15,-71 0-16,-17 0-15</inkml:trace>
  <inkml:trace contextRef="#ctx0" brushRef="#br0" timeOffset="92422.23">12047 4727 0,'-17'0'16,"17"18"-16,0-1 15,0 1 1,0 35 0,0 0-1,0-18 1,0-17-16,17 17 16</inkml:trace>
  <inkml:trace contextRef="#ctx0" brushRef="#br0" timeOffset="92605.36">12065 4674 0,'0'-70'16,"0"52"-1,0-35 1,18 18-1,-1 35-15</inkml:trace>
  <inkml:trace contextRef="#ctx0" brushRef="#br0" timeOffset="93171.84">12277 4833 0,'0'18'16,"0"-1"-16,0 19 16,17-19-1,-17 1 1,18-18 0,0 0-1,17-18 1,0-35-1,0 36 1,-17-19 0,17 36 15,-17 0-15,0 18-16,35-18 15,17 0 16,18-35-15,0-18 0,-35 0-1,-17-18 1,-36 1 0,-71 70-1,-17 17 1,-18 72-1,53 16 1,106 1 0,106-35-1,0-36 1,-71-35-16</inkml:trace>
  <inkml:trace contextRef="#ctx0" brushRef="#br0" timeOffset="94054.46">9684 5715 0,'0'-18'15,"-18"1"1,-35-1 0,0 18-1,18 18-15,-18 17 16,-35 36 0,17 17-1,54 0 1,34 0 15,36-35-15,71-18-1,34-35 1,1-35 0</inkml:trace>
  <inkml:trace contextRef="#ctx0" brushRef="#br0" timeOffset="94353.73">10001 5962 0,'71'-71'15,"-142"142"-15,142-177 16,-89 106 0,-35 18-1,0 35 1,53 17 0,18-17-1,17-35-15,18 17 16,18 0 15,-1-52-15,-34-19-1,-36 1 1,-36-53 0,-34 0-1,17 35 1,35 53-1</inkml:trace>
  <inkml:trace contextRef="#ctx0" brushRef="#br0" timeOffset="94936.14">10425 5874 0,'17'17'16,"1"1"-16,-18 35 15,17-18 17,19 36-17,-36-36 1,17 0 0,-17-52-1,0-1 1,36-53-1,17-17 1,0 35 0,-36 36-1,18 17 1,1 17 0,-19 54-1,1-36 1,0 18-1,-18-18 17,0-17-17,0-36 1,0 1 0,0-1-16,17-17 15,36-53 1,-18 52-1,18 19 1,-35 34 0,17 19-1,-17 34 1,0-17 0,-18-18-16,0 1 15</inkml:trace>
  <inkml:trace contextRef="#ctx0" brushRef="#br0" timeOffset="95570.59">11218 5980 0,'0'-36'16,"0"19"-1,0 34 16,0 1-31,36 17 16,-19 36 0,1-1-1,-18-52 1,0 0 0,0-36-1,0-17 1,18-18-1,-1-35 1,18 35 15,1 35-15,-1 18 0,18 53-1,-35-18 1,-1 36-1,1-18 1,-18-36 0,0-34 15,0-1-31,0-17 16,35-36-1,-17 36 1,-1 17-1,-17 54 1,18 16 15,-18 1-15,35 18 0,1-18-1,34-35 1</inkml:trace>
  <inkml:trace contextRef="#ctx0" brushRef="#br0" timeOffset="96469.23">11942 6015 0,'0'-35'0,"0"-18"16,0 17 0,0 54-1,0 0 1,0 52-1,-18 1 1,18-36 15,35 18-15,18-35 0,-18-36-1,-17 18-15,17-35 16,18-36-1,-18 18 1,-35 18 0,0 17-1,0 36 1,0 35 0,-17 17-1,17 1 1,0-18-1,35 0 1,0-36 15,1-34-15,-19-18 0,19-54-1,-19 1 1,-17 18-1,18 34 1,-18 54 31,0 0-31,0-1-1,0-34 32,17-1-47,-17-17 16,0 17-1,18-35 1,-18 35-16,0-34 16,0-1-1,0 35 1,-18 71 15,1 35-15,-1 36-1,1-1 1,17-35 0,0-52-16,0 34 15,35-17 1,0-35-1</inkml:trace>
  <inkml:trace contextRef="#ctx0" brushRef="#br0" timeOffset="97316.88">12277 5980 0,'0'17'16,"17"1"0,19-18-1,69 17 1,1-17 0,18-17-1,-71-1 1,17-17-1,-70 0 1,-17 17 0,-54 36 15,18 17-15,-17 18-1,52 0 1,18 0-1,18-36 1,52 1 0,1-36-1,-18-35 1,-18 0 0,-35 36-1,17-1 1,-17 36-1,-17 17 1,-1-17-16,18 35 31,18 17-15,52-17 0,19-18-1,16-52 1,-34-18-1,0-54 1,-19-34 0,-34-1-1,-18 71 1,0 1 0,-18 69-1,-34 36 1,34 18-1,18 52 1,0 18 0,18-17 15,34-36-15,-16-70-1</inkml:trace>
  <inkml:trace contextRef="#ctx0" brushRef="#br0" timeOffset="97600.08">13247 6297 0,'-18'-18'16,"1"-52"0,-1 35-1,18 17 1,35 18 0,18 18-1,18-1 1,-36-17-16,18 18 15,17-18 1,-17-18 0,-35 18 15,-18 18 0,-18 35-15,18 0-1,-17-36-15,17 19 16</inkml:trace>
  <inkml:trace contextRef="#ctx0" brushRef="#br0" timeOffset="97799.24">13688 6032 0,'0'0'0,"-18"-35"16,-17 0 0,17 17-1</inkml:trace>
  <inkml:trace contextRef="#ctx0" brushRef="#br0" timeOffset="98466.75">13811 6015 0,'0'17'0,"0"1"16,0 35 0,0 35-1,0-17 1,18-36-16,0 36 15,-18-54 1,35 1 0,0-36 15,0-17-15,18-53-1,18-18 1,-18 35-1,-18 36 1,-17 35-16,-1 18 31,19 35-15,-1-18 0,0 0-1,-17-35-15,17 18 16,18-18-1,18-18 1,-36-17 0,18-18-1,-18 0 1,-35 0 15,-53 71 0,-35 35-15,53-36-16,-18 54 16,35 35-1,53 17 1,18-52 0,71-1-1,17-52 1,-71-36-1</inkml:trace>
  <inkml:trace contextRef="#ctx0" brushRef="#br0" timeOffset="99615.56">9296 7267 0,'0'-17'31,"0"-1"-31,0 0 16,0-17-1,35 0 1,0 17-1,36-17 1,17 17 0,0 1-1,-35-1 1,-18 0 0,-17 18-1,0-17 1,-18 34-1,-36 19 1,1 16 0,0 1-1,17 71 1,18-1 0,0 18-1,0-52 1,-35 16-1,0-52 1,17-53 0,0-17-1,18-71 1,0-1 15,53 1-15,18 18-1,-1 52 1,-52 0-16</inkml:trace>
  <inkml:trace contextRef="#ctx0" brushRef="#br0" timeOffset="101163.77">9948 7373 0,'18'0'78,"0"0"-78,-1 0 16,1 0-16,17 0 31,-17 0-15,17 0-1,-17-18 1,-18 36 0,-36-18-1,1 0 1,-53 53 0,17 0-1,18 0 1,53-18-1,0-17-15,18-1 16,70 1 0,1-36-1,-37-17 1,19-53 0,-18-53 15,-35-53-16,-18 17 1,0 107 0,0 17-1,0 106 17,0 17-17,0 71 1,0 36-1,17-36 1,1-35 0,-1-71-1,19-17 1,17-36 0,0-35 15,-36 36-31,18-36 15,-17 17-15,17-17 16,-35 18 0,0 17-1,-53 36 1,-17 35 0,35 18-1,17 17 1,18-18-1,35-17 1,53-17 0,1-54-1,-1-35 1,-18 0 0,-52 0 15,-18 18-16,0 17 1,-35 54 0,17-1-1,18 0 1,0 18 0,35-18-1,18-35 1,0 0-1,18-35 1,-18 0 0,-53-1-1,17 19 1,-17 34 15,36 19-15,-19-1 15,71-17-15,1-1-1,-1-52 1,-18-36 0,-34 1-1,-19-71 1,-17-18-1,-17 71 1,-1 53 0,-17 52-1,0 36 1,-1 71 15,36-36-31,0-35 16,0 35-1,0 35 1,0-52 0,0-53-1,18-18 1</inkml:trace>
  <inkml:trace contextRef="#ctx0" brushRef="#br0" timeOffset="101497.01">11254 7602 0,'-71'-53'16,"142"106"-16,-160-141 15,72 71 1,34 17 0,54 0-1,35 17 1,-18 1 0,18-18-1,-18 0 16,-35-35-15,-18 17 0,-35 36 15,-17 17-15,-1 18-1,0-18 1,18 18-1,36-18 1,-1-35 0</inkml:trace>
  <inkml:trace contextRef="#ctx0" brushRef="#br0" timeOffset="101713.16">11783 7285 0,'-18'-35'15,"0"-1"1,18 1 0,0 17-16,0 1 15,0-1 1</inkml:trace>
  <inkml:trace contextRef="#ctx0" brushRef="#br0" timeOffset="101963.33">12012 7020 0,'0'18'31,"0"0"-15,0 34 0,0 54-1,0 0 1,0 18 0,0-1-1,0-35 1,0-52-16</inkml:trace>
  <inkml:trace contextRef="#ctx0" brushRef="#br0" timeOffset="102528.73">11889 7602 0,'-18'-35'16,"18"-18"-1,53-17 1,53 17 15,-36 17-15,36 1-1,-35 35 1,-18 0 0,-53 18-1,0-1-15,0 19 16,0 34-1,0 1 1,17-1 0,18-52-1,36 0 1,35-18 0,-18-53-1,-53 0 1,-17 35-16,17-52 31,-35-1-15,0 18-1,-17 71 1,-36 35 0,35 35-1,18 53 1,0-53-1,18 71 1,-1-18 0,-17-35-1,-17-88 1</inkml:trace>
  <inkml:trace contextRef="#ctx0" brushRef="#br0" timeOffset="120926.43">18874 7691 0,'0'-18'16,"0"0"15,0 36 0,0 0-15,-18 70 0,-17-18-1,-1 36 1,19-18-1,-1-17 17,0-53-17,18-36 1,0-17 0,53-71-1,-35 18 1,53-71-1,-1 0 1,1 53 0,17 36-1,-18 52 1,-52 18-16,35 18 16,18 52-1,-71 36 1,0 0-1,-53-53 1,-53 0 15,0-18-15,53-35 0,18 0-16,17 0 0</inkml:trace>
  <inkml:trace contextRef="#ctx0" brushRef="#br0" timeOffset="121093.55">19473 7937 0,'0'18'0,"0"0"16,-17-18-1</inkml:trace>
  <inkml:trace contextRef="#ctx0" brushRef="#br0" timeOffset="121676.96">20161 7796 0,'18'0'16,"-18"18"0,-18 17-1,-35 36 1,18-1 0,-18 54-1,0-1 1,36-34-1,17-54 1,-18-18 0,18-34 15,0-54-15,18-17-1,34-88 1,-34 123-16,35-71 15,18-34 1,17 69 0,-18 36-1,-17 53 1,0 18 0,-53 53-1,0 17 1,-17-35-1,-54 17 1,-17-34 15,0-36-15,35-36 0,35 19-16</inkml:trace>
  <inkml:trace contextRef="#ctx0" brushRef="#br0" timeOffset="121926.14">20955 7214 0,'53'-35'15,"0"17"1,-53 1-1,0 52 1,-53 53 0,18-17-1,-1 52 17,19-70-32</inkml:trace>
  <inkml:trace contextRef="#ctx0" brushRef="#br0" timeOffset="122724.78">21625 8043 0,'18'0'32,"0"0"-32,52 0 15,18 18 17,18-18-17,-35 18 1,35 17-1,-71-35-15</inkml:trace>
  <inkml:trace contextRef="#ctx0" brushRef="#br0" timeOffset="122975.01">21731 8326 0,'0'17'16,"18"-17"-1,-1 18-15,1-18 32,0 17-32,17-17 15,35 36 1,36-19-1,-70-17-15</inkml:trace>
  <inkml:trace contextRef="#ctx0" brushRef="#br0" timeOffset="124273.08">23142 8326 0,'0'17'16,"0"1"31,0-1-16,0 1-16,18-18-15,17 18 16,-17-18 0,-1 0-16,19 0 15,34 0 1,36-36 15,-18-16-15,-52 16-1,-1-34 1,-35 34 0,0 19-1,-35 17 1,17 17-16,-35 1 16,35-18-16,-52 35 15,-18 36 1,-1-1-1,1 1 1,71-36 0,-1 36-1,36-18 1,34-36 15,37 1-15,17 0-1,-18-18 1,-35 0 0</inkml:trace>
  <inkml:trace contextRef="#ctx0" brushRef="#br0" timeOffset="129218.34">22966 8908 0,'17'0'46,"1"0"-30,0 0-16,-1 17 16,36-17-1,18 0 1,-1 18 0,1-18-1,-36 0 1,-17 0-1</inkml:trace>
  <inkml:trace contextRef="#ctx0" brushRef="#br0" timeOffset="129502.59">22754 9066 0,'-17'0'31,"17"18"-15,17-18-1,1 18-15,35-18 16,35 35-1,18-17 1,0-18 15</inkml:trace>
  <inkml:trace contextRef="#ctx0" brushRef="#br0" timeOffset="139157.6">9155 8996 0,'-18'0'0,"0"0"31,18-18 16,-17 18-31,-1-17-1,18-19 1,0 19 0,0-1-1,18 0 1,17 18 0,53-17-1,-17 17 1,35 0-1,-18-18 1,-18 18 0,-52-18 15</inkml:trace>
  <inkml:trace contextRef="#ctx0" brushRef="#br0" timeOffset="139524.84">9349 8925 0,'0'53'15,"0"35"1,0 1 0,17-54-16,-17 53 15,18 36 1,-18-19 15,-18-34-31,-17-53 16,0-18-1,17-36 17,18 1-17,0 0 1,0 17-1,18 0 1,52 18 0,18 0-1,-70 0-15</inkml:trace>
  <inkml:trace contextRef="#ctx0" brushRef="#br0" timeOffset="139941.14">9772 9278 0,'0'-18'0,"18"18"31,-18 18-15,0 0 0,17-1-1,1 54 1,-1-1-1,-17-17 1,0-70 15,0-1-31,0-17 16,18-53 0,-18 35-1,35 0 1,1 35-1,-1 18 1,18 53 15,-35-18-31,17 36 16,-35 17 15,0-17-15</inkml:trace>
  <inkml:trace contextRef="#ctx0" brushRef="#br0" timeOffset="141771.71">10248 9278 0,'18'18'16,"-18"-1"-16,17 19 31,1-19-31,0 19 16,-18-1-16,35 0 15,0 36 1,-17-36 0,0-35-1,-1-53 1,1 0 0,-1-53-1,-17 36 1,36-1-1,-19 18 1,19 53 0,-1 18 15,-17-1-31,17 54 31,0 0-15,0-1-1,-17-35 1,0-35 0,17-17-1,0-36 1,1 0 0,-19-35-1,1 17 1,-18 54-1,-35 52 1,-18 0 0,35 0-16,-17 36 15,17 52 17,18-17-17,71-35 1,-18-71-1,35-18 1,-18-70 0,-17-35-1,-53 52 1,0-35 0,0 88-16,0-17 15,35 53 16,-17 35-15,0-36-16,-1 36 16,1 53-1,-18-35 1,0-18 15,-18-53-15,1-18-1,-1-35 1,53-17 0,1 17-1,34-18 1,18 0 0,18 1-1,-18 17 1,-52 18-1,-36 17 1,-36 53 0,-34 18-1,17 0 1,0 18 0,53 17 15,53 0-16,0 0 1,-35-35 0,-18 0-1,-18-18 1,-17-35 0,17-17-1,18-54 1,18 1-1,35-1 1,-1 54 0,19-1-1,0 0 1,17 1 0,-18-1 15,1-35-16,-18 0 1,-18-17 0,-35 17-1,0 17 1,-35 36 0,-36 36-1,-35 34 1,36 18-1,52-17 1,36 17 0,52 0-1,-17-35 1,18-17 0,17-36 15,-17-18-16,-36 0 1,-17 1 0,-18-1-1</inkml:trace>
  <inkml:trace contextRef="#ctx0" brushRef="#br0" timeOffset="150296.12">21026 7355 0,'0'-17'32,"-18"17"-17,18-18 1,0 0 15,0 1-31,0-1 31,0 1-15,-18 17 31,1 17-32,-1 18 1,-17 36 0,17-53-16,-35 52 15,0 36 1,18 0 0,35-36-1,-18-34 1,18-1-1,0-53 17,0 1-1,0-1-31</inkml:trace>
  <inkml:trace contextRef="#ctx0" brushRef="#br0" timeOffset="151812.31">14376 9243 0,'0'17'31,"-18"1"-15,18 17-1,-53 71 1,35 35 0,18 0-1,0 0 1,0-70-1,-35 0 1,35-54 0,0-34-1,0-36 1,0-71 0,0-35-1,0 1 1,0 52-1,53-18 17,35 36-17,-52 53-15,34 0 16,18 17 0,-52 18-1,-1 35 1,-35 36-1,0-54-15,0 36 16,-18-17 0,-35 17-1,0-18 1,1-17 0,16-18-1</inkml:trace>
  <inkml:trace contextRef="#ctx0" brushRef="#br0" timeOffset="153510.71">15152 9701 0,'0'18'15,"-18"0"1,1-18 0,17 17-1,-18 1 1,18 0 0,18-18 30,-18-18-30,0 0 0,0 1-16</inkml:trace>
  <inkml:trace contextRef="#ctx0" brushRef="#br0" timeOffset="154276.31">15893 9402 0,'0'-18'16,"0"36"15,0-1-15,0 18-16,0 54 15,-18-1 1,18 53 15,-18 0-15,18-70 0,0-36-16,0 18 15,-17 0 1,17-36-1,0-52 1,-18-53 0,18 0-1,0-89 1,0 1 0,35 17-1,-17 89 1,53-19-1,-19 54 1,37 35 0,-1 53 15,-53-18-15,-17 54-1,-18-19 1,0-35-1,-53 18 1,-18-35 0,-17-36-1,35 1 1</inkml:trace>
  <inkml:trace contextRef="#ctx0" brushRef="#br0" timeOffset="154960.81">16616 8819 0,'0'18'47,"0"0"-31,0-1-16,-35 36 15,-1 0 1,19 18-1,-19-18 1,19 0 0,-1-1-1,18-16 17,0-19-17,0-34 16</inkml:trace>
  <inkml:trace contextRef="#ctx0" brushRef="#br0" timeOffset="157322.81">17621 9772 0,'-17'0'16,"-1"0"0,36 0 46,-1 0-62,1 0 16,17 0-1,36-18 1,17 18 0,-35 18-1</inkml:trace>
  <inkml:trace contextRef="#ctx0" brushRef="#br0" timeOffset="157540.1">17392 9984 0,'-18'17'16,"18"1"-1,18-18 17,0 0-32,17 0 15,53 18 1,36-18 0</inkml:trace>
  <inkml:trace contextRef="#ctx0" brushRef="#br0" timeOffset="158105.5">18080 10019 0,'17'18'62,"1"-18"-62,0 0 16,52 0 0,19 0-1,-37-18 1,19-17 0,-18-1-1,-35-17 1,-18 18-1,0-18 1,-18 36 0,-35 17-1,0 35 1,0-18 0,0 54-1,53 0 16,0 17-15,36-18 0,-1-34-1,71 17 1,-53-53 0,-1 0-1,19 0 1,-36-36-1,-35 19 1</inkml:trace>
  <inkml:trace contextRef="#ctx0" brushRef="#br0" timeOffset="168394.98">14711 7426 0,'0'-18'16,"-18"18"15,1 0-16,17-17 1,-18 17 0,0 0-1,1 0 1,-1 0 0,-17 0-1,-1 17 1,1 1-1,0 17 1,-18 18 0,18 0-1,35 0 1,0-18 0,17-17-1,19 0 1,-1-36 15,18 0-15,0-17-1,-18-18 1,-17 35-16,17-17 16,-17-18-1,-18 18 1,0 53 31,0 17-32,0 35 1,0-17 0,0 18-1,17-18 1,18-18-1,-17-35 17,0 0-17,-1-18-15</inkml:trace>
  <inkml:trace contextRef="#ctx0" brushRef="#br0" timeOffset="169977.3">14940 7549 0,'18'0'15,"-18"18"-15,17-18 94,1 0-78,0 0-1,-1 0 1,1 0-16,17 0 31,1 0-15,34-18 0,18 18-1,-17-17 1,-18 17-1,-36 0-15</inkml:trace>
  <inkml:trace contextRef="#ctx0" brushRef="#br0" timeOffset="170409.65">15187 7391 0,'0'0'0,"0"-18"16,-18 0-1,-17 18 1,18 18 15,17 0-31,0-1 16,0 36-1,0-35-15,0 35 16,-18 53 0,18-18-1,0-18 1,0-17-1,0-17 1,0-19 15</inkml:trace>
  <inkml:trace contextRef="#ctx0" brushRef="#br0" timeOffset="173107.99">15681 7461 0,'0'18'47,"18"-18"-16,-18 18-31,17-18 32,-17 17-32,18-17 15,0 0 17,-1 0-1,1 0-16,-18-17-15,35-1 16,0-17 15,-17 17-31,0-35 16,-1 0 15,-17 0-15,0 18-1,0 17 1,-17 18 62,17 18-78,-18-18 16,0 18-16,1-1 15,-19 18 1,36-17-16,-35 17 16,0 18-1,17 18 17,18-18-17,0-18 1,0 18-1,18 0 1,0-18 0,17-35-1,18 18 1,-18-1 0,18-34-1,-18 17 1,-35-18-16,35 1 15,-17-1 1</inkml:trace>
  <inkml:trace contextRef="#ctx0" brushRef="#br0" timeOffset="173773.45">14658 7973 0,'0'0'0,"18"0"0,-1 17 0,36-17 16,71-17-1,52-1 1,-35 18 15,71-18-15,-1 1-1,-52-1 1,-88 1 0,-54 17-16,1 0 15</inkml:trace>
  <inkml:trace contextRef="#ctx0" brushRef="#br0" timeOffset="174190.75">14676 8184 0,'0'0'0,"-18"18"0,36-18 31,34 18-15,72-18-1,-18-18 1,105 0-1,19 1 1,-89-1 0,0 1-1,-70-1 1,-71 0 15</inkml:trace>
  <inkml:trace contextRef="#ctx0" brushRef="#br0" timeOffset="174888.24">16369 7426 0,'18'0'32,"-1"0"-17,1 0 1,-1 0-16,19-18 16,34 18-1,1-17 1,-18-1-1,-18 18 1</inkml:trace>
  <inkml:trace contextRef="#ctx0" brushRef="#br0" timeOffset="175188.46">16334 7691 0,'17'0'16,"1"0"-16,0 0 15,17 0 1,35 0 0,1-18-1,-18 0 1,17 1 0,-34-19-1</inkml:trace>
  <inkml:trace contextRef="#ctx0" brushRef="#br0" timeOffset="176165.15">17462 7197 0</inkml:trace>
  <inkml:trace contextRef="#ctx0" brushRef="#br0" timeOffset="177185.87">17604 7214 0,'0'-17'0,"0"-1"31,0 0-16,-18 18 1,-17-17 0,-1 17-1,-34 17 1,35 1 0,-36 35-1,36 0 1,35 17-1,-18-17 1,18 0 0,35 0-1,1-35 1,-1-18 0,0-35-1,0-18 1,18 0 15,-53 17-31,18-17 31,-18 71-15,0 0 0,0-1-1,0 36 1,0-35-16,0 53 15,35-1 1,1-17 0,-1-18-1,0-35 1,18-17 0,-35-1-1</inkml:trace>
  <inkml:trace contextRef="#ctx0" brushRef="#br0" timeOffset="178801.1">14323 8043 0,'0'18'16,"17"-18"-16,72 35 31,34-17-15,89 17 0,52-17-1,-52-18 1,-89 0-16,107 17 15,87-17 1,1-17 0,-36-1-1,-106 1 1,71-36 0,0 0-1,-106 0 1,-88 17-16,71-16 15,17-37 1,-18-16 15,18 16-15,-70 19 0,35-18-1,-36-1 1,1 1-1,-36 0 1,-17 17 0,-18-34-1,-35 16 1,-71 1 0,-35 0-1,17 17 1,-70-17-1,-18 18 1,-17-1 15,70 36-15,-70 35 0,17 0-1,1 0 1,17 35-1,53 0 1,-71 36 0,0 17-1,1-17 1,87-18 0,-52 17-1,17 1 1,36 17-1,17 0 1,35-35 15,1 35-15,17 0 0,35-35-1,0 36 1,1-1-1,-1-18 1,1 1 0,17-36-1,0 18 1,0 0 0,17 0-1,18 0 1,1-18-1,34 18 1,36-18 15,0-17-15,-53 0-16,35-18 16,53 17-16</inkml:trace>
  <inkml:trace contextRef="#ctx0" brushRef="#br0" timeOffset="190323.83">13741 10283 0,'-18'0'16,"36"0"46,-1 0-46,1 0-16,53 0 15,-1 0 1,54 0 0,-1 0-1,-35 18 1,-53-18-16</inkml:trace>
  <inkml:trace contextRef="#ctx0" brushRef="#br0" timeOffset="190722.11">15363 10407 0,'36'0'16,"34"18"0,89-18-1,70 35 1,1-18 0,-107 1 15,36-18-16,-89 0 1</inkml:trace>
  <inkml:trace contextRef="#ctx0" brushRef="#br0" timeOffset="191654.99">18239 10619 0,'17'17'16,"1"-17"0,35 0-1,35 0 1,-35 0-1,0 0 1,-18 0 0,-17-17-1</inkml:trace>
  <inkml:trace contextRef="#ctx0" brushRef="#br0" timeOffset="191855.13">18115 10760 0,'-35'17'16,"35"1"-1,35-18 1,-17 18 0,35-18-1,53 0 1,-1-18-1,-52 18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5-22T10:03:47.7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1870 0,'0'-18'16,"0"36"31,0-1-31,0 1-1,0 17 1,-18 53-1,-17 1 1,17-1 0,1-53-1,-1 0 1,18-52 0,0-1-1,35-88 1,18-17-1,0 17 1,35 18 0,-52 70-1,17 1 1,-18 52 0,-17 18 15,-18 17-16,0 36 1,0 0 0,0 0-1,-18-53 1</inkml:trace>
  <inkml:trace contextRef="#ctx0" brushRef="#br0" timeOffset="366.34">4251 2046 0,'18'-53'16,"-18"36"-16,35-1 15,-35 36 17,-18-1-17,1 36 1,-1 35-1,18-17 1,18-18 0,-1-36-16,36-17 31,-35-53-15,-1-35-1,-17 35 1,-17-17-1,-36 35 1,-18 17 0,54 36-1</inkml:trace>
  <inkml:trace contextRef="#ctx0" brushRef="#br0" timeOffset="798.66">4498 1976 0,'0'0'0,"18"0"16,-1 0-1,-17 17 17,0 1-32,0-1 15,18 36 1,-1 0-1,1-17 1,-18-19 0,18-34 15,-18-1-31,17-53 16,36-17 15,-35 53-16,17 17 1,-17 18 0,-1 36-1,-17-1 1,18-18-16,0 36 16,-1 18-1,-17-18 1</inkml:trace>
  <inkml:trace contextRef="#ctx0" brushRef="#br0" timeOffset="982.8">5009 2152 0,'18'0'46,"0"0"-30,17-18 0,0 18-16</inkml:trace>
  <inkml:trace contextRef="#ctx0" brushRef="#br0" timeOffset="1531.16">5627 2011 0,'0'-18'0,"0"1"16,-35-19 0,-1 36-1,19-17-15,-19 17 16,1 17 0,35 36-1,0 0 16,35-18-15,-17 1-16,17 34 16,-35-17-1,0 18 1,-35-36 0,-36 0-1,1-35 1,35-53-1,70-35 1,35 18 0,36-36-1,18 35 1,-54 54 0,-34-1-1,-19 18 16,-17 35-15,0 36 0,0 17-1,-35-18 1,17-34 0,18-1-1</inkml:trace>
  <inkml:trace contextRef="#ctx0" brushRef="#br0" timeOffset="1714.35">5909 1905 0,'0'0'0,"-18"-88"16,1 70 0,-1-17-1,18 17 1,-18 18 15,18 18-31</inkml:trace>
  <inkml:trace contextRef="#ctx0" brushRef="#br0" timeOffset="2464.89">6050 2046 0,'0'18'62,"0"-1"-46,0 1-16,0 0 15,0 35 1,0-1 0,0 1-1,0-17 1,0-54 0,0-17-1,35-53 1,1 17-1,34-17 1,-34 53 0,-1 17-1,-18 18 1,1 53 0,0 17-1,-1 1 1,19-18-1,-19-18 1</inkml:trace>
  <inkml:trace contextRef="#ctx0" brushRef="#br0" timeOffset="4378.37">6667 2099 0,'0'-35'16,"18"-18"-1,-18 18 1,-35 35 0,-18 17-1,-18 36 1,18 18 0,53-18-1,0-36 1,18-34 15,53-19-15,-1-17-1,-35 18 1,-17 17 0,-18 36-1,0 70 1,0 0-1,0-52-15,0 70 16,-35 52 0,17-34-1,-17-54 1,17-70 0,-17-35-1,35-71 1,0-35 15,35 53-15,18-53-1,35 53 1,1 35 0,-1 0-1,-53 53 1,-17-18-1,-18 36 1,0 17 0,-36 36-1,19-18 1,17 17 0,0-35-1,17-17 1,36-36 15,0-17-15,18-35-1,-18-1 1,-53 36 0,0 52 15,0 36-16,0 18 1,0-18 0,0-18-16,35 0 15,36-35 1,17-35 0,-18-18-1,1-70 1,-18-18-1,17-18 17,-34 35-17,-19 71 1,-17 36-16,-35 52 31,0 89-15,-18-36-1,53-35-15,-18 52 16,-17 37 0,53-37-1,17-69 1,-18-36-16,54-18 16,17-53-1,0-17 1,-17 0-1,-36 35 17,-35 36-17,-17 17 1,-36 52 0,0 19-1,17 17 1,36-53-1,18 18 1,17-53 0,1-17-1,-19-1-15,19-35 16,-19-17 0,1-1-1,-1 36 1,-34 70 15,-18 36 0,17-1-15,18-52-16,0 35 16,0 17-1,53-52 1,0-36-1,0-17 1,-18 17-16,0-35 16,36-35-1,-18 18 1,-18 52 0,0 36 15,-17 52-16,-18-17 1,0-18-16,0 18 31,0 18-15,-18-53 0,18-36-1,0-17 1,53-71-1,18 18 1,35-1 0,-36 54-1</inkml:trace>
  <inkml:trace contextRef="#ctx0" brushRef="#br0" timeOffset="6026.63">3228 2769 0,'0'0'0,"18"0"15,87 36 1,72-36 0,-36 0-1,-71 0-15,89 0 16,53 0-1,0 17 1,17-17 15,-88 18-15,88-18 0,18 17-1,-88-17 1,53 0-1,-18 0 1,0 0 0,17 0-1,19 0 1,-89 18 0,70-18-1,-17 0 1,0 18-1,-70-18 1,-71 0-16,70 0 16,36 17-1,17 1 17,1 0-17,-54-18 1,54 17-1,-19-17 1,19 18 0,-89-18-1,36 18 1,-1-18 0,-35 0-1,-17 17 1,-36-17-1,0 0 1,-17 0 15</inkml:trace>
  <inkml:trace contextRef="#ctx0" brushRef="#br0" timeOffset="10771.68">12136 2575 0,'0'18'16,"17"-36"46,1 18-62,-1 0 0,1 0 16,88 0-1,-36 0 1,54-17 0,-36 17-1,-35 17 1</inkml:trace>
  <inkml:trace contextRef="#ctx0" brushRef="#br0" timeOffset="11038.87">12400 2434 0,'0'0'0,"-18"-17"16,1-1 0,17 36 15,0-1-16,0 36 1,0 53 0,0 0-1,0-18 1,0 0 0,0-35-1</inkml:trace>
  <inkml:trace contextRef="#ctx0" brushRef="#br0" timeOffset="12187.75">12841 2170 0,'0'-18'0,"0"0"15,0 1 1,0-1-16,-53-17 16,0-1-1,-53-16 1,-52 16 0,-54 36-1,53 0 1,89 18-1,-89 0 1,-53 70-16,54 53 31,52 18-15,70-36 0,36 53-1,71 18 1,52-17-1,-17-71 1,-35-53-16,88 17 16,105-17-1,-17-71 1,-18-52 0,-87-18-1,52-71 1,-36-17-1,-87 34 17,-18-69-17,-53 17 1,-88 35 0,-54 36-1,19 70 1,52 17-16</inkml:trace>
  <inkml:trace contextRef="#ctx0" brushRef="#br0" timeOffset="15286.5">5927 4568 0,'0'36'16,"-36"17"-1,1 52 1,35 19 0,0-1-1,0-34 1,0 16 15,0-34-15,0-53-16,0-1 15,0 1 1,0-36 31,0 1-47,-18-1 16</inkml:trace>
  <inkml:trace contextRef="#ctx0" brushRef="#br0" timeOffset="16133.14">5891 4674 0,'0'-17'16,"0"-1"-16,0 0 15,0-17 1,36 0 0,17 0-1,-18 17 1,18-17 0,0 35 15,-18 0-16,18 17 1,-35 36 0,-1 35-1,-17-17 1,-35-1 0,0-34-1,-36-1 1,0-35-1,19 0 1,-19-18 0,36 18-1</inkml:trace>
  <inkml:trace contextRef="#ctx0" brushRef="#br0" timeOffset="16466.41">6421 5380 0,'17'0'16,"-17"-18"0,0 36-1,-17-18 1,-1 35-16,18 0 31,-35 54-15,-1-1-1,1 0 1,0-35-16</inkml:trace>
  <inkml:trace contextRef="#ctx0" brushRef="#br0" timeOffset="17282.02">7602 4692 0,'0'-35'16,"0"-1"-1,0 1 1,-17 17 0,-36 1-1,-18 17 1,-35 35-1,36 18 1,35-18-16,-36 36 16,0 35-1,54 0 1,17-36 15,35-35-15,53-17-1,0-36 1,18-35 0,-35-17-1,-1-54 1,-70 1 0,0 17-1,-35 53 1,0 53-1,17 0 1,1 53 0,17 35-1,0 0 1,0-35-16,0 36 16,17 34 15,1 1-16,-18-36 1,0-35 0,0-18-1,-35 0 1,-1-35 0,1 0-16</inkml:trace>
  <inkml:trace contextRef="#ctx0" brushRef="#br0" timeOffset="20762.16">5980 6879 0,'-18'-17'15,"0"17"1,18 17 46,0 1-62,0-1 16,-17 1-16,-1 70 16,-17 36-1,-1-36 1,19-35-16,-18 35 15,-18 36 1,0-19 15,53-52-15,0-35-16</inkml:trace>
  <inkml:trace contextRef="#ctx0" brushRef="#br0" timeOffset="21411.69">5838 6985 0,'0'-53'16,"-17"-35"-1,52 0 1,18 17-1,35 18 1,-35 36 15,35-1-15,18 36 0,-35 34-1,-54 1 1,-17-35-16,0 53 15,-35 17 1,-35 0 0,-19-35-1,36-35 1,0-18 0,18-18-1,35-17 1,0 17-1,35 18 17,1 53-1,-1 0-15,-17-18-16,17 36 15,36 52 1,-1 1-1,18-19 1,-17-34 0,-36-36-1,18 1 1,0-19 0,-35-34-1</inkml:trace>
  <inkml:trace contextRef="#ctx0" brushRef="#br0" timeOffset="21861.01">7056 7214 0,'17'0'78,"1"0"-78,-1 0 16,89 0-1,-35 0 1,88 0-1,-18 0 1,-35 0 0,-71 0-16</inkml:trace>
  <inkml:trace contextRef="#ctx0" brushRef="#br0" timeOffset="22177.23">7126 7444 0,'0'0'0,"0"17"16,-18-17-1,18 18 1,36 0 0,87-18-1,36 17 1,-36-17 0,-52 0-16,70 0 15,-17 18 1</inkml:trace>
  <inkml:trace contextRef="#ctx0" brushRef="#br0" timeOffset="22892.79">9260 6932 0,'-17'-18'0,"17"1"15,-36 17 17,19 53-17,17 70 1,0-35-1,0 71 1,0 0 0,-18-71-1,1-35-15,-1 18 16,18-19 0</inkml:trace>
  <inkml:trace contextRef="#ctx0" brushRef="#br0" timeOffset="23393.21">9225 7038 0,'-18'0'0,"18"-18"0,-17 1 16,17-19 0,0 19-1,17-1-15,54-35 16,-36 36-1,36-1 1,-1 18 0,-34 18-1,34 34 17,-34 19-17,-36 17 1,-18-53-1,0 1-15,-52-1 16,-36 0 0,0 1-1,0-36 1,53 17 0</inkml:trace>
  <inkml:trace contextRef="#ctx0" brushRef="#br0" timeOffset="23725.45">10089 7497 0,'-17'0'16,"52"0"0,18 0-1,18 0 1,-19 0-16,54 0 15,35 0 1,-17 17 0</inkml:trace>
  <inkml:trace contextRef="#ctx0" brushRef="#br0" timeOffset="23992.64">10336 7285 0,'-17'-18'16,"-1"1"-16,18-1 31,0 18-15,0 35-1,0 18 1,0 53-1,0 0 1,0-18 0,0-53-16,0 36 15</inkml:trace>
  <inkml:trace contextRef="#ctx0" brushRef="#br0" timeOffset="24824.3">11695 7108 0,'17'-52'0,"-17"-1"15,0-18 1,-53 36 0,18 17 15,-53 18-16,-18 53 1,-17 71 0,52-36-1,0 70 1,54-34 0,34-1-1,54-87 1,35 17-1,17-71 1,18-35 0,-35-35-1,-35 0 1,-36 52-16,0-69 31,-17-19-15,-18 18-1,0 53 1,-18 0 0,-35 53-1,-17 36 1,-36 52 0,35 35-1,36-17 1,35 53-1,18-71 1,-1-35-16,19 18 16,17 34-1,0-16 1,-53-19 15,17-52-15,-17 17-1,-35-17 1</inkml:trace>
  <inkml:trace contextRef="#ctx0" brushRef="#br0" timeOffset="29386.31">17586 5397 0,'-18'-17'0,"1"17"15,-1 17 16,0 19-15,-35 52 0,36 0-1,-36 71 1,0-18 0,0 0-1,35-88 1,1-18-16,17 1 15,0-19 1,0-34 15,0-72-15,17-16 0,54-72-1,35-34 1,-18 34-1,0 89 1,18 0 0,-18 52-1,0 19 1,-52 52 0,-19 18-1,-17 18 1,-17 17-1,-54 0 1,1-53 15,-36 1-15,53-36-16</inkml:trace>
  <inkml:trace contextRef="#ctx0" brushRef="#br0" timeOffset="29919.69">19279 5609 0,'-17'0'32,"-1"0"-32,-17 18 15,-36 35 1,-35 53-1,-17 35 1,52 35 0,54-70-1,17-53 1,0 53 0,88 17-1,-53-105-15</inkml:trace>
  <inkml:trace contextRef="#ctx0" brushRef="#br0" timeOffset="30485.09">19350 5909 0,'0'0'0,"0"-35"15,0-1 1,53 36-1,0 18 1,-36 0-16,36 35 16,0 52-1,-53 1 17,-17-35-17,-36-36 1,0-17-1,35-36 1,18-35 0,53 0-1,-18 36-15,36-36 16,52-35 0,-17 35-1,-35 0 1,-36 17-1,-53 36 17,-52 53-17,-36 18 17,35-18-17,36 70 1,35-70-1,18 0 1,17-35-16,18-18 16,53 0-1</inkml:trace>
  <inkml:trace contextRef="#ctx0" brushRef="#br0" timeOffset="30752.28">20161 6368 0,'0'53'16,"-17"-1"-1,-1-34-15,-17 35 16,-36 18 0,1 17-1,17-35 1</inkml:trace>
  <inkml:trace contextRef="#ctx0" brushRef="#br0" timeOffset="31018.47">20514 6667 0,'0'18'16,"0"0"0,-18 35-1,-35 0 1,-17 17 0</inkml:trace>
  <inkml:trace contextRef="#ctx0" brushRef="#br0" timeOffset="31683.94">21061 6121 0,'70'-71'15,"-52"53"1,0 18-16,-1-35 16,-17 70 15,0 18-15,0 18-1,0 0 1,0-1-1,36-35 1,-19-52 0,18-19-1,1-34 1,17-1 15,-53 18-15,0 36-1,0 34 1,-18 54 0,-17 52-1,-18 36 1,35-53 0,-17 53-1,-18-18 1,-18-71-1,36-34 1,18-54 0,17 0-1,0-17-15,17-53 16,36 0 15,0 35-15,0 18-16</inkml:trace>
  <inkml:trace contextRef="#ctx0" brushRef="#br0" timeOffset="31868.08">21519 6597 0,'0'18'15,"-17"17"1,-1-18-16,-17 19 15,0 34 1,-1 1 0,36-53-1</inkml:trace>
  <inkml:trace contextRef="#ctx0" brushRef="#br0" timeOffset="32167.29">22102 6032 0,'52'-70'16,"-52"52"-16,18-17 15,17 53 1,18 52-1,0 89 1,-35-36 0,-18 107-1,-88-19 1,-89-34 15,89-124-31</inkml:trace>
  <inkml:trace contextRef="#ctx0" brushRef="#br0" timeOffset="33233.04">17515 7056 0,'0'-18'0,"0"0"16,0 1 0,-17 17-1,-19 0 1,-16 0 0,-72 70-1,1 36 1,-1 53-1,71-71 1,53 53 0,53-35-1,71-36 1,52-70 0,-35-17 15,36-54-16,-19-70 1,-52-35 0,-71-1-1,-35 89 1,-53 18 0,-52 34-1,16 72 1,37 34-1,52 71 1,0 18 0,35 17-1,0-34 1,0-37 0,-17 36 15,-18-52-16,-53-19 1,-35-52 0,17-18-1</inkml:trace>
  <inkml:trace contextRef="#ctx0" brushRef="#br0" timeOffset="33765.42">19544 7514 0,'0'0'0,"0"-35"16,-18 0 0,-17 17-1,0 53 1,-18 18 0,-71 71-1,18 34 1,36 1 15,52-53-15,18-71-16,0 53 15,88-17 1,1-53-16</inkml:trace>
  <inkml:trace contextRef="#ctx0" brushRef="#br0" timeOffset="34264.75">19685 7796 0,'0'-35'0,"-18"17"0,18-17 16,0 18 0,36 34-1,-1 36 16,0 0-15,-35 53 0,0 0-1,-53-53 1,18-36 0,35-52 15,71-36-16,17-17 1,-18 35 0,-34 36-16,34-36 15,1 17 1,-54 19 0,-17 34-1,-35 1 16,-53 53-15,-18 34 0,53-16-1,35-19 1,36 1 0</inkml:trace>
  <inkml:trace contextRef="#ctx0" brushRef="#br0" timeOffset="34648.05">20144 8184 0,'-18'0'16,"18"18"-1,0 0 1,0-1-1,0 1 1,0 17 0,0-17-16,0 17 15,-35 0 1,-54 1 0,19-19-1,35-17 1,52 0 31,1 0-47,35 0 15,-18 0-15,18 18 16,18 0 0</inkml:trace>
  <inkml:trace contextRef="#ctx0" brushRef="#br0" timeOffset="34847.18">20479 8449 0,'0'18'47,"-18"-18"-32,-35 53 1,0 17-1,0 18 1,53-70 0</inkml:trace>
  <inkml:trace contextRef="#ctx0" brushRef="#br0" timeOffset="35463.61">21114 8132 0,'35'-36'16,"-35"1"0,0 53-1,0-1 1,0 19-1,0 34 1,18-17 0,-1-18-1,1-35-15,17 18 16,0-53 0,1 35-16,-1-53 15,18 0 1,-53 0 15,0 71 0,-18 52-15,-35 18 0,18 0-1,-18 36 1,-17-1-1,17-34 1,35-54 0,0-17-16,18-36 15,0 0 1,0-70 0,71-18-1,17 0 16,-35 71-31,53-18 16</inkml:trace>
  <inkml:trace contextRef="#ctx0" brushRef="#br0" timeOffset="35796.86">21572 8414 0,'0'17'16,"18"1"15,-18 0-15,0 17 0,-35 0-1,-53 36 1,17-36-1,36 0 17,52-35-17,19 0 1,87 0 0,36-53-1,-106 36-15</inkml:trace>
  <inkml:trace contextRef="#ctx0" brushRef="#br0" timeOffset="36030.03">22384 8132 0,'0'-53'16,"0"17"-16,0 19 15,0 34 1,0 1-16,0 35 15,0 70 17,0 18-17,-18 1 1,-52-54 0,-89 18-1</inkml:trace>
  <inkml:trace contextRef="#ctx0" brushRef="#br0" timeOffset="38411.07">17127 9137 0,'0'18'0,"-17"-18"15,-1 17 1,-17 54-1,-18 17 1,18 0 0,-18 71-1,-18-18 1,18-35 0,53-53-1,0-36 1,0-34-1,35-71 17,1-18-32,52-71 15,53 1 17,-53 70-17,-35 53-15,35-17 16,53 34-1,-70 19 1,-53 70 0,-36 17-1,-35-17 1,-35 35 0,-18-17-1,18-36 1,53-35-1,17-17 1,18-19 0,0 19 15,35-1-15,1 36-1,16 35 1,1 52-1,-17-16 1,17 34 0,-1 18-1,1-53 1,0-17 0,0-36-1</inkml:trace>
  <inkml:trace contextRef="#ctx0" brushRef="#br0" timeOffset="39976.25">19226 9454 0,'36'0'16,"-19"-17"-16,-17-1 31,-17 36-15,-36 17-1,-53 53 1,0 0 0,-17 71-1,34-18 1,89-17-1,71-18 1,17-53 0</inkml:trace>
  <inkml:trace contextRef="#ctx0" brushRef="#br0" timeOffset="40508.61">19420 9772 0,'0'-35'16,"-17"17"-1,17 0-15,0-17 16,35 35 0,36 35-1,-1 36 1,-70-1-1,-17 36 1,-36-35 0,0-36-1,35-35 1,71-53 31,35-17-32,-17-1 1,-18 36-16,35-18 16,-53 18-16,18-1 15,0 1 1,-53 17 0,0 36-1,-53 17 1,-18 36-1,36 17 1,18 0 0,52 1-1</inkml:trace>
  <inkml:trace contextRef="#ctx0" brushRef="#br0" timeOffset="40974.96">20126 10107 0,'0'-18'15,"0"1"1,18 17 31,-18 17-47,35 1 15,-35 17 1,0 1-16,0-1 16,0 18-1,-35-18 17,17-35-32,-17 0 31,35-18-16,0 1 1,35 34 0,-17 1-1,17 35 1,-17 0 0,-1 0-1,-17-36 1,-35 19-1,-71-19 1,35-17 0</inkml:trace>
  <inkml:trace contextRef="#ctx0" brushRef="#br0" timeOffset="41208.11">20602 10548 0,'18'0'16,"-1"18"-16,-17 17 16,0 0-1,-17-17-15,-18 35 16,-36 17-1,36 1 1</inkml:trace>
  <inkml:trace contextRef="#ctx0" brushRef="#br0" timeOffset="42289.89">21184 10054 0,'18'-53'16,"-18"36"-1,18 17 1,-1 35-1,1 18 1,-1 35 0,19 0-1,-1-53 1,-17-17 0,17-36-1,18-34 16,17-37-15,-52 36 0,0 36-16,-1-18 15,-17 70 17,-53 35-17,36-34-15,-18 52 16,-1 88-1,-17 1 1,0-19 0,-35-34-1,53-89 1,-18-17 0,35-54-1,18-52 16,0 18-15,71-18 0,35-1-1,-18 36 1,18 18 0,-53 35-1,17-18 1,1 1-1,-36-1 1,18 1 0,-18 17-1,-17 17 1,0 36 0,-18-18 15,0 1-31,-18-1 15,-35 36 1,18-19 0,17-34-1,18 0 1,35-18 0,1 17-1,17 19 1,-53-1-1,0-17-15,0-1 16,-36 36 0,-17-35-1,-35-18 1,18 0 0,34-36-1</inkml:trace>
  <inkml:trace contextRef="#ctx0" brushRef="#br0" timeOffset="42673.16">22560 9878 0,'35'0'16,"-17"0"-16,35 35 16,-35 53-1,-18-17 1,0-36-1,0 71 1,0-53-16,0 70 16,-71 89-1,0-89 1,-70 54 0,-35-71-1,53-71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5-22T10:04:43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2822 1393 0,'0'-17'16,"0"34"46,-17 1-46,17 17-16,-18 18 16,-35 53-1,35-35 1,1-54-16,-19 54 15,19-18 1,17-36 0,0-52-1,0-18 17,35-88-17,0 0 1,1 53-1,-19 35-15,19-18 16,16 18 0,-34 36-1,0 34 1,-1 19 0,1 70-1,0 17 1,-1 18-1,-17-35 1,18-53 0,-18-35-16</inkml:trace>
  <inkml:trace contextRef="#ctx0" brushRef="#br0" timeOffset="216.15">2646 1676 0,'-18'0'15,"36"0"1,-1 0 0,36-36-1,53 19 1,-35 17-1,-18-18-15</inkml:trace>
  <inkml:trace contextRef="#ctx0" brushRef="#br0" timeOffset="733.56">3510 1499 0,'0'-17'16,"-18"-1"0,-52 18-1,-1 18 1,1 17 0,35 18-1,17 0 1,18-18-1,18-17 1,17-18 0,35-36-1,-34-52 1,-1-35 15,0-1-15,-35 36-1,0 0 1,0 53 0,0 52-1,0 19 1,0-19-16,-17 54 16,-1 52-1,18 1 1,0-1-1,18-70 1,-1-35-16</inkml:trace>
  <inkml:trace contextRef="#ctx0" brushRef="#br0" timeOffset="1431.08">3722 1517 0,'0'-18'0,"0"1"16,-53-1 0,18 18-1,17 18-15,-17-1 16,-18 36 0,17 18-1,36-18 1,18-36-1,17-17 1,36-17 0,-18-54-1,-18 1 1,-17-72 0,17-16 15,-35 17-16,0 88 1,0 0 0,0 88 15,-18 71-15,1-36-1,-1 72 1,18-19-1,18-35 1,17-70 0,-17-1-16,35-34 15,0-18 1,-1-36 0,-34 18 15,-18 35-16,18 1 1,-18 52 15,0 0-15,-18 36 0,18-36-16,0 0 15,0-17 1</inkml:trace>
  <inkml:trace contextRef="#ctx0" brushRef="#br0" timeOffset="1614.21">4057 1164 0,'-35'-53'0,"17"18"31,-17 17-15</inkml:trace>
  <inkml:trace contextRef="#ctx0" brushRef="#br0" timeOffset="1831.37">4286 1023 0,'-17'0'32,"-1"35"-17,0 36 1,1 17 0,17 18 15,0 0-16,0-53-15</inkml:trace>
  <inkml:trace contextRef="#ctx0" brushRef="#br0" timeOffset="2180.66">4145 1393 0,'-35'-17'16,"35"-1"-1,17 18 17,1-17-32,17 17 0,18-18 15,53 0 1,-18 1 0,-35-19 15,-35 36-16,-18 18 17,0 17-17,0 1 1,-18 34 0,18-17-1,0-35-15</inkml:trace>
  <inkml:trace contextRef="#ctx0" brushRef="#br0" timeOffset="2363.77">4480 1111 0,'-17'-53'16,"-19"36"-1,36-19 1,18 36 0,0 0-1</inkml:trace>
  <inkml:trace contextRef="#ctx0" brushRef="#br0" timeOffset="3063.37">4727 1111 0,'0'0'0,"-17"18"16,-1-18-16,-35 53 15,-18 0 1,54 0 0,17 17-1,35-52 1,18-1 15,18-34-15,-54-18-1,-17-36 1,-17 36 0,-36-36-1,17 18 1,19 36-1,34 17 17,1 0-32,17 17 15,36 1 1,-36 0 0,0 17-1,-35 0 1,18 18 15,-18 18-15,0-54-1,0 1-15,0-1 16,0 1 0,0-53-1,0 0 1,18 17-16,17-35 15,18-35 1,35 17 0,-53 54-1,-17 17-15,17 35 16,-35-17 0,0 70-1,0 0 1</inkml:trace>
  <inkml:trace contextRef="#ctx0" brushRef="#br0" timeOffset="4194.29">1817 2028 0,'-18'0'15,"36"0"32,-1 0-31,1 18-16,17-18 0,54 0 31,69 0-15,-34 0-1,87-18 1,36 18 0,-17-17-1,-1 17 1,-88 0-1,71-18 1,-36 18 0,-17-17-1,-53 17 1,35-18 0,18 0-1,-36 18 1,-52 0-1,52-17 17,1 17-17,-19-18 1,-34 18 0,-36 0-16,53 0 15,18-18 1,0 18-1,-18 0 1,-35 0 0,35-17-1,-35 17 1,0 0 0,-35 0-1,0 0 1,17 0 15,-18 0-15,1 0 31</inkml:trace>
  <inkml:trace contextRef="#ctx0" brushRef="#br0" timeOffset="5460.3">6632 1199 0,'0'18'63,"-17"-18"-63,17 18 31,0-1-16,17-17 32,1 0-31,-18-17 0,17-1-1,-17 0 1</inkml:trace>
  <inkml:trace contextRef="#ctx0" brushRef="#br0" timeOffset="5810.55">6685 1817 0,'0'17'0,"0"1"16,0 0-1,0-1 1,0-34 47,0-1-48,0 0 1,0 1-16</inkml:trace>
  <inkml:trace contextRef="#ctx0" brushRef="#br0" timeOffset="38710.36">9296 1323 0,'0'-18'16,"-18"18"-1,0-17 1,1-1 0,17-35-1,17 35 1,54-34-1,0 16 1,-19 19 0,-16 17 15,-1 35-15,-35 18-1,-35 35 1,-1-35-1,19-18-15,-36 0 16,18 1 0,52-54 15,19 0-15,34 18-1,-17 0 1,-18 53-1,-17-17 1,-18 34 15,-71 18-15,1-35 0,-1-17-1,36-19-15,-18 1 16,-35-36-1,35-17 1</inkml:trace>
  <inkml:trace contextRef="#ctx0" brushRef="#br0" timeOffset="39243.74">10689 1411 0,'-35'0'0,"0"-18"16,-18 18 15,0 18-15,-18 17 0,-17 54-1,17 16 1,54-34-1,17 35 1,35-36 0,53-34-1</inkml:trace>
  <inkml:trace contextRef="#ctx0" brushRef="#br0" timeOffset="39709.07">11007 1587 0,'35'-35'16,"-35"18"-16,0-19 15,-53 19 17,0 52-17,0 18 1,0 35-1,53-17 1,0-18 0,18-18-1,17-53 1,18-35 0,-18-35-1,-17 35 1,0-17-1,-18 34 1,0 54 15,0 0-15,0 34 0,-18 37-1,18-1 1,0-53-1,18-17-15,17-1 0</inkml:trace>
  <inkml:trace contextRef="#ctx0" brushRef="#br0" timeOffset="40042.3">11501 1499 0,'17'-53'16,"1"36"-16,-18-1 15,-18 18 1,-17 18 0,0 52-1,17 1 17,18-1-17,18-34-15,35 52 16,-18-35-1,-18 17 1,-17-17 0,-88-35-1,35-18 1,-35-18 0,53 1-16</inkml:trace>
  <inkml:trace contextRef="#ctx0" brushRef="#br0" timeOffset="40774.93">11853 1676 0,'0'17'16,"0"1"-1,18-18 17,0 0-32,17-18 15,53-17 1,-17-36 0,-36 19-1,-17-19 1,-18 53-1,-71 18 1,-17 53 0,17 0-1,54-35-15,-19 52 32,19 36-17,52 0 1,71-35-1,-18-36 1,-35-35-16,53 0 16,70-53-1,-17-53 1,-36-35 0,-52 53-1,-18-36 1,-36 71-1,-34 18 1,-1 53 15,-17-1-31,35 54 32,18 17-17,17-17 1,0 35-1,0-18 1,-35 0 0,-17-35-1,-36-35 1,-18-18 0</inkml:trace>
  <inkml:trace contextRef="#ctx0" brushRef="#br0" timeOffset="42456.28">3069 3986 0,'-17'-17'0,"17"-1"15,0 0 1,0 1-1,0-1 1,0 1 0,-18 34 15,0 1-15,1 52-1,-1 19 1,0-54-16,-17 53 15,17 36 1,1-1 0,-1-17-1,18-53 1,-18 0 0,1-18 15,17-53-16,0 1-15</inkml:trace>
  <inkml:trace contextRef="#ctx0" brushRef="#br0" timeOffset="43171.92">3228 4621 0,'0'18'78,"0"0"-63,18-18 17,-1 0-17,1 0 17,-36 0 30,18 17-46,0 1 15,0-36 47,0 1-47,0-1-15,-17 18 15</inkml:trace>
  <inkml:trace contextRef="#ctx0" brushRef="#br0" timeOffset="46501.87">4851 3792 0,'0'18'47,"-18"-18"-32,18 18-15,0 35 16,-18 17 0,1-35-16,-1 36 15,-17 52 1,0-17-1,17 0 1,0-71 15,18-17-31,-17 17 0</inkml:trace>
  <inkml:trace contextRef="#ctx0" brushRef="#br0" timeOffset="46935.18">4780 3933 0,'0'-35'16,"0"-18"-16,0 18 15,18-18 1,52 0 0,1 36 15,-1-1-15,-34 18-16,17 18 15,0 17 1,-36 35-1,-34 1 1,-36-1 0,-36 1-1,1-18 1,18-35 0,34-18-1</inkml:trace>
  <inkml:trace contextRef="#ctx0" brushRef="#br0" timeOffset="47584.86">6103 4480 0,'-18'-17'0,"-17"-1"16,17-17-16,-52-36 31,35 1-15,-36-72 0,36-16-1,35 52 1,0-18-1,53 54 1,0 35 0,-18 35-1,-17 35 1,-36 53 0,-53 36-1,-52 17 1,52-71-1,-17 36 1,53-71 0,35-17 15,53-36 0,35 18-15,35-35-1,-87 35-15</inkml:trace>
  <inkml:trace contextRef="#ctx0" brushRef="#br0" timeOffset="48250.43">7003 3933 0,'0'-52'16,"0"16"-1,-36-17 1,1 36-1,-53-1 1,-36 36 0,1 35-1,70-18 1,18 53 0,35-17-1,53-18 1,52-53-1,-16 0 1,-36-18-16,17-17 16,18-36 15,-70 1-15,-18 17-1,0 0 1,-35 35-1,-1 18 1,1 53 0,35 0-1,0 53 1,0 0 0,18 17-1,-1-35 1,-17-52-16,0 34 15,0 1 1,-17-18 15,-18-36-31</inkml:trace>
  <inkml:trace contextRef="#ctx0" brushRef="#br0" timeOffset="50731.39">8714 4092 0,'0'-17'0,"0"-1"16,0 0-1,-18 1 1,-17-1 0,-18 36-1,-35-1 1,17 36-1,18-18 1,18 18 0,17-17-1,53-19 1,1-17 0,52-35 15,0-18-16,-17-17 1,-36-1 0,-35 36-1,0 52 17,-18 19-17,18 17 1,-17 52-1,17-16 1,0-36 0</inkml:trace>
  <inkml:trace contextRef="#ctx0" brushRef="#br0" timeOffset="51097.68">8996 4039 0,'35'-35'16,"-17"17"0,17 1-1,-17 34 1,-1 19 0,19 34-1,-36 18 1,0-17-1,0-36 1,-18-17-16,0-18 16,-17-18-1,17-52 1,18-19 0,71-16 15,-18 52-16,53 17 1,-53 36-16</inkml:trace>
  <inkml:trace contextRef="#ctx0" brushRef="#br0" timeOffset="51446.99">9490 4198 0,'17'0'16,"19"-35"0,17-53-1,-18 35 1,0-18 0,-35 18 15,-18 36-16,-34 17 1,34 17-16,-35 18 16,-18 36-1,36 17 1,35-17 0,35-1-1,36-34 1,52-19-1</inkml:trace>
  <inkml:trace contextRef="#ctx0" brushRef="#br0" timeOffset="52231.68">11377 4127 0,'18'-52'16,"-54"-19"-1,-69 36 1,-19 52-1,36 19 1,53-19-16,-18 36 16,17 18-1,36-18 1,53-36 0,0-17-1,-17-17-15,34-1 31,18-88-15,18-17 0,-53-36-1,-18 53 1,-17 0 0,-18 53-1,-18 89 16,1-1-31,-19 36 16,19 87 0,-1 19-1,18-36 1,18-71 0,35-34-1,0-54 16,0-35-15,-36 35-16,18-35 16,-17-17-1,-18 35 1,0 17 0,0 53-1,0 1 1,0 34-1,0-17 1,18-35 0</inkml:trace>
  <inkml:trace contextRef="#ctx0" brushRef="#br0" timeOffset="52395.78">11642 3916 0,'0'-71'15,"0"54"1,-36-54 0,36 53-1,18 18 1,17 0 0</inkml:trace>
  <inkml:trace contextRef="#ctx0" brushRef="#br0" timeOffset="52713.02">12047 3775 0,'-17'0'15,"-19"0"1,19 0-16,-36 0 16,0 35 15,35 0-31,18 36 31,18-18-15,17 35-1,-17 0 1,-18-17 0,-71-36-1,1-35 1,-18 0-1,70 0-15</inkml:trace>
  <inkml:trace contextRef="#ctx0" brushRef="#br0" timeOffset="52964.2">12171 3669 0,'53'-35'15,"-18"17"1,0 0 0,-35 54-1,0 17 1,0 52 0,-35 36-1,17 1 1,18-37-1,0-87-15</inkml:trace>
  <inkml:trace contextRef="#ctx0" brushRef="#br0" timeOffset="53295.43">12188 4092 0,'-17'-35'16,"-1"17"-16,18 1 31,71 17-15,-1-18-1,-52 18-15,52 0 16,1 0 0,-53-18-1,-1 1 1,-17 34 15,0 19-15,0 17-1,0 17 1,0-17 0,0-35-16</inkml:trace>
  <inkml:trace contextRef="#ctx0" brushRef="#br0" timeOffset="53467.55">12541 3810 0,'-35'-53'15,"35"18"1,18 52 15</inkml:trace>
  <inkml:trace contextRef="#ctx0" brushRef="#br0" timeOffset="53878.85">12771 3916 0,'0'35'16,"-36"-17"0,-17 35-1,18 0 1,17-18 0,36-35-1,17-18 1,54-17-1,-1-36 1,-18 18 0,1 1-1,-36 34 1,-35 36 0,0-1-1,-18 36 1,1 35-1,17-35 17,-18-35-32,18 35 15,0-18-15</inkml:trace>
  <inkml:trace contextRef="#ctx0" brushRef="#br0" timeOffset="54427.25">13353 3986 0,'0'-17'16,"0"-1"-16,0 0 15,-18 18-15,-17 18 16,-1 17 0,1 18-1,35 35 1,0-52-1,71 17 17,17-53-17,35-36 1,1-52 0,-54 0-1,1-53 1,-18-18-1,-35 36 1,-1 70 0,-17 0-1,0 70 1,-35 36 0,0 53-1,-1-35 1,-17 70-1,18 0 1,35-35 15,0-71-15,0 0 0,53-35-1,-18-17-15</inkml:trace>
  <inkml:trace contextRef="#ctx0" brushRef="#br0" timeOffset="54610.39">13741 3757 0,'-53'18'15,"53"-1"1,123 1-1,1-18 1,-54 0-16</inkml:trace>
  <inkml:trace contextRef="#ctx0" brushRef="#br0" timeOffset="55245.93">14993 3969 0,'0'0'0,"0"-18"16,18 0-16,-18 1 16,0-1 15,0 53-15,0 54-1,-36 34 1,19-35-1,-1 36 1,0-36 0,18-70-1</inkml:trace>
  <inkml:trace contextRef="#ctx0" brushRef="#br0" timeOffset="55526.13">15011 3986 0,'35'-105'16,"-17"52"-16,-18 17 0,53-17 31,35 1-15,18 69 0,-36 18-1,-70 1 1,0 34-1,-53-17 1,-53 0 0,53-18-1,1-35 1</inkml:trace>
  <inkml:trace contextRef="#ctx0" brushRef="#br0" timeOffset="55892.39">15575 3792 0,'0'18'16,"-53"35"-1,-17 0 1,52 17-1,36 1 1,17-36 0,53-17-1,0-36 1,-17-17 0,-53-18-1,-18 18-15,0-18 16,-36-18-1,1 18 1,0 53 0</inkml:trace>
  <inkml:trace contextRef="#ctx0" brushRef="#br0" timeOffset="56076.52">16034 3863 0,'0'18'15,"-18"-18"-15,0 35 16,1-18 0,-18 54-1,35-18 1,0-18-1</inkml:trace>
  <inkml:trace contextRef="#ctx0" brushRef="#br0" timeOffset="56258.65">16034 3810 0,'0'-53'16,"-18"-17"-1,0 17 1,36 17 0,17 36-1,18 18 1</inkml:trace>
  <inkml:trace contextRef="#ctx0" brushRef="#br0" timeOffset="56892.1">16298 3828 0,'-17'0'0,"17"17"0,-53 36 16,35-18-1,0 1 17,18-1-17,36-17 1,-1-18-1,-17 0-15,35 0 16,17-53 0,1 17-1,-54 19 1,-17 34 15,0 36-15,36 0-1,17-17 1,35-19 0,0-17-1,0-53 17,-35 0-17,-18 0-15,1-17 16,17-89-1,-18 18 1,-35 53 0,0 53-1,0 52 1,-53 54 0,-18 52-1,18-35 1,18 54-1,17-1 1,18-36 0,0-34 15,0-53-31</inkml:trace>
  <inkml:trace contextRef="#ctx0" brushRef="#br0" timeOffset="57308.39">16880 3933 0,'18'18'47,"0"-18"-47,35 0 16,70 0-1,18 0 1,-35-35 0,-35 0-1,-19-18 1,-52 17 15,-35 19-15,0 17-1,17 0-15,1 35 16,-1 18 0,18 35-1,18 0 1,-18-35 0,0 18-1,-53-36 1</inkml:trace>
  <inkml:trace contextRef="#ctx0" brushRef="#br0" timeOffset="59739.34">5997 5539 0,'18'0'16,"-18"17"15,0 1-31,0 17 15,-18 36 1,-17 35 0,0 17-1,-1 0 1,1 1 0,-35 52-1,-1 18 16,0 0-15,19 0 0,16-35-1,-52 141 1,53-141 0,-36 70-1,36-70 1,-18 88-1,0 0 1,-17 0 0,34-89-1,-17 89 1,36-158-16,-19 69 16,-16 54-1,-1-18 16,17-88-15,1 17 0,17-70-16</inkml:trace>
  <inkml:trace contextRef="#ctx0" brushRef="#br0" timeOffset="61204.42">2611 7902 0,'-18'0'0,"18"-17"16,-18 17-1,18 17 17,18-17-17,0 0-15,52 35 16,54-17 0,-19 17-1,89 1 16,53-1-15,71 36 0,-106-19-1,-89-34-15,106 35 16,142 18 0,34 17-1,-105-35 1,159 17-1,17 18 1,0 1 0,1 16-1,-160-52 1,142 36 0,17-19-1,0 1 1,1-1 15,-178-35-15,142 36-1,0-18 1,-158-18 0,-142-17-16,123 17 15,124 36 1,-17-18-1,-54 17 1,-17-17 0,-124-18-1,-87-35-15,52 36 16,18-19 0,-89 1-1,-52-18 1</inkml:trace>
  <inkml:trace contextRef="#ctx0" brushRef="#br0" timeOffset="65079.28">5274 8520 0,'0'-18'47,"0"0"-31,0 1-1,0-1 1,0 0 0,0-17-1,0-18 1,0 18-1,0-36 1,0 36 0,-35-35-1,-1 17 1,-16-18 0,16 36-1,-17-36 1,0 18-1,18 0 1,0 18 15,17 17-31,-17-17 16,-18-18 0,0 18-1,0 0 1,-17-1-1,-1 1 1,18-18 0,-17 18-1,17 17 1,0-17 0,-18 17-1,-17 18 1,35-17-1,-17 17 1,-19 0 0,-16 0 15,34 0-15,-52 17-1,17 1 1,17 0-1,1-1 1,53 1 0,-36 17-1,1 1 1,-1 16 0,36-16-1,-18 17 1,0 17-1,0 1 1,18-18 15,17-36-31,-17 71 16,35-35 0,-35 0-1,35 0 1,0 0-1,0-18 1,17 18 0,1 0-1,17 0 1,-17-18 0,35 1-1,-18 17 1,18-18-1,-35 0 1,35 18 0,0 0 15,0-18-15,-1 18-1,-16-35 1,34 17-1,-17 0 1,0 1 0,-18-19-1,1 1 1,-1 17 0,18-17-1,-18-18 1,-17 18-16,17-18 15,18 17 1,18 1 15,-1-1-31,-35-17 32,18 0-17,0 18 1,0-18-1,-18 0 1,-17 0-16,17 0 16,18 0-1,18 0 1,-18-18 0,-18 18-1,18 0 1,-18-17-1,18 17 1,-18-18 0,18 18-1,0-17 17,0-1-17,-35 0 1,17 1-1,18-1 1,-18 0 0,1 1-1,-1-1 1,0 0 0,-17 18-1,35-17 1,-18-1-1,18 1 1,-53-1 0,35-17 15,-17 17-15,17 0-1,-17 1 1,17-19-1,0 1 1,0 0 15,-17 17-15,-18 1 0,18 17-1,-18-18 1,17 18-1,-17-18 1</inkml:trace>
  <inkml:trace contextRef="#ctx0" brushRef="#br0" timeOffset="66764.7">10231 6914 0,'0'-17'16,"-53"-1"-1,-36 18 1,1 0 0,0 0-1,-71 53 1,-70 35 0,-18 18-1,88-18 1,89-35-16,-89 53 15,-53 53 1,18 17 0,36 18-1,69-70 1,-34 70 15,70-18-15,0-17-1,0 17 1,18-52 0,-18 70-1,18 0 1,17 0 0,18-88-1,0 70 1,0-17-1,0 17 1,0-70 0,0-35-16,0 34 15,53 72 1,-18-18 15,18-18-15,18-36-1,-18-34 1,35 0 0,-18-19-1,-17-16 1,18 17 0,-1-18-1,-34 18 1,-1-18-1,-17 0 1,-1-17 0,1 0-1,-18-1 1</inkml:trace>
  <inkml:trace contextRef="#ctx0" brushRef="#br0" timeOffset="69829.25">2857 8502 0,'18'0'110,"0"-18"-95,-1 18-15,19 0 16,17-17 0,-18 17-1,-17-18-15,-1 18 16,36-18 15,-35 18-15,-1-17-1,-17 34 32,-17-17-47,-1 18 16,-17 0-1,-36 17 1,1-17 0,52-18-1,36 0 17,17-18-17,0 0 1,-17 18-1</inkml:trace>
  <inkml:trace contextRef="#ctx0" brushRef="#br0" timeOffset="70461.7">2170 8749 0,'0'18'16,"0"-1"-16,-18 54 15,18-18 1,-18 52-1,18 19 17,0-18-17,0-18 1,0 18 0,0 0-1,0-36 1,0-52-1</inkml:trace>
  <inkml:trace contextRef="#ctx0" brushRef="#br0" timeOffset="70843.98">2028 9102 0,'0'-71'16,"0"53"-16,18-87 31,35 16-15,0 19 0,-18 35-1,0 17 1,18 18-1,-17 35 1,-36 1 0,0-19-16,0 18 15,-18 36 1,-17-18 0,-18-35-1,-18 17 1,18-35-1,18 0 1</inkml:trace>
  <inkml:trace contextRef="#ctx0" brushRef="#br0" timeOffset="72259.2">5098 7955 0,'-18'0'31,"0"0"-16,18 18-15,-17-18 16,-1 0 0,36 0 46,-1 0-46,1 0-1,0-18 1,-18 36 15,0-1 1,0-34 30,0-1-31</inkml:trace>
  <inkml:trace contextRef="#ctx0" brushRef="#br0" timeOffset="73041.81">4957 8008 0,'0'-18'31,"0"1"-15,17 17-1,54 0 1,-36 0 0,18 17-1,0 1 1,-18 0 0,-17-18-1,-36 0 32,0-18-31,1 0-16,17 1 15,-18-19 17,18 1-17,-17 35 16,17 18-15,-36-1 0,-17 36-1,0-17 1,36-1 0,-1-35-16,1 18 15</inkml:trace>
  <inkml:trace contextRef="#ctx0" brushRef="#br0" timeOffset="73974.48">5327 6844 0,'-18'0'0,"1"0"15,-1 0 1,-17 18 0,-18 17-1,-35 35 1,17 1 0,36-36-1,17 36 1,1-1-1,34-34 1,71-19 0,-35-34-1,35-1 17,-35-35-17,-17-18 1,-36 1-1,0-18 1,-18 17 0,0 36-1,-17 17 1,0 18 0,35 18-1,0 0 1,0 34-1,17 1 1,-17-35-16,18 17 16,0 53-1,-1 1 1,1-19 15,-18-35-15,0 36-1,0-36 1,0-17 0</inkml:trace>
  <inkml:trace contextRef="#ctx0" brushRef="#br0" timeOffset="80335.88">1323 9155 0,'18'0'0,"34"-18"16,1 0 15,0 1-15,-17-1-1,16 0 1,1 1 0,0-1-1,-17 18 1,-19-18-16,19 18 15,16-17 1,-16-1 0,34-17-1,-34 17 1,34-17 0,18 17-1,-17 1 1,17-1 15,-35 0-15,-18 18-16,36-17 15,-1-1 1,-17 1 0,-17-1-1,-19 0 1,18 1-1,1-1 1,17 0 0,-36 18-1,19-17 1,-1-1 0,0 0-1,0 1 1,-17 17-16,17 0 15,1-18 17,17 0-17,-1 1 1,-16-1 0,34 1-1,1-1 1,-18-17-1,-18 35 1,0-18 0,-17 0-1,17 18 1,0-17 0,-17-1-1,17 18 1,-17-18-1,0 18 173,-18-17-188,17 17 16,1 0-16,17-18 15,36 1 1,-1-1 15,-34 0-31,17 1 16,52-1-1,-16-17 1,-1 17 0,-53 18-16,18-18 15,53 1 1,-18-1-1,0-17 1,-35 35 0,35-35-1,0 17 1,-17 0 0,0 1-1,-18-1 1,35 18-1,0-18 17,0-17-17,-53 35 1,1-18-16,-1 18 16,35-17-1,1-1 1,-18 1-1,-35 17-15,17-18 16,35 18 0,1-18-1,0 1 1,-54 17-16,54-18 16,17 18-1,18-18 1,-18 1-1,0-1 17,-35 18-17,18-18 1,17 1 0,-35 17-1,-36 0-15,19-18 16,34 18-1,18-17 1,-17-1 0,-36 0-1,1 18-15,-1 0 16,18-17 0,17-1-1,18 0 1,-35 18-1,18-17 17,-1-1-17,1 0 1,-18 18 0,35-17-1,0-1 1,1-17-1,-1 17 1,-35 18 0,17-17-1,1-1 1,17 0 0,-17 1-1,17-1 1,0 0-1,-18 1 1,19-1 15,-19 0-15,54-17 0,-36 18-1,0-1 1,-53 0-1,36 18 1,-18-17 0,0 17-1,-18 0 1,-17-18-16,35 18 16,-18 0-1,0-18 1,-17 18-1,17 0 1,0-17 0,18 17 15,-17 0-15,-19 0-1,18 0 1,18-18-1,-17 18 1,-1-18 0,0 18-1,-17 0 1,17 0 0,0-17-1,1 17 1,-19 0-1,71-18 1,-35 18 15,-35-17-15,17 17 0,36-18-1,-18 18 1,17-18-1,-34 18 1,-19 0 0,19-17-1,16 17 1,1 0 0,-17-18-1,17 18 1,-1 0-1,1-18 1,-17 18 15,34 0-15,1 0 0,-1 0-1,-17 0 1,18-17-1,-36 17 1,36-18 0,-18 18-1,-18-18 1,0 18 0,18-17-1,0-1 1,-18 18-1,18-17 1,-35 17 0,17-18-1,-17 18 32</inkml:trace>
  <inkml:trace contextRef="#ctx0" brushRef="#br0" timeOffset="81833.09">9190 7302 0,'0'-17'16,"0"-1"-16,0 1 31,0-1-31,0 0 16,0 1 0,0-1-1,0 0 1,0 36-1,0 0 1,0 17 0,0 0-1,0 0 1,0-17 0,0 0-1,0-36 16,0-35-15,0-17 0,0 34-1,0 1 17,0 17-17,0 36 16,0 0-15,0-1 0,0-34 31,17-1-32,1-17 1,-18 17-1,0 1 1,0 34 15,0 1-31,0 17 16,0 18 15,0-18-15,0 1-1,0-19 1</inkml:trace>
  <inkml:trace contextRef="#ctx0" brushRef="#br0" timeOffset="83631.53">8343 6597 0,'-17'0'16,"34"0"62,1 0-63,-1 0-15,1 0 0,17 18 16,36-18 0,17 17 15,-17-17-16,-36 18 1,-17-1 0,-1-17-1,-17 18 1</inkml:trace>
  <inkml:trace contextRef="#ctx0" brushRef="#br0" timeOffset="84030.82">9031 6332 0,'0'18'0,"0"0"15,0-1 1,0 54 0,-35-1-1,17 19 1,1-19-1,17-35 1,-18 1 0,18-19-1,0-34 1,-18-1 0</inkml:trace>
  <inkml:trace contextRef="#ctx0" brushRef="#br0" timeOffset="84829.47">8925 6562 0,'0'-36'16,"0"1"0,0-18-1,0 18 1,18-18 0,17 0-1,18 0 1,-18 0-1,18 18 1,-17 17 0,16 1-1,-34-1 1,17 18 0,-35 18 30,0 17-30,0 0 0,-17 18-1,-1-35 1,0-1-16,-17 1 16,0 17-1,-18-17 1,35-18-1,18-18 32,0 36 47,0 0-78,0-1-1,0 1 1,53 17 0,18 18-1,17 0 1,-17-18-1,17 1 1,0-1 0,-17-18-1,-36-17 1,0 0 0,-17 0-1,17 18 16</inkml:trace>
  <inkml:trace contextRef="#ctx0" brushRef="#br0" timeOffset="86946.22">9155 7461 0,'-18'0'16,"0"0"15,18-17-16,0 34 48,0 1-32,0 0-15,-17-1-16,17 1 15,-18 35 17,0 0-17,1 0 1,-19 17 0,1-35-1,18 36 1,-1-53-16</inkml:trace>
  <inkml:trace contextRef="#ctx0" brushRef="#br0" timeOffset="87227.42">8837 8308 0,'0'18'0,"0"-1"0,-18 1 16,1 17-1,17 0 1,0-17-16,-35 17 16</inkml:trace>
  <inkml:trace contextRef="#ctx0" brushRef="#br0" timeOffset="87826.02">8484 9807 0,'-17'18'15,"17"-1"-15,0 19 16</inkml:trace>
  <inkml:trace contextRef="#ctx0" brushRef="#br0" timeOffset="88642.65">8731 9190 0,'0'-18'15,"-17"18"1,17-17 0,0-1-1,0 0 1,0 1-1,0-1 17,0 0-17,0 1 1,0 34 46,-18 1-46,18 0-16,-18 17 31,18-17-31,-17 34 16,-1 1-16</inkml:trace>
  <inkml:trace contextRef="#ctx0" brushRef="#br0" timeOffset="89293.12">8290 10336 0,'0'18'62,"-17"-18"-62,17 18 16,0-1-16,-18 1 15,18 35 1,0-18 0</inkml:trace>
  <inkml:trace contextRef="#ctx0" brushRef="#br0" timeOffset="90075.76">8184 10954 0,'0'17'31,"0"1"-15,0 0 15,0-1-31,0 1 16,-35 0-1</inkml:trace>
  <inkml:trace contextRef="#ctx0" brushRef="#br0" timeOffset="90541.12">8202 10901 0,'-18'17'47,"1"-17"-47,17 18 15,0 0 1,0 17-1,0-17 1,0 17 0,-35 0-1,35-17 1,-18-1 0,18 1-1</inkml:trace>
  <inkml:trace contextRef="#ctx0" brushRef="#br0" timeOffset="92438.72">8026 11042 0,'0'-18'62,"17"18"-46,1 0-16,0 0 15,35-17 1,-1 17 0,-16 17-1,-19-17-15,1 18 16,0 0 0,17-18-1</inkml:trace>
  <inkml:trace contextRef="#ctx0" brushRef="#br0" timeOffset="92704.96">8396 10848 0,'0'-18'0,"-18"18"15,-17 0 1,0 18-1,0 17 1,17-17-16,-17 52 16,-36 19-1,1 34 1,-1-17 0,36-53-1,17 0 16,18-36-31</inkml:trace>
  <inkml:trace contextRef="#ctx0" brushRef="#br0" timeOffset="94502.37">8855 10689 0,'0'18'31,"0"-1"-15,0 1-1,0 53 1,0-1 0,0-17-1,0-18-15,0 18 16,0 0-1,0-18 1,-18-52 15,18-36-15,-18-35 0,18-36-1,0 36 1,0 35-16,18-17 15,17-36 17,1 35-17,17 18 1,-18 36 0,18-1-1,-18 36 1,-17 17-1,-18 0 1,0 36 0,-36-1-1,1-17 1,-18-17 0,18-19-1,0-17 16,17 0-15,36 0 47,-1 0-63,19 18 15,-1-1 1,71 54-1,-53-18 1,52 35 0,-16 0-1,-36-35 1,17 35 0,-17-35-1,-35-35 1,-1-18 15</inkml:trace>
  <inkml:trace contextRef="#ctx0" brushRef="#br0" timeOffset="95202.86">9948 10248 0,'0'-17'32,"-17"34"-17,-1 1 1,0 35-1,-35 53 1,18 52 0,35-52-1,0 35 1,35 0 0,54-35-1,17-35 1,-18-54-1</inkml:trace>
  <inkml:trace contextRef="#ctx0" brushRef="#br0" timeOffset="96068.48">10336 10548 0,'0'18'31,"0"-1"-15,0 1-16,18 70 31,-18 0-15,18-17 0,-18-36-16,0 18 15,17 0 1,-17-35-16</inkml:trace>
  <inkml:trace contextRef="#ctx0" brushRef="#br0" timeOffset="96351.68">10372 10707 0,'-18'-141'16,"18"52"-1,0 37-15,18-1 16,35-18-1,-1 53 1,-16 18 15,34 18-15,-52 35 0,-18 18-1,-18-19 1,-35 19-1,18-36 1,17-35-16</inkml:trace>
  <inkml:trace contextRef="#ctx0" brushRef="#br0" timeOffset="96585.86">10707 10566 0,'17'0'15,"1"0"17,17 0-17,36 0 1,17-18-1,-53 18-15</inkml:trace>
  <inkml:trace contextRef="#ctx0" brushRef="#br0" timeOffset="96835.03">10848 10372 0,'-18'0'16,"18"17"15,0 1-15,0 35 0,0 53-1,18-18 1,-18-35-1,18-18-15</inkml:trace>
  <inkml:trace contextRef="#ctx0" brushRef="#br0" timeOffset="97383.51">11289 10319 0,'0'0'0,"18"-53"0,-18 18 16,-18 17 0,-35 18 15,0 53-15,0 35-1,35-35 1,18 35-1,36-35 1,17-35 0,-18-36-1,36-35 1,-36-35 0,-35-18-1,0 53 1,0 36-16,-18-19 15,-35 19 1,53 34 15,0 36-15,0 0 0,36 53-1,-1 0 1,-35 17-1,0-52 1,0-36-16,-18 18 16,-35 18-1,0-36 1</inkml:trace>
  <inkml:trace contextRef="#ctx0" brushRef="#br0" timeOffset="97683.72">11606 10089 0,'0'0'0,"36"-17"15,-19 17 1,19 17-1,-36 1-15,35 17 16,18 71 0,-36 35-1,-17 36 1,-17-71 0,-54 35-1,-70-36 1</inkml:trace>
  <inkml:trace contextRef="#ctx0" brushRef="#br0" timeOffset="98333.23">9349 10654 0,'0'-18'31,"17"18"-31,1-17 16,17 17-1,18-18 1</inkml:trace>
  <inkml:trace contextRef="#ctx0" brushRef="#br0" timeOffset="98505.39">9313 10830 0,'0'18'16,"18"-18"-1,17 0 1</inkml:trace>
  <inkml:trace contextRef="#ctx0" brushRef="#br0" timeOffset="100779.46">7885 11095 0,'0'-18'31,"0"1"-15,0-1 15,17 18 0,1 0-15,-1-18 0,1 18-16,35 18 15,18 17 1,17 0 0,-18 1-1,-34-19-15,17 19 16,35-1-1,-53 0 1,-17-17 0</inkml:trace>
  <inkml:trace contextRef="#ctx0" brushRef="#br0" timeOffset="101095.68">8520 10901 0,'0'-18'16,"0"1"0,0 34-1,-36 1 1,-17 52-1,-17 1 1,35-18-16,-54 17 16,1 54-1,0-36 1,35-35 0,35-35-1,18-1-15</inkml:trace>
  <inkml:trace contextRef="#ctx0" brushRef="#br0" timeOffset="117896.57">16810 5151 0,'-18'0'31,"18"17"63,18-17-79,-1 18-15,-17-1 0,18 19 16,53 34 0,-36-17-1,18 53 1,-18 0 0,0 0-1,-35-53 16,18-36-31,-18 19 16,0-19 0,0-34-1,-35 17 1,-18-36-16</inkml:trace>
  <inkml:trace contextRef="#ctx0" brushRef="#br0" timeOffset="118196.9">16880 5486 0,'-17'-18'16,"-19"0"-1,36 36 1,0 0 0,0-1-16,-17 36 15,-1 35 16,-35 1-15,-17 16 0,17-69-1,-18 17 1,18-36 0,18-34-1,0-19 1</inkml:trace>
  <inkml:trace contextRef="#ctx0" brushRef="#br0" timeOffset="118812.34">17551 5486 0,'-18'0'16,"36"0"31,-1 17-47,1-17 15,0 0-15,52 0 16,18 0 0,18 0-1,-53 0 1,-35 0 0,-1 0-1</inkml:trace>
  <inkml:trace contextRef="#ctx0" brushRef="#br0" timeOffset="119213.67">17427 5786 0,'-17'17'15,"34"1"16,18-18-15,18 0 0,71 17-1,17-17 1,-70 18 0,-36-18-16,18 0 15,-18 0 1,-17 0-1</inkml:trace>
  <inkml:trace contextRef="#ctx0" brushRef="#br0" timeOffset="123040.81">19756 4815 0,'17'0'0,"-17"18"47,-17-18-31,-1 18-1,0 17-15,-35 18 16,-35 70-1,0 1 1,53-36 0,35 53-1,17 18 1,36-18 0,18-53-1</inkml:trace>
  <inkml:trace contextRef="#ctx0" brushRef="#br0" timeOffset="123773.34">20038 4868 0,'17'-17'16,"1"17"-1,-18 35 1,35 36-1,-35-19 1,18-34-16,17 35 16,1 0-1,-1-18 1,0-35 15,-17-17-15,35-72-1,-18 36 1,-17-35 0,-18 53-1,0 88 17,0 35-17,-18 53 1,0-17-1,18-71-15,0 70 16,0 53 0,-35-34-1,-18-54 1,18-53 15,-18-53-15,35-52-1,1-54 1,17 54 0,35-54-1,35 36 1,19 18 0</inkml:trace>
  <inkml:trace contextRef="#ctx0" brushRef="#br0" timeOffset="124289.7">20690 5486 0,'0'-18'16,"0"0"15,18 18-15,17-17-1,18 34 1,-17 1-1,-1 35 1,-35 35 0,0-35-1,-71 35 1,18-17 15,18-36-15,35-17-1,35-36 17,-17 18-17,0 0-15,35 0 16,35-18 0,-18 18-16</inkml:trace>
  <inkml:trace contextRef="#ctx0" brushRef="#br0" timeOffset="124607.93">21255 5221 0,'-18'0'15,"36"0"17,17 0-17,18 0 1,35 0-1,18 18 1,-35-18 0</inkml:trace>
  <inkml:trace contextRef="#ctx0" brushRef="#br0" timeOffset="125305.42">21960 4992 0,'0'-18'0,"0"1"16,0 34 15,0 1-16,0 52 1,18-34 0,35 17-1,0-36 1,0-17 15,-18-17-15,0-36-1,-17-18 1,-18 18 0,0 36-1,0 34 17,0 18-32,0 18 15,0 18 1,0-18-16,0 35 15,-18 71 1,-17 17 0,0-17-1,17-71 1,-17 0 15,17-52-31,-17-36 31,35-36-15,-18-34 0,18-36-1,18 0 1,35 18 0,0 53-1,0-1 1</inkml:trace>
  <inkml:trace contextRef="#ctx0" brushRef="#br0" timeOffset="125788.77">22560 5433 0,'0'-18'31,"0"36"-15,0-1-1,-18 54 16,-17 35-15,18 0 0,-19-18-1,19 0 1,-1-17 0</inkml:trace>
  <inkml:trace contextRef="#ctx0" brushRef="#br0" timeOffset="126154.12">23089 4921 0,'0'0'0,"0"-17"16,36 17-1,-19 35 1,-17-17-16,35 34 16,-35 1-16,36 36 15,-19-37-15,1 72 16,0 88-1,-18-71 1,-71 53 0,-52-18-1,-124-35 17,176-105-32</inkml:trace>
  <inkml:trace contextRef="#ctx0" brushRef="#br0" timeOffset="127219.95">19156 6050 0,'-18'0'15,"36"0"32,-1 18-47,1-18 16,53 17 0,87 19-1,72-1 1,52 0-1,35 1 1,-105-1 0,123 18-1,-35 0 1,-18-36 0,-123 1-1,53-18 1,-18 18-1,0-18 17,-71 0-17,54 17 1,-19 1 0,-16-1-1,-37 1 1,-52 0-16,18-18 15,35 17 1,-36-17 0,-17 18-1,-18-18 1,18 0 0,-17 0-1,-19 0 16,1 0-15</inkml:trace>
  <inkml:trace contextRef="#ctx0" brushRef="#br0" timeOffset="128085.64">19685 6544 0,'0'-18'0,"0"1"31,18 17-15,17 0-16,18 0 15,53 53 1,-36 17-1,-52 18 17,-18-17-17,-53 17 1,-18-17 0,18-54-1,36-17-15,-1 0 16,18-53-1,35-17 1,54-1 0,34 1-1,-52 17 1,17-18 0,-18 18-1,-52 36 1,-53 52 15,-36 36 0,54-54-31,-36 54 16,17-1 0,36 19-1,36-19 1,17-17-1,-18-35-15</inkml:trace>
  <inkml:trace contextRef="#ctx0" brushRef="#br0" timeOffset="128586">20391 7056 0,'17'0'0,"1"-18"16,-1 18-1,19 0 1,-19 18-1,1-1-15,0 18 16,-18 54 0,-18 16-1,-70-16 1,17-36 0,-35-18-1,89-35 1,17-18-1,17-17 1,36 35 15,0 0-15,0 18 0,0-1-1,18 19 1,-1-1-1,1 0 1</inkml:trace>
  <inkml:trace contextRef="#ctx0" brushRef="#br0" timeOffset="128852.18">20973 7197 0,'-18'0'16,"36"0"15,17 0-15,35 0-1,19 17 1,-19-17-16</inkml:trace>
  <inkml:trace contextRef="#ctx0" brushRef="#br0" timeOffset="129651.38">21643 7003 0,'35'-18'15,"-17"18"1,35-18 0,17 36-1,-17 17 1,-35 53-1,-18-35 1,-35 36 0,-18-19-1,0-52 1,17-18 0,36-18-1,53-52 1,-17 34-1,-1 1-15,35 0 16,36-36 15,18-17-15,-36 17 0,-35 36-1,-18 0 1,-35 17-1,-35 36 1,-18 17 0,-35 18-1,35 53 1,18-18 0,35 0-1,17-35 1,54-18-1,35-35 1,-1-17 15,-52-18-15,0-1 0,-35 19 15,-18 34 0,0 1-31,0 0 16,-18 52-1,1 18 1,-1-52 0</inkml:trace>
  <inkml:trace contextRef="#ctx0" brushRef="#br0" timeOffset="129984.61">23195 6809 0,'35'-18'16,"18"0"0,-35 18-1,0 18-15,17 17 16,-17 71 0,-18 35-1,-18 18 1,-35-71-1,-35 36 1,-36-36 0</inkml:trace>
  <inkml:trace contextRef="#ctx0" brushRef="#br0" timeOffset="130750.3">19403 6174 0,'-18'0'16,"0"17"0,1 1-1,-54 52 1,-17 89 0,18-35-1,-54 140 1,106-140-1,54 34 1,52-52 0,-35-70-1</inkml:trace>
  <inkml:trace contextRef="#ctx0" brushRef="#br0" timeOffset="133297.22">15946 8943 0,'-18'0'16,"18"-18"-1,0 1 1,0-1 0,18-17-1,17 17 1,35 0 0,1 36-1,-18 17 1,-53 54-1,0-37 1,-53 37 0,0-36-1,0-18 1,53-53 15,0 1-15,35-19-1,89-34 1,-36 17 0,36-35-1,-19 17 1,-34-17 0,-71 53-1,0 17 1,-35 0-1,-18 54 1,-18 34 0,18-17-1,53-18-15,-17 36 16,34 35 15,1-71-31</inkml:trace>
  <inkml:trace contextRef="#ctx0" brushRef="#br0" timeOffset="133863.68">16563 9190 0,'18'-18'16,"-1"18"-1,1-17-15,35-1 16,0 18 0,-36 0-1,-17 35 16,0 18-15,-17 18 0,-19-36-1,1 18 1,17-35 0,18-36-1,18 0 1,0 18-1,-1 0-15,1 0 16,17 18 0,-17 17-1,0 36 1,-18-36 0,-18 18 15,-53-18-16,18-17 1,-17-36 0,52 18-16</inkml:trace>
  <inkml:trace contextRef="#ctx0" brushRef="#br0" timeOffset="134228.94">17604 9172 0,'0'-17'16,"17"17"31,1 0-47,17 0 16,53 0-1,18 17 1,0-17-1,-71 0 1,-17 0-16</inkml:trace>
  <inkml:trace contextRef="#ctx0" brushRef="#br0" timeOffset="134496.13">17586 9384 0,'0'18'0,"0"-1"16,18-17-1,35 18 1,-18-18-16,35 17 15,71 1 1,-35-18 0,-70 0-1</inkml:trace>
  <inkml:trace contextRef="#ctx0" brushRef="#br0" timeOffset="137360.41">19315 8855 0,'0'-18'0,"0"0"16,0 1-1,0-1 1,0 1 0,17 17 15,1 17-31,35 54 16,-18-1-1,36 54 1,-36-18-1,0-18 1,-35-53 0</inkml:trace>
  <inkml:trace contextRef="#ctx0" brushRef="#br0" timeOffset="137609.62">19491 9207 0,'-18'0'0,"1"-17"15,-1 17-15,-17 0 16,-1 35 0,1 18-1,0 0 1,-53 35 0,17-17-1,-35-18 1,1-36-1,52-34 1,35-1-16</inkml:trace>
  <inkml:trace contextRef="#ctx0" brushRef="#br0" timeOffset="138275.1">19685 8378 0,'0'-17'16,"18"-18"-1,35-1 1,-18 19-1,-18 17-15,54 0 16,-53 17 0,-1 36-1,-34 18 1,-54-1 0,18-34-1,-17 16 1,17-34-1,53 0 17,0-1-32,70 1 31,18 0-15,54-1-1,34 1 1,-70-18-1,0 0 1,-71 0 0,-53 0 15,1 18-15</inkml:trace>
  <inkml:trace contextRef="#ctx0" brushRef="#br0" timeOffset="138791.46">20373 9349 0,'-18'0'16,"1"0"-1,34 0 17,36 0-1,-18 0-31,71 0 31,35 0-15,1 0-1,-72 0 1,18 17 0,-70-17-1,0 0 1</inkml:trace>
  <inkml:trace contextRef="#ctx0" brushRef="#br0" timeOffset="139675.09">21255 9243 0,'17'0'32,"1"0"-32,35 0 15,18 17 17,-18 1-17,-1 35 1,-16 0-1,-36 17 1,0-34 0,-36 17-1,1-36 1,35-34 15,0-1-31,18-17 16,35-36-1,53 1 1,-36 34 0,36-17-1,-18 0 17,-35 18-17,-35 18 1,-36 17-1,-17 17 1,-53 18 0,35 36-1,17 0 1,36-18 0,0 17-1,71 1 1,-1-36-1,-34-17-15,17-18 16,17 0 0,-70-36-1,0 19 1,18 17 15,0-18-31</inkml:trace>
  <inkml:trace contextRef="#ctx0" brushRef="#br0" timeOffset="140059.34">22190 9490 0,'17'0'15,"1"-18"17,0 18-1,-18 18 31,0-1-46,0 1-16,0 0 0,0 35 31,-18 17-15,18 1-1,0-36 1,0 35 0,0-17-1,-18-17 1,1-19 0</inkml:trace>
  <inkml:trace contextRef="#ctx0" brushRef="#br0" timeOffset="141422.31">22913 9384 0,'-18'0'16,"1"0"15,34 0 16,1 0-47,0 0 15,17 0-15,71 0 16,-18 18 0,-53-18-16,53 0 15,-52 0 1,-19 0 0,-17-18-1</inkml:trace>
  <inkml:trace contextRef="#ctx0" brushRef="#br0" timeOffset="141988.81">23477 9260 0,'36'0'15,"17"0"1,17 18-1,-35 0 1,-17-1-16,17 19 16,-35 34-1,0 1 1,-35-18 0,-36-18-1,36-17 16,18-36-15,17-35 0,52 18-1,37-53 1,34-1 0,1 19-1,-19 17 1,-69 18-1,-19 17 1,-87 36 15,17 17-15,-35 18 0,17 35-1,53-17 1,18 17 15,53-18-15,-17-34-16</inkml:trace>
  <inkml:trace contextRef="#ctx0" brushRef="#br0" timeOffset="142504.19">24148 9543 0,'17'0'16,"1"0"-16,0 0 0,17 0 31,35 0-16,1 17 1,-36 19 0,-35-1-1,-17 18 1,-36 17 0,-36-17-1,37 0 1,16-35-1,36-1 1,36-17 0,34 18-1,18 0 1,-52-18-16,52 17 16,53 1-1,-53-18 1,-17 0 15,-54 0-15</inkml:trace>
  <inkml:trace contextRef="#ctx0" brushRef="#br0" timeOffset="144473.81">15840 10813 0,'17'0'15,"-17"17"17,0 1-17,18 35 1,0 17-1,-1-34 1,1-19 0,35-34-1,17-36 1,1 0 0,-36-18-1,-35 36 16,0 53-15,0 17 0,-35 71-1,0 0 1,17 70 0,-17 36-1,-18-18 1,18-106-1,17-35-15,-17 0 16,-18 0 0,35-89-1,18-17 1,0-70 0,35-1-1,36 19 1,-18 16-1,-18 72 1</inkml:trace>
  <inkml:trace contextRef="#ctx0" brushRef="#br0" timeOffset="144935.23">16351 11395 0,'18'0'15,"0"-18"1,-1 0 0,1 1-16,17-1 15,-17 18-15,17-17 16,18 34 0,-18 18-1,-35 36 1,-17-18-1,-36 0 1,-18 0 15,53-36-15,1-17 0,17 18-1,17-18 1,1 35-1,0-17 1,-1 17 0,-17 0-1,-70 1 1,-18-19 0,17 1-1,18-18 1</inkml:trace>
  <inkml:trace contextRef="#ctx0" brushRef="#br0" timeOffset="145239.47">17251 11377 0,'17'0'47,"1"0"-47,17 18 0,1-18 16,69 17-1,-34 1 1,35 0 15</inkml:trace>
  <inkml:trace contextRef="#ctx0" brushRef="#br0" timeOffset="145468.65">17233 11624 0,'-35'0'16,"35"18"0,18-18 15,17 0-31,-18 17 0,72-17 15,-54 18 1</inkml:trace>
  <inkml:trace contextRef="#ctx0" brushRef="#br0" timeOffset="147599.62">18433 11324 0,'17'-17'15,"1"-1"1,0 0-1,34 36 1,19 35 0,0 35-1,-19-17 1,1 52 15,-35-17-15,0-18-1,-18-53 1,0-17-16</inkml:trace>
  <inkml:trace contextRef="#ctx0" brushRef="#br0" timeOffset="147832.79">18750 11747 0,'-35'-35'16,"0"0"-1,17 35 1,-17 18-1,-18 52 1,17-17 0,-16 18-1,16-18 1,1-18 15,0-18-15,17-17-16,0-17 15,1-18-15</inkml:trace>
  <inkml:trace contextRef="#ctx0" brushRef="#br0" timeOffset="148598.37">19914 11130 0,'0'-18'16,"-17"36"15,-1 0-16,0-1-15,-87 89 32,69-70-32,-70 105 15,18 0 1,35 17 15,53-52-15,18 35-1,70-52 1,-17-36-16</inkml:trace>
  <inkml:trace contextRef="#ctx0" brushRef="#br0" timeOffset="149397.93">19967 11465 0,'18'-17'16,"-1"17"-1,-17-18 1,53 18-1,0 18 1,0 17 0,-35 18-1,0 35 17,-36 0-32,-70-17 31,35-36-16,-18-17 1,71-36 0,0 0-1,35 1 1,-17-1-16,35-17 16,53-18-1,0-18 1,0 1-1,-36 35 1,-35-18 0,-35 17-1,-17 36 1,-19 18 0,-34 17 15,17 36-16,0 35 1,53-53 0,0 35-1,53 0 1,35-35 0</inkml:trace>
  <inkml:trace contextRef="#ctx0" brushRef="#br0" timeOffset="149664.12">20585 11871 0,'0'18'0,"0"-1"15,0 1 1,0 35-1,0 35 1,0 0 0,-18 0-1,18-17 1,-18-36 0,18-17-16</inkml:trace>
  <inkml:trace contextRef="#ctx0" brushRef="#br0" timeOffset="149953.31">20920 11906 0,'17'0'47,"1"0"-47,0 0 15,35 0 1,52 18 0,-16 0-1,-37-1 1,-34-17-16</inkml:trace>
  <inkml:trace contextRef="#ctx0" brushRef="#br0" timeOffset="150597.87">21396 11730 0,'0'0'0,"18"-18"15,17 1 1,0 17 0,-17 0-16,35 0 15,17 17 1,1 36 0,-71 18-1,0-1 1,-53 1-1,0-1 1,35-70-16,-17 18 16,17 0-1,18-54 1,53-17 0,53-35-1,-18 18 16,53-19-15,1 19 0,-19 17-1,-35 0 1,-70 35 0,-89 36 15,18 0-16,18-1-15,-53 54 16,35-18 0,0 53-1,53 0 1,35-1 0,1-69-1,52 17 16,-18-53-15,-52-18-16</inkml:trace>
  <inkml:trace contextRef="#ctx0" brushRef="#br0" timeOffset="151162.26">22366 12030 0,'18'0'16,"17"0"0,18-18-1,35 0 1,-35 18 15,18 0-15,-54 18-1,1 35 1,-18-18 0,-18 36-1,-35-18 1,36-36-1,-1-17 1,36 0 15,-1-17-31,19 17 32,-1 17-32,0 19 15,-17-1 1,-18 18 15,0 0-15,-18-36-1,-35 1 1,0-18 0,-17 0-1</inkml:trace>
  <inkml:trace contextRef="#ctx0" brushRef="#br0" timeOffset="152350.29">22931 11377 0,'35'0'15,"18"18"1,35 17-1,18 53 1,-53 18 0,35 70-1,-88 54 1,0-19 0,-53-52-1,-18-88 1,-17-1-1,-18-34 1</inkml:trace>
  <inkml:trace contextRef="#ctx0" brushRef="#br0" timeOffset="152661.54">23830 12188 0,'35'0'16,"-35"18"-16,53-18 15,36 0 1,-19 0 15,-35 0-31,36 18 16,35-18 0,-71 0-16</inkml:trace>
  <inkml:trace contextRef="#ctx0" brushRef="#br0" timeOffset="153377.15">24853 11889 0,'0'-18'15,"0"0"1,0 36 15,18 0-15,-18 17-1,17 53 1,19-17 0,-1 17-1,18-53 1,17-17-1,-17-54 1,-17 19-16,17-54 16,35-70-1,-35 35 1,-53 36 0,-36 87 15,19 72-16,-36 52 1,18-18 0,17-52-1,0 70 1,-17 88 0,35 0-1,-53-52 1,0-124-1,-17-18 1,-1-70 0,53-36-1,18-17 1,0 53-16,36-53 16,17-36-1,35 54 1,-18 34-1,-17 19 1,18-1 15,-18 18-31</inkml:trace>
  <inkml:trace contextRef="#ctx0" brushRef="#br0" timeOffset="153677.37">26035 12471 0,'0'17'31,"0"1"-31,0 17 16,-53 53 15,18 36-15,17-36 0,-17 18-1,35-53-15</inkml:trace>
  <inkml:trace contextRef="#ctx0" brushRef="#br0" timeOffset="155657.91">29298 6615 0,'-17'-36'15,"17"19"-15,0-54 32,-18 1-17,18 17 1,0 17-16,18-17 15,34-35 1,1 0 0,53 17-1,-35 36 1,52 0 0,1 17-1,-54 54 1,-52 34-1,-53 1 1,-71 70 0,-88 53 15,-36 17-15,107-69-1,-36 69 1,89 1-1,70-36 1,53-70 0,35-18-1,18-35 1,-18-35 0,-53 0-1,-105 17 16,-72 53-15,-52 71 0,36-18-1,-89 106 1,0 35 15,17 71-15,89-89-1,88-122-15,-88 140 16,-35 159 0,0 0-1,-18-18 1,70-158 0,-70 87-1,18-16 1,52-90-1,36-52 1,53-105 0,35-19-1,0-52 17,-53-18-32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1-05-22T10:08:10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3016 1058 0,'-17'-17'16,"-1"-1"-1,0 18 1,1-18-1,-1 18-15,0-17 16,-35 34 0,1 1-1,-37 53 1,36-1 0,36-52-16,-36 52 15,18 36 1,35-18-1,17-52 1,36 17 0,53-53-1</inkml:trace>
  <inkml:trace contextRef="#ctx0" brushRef="#br0" timeOffset="748.53">3104 1217 0,'0'-18'15,"-35"18"1,-18 18 0,0 35-1,36 0 1,-1-35-16,18 34 15,18-16 1,35-19 0,-18-17-1,18-35 1,-18-18 0,-35 0 15,0 0-16,0 36 1,0 34 0,0 19-1,0 34 1,35 18 0,36-52-1,-18-19 1,35-34-1,-17-54 1,-19-35 0,-34 36-1,-18-36 1,0 35 0,-35 36 15,0 53-16,35 17 1,0 36 0,52-1-1,19 1 1,-36-18 0,-17 17-1,-36 1 1,-35-1-1,0-52 1,-35-18 0,53 0-1</inkml:trace>
  <inkml:trace contextRef="#ctx0" brushRef="#br0" timeOffset="1148.82">3704 1305 0,'35'0'16,"-17"-35"0,0-18-1,-18-17 1,0 17-1,0-36 1,0 54 0,-18 35 15,0 18-31,-34 52 16,-19 36-1,36 0 16,35-35-15,17 17 0,36-18-1,18-52 1,-1-18 0</inkml:trace>
  <inkml:trace contextRef="#ctx0" brushRef="#br0" timeOffset="1649.26">4445 1129 0,'0'-35'16,"0"-18"0,0-18-1,0-17 1,71 17 0,-1 36-1,-17 35 1,0 35-1,-35 18 1,-1-17-16,-17 34 16,-35 36-1,-36 17 1,-17-34 0,53-54-1,0 0 16,70-35 1,18 0-17,-36 0-15,54 0 16,52 0 0</inkml:trace>
  <inkml:trace contextRef="#ctx0" brushRef="#br0" timeOffset="1897.43">5556 988 0,'0'-18'16,"-17"18"-16,17-18 16,-18 1-1</inkml:trace>
  <inkml:trace contextRef="#ctx0" brushRef="#br0" timeOffset="2080.56">5503 1499 0,'0'0'16,"0"18"-16,0 17 0,-35-17 15</inkml:trace>
  <inkml:trace contextRef="#ctx0" brushRef="#br0" timeOffset="6909.4">7320 776 0,'0'18'0,"0"-1"62,0 1-46,-18 0-16,18-1 15,0 54 1,0 52 0,0 1-1,0-36 1,0-53-16,0 53 15,0 18 1,0-35 0,0-36-1</inkml:trace>
  <inkml:trace contextRef="#ctx0" brushRef="#br0" timeOffset="7391.87">7320 1023 0,'-18'-53'16,"18"-17"0,18-19-1,17 19 1,54 17 15,-1 18-15,-18 17-1,-34 36 1,34 17 0,-52 0-1,-1-17-15,1 35 16,-18 35 0,-18 0-1,-52-17 1,-1-36-1,-17 0 1,0-35 0,53 0-1,17-17 1</inkml:trace>
  <inkml:trace contextRef="#ctx0" brushRef="#br0" timeOffset="7926.29">8167 1058 0,'-18'0'15,"36"0"48,-1 0-63,36 0 15,0 0 1,71-17 0,17 17-1,0 0 1,-70 0 0,-54 0-1</inkml:trace>
  <inkml:trace contextRef="#ctx0" brushRef="#br0" timeOffset="8191.46">8467 900 0,'-18'-18'15,"0"0"1,18 36 15,0 0-15,0-1-16,18 54 15,-18 35 17,18-36-17,-18 54 1,0-19-1</inkml:trace>
  <inkml:trace contextRef="#ctx0" brushRef="#br0" timeOffset="8573.74">9066 794 0,'0'17'47,"0"19"-31,18 34-1,-18 54 1,18-1 0,-18-52-1,17 35 1,1-1 0,0-34-1,-18-53 1</inkml:trace>
  <inkml:trace contextRef="#ctx0" brushRef="#br0" timeOffset="8873.94">9102 1041 0,'-36'-71'16,"19"-52"-1,17 52 16,0 53-31,0-17 16,70 18 0,36-1-1,18 36 1,-89 17 0,0 0-1,-17 18 1,-18 0-1,-18-18 1,-52 18 0,34-53-16,-34 18 15</inkml:trace>
  <inkml:trace contextRef="#ctx0" brushRef="#br0" timeOffset="9573.58">6615 1817 0,'35'0'16,"18"0"-1,88-18 1,71 1 0,-54-1-1,-70 18 1,248 0-1,-107 0 1,124 18 0,-18-1-1,-53 1 1,-158-18 0,-1 0-1,-70 17 1</inkml:trace>
  <inkml:trace contextRef="#ctx0" brushRef="#br0" timeOffset="10006.89">6773 1993 0,'0'0'0,"-35"18"16,53-1-1,52-17 1,142 18 0,88-18-1,70 0 1,-123 18 0,106-18-1,-89 0 16,-122-18-15,-107 18-16,35 0 16,-52-18-1</inkml:trace>
  <inkml:trace contextRef="#ctx0" brushRef="#br0" timeOffset="14685.54">5821 2963 0,'-18'18'15,"-17"53"1,17-36 0,18 0-16,-35 36 31,35-36-31,-18 71 16,-17 70-1,0 18 1,-36 53-1,36-71 1,-36 107 0,-34 34-1,-1 1 1,35-89 0,-52 124-1,-18 35 1,-1 35-1,1 1 1,36-125 0,52-158-1,-53 142-15,-53 122 32,18-17-17,0-17 1,53-124-1,-36 123 1,18-35 0,0-52-1,54-107 1,-37 53 0,1-35-1,18-35 1</inkml:trace>
  <inkml:trace contextRef="#ctx0" brushRef="#br0" timeOffset="16120.77">741 7003 0,'141'17'16,"-53"-17"-16,194 18 15,71-18 1,-71 18 0,159 17-1,71-18 1,52 36 15,18 0-15,-176-17-1,229 16 1,0 19 0,0 0-1,-423-54-15,-1 1 16,407 35 0,17 0-1,-36 0 1,1 0-1,-212-18 1,159 18 0,-18 0-1,-53 0 1,-17-1 15,-194-16-15,87-1-1,-87 0 1,-159-35 0,-53 0-16</inkml:trace>
  <inkml:trace contextRef="#ctx0" brushRef="#br0" timeOffset="18501.62">4516 7320 0,'17'0'15,"-17"-18"1,18 18 0,-18-17-1,0-1 1,17 1-1,-17-1 1,0-35 0,-17 0-1,-18 0 1,-18 0 0,17 0 15,-52-17-16,-18-18 1,-35 17 0,35 18-1,53 18-15,-52-18 16,-36-18 0,-1 1-1,37 35 1,69 17-16,-70-17 15,-35-1 1,-17 19 0,-1 17-1,53 0 1,-53 17 0,-17 19-1,17 17 16,0-1-15,36-16 0,-18 52-1,0-18 1,52-17 0,54-35-16,-35 35 15,-19 35 1,19 18-1,35 17 1,17-52 0,18-18-16,0 17 15,0 36 1,18-17 0,35-1 15,-1-35-16,37 35 1,34-18 0,1-17-1,-19-17 1,54 16 0,35-16-1,0-19 1,-17 1-1,-72-18 1,54 0 0,-18 18-1,-17-18 1,-36-18 0,35-17-1,-17-1 16,0 1-15,-18 0 0,-52 17-16,52-17 15,53 0 1,-18-18 0,1 0-1,-54 35 1,19-35-1,16 18 1,-34 0 0,-18 17-1,-35 1-15,17-19 16,0 19 0,0-19-1,-17 19 1,0-1 15,17 0-15,-17 1-1,-1 17 1</inkml:trace>
  <inkml:trace contextRef="#ctx0" brushRef="#br0" timeOffset="20128.93">9966 5415 0,'0'0'0,"18"-18"16,-18 1 0,-18-1-1,0 1-15,-35 17 16,-52-18 0,-54 36-1,-53-1 1,53 18-1,-105 36 17,-1 53-17,-17 34 1,17 19 0,107-36-1,-54 70 1,36 36-1,-1 18 1,71-71 0,-52 71-1,52 17 1,18-35 0,35 17 15,17-105-31,19 88 15,-1-35 17,18 17-17,0-88 1,35 35 0,36-17-1,0 0 1,-1-71-1,18 36 1,18-19 0,18-16-1,-19-19 1,-16-17 0,-1-18-1,-18 1 1,-17-1-1,-53-17 17,18-18-17,-18 17-15</inkml:trace>
  <inkml:trace contextRef="#ctx0" brushRef="#br0" timeOffset="25624.45">2328 6279 0,'-17'0'78,"-1"0"32,0 0 171,36 0-109,0 0-125,-18 18 125,-18-18 859,0 0-828,36 0-172,0 0-15,-1 0-1,-34 0 1,17 18 47,-36-18 249,36 17 110,0 1-406,0 0-16,18-1 15,17 1 1,-17-18-16,-18 18 15,0 17 1,0-18 15</inkml:trace>
  <inkml:trace contextRef="#ctx0" brushRef="#br0" timeOffset="25856.65">2381 6244 0,'0'-17'16,"-17"34"15,17 1-15,-18-18-16,0 35 15,-17 36 1,0-18-1,17-18 1,18-18-16,0 19 16</inkml:trace>
  <inkml:trace contextRef="#ctx0" brushRef="#br0" timeOffset="26772.44">2311 5503 0,'-18'0'16,"0"0"0,18 18-1,0 0 1,0-1-1,0 36 1,0 18 0,0-18-1,0 35 1,0-35 0,0 0-1,0-36 16,0-34-15,0-1 0,0-35-1,0-17 1,0-54 0,0 1-1,0 17 1,0 53-1,18 35-15,17-17 16,18 0 0,0 35-1,0 17 1,-18 19 0,-17 16-1,-18 1 1,0 0 15,-35-17-15,-36-19-1,1 1 1,17-18-16</inkml:trace>
  <inkml:trace contextRef="#ctx0" brushRef="#br0" timeOffset="31850.78">512 6756 0,'52'0'16,"1"-18"-1,36 0 1,34-17 0,18 17-1,-35 1 1,35-1 0,0 1-1,-35 17 1,-71 0-16,106 0 15,-52-18 1,52 18 0,-18-18-1,-35 18 17,53-17-17,1-1 1,-1-17-1,-35 35 1,-54-18-16,37 0 16,52 1-1,-18-1 1,1 1 0,-36-1-1,18 0 1,17 1-1,-17-1 1,-18 0 0,-17 1-1,-18-1 17,0 0-17,0 1 1,-18 17-1,-18-18 1</inkml:trace>
  <inkml:trace contextRef="#ctx0" brushRef="#br0" timeOffset="32998.65">2170 6385 0,'70'0'0,"-35"0"15,1-17-15,52 17 16,71-36-1,17 19 1,0-1 0,-34 18-1,69-18 1,18 18 15,-17-17-15,0 17-1,-71-18 1,88 18 0,-17-17-1,-18-1 1,-88 18 0,88-18-1,-124 18-15,54 0 16,70-17-1,-18-1 1,18 0 0,-53 18-1,53-17 1,0 17 0,-17-18 15,-54 18-16,36-18 1,17 1 0,-34 17-1,-1-18 1,-53 18 0,35-18-1,1 1 1,-1 17-1,-35 0 1,36 0 0,-1 0-1,-34 0 1,-19 0 15,1 0-15,17 0-1,0 0 1,-35 0 0,0 0-1,0 0 1,-18 0 0,-17-18-1,-1 18 1</inkml:trace>
  <inkml:trace contextRef="#ctx0" brushRef="#br0" timeOffset="34614.98">7338 5256 0,'-36'0'0,"19"-17"15,17-1 1,17 18 15,1 0-31,53 0 31,52 0-15,-35 18 0,18-18-16</inkml:trace>
  <inkml:trace contextRef="#ctx0" brushRef="#br0" timeOffset="35280.56">7955 5027 0,'0'18'63,"0"-1"-63,0 1 15,0 17-15,-18 18 16,18 0 15,0 0-15,0-71 15,0-17-15,0 17-16,0-52 15,0-54 1,0-17-1,0 53 1,36-18 0,17 18-1,17 35 1,-17 53 0,-18 0-1,1 53 1,-36 0 15,-36 35-15,-52-17-1,18-36 1,-19-17 0,54-18-1,0 0 1,53 0 15,52 35-15,36 53-1,-18-35 1,-35-18-16</inkml:trace>
  <inkml:trace contextRef="#ctx0" brushRef="#br0" timeOffset="36138.3">8326 5962 0,'-18'0'15,"-17"0"-15,35-18 47</inkml:trace>
  <inkml:trace contextRef="#ctx0" brushRef="#br0" timeOffset="37427.21">8149 5980 0,'0'-18'640,"-17"18"-515,17-18-31,-18 18-47,0 0-31</inkml:trace>
  <inkml:trace contextRef="#ctx0" brushRef="#br0" timeOffset="38061.65">8061 6032 0,'0'-17'16,"0"34"62,0 1-63,0 0-15,-35 35 16,-1 53 0,-17-18-1,36-53-15,-18 71 16,-36 17 0,36-17-1,-1-18 1</inkml:trace>
  <inkml:trace contextRef="#ctx0" brushRef="#br0" timeOffset="38360.87">7708 7197 0,'0'70'15,"-17"-52"-15,-1 88 16,-35 17 0</inkml:trace>
  <inkml:trace contextRef="#ctx0" brushRef="#br0" timeOffset="38893.35">7144 8767 0,'0'17'16,"0"1"-16,0 17 15,0 18 1,-18 53 0,0-18-1,18-70 1</inkml:trace>
  <inkml:trace contextRef="#ctx0" brushRef="#br0" timeOffset="39093.5">7056 9243 0,'0'17'15,"-18"1"-15,0 0 16,1 17-1</inkml:trace>
  <inkml:trace contextRef="#ctx0" brushRef="#br0" timeOffset="40127.37">7585 8008 0,'0'-18'16,"-18"18"-16,18-17 16,-18-19-1,18 19 1,0 34 15,0 1-31,0 0 16,-35 35-1,0 35 1,-18 0 0,53-53-1</inkml:trace>
  <inkml:trace contextRef="#ctx0" brushRef="#br0" timeOffset="41407.33">7056 9419 0,'0'18'78,"-18"-18"-78,18 17 16,0 1-16,0 0 16</inkml:trace>
  <inkml:trace contextRef="#ctx0" brushRef="#br0" timeOffset="42639.39">7020 9543 0,'-17'0'47,"-1"0"-47,0 17 16,-17 1-1,0 0 1,0 17 0,-1-35-1,36-18 16,18 18-31,35-17 16,0-19 0,0 1-1</inkml:trace>
  <inkml:trace contextRef="#ctx0" brushRef="#br0" timeOffset="42939.6">6473 9948 0,'0'18'31,"0"0"-15,0 17 0,-17 71-1,17-18 1,0-53-16,-18 53 16,1 36 15,17-89-31</inkml:trace>
  <inkml:trace contextRef="#ctx0" brushRef="#br0" timeOffset="43471.98">6491 10001 0,'0'-35'0,"0"17"16,18-17 0,-1 17-1,1 1-15,35 17 16,0 0 0,17 35-1,-52 36 16,0-36-15,-54 35 0,-17-17-1,1-17 1,34-36-16,-17 0 16,17 0-1,18-18 1,18 36 31,-18-1-47,35 19 15,53 34 1,-35 1 0,18 17-1,-1 0 1,-17-35 15,-35-35-31</inkml:trace>
  <inkml:trace contextRef="#ctx0" brushRef="#br0" timeOffset="46403.21">17374 3104 0,'0'-17'16,"0"34"31,36 1-32,-1 35 1,0 18-1,-17-54-15,-1 71 16,36 36 0,-35-18-1,0-36 1,-18 18 0</inkml:trace>
  <inkml:trace contextRef="#ctx0" brushRef="#br0" timeOffset="46718.46">17498 3510 0,'-18'18'46,"0"17"-30,-52 36 0,17-18-1,-53 35 1,0 0 0,18-35-1,53-36-15,-71 19 16,35-36-1,36-36 1</inkml:trace>
  <inkml:trace contextRef="#ctx0" brushRef="#br0" timeOffset="47167.87">18045 3651 0,'17'0'62,"1"0"-62,17 18 16,53-18 0,-17 18-1,-1-18 1,-17 17 0,-35-17-16</inkml:trace>
  <inkml:trace contextRef="#ctx0" brushRef="#br0" timeOffset="47435.06">18045 3916 0,'0'17'0,"0"1"16,17 0 15,1-18-31,17 0 16,18 17-1,-18-17 1</inkml:trace>
  <inkml:trace contextRef="#ctx0" brushRef="#br0" timeOffset="50298.15">18203 3986 0,'-17'0'0,"34"0"140,1 18-124,0-18-1,-1 0-15,54 0 16,-1 0 0,-17 0-1,-17 18 1</inkml:trace>
  <inkml:trace contextRef="#ctx0" brushRef="#br0" timeOffset="51566.28">20038 3263 0,'0'18'31,"0"-1"0,-18 1-31,-17 35 16,0 0-1,-18 53 1,-36 53 0,37 17-1,34 0 1,18-70 0,53 35-1,53-53 16</inkml:trace>
  <inkml:trace contextRef="#ctx0" brushRef="#br0" timeOffset="52545.14">20161 3757 0,'0'0'0,"0"-35"0,0 17 15,36 1 1,34-1 15,18 18-15,-52 18-1,-1 70 1,-35-18 0,-53 18-1,-18-17 1,18-36-1,36-35 1,17-17 0,0-54-1,53 1 1,0 17 0,52-18-1,-34 18 1,-18 36 15,-18 17-15,-52 17 15,-1-17-15,18 18-1,0-1 1</inkml:trace>
  <inkml:trace contextRef="#ctx0" brushRef="#br0" timeOffset="53361.71">20197 3704 0,'0'-17'15,"-18"-1"-15,18 0 16,0 1 15,0-1-15,18 18 0,-1 0-16,36 0 15,0 35 1,18 18-1,-36 53 1,-35 35 0,-35-53-1,-36 18 1,0-35 0,36-36-1,18-53 1,17-52-1,35-54 1,88 1 15,18 17-15,-35 88 0,0 18-1,-18 89 1,-35 52-1,-53-36 1,-17 72 0,-54-54-1,-35-17 1,36-71 0,-54 1-1,36-19 1,17-34 15,18-19-15</inkml:trace>
  <inkml:trace contextRef="#ctx0" brushRef="#br0" timeOffset="53907.14">20937 4022 0,'36'-53'15,"17"17"1,-18 36-16,18-17 15,53 34 17,-1 54-17,-34 35 1,-71-36 0,0 36-1,-53-35 1,-18-36-1,19-35 1,34-18 0,18-17-1,0-18 1,0 36 0,35-19-1,-17 19 1,17-1-1</inkml:trace>
  <inkml:trace contextRef="#ctx0" brushRef="#br0" timeOffset="54311.43">21167 4180 0,'-71'0'16,"-52"-17"-16,17-19 15,-53 19 1,106-18 15,106 35-15,53 0 0,-36 17-16,107 1 15,52-1 1,-105-17-1,-160 0 1,-70-17 0,18-1-16,-70-17 15,-107 0 1,106 17 0,159 18-1,106 18 1</inkml:trace>
  <inkml:trace contextRef="#ctx0" brushRef="#br0" timeOffset="55277.25">22525 3863 0,'17'0'16,"-17"-18"-16,18 1 16,35-19 15,35 19-15,-35-1-1,0 36 1,18 35-1,-54-18 1,-17 0-16,0 18 16,0-35-16,-35 35 15,-36 0 1,36-18 0,35-18-1,18-17 32,35 0-47,17 0 16,-52 18-1,52 0 1,19 52 0,-36 1-1,-53 17 1,0-53-1,-36-17-15,1 0 16,-71-1 0,0-17-1,36-17 1</inkml:trace>
  <inkml:trace contextRef="#ctx0" brushRef="#br0" timeOffset="56059.89">23372 4039 0,'52'0'15,"-16"0"1,17 18-1,0 17 1,-53 53 0,0-35-1,0 36 1,-53-37 0,-18-16-1,36-36 1,17 0-1,18-53 1,71-18 0,-1 18-1,-34 18-15,34-36 32,71 1-17,-53 17 1,-35 18-1,-70 35 17,-1 17-32,-35 19 15,-35 52 1,35 0 0,35-53-16,1 36 15,17 17 1,53-17-1,17-36 1,18-53 0,-35 1-1,18-54 1,-36 18 15,-35 36-15,0-1-16,0 36 31,-53 34-15,0-16-1,36-1-15,-19 36 16,36 34 0,0 1-1,0-71 1</inkml:trace>
  <inkml:trace contextRef="#ctx0" brushRef="#br0" timeOffset="57041.64">24483 3492 0,'-18'0'15,"18"-17"1,-18 17 31,18-18 109,18 18-156,-18-17 16,18 17-1,17-18 1,0 0-1,1 18 1,-1 36 0,0-19-1,-17 1-15,-18 17 16,0 18 0,-35 35-1,-36 0 1,18-52-1,-18 34 1,19-34 0,52-19-1,35 1 32,53 17-31,36-17-1,-36 17 1,-53-35-16,36 18 16,-19 17-1,-34-35 1,-18 18 15</inkml:trace>
  <inkml:trace contextRef="#ctx0" brushRef="#br0" timeOffset="58107.59">24871 4657 0,'17'0'47,"19"17"-47,-19-17 16,107 36-1,35-1 1,-71-18-1,-35-17-15,17 18 16,-34 0 0</inkml:trace>
  <inkml:trace contextRef="#ctx0" brushRef="#br0" timeOffset="58340.75">25224 4498 0,'-18'18'47,"18"-1"-31,-18 71 0,1 36-1,-1-54 1,18-17-16,-35 18 15,35 17 1</inkml:trace>
  <inkml:trace contextRef="#ctx0" brushRef="#br0" timeOffset="58875.25">26053 4568 0,'0'0'0,"35"-35"15,-53-35 1,-35 34 0,36 36-16,-54-17 15,-35 34 1,18 36-1,53 0 1,0 35 0,35 1-1,17-37 1,36-52 0,0-17 15,35-54-16,0-35 1,-35 18 0,-17 35-1,-36 36 1,0 34 0,-18 54-1,-17 17 1,-1 36-1,36 17 1,36-35 0,34-54-1</inkml:trace>
  <inkml:trace contextRef="#ctx0" brushRef="#br0" timeOffset="59738.92">19791 3792 0,'-18'0'16,"18"18"-1,35-18 32,-17 0-47,17 0 16,36 0-1,88 0 1,-36 0 0,54 0-1</inkml:trace>
  <inkml:trace contextRef="#ctx0" brushRef="#br0" timeOffset="60005.16">19632 4127 0,'0'36'15,"53"-1"1,88-17 15,35-18-15,54 0-1,-142 0-15</inkml:trace>
  <inkml:trace contextRef="#ctx0" brushRef="#br0" timeOffset="60521.56">22490 3510 0,'-18'18'15,"-17"17"1,-71 53 0,-35 89-1,0 34 1,52-52-1,72-71 1,-1 71 0,106 70-1,177-52 1,-159-124-16</inkml:trace>
  <inkml:trace contextRef="#ctx0" brushRef="#br0" timeOffset="61437.27">26529 4233 0,'-18'-17'16,"18"-1"-1,0 0 1,0 36 15,0 0-15,0-1 0,18 72-1,0 34 1,-18 0-1,0-52-15,0 70 16,-36 71 0,-52-18-1,-53-35 1,53-54 0,35-69-16,-35 17 15,17-18 1</inkml:trace>
  <inkml:trace contextRef="#ctx0" brushRef="#br0" timeOffset="63068.64">27728 4339 0,'36'-17'15,"-19"-1"-15,36-35 16,-53 35 0,18 18-1,-36 36 1,-52 17 0,-72 88-1,-87 88 1,0 0-1,88-52 1,-53 34 0,35-17 15,36-17-15,17-54-1,70-88 1,19-17-16</inkml:trace>
  <inkml:trace contextRef="#ctx0" brushRef="#br0" timeOffset="63751.2">28116 4939 0,'-17'0'16,"-36"0"-1,18 18-15,-36 17 16,-105 53 0,-18 35-1,52 36 1,72-53-1,70-53-15,0 53 16,18 17 0,87-35-1</inkml:trace>
  <inkml:trace contextRef="#ctx0" brushRef="#br0" timeOffset="64251.56">28081 5221 0,'18'-18'16,"-1"1"-16,19-1 15,34 18 1,18 18 0,-52-1-1,-19 36 17,-17 18-17,-70-1 1,-36 1-1,18-36 1,52-17-16,-34 0 16,17-18-1,71 0 17,17 0-17,18 17 1,17 19-1,-17-1 1,-17-18-16,-1 19 16,35 17-1</inkml:trace>
  <inkml:trace contextRef="#ctx0" brushRef="#br0" timeOffset="64400.66">28593 5627 0,'0'0'0,"0"-18"15,0 1 1</inkml:trace>
  <inkml:trace contextRef="#ctx0" brushRef="#br0" timeOffset="65117.17">29051 5309 0,'0'-35'15,"0"17"1,0 36 15,0 0-15,0 35-1,0 17 1,0 1 0,0-36-1,18 0 1,35-35-1,0-17 1,-18-36 0,36 0-1,-54 17 1,-17 19 15,0 34-15,-17 19-1,-36 70 1,-18 52 0,1 36-1,-19 0 1,36-70 0,-35 35-1,18-71 1,17-71-1,35-34 1,18-71 0,0-18-1,71 0 1,-18 53 0,35 0 15,18 35-16,-1 1 1,-16 17 0,-54-18-16</inkml:trace>
  <inkml:trace contextRef="#ctx0" brushRef="#br0" timeOffset="65333.4">29545 5944 0,'0'18'32,"0"0"-17,-18-1-15,18 18 16,-35 36 0,18 17 15,17-17-16,0-54-15</inkml:trace>
  <inkml:trace contextRef="#ctx0" brushRef="#br0" timeOffset="65732.67">30445 5345 0,'0'-18'15,"0"0"1,17 36 0,19 17-1,-19 0-15,19 54 16,-1 158 0,-35-106-1,-35 53 1,-36-88-1,-70 17 1,-36-52 0</inkml:trace>
  <inkml:trace contextRef="#ctx0" brushRef="#br0" timeOffset="70229.25">16157 6174 0,'-17'-18'0,"17"0"16,0 1 0,17 17-1,1 0 1,17 17 0,36 36-1,-36 35 1,-35-17-1,0 35 1,-53-18 0,0-35-1,53-71 17,0 1-32,35-19 15,36-69 1,0 34-1,-36 18-15,35-17 16,1-1 15,-53 36-15,-36 52 15,0 1-31,1 35 16,-36 35-1,35 18 1,18-18 0</inkml:trace>
  <inkml:trace contextRef="#ctx0" brushRef="#br0" timeOffset="70710.73">16669 6509 0,'0'-53'16,"0"35"15,0 1-15,35 17-1,18 52 1,0 1-1,-36 0 1,-17 0 0,-17 0-1,-36-35 1,0-1 0,35-17-1,18-17 1,0 34-1,18-17 1,0 0-16,17 18 31,0 17-15,-17 18 0,-18 0-1,0-18 1,-53-17-1,-18 0 1</inkml:trace>
  <inkml:trace contextRef="#ctx0" brushRef="#br0" timeOffset="71044.98">17604 6315 0,'17'0'47,"1"0"-32,0 17-15,52-17 16,54 0 0,-89 0-1</inkml:trace>
  <inkml:trace contextRef="#ctx0" brushRef="#br0" timeOffset="71263.13">17604 6562 0,'0'17'16,"-18"1"-1,18 0 1,53-18 0,70 17-1,-70-17-15</inkml:trace>
  <inkml:trace contextRef="#ctx0" brushRef="#br0" timeOffset="72477.07">19332 5891 0,'0'-17'0,"-17"17"16,17 17 31,0 1-32,0 35-15,35 35 32,0-17-17,-35-18-15,35 35 16,-17 35-1,-18-17 1,0-35 0</inkml:trace>
  <inkml:trace contextRef="#ctx0" brushRef="#br0" timeOffset="72676.2">19420 6456 0,'0'-18'0,"-17"-17"16,-19 35-1,1 18 1,-35 17 0,-1 0-1,-52 36 17,-1-18-17,18-18 1</inkml:trace>
  <inkml:trace contextRef="#ctx0" brushRef="#br0" timeOffset="73292.64">19667 5556 0,'0'-17'15,"0"-1"1,0-17 0,18-1-1,35 19 1,17 17-1,-34 17 1,-1 36 0,-35 18-1,-18-18 1,-17-18-16,-35 18 31,-19 18-15,36-36-1,53-18 1,18-17 0,17 18-1,71 0 1,35 17 0,0 18-1</inkml:trace>
  <inkml:trace contextRef="#ctx0" brushRef="#br0" timeOffset="73557.83">20073 6615 0,'-18'17'15,"36"-17"17,17 0-17,54 0 1,-1 18 0,70-1-1,-105 1-15</inkml:trace>
  <inkml:trace contextRef="#ctx0" brushRef="#br0" timeOffset="74258.33">20743 6544 0,'18'-18'16,"0"18"-1,-1 0 1,19 18-1,16 35 1,-34 17 0,0-17-1,-18-17-15,0 17 16,-53 0 0,18-36-1,35-34 1,0-19-1,35-17 1,53 0 0,53-17 15,-70 35-31,34-18 16,-52 17 15,-53 19-16,-35 17 1,-35 35 0,-19 36-1,-16 34 1,105-34 0,0-36-1,88 36 1,18-36-1,-1-17 1,-16-36 0,-72 0-1,-17 1 17,0 34-1,-17 1-31,-1 0 15,-35 17 1,0 53 0,53-17-1,0-1 1</inkml:trace>
  <inkml:trace contextRef="#ctx0" brushRef="#br0" timeOffset="74475.48">21890 7003 0,'0'-18'0,"17"0"16,1 18-1,70 0 16,18 36-15,53-1 0</inkml:trace>
  <inkml:trace contextRef="#ctx0" brushRef="#br0" timeOffset="75023.88">22684 6914 0,'0'-17'16,"0"-1"-16,17 18 16,1 18-1,17-1 1,-17 36 0,-1 18-1,-17-1 16,-35-34-15,18-19-16,-19 19 16,-17-19-1,36-34 1,34-1 0,54-17-1,35-18 1,52-35-1,1 17 1,-71 18 0,-70 18-1,0 17 1,-54 1 0,-34 34 15,-1 19-16,-35 34 1,71 18 0,35 0-1,35-35 1,-17-35-16,35 17 16</inkml:trace>
  <inkml:trace contextRef="#ctx0" brushRef="#br0" timeOffset="75425.16">23248 7214 0,'0'-17'0,"18"34"47,-1-17-47,1 18 16,0-18-1,17 53 1,-35-18 0,0 18-1,-35 0 1,-54 0 0,19-18-1,35-17 1,35-1-1,35 1 1,53 0 0,-17-18-1,34 0 1,-16 0 0,-72 0-1</inkml:trace>
  <inkml:trace contextRef="#ctx0" brushRef="#br0" timeOffset="80634.2">15998 7796 0,'0'-17'16,"-17"17"-16,17-18 16,17 18 15,1 18 0,-18-1-31,18 36 16,-18 35-1,17-35 1,-17-35-16,18 17 16,17 1-1,18-36 17,0-36-17,18-52 1,-18 18-1,17-1 1,-70 36 0,0 52-1,0 36 1,-35 71 0,-36 52-1,18 18 1,18-70-1,-35 52 1,-1-52 0,18-72-1,18-52 17,35-35-17,0-35 1,0-1-1,0 0 1,35 36 0,0-18-1,-17 36-15</inkml:trace>
  <inkml:trace contextRef="#ctx0" brushRef="#br0" timeOffset="81117.53">16369 8449 0,'18'0'15,"-18"-18"-15,17 1 16,1 17 0,35-36-1,35 19 1,0 17-1,-17 17 1,-18 19 0,-53 34-1,-36-17 1,-70 0 0,18-18-1,53-35 1,35-17-1,18 17 1,35 0 0,17 35-1,-17 18 1,-18-18 15,-17 1-31,-18 16 16,-18 19-1,-70-18 1,-18-18 0,71-35-16</inkml:trace>
  <inkml:trace contextRef="#ctx0" brushRef="#br0" timeOffset="81449.78">17692 8414 0,'-18'0'16,"53"17"31,-17-17-47,106 0 16,-36 18-1,-53-18-15,36 18 16,-36-1-16</inkml:trace>
  <inkml:trace contextRef="#ctx0" brushRef="#br0" timeOffset="81649.92">17727 8731 0,'-35'18'15,"35"0"1,35-1 0,89 1-1,34 17 1,-87-35-16</inkml:trace>
  <inkml:trace contextRef="#ctx0" brushRef="#br0" timeOffset="84315.06">19279 8431 0,'0'0'0,"0"-17"16,0-1-1,0 0 1,0 1 0,18-1-1,0 18 1,-18 35-1,52 54 1,-16-19 0,-1 71-1,-17 0 1,-1-52 0,-17-54-16,0 53 15,-17-53 1</inkml:trace>
  <inkml:trace contextRef="#ctx0" brushRef="#br0" timeOffset="84581.25">19403 8855 0,'0'-18'16,"-18"-35"0,18 18-1,-18 53 1,-17 17-1,0 18 1,-53 35 0,0-18-1,17-52 1,36 0-16,-18-18 16,-35 0-1,35-36 1,53 1-1</inkml:trace>
  <inkml:trace contextRef="#ctx0" brushRef="#br0" timeOffset="86261.71">20197 8520 0,'-18'0'62,"0"0"48,1 17-95,17 1 1,-36 35 0,-34 53-1,-18 52 1,17 19-1,53-36 1,18-88-16,0 70 16,18 36-1,35-88 1</inkml:trace>
  <inkml:trace contextRef="#ctx0" brushRef="#br0" timeOffset="87061.28">20055 9084 0,'0'-35'16,"36"-1"-1,-1 36 1,18 0 0,-18 18-1,-35 17 1,0-17-16,0 35 16,-35 0-1,0 0 1,17-36-1,18-34 17,53-36-1,35 0-15,-35 18-1,-18 17-15,18-35 16,18 18-1,-36 0 1,-35 17 0,-35 53 15,-36 36-15,36-18-1,17-18-15,1 18 16,17 17-1,53-17 17,-1-17-32,19-54 31,-18 0-15,-18-17-1,0 0 1,-35 52 15,-17 1-15,-18 35-1,17 35 1,0-35 0,18-35-16,0 17 15,0-17-15</inkml:trace>
  <inkml:trace contextRef="#ctx0" brushRef="#br0" timeOffset="87277.43">20902 9260 0,'0'-17'16,"0"-1"-1,18 18 17,-1 0-32,36 18 15,0-18 1,71 17 0</inkml:trace>
  <inkml:trace contextRef="#ctx0" brushRef="#br0" timeOffset="88244.16">21396 9137 0,'0'-18'15,"0"1"1,18 17 15,-1 35-15,19 18-1,-19 17 1,-17-17 0,0 18-1,-35-36 1,17 0 0,18-52-1,18-1 1,52-52-1,72-36 17,-54 53-32,0 0 31,-53 18-31,36-1 16,-18-17-1,-36 36 1,-70 34 15,-17 36-15,-18 36-1,52-1 1,36-18 0,0-34-16,0 17 15,36-1 1,17-16-1,-1-54 1,-34-17 0,17-36-1,-17 18 17,35 18-17,-18 35 1,18 0-1,-18 35 1,-35 18 0,18 18-1,-18-36 1,-18 0 0,1-17-1,17 0 1,35 17 15,18 0-15,-35 36-1,-1-36 17,1-17-32,-18 35 15,-35-18 1,-36-18-1,18-17 1,-53-17 0,89-1-16</inkml:trace>
  <inkml:trace contextRef="#ctx0" brushRef="#br0" timeOffset="88526.36">22472 9084 0,'0'0'0,"35"-35"0,36-1 16,-54 36-16,54 0 31,0 36-15,17 52-1,-53 0 1,36 89-1,-71-1 1,-89 18 0,-52-71-1,-18-34 1,89-54 0</inkml:trace>
  <inkml:trace contextRef="#ctx0" brushRef="#br0" timeOffset="89275.98">23142 9684 0,'18'17'47,"-1"-17"-47,36 0 16,0 18-1,53 17 1,0 1 0,-53-19-1,-35 1-15,-1-1 16,18-17 0</inkml:trace>
  <inkml:trace contextRef="#ctx0" brushRef="#br0" timeOffset="89925.43">23918 9596 0,'0'-36'16,"0"54"15,0 0-16,18 34 1,0 19 0,35 0-1,-1-1 1,1-35 0,0-52-1,-17-19 1,34-34-1,-35-1 1,-35 18 0,0 36-1,0 52 1,-70 53 0,17 36 15,0-18-16,35-53-15,-35 52 16,-17 54 0,-1-18-1,36-88 1,-36 0 0,19-71-1,16-35 1,36-52-1,0 52 1,18 17-16,35-16 16,35-1-1,18 0 1,0 53 15,-71-18-31</inkml:trace>
  <inkml:trace contextRef="#ctx0" brushRef="#br0" timeOffset="90208.63">24712 10089 0,'18'-17'16,"-1"17"-16,-17-18 15,0 36 32,-17-18-47,-1 35 16,-35 36 15,0 17-15,18 0-1,0-17 1</inkml:trace>
  <inkml:trace contextRef="#ctx0" brushRef="#br0" timeOffset="95519.2">5733 12859 0,'0'-18'31,"17"18"172,-34 0-172,-1 0-15,18-18 93,0 1-93,0-1 0,0-17-1,18-18 1,17 0 0,18 18-1,-36 35-15,54-18 16,0 36-1,-36 35 1,-35 17 0,-18 36 15,-70 18-15,0-36-1,35-53 1,71-35 15,17 0-15,35 18-1,19 35 1,-54-18 0,0 53-1,-35-17 1,-35-36-1,0-17-15,-18-1 16,-53 18 0,0-35 15,53-17-31</inkml:trace>
  <inkml:trace contextRef="#ctx0" brushRef="#br0" timeOffset="95718.34">6244 13123 0,'0'0'0,"18"0"0,35-17 16,-36 17-1</inkml:trace>
  <inkml:trace contextRef="#ctx0" brushRef="#br0" timeOffset="96234.79">6544 12894 0,'35'-35'15,"-35"52"1,0 1 0,18 70-1,-18 71 1,0-36 0,0-52-16,0 70 15,18 53 1,-1-70-1,-17-89 1,0-70 0,-35-71 15,0-88-15,17-53-1,18 17 1,0 107-1,35 70-15,18-17 16,35-1 0,18 89-1,-35-1 1,-36 19-16,53 52 16,-70-18-1,-36 36 1,-52-35-1,-1-36 1,36-35-16</inkml:trace>
  <inkml:trace contextRef="#ctx0" brushRef="#br0" timeOffset="97051.36">5733 14164 0,'0'0'0,"0"-18"0,0 1 16,-18 17-1,0 53 17,1 17-17,-1-35-15,0 54 16,-34 34-1,34-17 1,18-35 0,18-54-1,-1-34 1,18-1-16,1-17 16,52-18-1,-35 0 1,-36 53-1,-17 17 1,0 36 0,0 53-1,-17-35 17,17 35-17,35-36-15</inkml:trace>
  <inkml:trace contextRef="#ctx0" brushRef="#br0" timeOffset="97217.48">6315 14834 0,'0'-35'16,"0"17"-1,-18 1 1,0-1 15</inkml:trace>
  <inkml:trace contextRef="#ctx0" brushRef="#br0" timeOffset="97733.85">6667 14464 0,'36'-35'15,"-19"17"1,-17 36 0,0 35-1,0 88 1,0-18 0,0 89-1,0-36 1,0-35-1,18-53 1,-18-123 15,0 18-31,18-125 32,-18 19-17,0-124 1,17 18-1,36 35 1,-17 88 0,-1 88-16,0-35 15,0 53-15,18 0 16,18 53 0,-18 35-1,-18 18 1,-35-35-1,-53 17 1,-53-17 0</inkml:trace>
  <inkml:trace contextRef="#ctx0" brushRef="#br0" timeOffset="99465.07">8149 13335 0,'0'-18'0,"0"1"31,0-1-15,0-17-1,35-18 1,1 0-1,34-35 1,18-18 0,18 53-1,-35 53 1,-71 35 0,-18 106-1,-70 36 16,0-54-15,53-52-16,-36 52 16,36 36-1,35-53 1,88-18 0,35-53-1,-34-35 1,16-17-1,-52-1 1,-70 36 0,-36 17-1,-53 53 1,-35 53 0,35 36-1,53-54 16,35 54-15,18 17 0,36-36-1,-1-52 1,18 35 0,-53-105-1,0-19 1,-71-17-1,54-17-15</inkml:trace>
  <inkml:trace contextRef="#ctx0" brushRef="#br0" timeOffset="102728.74">11183 11871 0,'18'-18'16,"-1"-17"0,-17 53 15,0-1-15,0 19-16,0 69 15,0 37 1,-17-37-1,-19 36 17,1-35-17,0-35 1,35-53 0,-18-36-1,18 0-15,0-35 16,35-70-1,-17-54 1,17 54 0,1-36-1,17 36 1,17 52 0,18 18-1,-17 53 1,17 18-1,-35 17 1,-53 36 15,0 17-15,-18-53 0,-70 36-1,-18-36 1,36-35-1,-36 0 1,71-18 0</inkml:trace>
  <inkml:trace contextRef="#ctx0" brushRef="#br0" timeOffset="103044.97">11677 12188 0,'18'0'31,"34"0"-15,72 0 0,-18 0-1,17 0 1,1 18 0,-107-18-16</inkml:trace>
  <inkml:trace contextRef="#ctx0" brushRef="#br0" timeOffset="103278.13">11942 11977 0,'-18'-35'16,"0"17"-1,1 0 1,17 54-1,0 16 1,0-16-16,0 52 16,0 71-1,0-18 1,0-88 0</inkml:trace>
  <inkml:trace contextRef="#ctx0" brushRef="#br0" timeOffset="103860.69">12471 11924 0,'17'0'0,"-17"18"16,0 87 0,0-16-1,0-37-15,-17 37 16,-19 52 0,36-35-1,0-71 1,0-17-1,18-54 1,-18-52 0,0-18 15,-18 53-31,1-70 16,-1-54-1,18 19 1,18 52-1,17 71 1,0 17-16,18 18 16,53 0-1,-18 53 1,-35 0 0,-53 17-1,-35 19 1,-71-19-1,18-52 1,53-1-16</inkml:trace>
  <inkml:trace contextRef="#ctx0" brushRef="#br0" timeOffset="104277.98">10901 12665 0,'-35'0'16,"17"17"0,53-17-1,-17 0 1,123 18-1,0-18 1,177 35 0,-160 1-1,36-1 1,-141-18-16</inkml:trace>
  <inkml:trace contextRef="#ctx0" brushRef="#br0" timeOffset="104527.16">11130 13053 0,'-53'17'16,"18"-17"-16,0 0 16,35 0-1,123 0 1,-17 0-1,106 18 1,17 0 0,-17-1-1,-89 1 1,-70 0-16</inkml:trace>
  <inkml:trace contextRef="#ctx0" brushRef="#br0" timeOffset="106840.99">14305 12330 0,'0'-18'16,"-18"0"-1,18 1-15,18-19 16,53 19 0,-18 17-1,-18 0-15,35 35 16,-52-17-16,35 17 31,-53 0-31,0 18 16,-88 53-1,-36 0 1,36-53 0,0 0-1,70-18 1,54-35 15,-1-18-31,35 18 16,54 0-1,35 18 1,-54-18 0,-52 0-16,18-18 15,-36 1-15,36-19 16,-1-34 15,-52-1-15,0 18-1,-18 36 1,0 70 15,-18 52-15,0-16 0,1 52-1,17-35 1,0-18-1,0-71 17,0-34-32,0-54 15,35-88 1,0 36 0,18-36-1,18 36 16,-1 52-15,-34 54 0,-1 17-16,0 0 15,-17 35 1,-18 18 0,-36 17-1,-34-34 1,-36-1-1,18-17 1</inkml:trace>
  <inkml:trace contextRef="#ctx0" brushRef="#br0" timeOffset="107107.22">15681 12700 0,'0'18'15,"18"-18"1,17 0 0,18 17-1,53-17 1,17 18-1,-17-18 1,-71 0 0</inkml:trace>
  <inkml:trace contextRef="#ctx0" brushRef="#br0" timeOffset="107324.38">15893 12524 0,'-53'-36'31,"53"19"-15,0 52-1,0 0 1,0 71 0,0 18-1,0 34 1,0-105-1</inkml:trace>
  <inkml:trace contextRef="#ctx0" brushRef="#br0" timeOffset="107873.77">16369 12682 0,'70'-53'16,"-17"18"0,-35 18-16,0-1 15,-18 53 1,0 53 0,-18 18-1,18-18 1,0 18-1,-18-18 1,18-52 0,0-72 15,-17-69-15,17-37-1,0-16 16,0 17-15,35 88 0,18 0-1,0 35 1,0 36 0,17 52-1,-17 19 1,-53-1-1,0-35 1,-53-18 0,36-35-16</inkml:trace>
  <inkml:trace contextRef="#ctx0" brushRef="#br0" timeOffset="109205.71">14482 13370 0,'17'-17'15,"18"-1"1,18 18 0,-17 0-1,17 18 1,-1-1 0,-52 19-1,0-19-15,0 18 16,-52 36 15,-37 0-15,1-36-1,35-18 1,53-34 0,18-1-1,17 18 1,18-17-1,-35 17-15,35 17 16,-18 18 0,-17 18-1,-54 18 1,-52-18 0,0-18-1,-36-17 1,54-18-1</inkml:trace>
  <inkml:trace contextRef="#ctx0" brushRef="#br0" timeOffset="109705.07">15028 13511 0,'36'36'0,"-36"-1"16,0 35-1,0-17-15,-36 89 32,19-37-32,-19 1 15,36-35 1,0-54 15,53-34-15,-17-54-1,17-52 1,-18 17 0,18-35-1,-18 35 1,0 53-1,1 53 1,-1 18 0,-35 35-1,17 17 1,-34 1 0,-18-36-1,-54 0 1,1-52-1</inkml:trace>
  <inkml:trace contextRef="#ctx0" brushRef="#br0" timeOffset="109938.24">15434 13741 0,'35'17'0,"-17"-17"16,52 18 0,36 0-1,0-1 1,0 1 0,-35 0-1,-54-18 1</inkml:trace>
  <inkml:trace contextRef="#ctx0" brushRef="#br0" timeOffset="110137.37">15734 13652 0,'0'-17'15,"-18"-1"1,1 36-1,17 52 1,-18-17 0,18 71-1,0-36 1</inkml:trace>
  <inkml:trace contextRef="#ctx0" brushRef="#br0" timeOffset="110687.86">16369 13794 0,'35'-18'15,"-17"18"1,-18 18-1,0-1 1,-35 71 0,35 18-1,-18 0 1,18-18 0,0-35-1,0-35 1,0-36-1,0-35 1,-18-17 15,18-36-15,0-35 0,53 35-1,-18 53 1,1 35-16,-1 1 15,36 17 1,-19 35 0,-34 36-1,-18-18 1,0 17 0,-53-35-1,-35 1 1</inkml:trace>
  <inkml:trace contextRef="#ctx0" brushRef="#br0" timeOffset="117313.54">2152 6385 0</inkml:trace>
  <inkml:trace contextRef="#ctx0" brushRef="#br0" timeOffset="117413.62">2152 6385 0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7635-3D15-8B72-3330-12EFC7CA1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14DCF-C925-8174-0D8A-1AC9CC3C5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C01D3-7353-E137-BEFD-FE03611E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3604-19C1-4A8D-9178-884E6AE1413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12E6-BF66-D3D9-A1AE-B8CBD698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0FCD9-4C3B-F2B4-5DF0-4615B2E0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42D5-0C3E-46CB-A92C-A628FEBA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73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6E26-FCBC-F18E-A8D4-04ADF7DE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6F6CC-5014-42E1-A3DE-F1F31D196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6DACC-B233-2BE0-7AD4-5BDFDCB2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3604-19C1-4A8D-9178-884E6AE1413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6AD82-3E28-11F9-0F15-8F1E2CAA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4A5FC-EEF7-3B15-7A25-2A742FC3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42D5-0C3E-46CB-A92C-A628FEBA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6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69B22-6BF5-D7FD-BA10-7832E958F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34B26-8A2F-86E5-98BC-AA524C0FA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259D-54A4-ECD3-CA47-96FECC7A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3604-19C1-4A8D-9178-884E6AE1413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543A9-6DB0-C8A5-1F54-B78C7154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43B03-1D97-706A-C521-3A1C19FD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42D5-0C3E-46CB-A92C-A628FEBA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49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4935-A370-94CE-3733-376EDF86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BF99-AC64-626A-1231-32087106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5758F-B007-1412-1ADE-B5A2DD37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3604-19C1-4A8D-9178-884E6AE1413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E9504-5E0B-A19D-6350-B71044ED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85D3D-23E8-CD77-255C-7533B04F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42D5-0C3E-46CB-A92C-A628FEBA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12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68CE-F4EF-898C-BBBC-0207DB85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209A0-06C4-B7AA-2189-265EB26AE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349BC-870B-A41C-5805-EE250539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3604-19C1-4A8D-9178-884E6AE1413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3DD5D-659E-99FF-ECB3-76E36E57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5256E-D6E6-74AB-CB19-16A3A579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42D5-0C3E-46CB-A92C-A628FEBA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91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7688-07C2-708F-F678-3A24455D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D842-5AF7-75A1-7BE5-1B854DA1A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0C489-C046-97FC-23D6-049E083C2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666B6-5A90-92FE-FA85-7A210673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3604-19C1-4A8D-9178-884E6AE1413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3A37F-FEF6-67BE-11D2-173CED72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DF1-F921-5064-5DBF-7F86F38C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42D5-0C3E-46CB-A92C-A628FEBA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21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194F-792E-6B71-CE90-CC774806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3AAED-11AB-3ABD-D110-726C3467A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BC0C3-FD05-170A-A736-4BEE4FDC5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3CD4E-8B21-539A-1440-17BFD0E29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CFB54-5E9D-FA34-4662-F68161B4F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184C4-6BA6-9F8F-2771-4ABAAD39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3604-19C1-4A8D-9178-884E6AE1413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70609-A398-6166-1745-54B6BCB2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2E341-0AE5-0157-FE04-FBCD9AAB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42D5-0C3E-46CB-A92C-A628FEBA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43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093D-0362-8088-AECE-1C55D228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E788F-33FD-13DD-BCBD-A26A7595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3604-19C1-4A8D-9178-884E6AE1413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2278C-A4F8-D702-25AF-4A961BE7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4CCFB-67A7-9EBA-2501-CADD092D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42D5-0C3E-46CB-A92C-A628FEBA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87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8ACF0-3E62-CBA8-FB38-0585031C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3604-19C1-4A8D-9178-884E6AE1413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CE353-CEDE-5309-F45B-6281F2EC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DD1E6-2333-AD56-015D-BEA9D75F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42D5-0C3E-46CB-A92C-A628FEBA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9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4F72-8FC7-A782-F7A6-A7E76E86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2521-464E-7BF1-3055-FD315B5D9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BCF36-98B9-E897-DCC7-F8EF6E93F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10E1E-B78C-39E6-1A99-889BBE3F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3604-19C1-4A8D-9178-884E6AE1413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FCC8D-E5B5-C24D-B264-A576708D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57112-0AA7-89E7-7D58-5B941822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42D5-0C3E-46CB-A92C-A628FEBA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2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AA14-9247-314E-1ABB-D986302F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F1314-B526-CC4D-B63E-3B7BAAEE2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65DA7-F577-303E-426C-01AD13C53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36DC8-C4A2-CAF3-2D5C-9249DA48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3604-19C1-4A8D-9178-884E6AE1413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1D7CD-C200-90DB-41CD-6D3D720C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5262B-0262-E879-B889-CE6DB072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42D5-0C3E-46CB-A92C-A628FEBA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43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52A6FF-B088-FCDF-8A62-0EE2E644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E88A0-016F-3C5A-1B03-5CB8DE8D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EFF6-5817-289A-A5EF-92000589F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3604-19C1-4A8D-9178-884E6AE1413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54662-F08D-A24C-D22C-9F00C1356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D6F31-73F7-E7BD-64C1-C6B5172E9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742D5-0C3E-46CB-A92C-A628FEBA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73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customXml" Target="../ink/ink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1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D0C0-8279-CED4-529F-B1E33CCE5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ECC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FF2B1-FA9E-9005-7CC5-A1C91FA2B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M. S. Wakode</a:t>
            </a:r>
          </a:p>
        </p:txBody>
      </p:sp>
    </p:spTree>
    <p:extLst>
      <p:ext uri="{BB962C8B-B14F-4D97-AF65-F5344CB8AC3E}">
        <p14:creationId xmlns:p14="http://schemas.microsoft.com/office/powerpoint/2010/main" val="3891861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E9FD8C-B2F2-4ED9-AE07-34BBD26138C4}"/>
                  </a:ext>
                </a:extLst>
              </p14:cNvPr>
              <p14:cNvContentPartPr/>
              <p14:nvPr/>
            </p14:nvContentPartPr>
            <p14:xfrm>
              <a:off x="184320" y="228600"/>
              <a:ext cx="10827000" cy="5302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E9FD8C-B2F2-4ED9-AE07-34BBD26138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" y="219240"/>
                <a:ext cx="10845720" cy="532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79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C77EA8-7E57-4E44-B6AF-2A731E2379CE}"/>
                  </a:ext>
                </a:extLst>
              </p14:cNvPr>
              <p14:cNvContentPartPr/>
              <p14:nvPr/>
            </p14:nvContentPartPr>
            <p14:xfrm>
              <a:off x="965160" y="355680"/>
              <a:ext cx="9392040" cy="4699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C77EA8-7E57-4E44-B6AF-2A731E237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800" y="346320"/>
                <a:ext cx="9410760" cy="471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98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D38107-C8B1-4666-845C-56EEC05EA41B}"/>
                  </a:ext>
                </a:extLst>
              </p14:cNvPr>
              <p14:cNvContentPartPr/>
              <p14:nvPr/>
            </p14:nvContentPartPr>
            <p14:xfrm>
              <a:off x="1454040" y="355680"/>
              <a:ext cx="7588800" cy="4134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D38107-C8B1-4666-845C-56EEC05EA4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4680" y="346320"/>
                <a:ext cx="7607520" cy="41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825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49DD1A-A3F7-4B45-ADB3-104827657F23}"/>
                  </a:ext>
                </a:extLst>
              </p14:cNvPr>
              <p14:cNvContentPartPr/>
              <p14:nvPr/>
            </p14:nvContentPartPr>
            <p14:xfrm>
              <a:off x="1485720" y="127080"/>
              <a:ext cx="9246240" cy="598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49DD1A-A3F7-4B45-ADB3-104827657F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6360" y="117720"/>
                <a:ext cx="926496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534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E9EF7F-7699-4FE9-BF33-F05DB49F6E14}"/>
                  </a:ext>
                </a:extLst>
              </p14:cNvPr>
              <p14:cNvContentPartPr/>
              <p14:nvPr/>
            </p14:nvContentPartPr>
            <p14:xfrm>
              <a:off x="692280" y="133200"/>
              <a:ext cx="9842760" cy="6687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E9EF7F-7699-4FE9-BF33-F05DB49F6E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920" y="123840"/>
                <a:ext cx="9861480" cy="670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03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A83DA3-A4CB-4F18-AB43-A2FF1B7F4FD3}"/>
                  </a:ext>
                </a:extLst>
              </p14:cNvPr>
              <p14:cNvContentPartPr/>
              <p14:nvPr/>
            </p14:nvContentPartPr>
            <p14:xfrm>
              <a:off x="1314360" y="190440"/>
              <a:ext cx="10852560" cy="5950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A83DA3-A4CB-4F18-AB43-A2FF1B7F4F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5000" y="181080"/>
                <a:ext cx="10871280" cy="59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FD3E22-2ECF-4A36-A900-6332D176E988}"/>
                  </a:ext>
                </a:extLst>
              </p14:cNvPr>
              <p14:cNvContentPartPr/>
              <p14:nvPr/>
            </p14:nvContentPartPr>
            <p14:xfrm>
              <a:off x="3003480" y="5092560"/>
              <a:ext cx="667080" cy="89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FD3E22-2ECF-4A36-A900-6332D176E9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4120" y="5083200"/>
                <a:ext cx="68580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613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A826F1-56DE-40A7-A8B4-4A1D96A1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Session VII</a:t>
            </a:r>
            <a:r>
              <a:rPr lang="en-IN" dirty="0"/>
              <a:t> : ECDSA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54971-81BA-40FA-B300-886D8568A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3330" cy="4829699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ECC</a:t>
            </a:r>
          </a:p>
          <a:p>
            <a:r>
              <a:rPr lang="en-IN" dirty="0"/>
              <a:t>Points on the curve:</a:t>
            </a:r>
          </a:p>
          <a:p>
            <a:pPr marL="0" indent="0">
              <a:buNone/>
            </a:pPr>
            <a:r>
              <a:rPr lang="en-IN" dirty="0"/>
              <a:t>    E</a:t>
            </a:r>
            <a:r>
              <a:rPr lang="en-IN" baseline="-25000" dirty="0"/>
              <a:t>13</a:t>
            </a:r>
            <a:r>
              <a:rPr lang="en-IN" dirty="0"/>
              <a:t>(1,1) 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09D97F-86BD-4B96-AB34-C3A48F57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390" y="1920172"/>
            <a:ext cx="7005886" cy="43486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182C56-C001-4641-B628-7BA227D0774D}"/>
              </a:ext>
            </a:extLst>
          </p:cNvPr>
          <p:cNvSpPr txBox="1"/>
          <p:nvPr/>
        </p:nvSpPr>
        <p:spPr>
          <a:xfrm>
            <a:off x="4191390" y="627740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Fig. 6: example of elliptic curve :  </a:t>
            </a:r>
            <a:r>
              <a:rPr lang="en-IN" sz="1800" dirty="0"/>
              <a:t> </a:t>
            </a:r>
            <a:r>
              <a:rPr lang="en-AU" altLang="en-US" sz="1800" i="1" dirty="0"/>
              <a:t>y</a:t>
            </a:r>
            <a:r>
              <a:rPr lang="en-AU" altLang="en-US" sz="1800" baseline="30000" dirty="0"/>
              <a:t>2</a:t>
            </a:r>
            <a:r>
              <a:rPr lang="en-AU" altLang="en-US" sz="1800" dirty="0"/>
              <a:t> = </a:t>
            </a:r>
            <a:r>
              <a:rPr lang="en-AU" altLang="en-US" sz="1800" i="1" dirty="0"/>
              <a:t>x</a:t>
            </a:r>
            <a:r>
              <a:rPr lang="en-AU" altLang="en-US" sz="1800" baseline="30000" dirty="0"/>
              <a:t>3</a:t>
            </a:r>
            <a:r>
              <a:rPr lang="en-AU" altLang="en-US" sz="1800" dirty="0"/>
              <a:t> + </a:t>
            </a:r>
            <a:r>
              <a:rPr lang="en-AU" altLang="en-US" sz="1800" i="1" dirty="0"/>
              <a:t>x </a:t>
            </a:r>
            <a:r>
              <a:rPr lang="en-AU" altLang="en-US" sz="1800" dirty="0"/>
              <a:t>+ 1  mod 13  [2]</a:t>
            </a:r>
            <a:endParaRPr lang="en-AU" altLang="en-US" sz="18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1B806E-6395-49F4-9BA1-3D501666DDC1}"/>
                  </a:ext>
                </a:extLst>
              </p14:cNvPr>
              <p14:cNvContentPartPr/>
              <p14:nvPr/>
            </p14:nvContentPartPr>
            <p14:xfrm>
              <a:off x="4305240" y="2457360"/>
              <a:ext cx="1410120" cy="622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1B806E-6395-49F4-9BA1-3D501666DD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5880" y="2448000"/>
                <a:ext cx="142884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53A4261-F6AF-443E-B95F-684C674C1F58}"/>
                  </a:ext>
                </a:extLst>
              </p14:cNvPr>
              <p14:cNvContentPartPr/>
              <p14:nvPr/>
            </p14:nvContentPartPr>
            <p14:xfrm>
              <a:off x="4394160" y="4191120"/>
              <a:ext cx="5048640" cy="1047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53A4261-F6AF-443E-B95F-684C674C1F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84800" y="4181760"/>
                <a:ext cx="5067360" cy="106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473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A826F1-56DE-40A7-A8B4-4A1D96A1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Session VII</a:t>
            </a:r>
            <a:r>
              <a:rPr lang="en-IN" dirty="0"/>
              <a:t> : ECDSA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54971-81BA-40FA-B300-886D8568A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3330" cy="4829699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ECC</a:t>
            </a:r>
          </a:p>
          <a:p>
            <a:r>
              <a:rPr lang="en-IN" dirty="0"/>
              <a:t>Points on the curve:</a:t>
            </a:r>
          </a:p>
          <a:p>
            <a:pPr marL="0" indent="0">
              <a:buNone/>
            </a:pPr>
            <a:r>
              <a:rPr lang="en-IN" dirty="0"/>
              <a:t>    E</a:t>
            </a:r>
            <a:r>
              <a:rPr lang="en-IN" baseline="-25000" dirty="0"/>
              <a:t>23</a:t>
            </a:r>
            <a:r>
              <a:rPr lang="en-IN" dirty="0"/>
              <a:t>(1,1) 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182C56-C001-4641-B628-7BA227D0774D}"/>
              </a:ext>
            </a:extLst>
          </p:cNvPr>
          <p:cNvSpPr txBox="1"/>
          <p:nvPr/>
        </p:nvSpPr>
        <p:spPr>
          <a:xfrm>
            <a:off x="4191390" y="627740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Fig. 7: Example of elliptic curve :  </a:t>
            </a:r>
            <a:r>
              <a:rPr lang="en-IN" sz="1800" dirty="0"/>
              <a:t> </a:t>
            </a:r>
            <a:r>
              <a:rPr lang="en-AU" altLang="en-US" sz="1800" i="1" dirty="0"/>
              <a:t>y</a:t>
            </a:r>
            <a:r>
              <a:rPr lang="en-AU" altLang="en-US" sz="1800" baseline="30000" dirty="0"/>
              <a:t>2</a:t>
            </a:r>
            <a:r>
              <a:rPr lang="en-AU" altLang="en-US" sz="1800" dirty="0"/>
              <a:t> = </a:t>
            </a:r>
            <a:r>
              <a:rPr lang="en-AU" altLang="en-US" sz="1800" i="1" dirty="0"/>
              <a:t>x</a:t>
            </a:r>
            <a:r>
              <a:rPr lang="en-AU" altLang="en-US" sz="1800" baseline="30000" dirty="0"/>
              <a:t>3</a:t>
            </a:r>
            <a:r>
              <a:rPr lang="en-AU" altLang="en-US" sz="1800" dirty="0"/>
              <a:t> + </a:t>
            </a:r>
            <a:r>
              <a:rPr lang="en-AU" altLang="en-US" sz="1800" i="1" dirty="0"/>
              <a:t>x </a:t>
            </a:r>
            <a:r>
              <a:rPr lang="en-AU" altLang="en-US" sz="1800" dirty="0"/>
              <a:t>+ 1  mod 23  [1]</a:t>
            </a:r>
            <a:endParaRPr lang="en-AU" altLang="en-US" sz="18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F29F2F-FC65-4F0B-9BC8-CC86CC766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244" y="1730189"/>
            <a:ext cx="5968342" cy="454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32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FF36-8822-4335-AAB8-4A9873E5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388"/>
          </a:xfrm>
        </p:spPr>
        <p:txBody>
          <a:bodyPr>
            <a:normAutofit/>
          </a:bodyPr>
          <a:lstStyle/>
          <a:p>
            <a:r>
              <a:rPr lang="en-IN" b="1" dirty="0"/>
              <a:t>Session VII</a:t>
            </a:r>
            <a:r>
              <a:rPr lang="en-IN" dirty="0"/>
              <a:t> : ECDSA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F204-9043-414A-B718-11551B79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Elliptic Curve Cryptography (ECC): 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ECC encryption/decryption:</a:t>
            </a:r>
          </a:p>
          <a:p>
            <a:pPr lvl="1"/>
            <a:r>
              <a:rPr lang="en-IN" dirty="0"/>
              <a:t>Participants select the curve and the generator point on the curve</a:t>
            </a:r>
          </a:p>
          <a:p>
            <a:pPr lvl="2"/>
            <a:r>
              <a:rPr lang="en-IN" dirty="0"/>
              <a:t>These are used to compute keys, ciphertext and retrieve plaintext</a:t>
            </a:r>
          </a:p>
          <a:p>
            <a:pPr lvl="1"/>
            <a:r>
              <a:rPr lang="en-IN" dirty="0"/>
              <a:t>Each user selects a private and public key pair</a:t>
            </a:r>
          </a:p>
          <a:p>
            <a:pPr lvl="2"/>
            <a:r>
              <a:rPr lang="en-IN" dirty="0"/>
              <a:t>Private key is kept secret while public key is distributed</a:t>
            </a:r>
          </a:p>
          <a:p>
            <a:pPr lvl="1"/>
            <a:r>
              <a:rPr lang="en-IN" dirty="0"/>
              <a:t>Receivers public key is used to encrypt the message</a:t>
            </a:r>
          </a:p>
          <a:p>
            <a:pPr lvl="1"/>
            <a:r>
              <a:rPr lang="en-IN" dirty="0"/>
              <a:t> Receiver uses his/her own private key to decrypt the message</a:t>
            </a:r>
          </a:p>
          <a:p>
            <a:pPr lvl="1"/>
            <a:r>
              <a:rPr lang="en-IN" dirty="0"/>
              <a:t>Finite curves are used in cryptography</a:t>
            </a:r>
          </a:p>
          <a:p>
            <a:pPr lvl="1"/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CF2E5A2-7732-4BB0-BB15-186841C86A92}"/>
                  </a:ext>
                </a:extLst>
              </p14:cNvPr>
              <p14:cNvContentPartPr/>
              <p14:nvPr/>
            </p14:nvContentPartPr>
            <p14:xfrm>
              <a:off x="1200240" y="888840"/>
              <a:ext cx="10503000" cy="5779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CF2E5A2-7732-4BB0-BB15-186841C86A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880" y="879480"/>
                <a:ext cx="10521720" cy="579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840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FF36-8822-4335-AAB8-4A9873E5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388"/>
          </a:xfrm>
        </p:spPr>
        <p:txBody>
          <a:bodyPr>
            <a:normAutofit/>
          </a:bodyPr>
          <a:lstStyle/>
          <a:p>
            <a:r>
              <a:rPr lang="en-IN" b="1" dirty="0"/>
              <a:t>Session VII</a:t>
            </a:r>
            <a:r>
              <a:rPr lang="en-IN" dirty="0"/>
              <a:t> : ECDSA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F204-9043-414A-B718-11551B79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8548"/>
            <a:ext cx="11039573" cy="520218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Elliptic Curve Cryptography (ECC): 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ECC encryption/decryption: </a:t>
            </a:r>
            <a:r>
              <a:rPr lang="en-IN" dirty="0" err="1">
                <a:solidFill>
                  <a:schemeClr val="accent1"/>
                </a:solidFill>
              </a:rPr>
              <a:t>ElGamal</a:t>
            </a:r>
            <a:endParaRPr lang="en-IN" dirty="0">
              <a:solidFill>
                <a:schemeClr val="accent1"/>
              </a:solidFill>
            </a:endParaRPr>
          </a:p>
          <a:p>
            <a:pPr lvl="1"/>
            <a:r>
              <a:rPr lang="en-IN" dirty="0"/>
              <a:t>Select the curve -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a,b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en-IN" dirty="0"/>
              <a:t> and a point –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(x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, y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)  </a:t>
            </a:r>
            <a:r>
              <a:rPr lang="en-IN" dirty="0"/>
              <a:t>on the curve (typically a generator point)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dirty="0"/>
              <a:t> </a:t>
            </a:r>
          </a:p>
          <a:p>
            <a:pPr lvl="1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352AB-F42C-4E86-BDE6-F2AEBDA0D1A3}"/>
              </a:ext>
            </a:extLst>
          </p:cNvPr>
          <p:cNvSpPr txBox="1"/>
          <p:nvPr/>
        </p:nvSpPr>
        <p:spPr>
          <a:xfrm>
            <a:off x="6724456" y="3991255"/>
            <a:ext cx="4870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b="1" dirty="0"/>
              <a:t>2. Encryption </a:t>
            </a:r>
          </a:p>
          <a:p>
            <a:pPr lvl="1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Alice:</a:t>
            </a:r>
          </a:p>
          <a:p>
            <a:pPr lvl="1"/>
            <a:r>
              <a:rPr lang="en-IN" dirty="0"/>
              <a:t>Alice wants to encrypt the message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IN" dirty="0"/>
              <a:t> as a point on the curve and a random number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r</a:t>
            </a:r>
          </a:p>
          <a:p>
            <a:pPr lvl="1"/>
            <a:r>
              <a:rPr lang="en-IN" dirty="0"/>
              <a:t>Compute  C</a:t>
            </a:r>
            <a:r>
              <a:rPr lang="en-IN" baseline="-25000" dirty="0"/>
              <a:t>1 </a:t>
            </a:r>
            <a:r>
              <a:rPr lang="en-IN" dirty="0"/>
              <a:t>and C</a:t>
            </a:r>
            <a:r>
              <a:rPr lang="en-IN" baseline="-25000" dirty="0"/>
              <a:t>2</a:t>
            </a:r>
            <a:r>
              <a:rPr lang="en-IN" dirty="0"/>
              <a:t> as –</a:t>
            </a:r>
          </a:p>
          <a:p>
            <a:pPr lvl="1"/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1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dirty="0"/>
              <a:t>=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r  </a:t>
            </a:r>
            <a:r>
              <a:rPr lang="en-IN" dirty="0"/>
              <a:t>X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e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(x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, y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) </a:t>
            </a:r>
          </a:p>
          <a:p>
            <a:pPr lvl="1"/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dirty="0"/>
              <a:t>=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 P </a:t>
            </a:r>
            <a:r>
              <a:rPr lang="en-IN" dirty="0"/>
              <a:t>+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r  </a:t>
            </a:r>
            <a:r>
              <a:rPr lang="en-IN" dirty="0"/>
              <a:t>X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(x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, y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) </a:t>
            </a:r>
          </a:p>
          <a:p>
            <a:pPr lvl="1"/>
            <a:r>
              <a:rPr lang="en-IN" dirty="0"/>
              <a:t>Alice sends (C</a:t>
            </a:r>
            <a:r>
              <a:rPr lang="en-IN" baseline="-25000" dirty="0"/>
              <a:t>1 </a:t>
            </a:r>
            <a:r>
              <a:rPr lang="en-IN" dirty="0"/>
              <a:t> , C</a:t>
            </a:r>
            <a:r>
              <a:rPr lang="en-IN" baseline="-25000" dirty="0"/>
              <a:t>2</a:t>
            </a:r>
            <a:r>
              <a:rPr lang="en-IN" dirty="0"/>
              <a:t>)  to Bob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9B4E6-BBC4-43A0-9334-466B60A894E5}"/>
              </a:ext>
            </a:extLst>
          </p:cNvPr>
          <p:cNvSpPr txBox="1"/>
          <p:nvPr/>
        </p:nvSpPr>
        <p:spPr>
          <a:xfrm>
            <a:off x="1270938" y="5304829"/>
            <a:ext cx="348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b="1" dirty="0"/>
              <a:t>3. Decryption</a:t>
            </a:r>
          </a:p>
          <a:p>
            <a:pPr lvl="1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Bob:</a:t>
            </a:r>
          </a:p>
          <a:p>
            <a:pPr lvl="1"/>
            <a:r>
              <a:rPr lang="en-IN" dirty="0"/>
              <a:t>Bob recovers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IN" dirty="0"/>
              <a:t> =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IN" dirty="0"/>
              <a:t> −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 </a:t>
            </a:r>
            <a:r>
              <a:rPr lang="en-IN" dirty="0"/>
              <a:t>X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IN" dirty="0"/>
              <a:t> using his private key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6FEF8-E987-4AC1-8B4F-07F9B541BBB6}"/>
              </a:ext>
            </a:extLst>
          </p:cNvPr>
          <p:cNvSpPr txBox="1"/>
          <p:nvPr/>
        </p:nvSpPr>
        <p:spPr>
          <a:xfrm>
            <a:off x="1270938" y="3114092"/>
            <a:ext cx="50733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b="1" dirty="0"/>
              <a:t>1. Compute key pair:</a:t>
            </a:r>
          </a:p>
          <a:p>
            <a:pPr lvl="1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Bob:</a:t>
            </a:r>
          </a:p>
          <a:p>
            <a:pPr lvl="1"/>
            <a:r>
              <a:rPr lang="en-IN" dirty="0"/>
              <a:t>Private key: Select a random integer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IN" dirty="0"/>
              <a:t> ∈ {2,3,...,n−1} </a:t>
            </a:r>
          </a:p>
          <a:p>
            <a:pPr lvl="1"/>
            <a:r>
              <a:rPr lang="en-IN" dirty="0"/>
              <a:t>Public key: </a:t>
            </a:r>
          </a:p>
          <a:p>
            <a:pPr lvl="1"/>
            <a:r>
              <a:rPr lang="en-IN" dirty="0"/>
              <a:t>Compute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(x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, y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)  </a:t>
            </a:r>
            <a:r>
              <a:rPr lang="en-IN" dirty="0"/>
              <a:t>=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d  X  e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(x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, y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) 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157FCD-E072-47CD-BA93-5BABA6EC850D}"/>
                  </a:ext>
                </a:extLst>
              </p14:cNvPr>
              <p14:cNvContentPartPr/>
              <p14:nvPr/>
            </p14:nvContentPartPr>
            <p14:xfrm>
              <a:off x="1523880" y="2736720"/>
              <a:ext cx="10046160" cy="3626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157FCD-E072-47CD-BA93-5BABA6EC8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4520" y="2727360"/>
                <a:ext cx="10064880" cy="36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254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FF36-8822-4335-AAB8-4A9873E5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388"/>
          </a:xfrm>
        </p:spPr>
        <p:txBody>
          <a:bodyPr>
            <a:normAutofit/>
          </a:bodyPr>
          <a:lstStyle/>
          <a:p>
            <a:r>
              <a:rPr lang="en-IN" b="1" dirty="0"/>
              <a:t>Session VII</a:t>
            </a:r>
            <a:r>
              <a:rPr lang="en-IN" dirty="0"/>
              <a:t> : ECDSA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F204-9043-414A-B718-11551B79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Confidentiality :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Encryption/decryption algorithms- Public key cryptography:  </a:t>
            </a:r>
          </a:p>
          <a:p>
            <a:pPr lvl="2"/>
            <a:r>
              <a:rPr lang="en-IN" b="1" dirty="0">
                <a:solidFill>
                  <a:schemeClr val="accent1"/>
                </a:solidFill>
              </a:rPr>
              <a:t>Elliptic Curve Cryptography (ECC): </a:t>
            </a:r>
          </a:p>
          <a:p>
            <a:pPr lvl="3"/>
            <a:r>
              <a:rPr lang="en-IN" dirty="0"/>
              <a:t>an elliptic curve is defined by an equation in two variables x &amp; y, with coefficients</a:t>
            </a:r>
          </a:p>
          <a:p>
            <a:pPr lvl="3"/>
            <a:r>
              <a:rPr lang="en-IN" dirty="0"/>
              <a:t>for cryptography, the variables and coefficients are restricted to elements in a finite field</a:t>
            </a:r>
          </a:p>
          <a:p>
            <a:pPr lvl="3"/>
            <a:r>
              <a:rPr lang="en-IN" dirty="0"/>
              <a:t>elliptic curves over real numbers are described by cubic equations: </a:t>
            </a:r>
          </a:p>
          <a:p>
            <a:pPr marL="2286000" lvl="5" indent="0">
              <a:buNone/>
            </a:pPr>
            <a:r>
              <a:rPr lang="en-IN" sz="2800" dirty="0"/>
              <a:t> </a:t>
            </a:r>
            <a:r>
              <a:rPr lang="en-AU" altLang="en-US" sz="2800" i="1" dirty="0"/>
              <a:t>y</a:t>
            </a:r>
            <a:r>
              <a:rPr lang="en-AU" altLang="en-US" sz="2800" baseline="30000" dirty="0"/>
              <a:t>2</a:t>
            </a:r>
            <a:r>
              <a:rPr lang="en-AU" altLang="en-US" sz="2800" dirty="0"/>
              <a:t> = </a:t>
            </a:r>
            <a:r>
              <a:rPr lang="en-AU" altLang="en-US" sz="2800" i="1" dirty="0"/>
              <a:t>x</a:t>
            </a:r>
            <a:r>
              <a:rPr lang="en-AU" altLang="en-US" sz="2800" baseline="30000" dirty="0"/>
              <a:t>3</a:t>
            </a:r>
            <a:r>
              <a:rPr lang="en-AU" altLang="en-US" sz="2800" dirty="0"/>
              <a:t> + </a:t>
            </a:r>
            <a:r>
              <a:rPr lang="en-AU" altLang="en-US" sz="2800" i="1" dirty="0" err="1"/>
              <a:t>ax</a:t>
            </a:r>
            <a:r>
              <a:rPr lang="en-AU" altLang="en-US" sz="2800" i="1" dirty="0"/>
              <a:t> </a:t>
            </a:r>
            <a:r>
              <a:rPr lang="en-AU" altLang="en-US" sz="2800" dirty="0"/>
              <a:t>+ </a:t>
            </a:r>
            <a:r>
              <a:rPr lang="en-AU" altLang="en-US" sz="2800" i="1" dirty="0"/>
              <a:t>b</a:t>
            </a:r>
          </a:p>
          <a:p>
            <a:pPr lvl="5"/>
            <a:r>
              <a:rPr lang="en-IN" altLang="en-US" dirty="0"/>
              <a:t>where </a:t>
            </a:r>
            <a:r>
              <a:rPr lang="en-IN" altLang="en-US" dirty="0" err="1"/>
              <a:t>x,y,a,b</a:t>
            </a:r>
            <a:r>
              <a:rPr lang="en-IN" altLang="en-US" dirty="0"/>
              <a:t> are all real numbers</a:t>
            </a:r>
          </a:p>
          <a:p>
            <a:pPr lvl="5"/>
            <a:r>
              <a:rPr lang="en-IN" altLang="en-US" dirty="0"/>
              <a:t>also define zero point O</a:t>
            </a:r>
            <a:endParaRPr lang="en-AU" altLang="en-US" sz="2800" i="1" dirty="0"/>
          </a:p>
          <a:p>
            <a:pPr lvl="3"/>
            <a:r>
              <a:rPr lang="en-IN" dirty="0"/>
              <a:t>To plot the curve, we need to find values of y, for given value of x</a:t>
            </a:r>
          </a:p>
          <a:p>
            <a:pPr lvl="3"/>
            <a:r>
              <a:rPr lang="en-IN" dirty="0"/>
              <a:t>The plot consists of positive and negative values of y for each value of x</a:t>
            </a:r>
          </a:p>
          <a:p>
            <a:pPr lvl="3"/>
            <a:r>
              <a:rPr lang="en-IN" dirty="0"/>
              <a:t>Thus, the curve is symmetric about y = 0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F745B0-F910-4B09-9B04-E5D9BD6F4207}"/>
                  </a:ext>
                </a:extLst>
              </p14:cNvPr>
              <p14:cNvContentPartPr/>
              <p14:nvPr/>
            </p14:nvContentPartPr>
            <p14:xfrm>
              <a:off x="1168560" y="787320"/>
              <a:ext cx="10464840" cy="5601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F745B0-F910-4B09-9B04-E5D9BD6F42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200" y="777960"/>
                <a:ext cx="10483560" cy="561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0742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FF36-8822-4335-AAB8-4A9873E5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388"/>
          </a:xfrm>
        </p:spPr>
        <p:txBody>
          <a:bodyPr>
            <a:normAutofit/>
          </a:bodyPr>
          <a:lstStyle/>
          <a:p>
            <a:r>
              <a:rPr lang="en-IN" b="1" dirty="0"/>
              <a:t>Session VII</a:t>
            </a:r>
            <a:r>
              <a:rPr lang="en-IN" dirty="0"/>
              <a:t> : ECDSA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F204-9043-414A-B718-11551B79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Elliptic Curve Cryptography (ECC): 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ECC encryption/decryption:</a:t>
            </a:r>
          </a:p>
          <a:p>
            <a:pPr lvl="1"/>
            <a:r>
              <a:rPr lang="en-IN" dirty="0"/>
              <a:t>Correctness: </a:t>
            </a:r>
          </a:p>
          <a:p>
            <a:pPr lvl="2"/>
            <a:r>
              <a:rPr lang="en-IN" dirty="0"/>
              <a:t>P = C</a:t>
            </a:r>
            <a:r>
              <a:rPr lang="en-IN" baseline="-25000" dirty="0"/>
              <a:t>2</a:t>
            </a:r>
            <a:r>
              <a:rPr lang="en-IN" dirty="0"/>
              <a:t> − d X C</a:t>
            </a:r>
            <a:r>
              <a:rPr lang="en-IN" baseline="-25000" dirty="0"/>
              <a:t>1</a:t>
            </a:r>
            <a:r>
              <a:rPr lang="en-IN" dirty="0"/>
              <a:t> </a:t>
            </a:r>
          </a:p>
          <a:p>
            <a:pPr marL="914400" lvl="2" indent="0">
              <a:buNone/>
            </a:pPr>
            <a:r>
              <a:rPr lang="en-IN" dirty="0"/>
              <a:t>        =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IN" dirty="0"/>
              <a:t>(P + r  X e</a:t>
            </a:r>
            <a:r>
              <a:rPr lang="en-IN" baseline="-25000" dirty="0"/>
              <a:t>2</a:t>
            </a:r>
            <a:r>
              <a:rPr lang="en-IN" dirty="0"/>
              <a:t>(x</a:t>
            </a:r>
            <a:r>
              <a:rPr lang="en-IN" baseline="-25000" dirty="0"/>
              <a:t>2</a:t>
            </a:r>
            <a:r>
              <a:rPr lang="en-IN" dirty="0"/>
              <a:t>, y</a:t>
            </a:r>
            <a:r>
              <a:rPr lang="en-IN" baseline="-25000" dirty="0"/>
              <a:t>2</a:t>
            </a:r>
            <a:r>
              <a:rPr lang="en-IN" dirty="0"/>
              <a:t>)) – ( d X  r  X  e</a:t>
            </a:r>
            <a:r>
              <a:rPr lang="en-IN" baseline="-25000" dirty="0"/>
              <a:t>1</a:t>
            </a:r>
            <a:r>
              <a:rPr lang="en-IN" dirty="0"/>
              <a:t>(x</a:t>
            </a:r>
            <a:r>
              <a:rPr lang="en-IN" baseline="-25000" dirty="0"/>
              <a:t>1</a:t>
            </a:r>
            <a:r>
              <a:rPr lang="en-IN" dirty="0"/>
              <a:t>, y</a:t>
            </a:r>
            <a:r>
              <a:rPr lang="en-IN" baseline="-25000" dirty="0"/>
              <a:t>1</a:t>
            </a:r>
            <a:r>
              <a:rPr lang="en-IN" dirty="0"/>
              <a:t>) )</a:t>
            </a:r>
          </a:p>
          <a:p>
            <a:pPr marL="914400" lvl="2" indent="0">
              <a:buNone/>
            </a:pPr>
            <a:r>
              <a:rPr lang="en-IN" dirty="0"/>
              <a:t>        = P + (r  X  d X  e</a:t>
            </a:r>
            <a:r>
              <a:rPr lang="en-IN" baseline="-25000" dirty="0"/>
              <a:t>1</a:t>
            </a:r>
            <a:r>
              <a:rPr lang="en-IN" dirty="0"/>
              <a:t>(x</a:t>
            </a:r>
            <a:r>
              <a:rPr lang="en-IN" baseline="-25000" dirty="0"/>
              <a:t>1</a:t>
            </a:r>
            <a:r>
              <a:rPr lang="en-IN" dirty="0"/>
              <a:t>, y</a:t>
            </a:r>
            <a:r>
              <a:rPr lang="en-IN" baseline="-25000" dirty="0"/>
              <a:t>1</a:t>
            </a:r>
            <a:r>
              <a:rPr lang="en-IN" dirty="0"/>
              <a:t>) ) – ( d X  r  X  e</a:t>
            </a:r>
            <a:r>
              <a:rPr lang="en-IN" baseline="-25000" dirty="0"/>
              <a:t>1</a:t>
            </a:r>
            <a:r>
              <a:rPr lang="en-IN" dirty="0"/>
              <a:t>(x</a:t>
            </a:r>
            <a:r>
              <a:rPr lang="en-IN" baseline="-25000" dirty="0"/>
              <a:t>1</a:t>
            </a:r>
            <a:r>
              <a:rPr lang="en-IN" dirty="0"/>
              <a:t>, y</a:t>
            </a:r>
            <a:r>
              <a:rPr lang="en-IN" baseline="-25000" dirty="0"/>
              <a:t>1</a:t>
            </a:r>
            <a:r>
              <a:rPr lang="en-IN" dirty="0"/>
              <a:t>) )</a:t>
            </a:r>
          </a:p>
          <a:p>
            <a:pPr marL="914400" lvl="2" indent="0">
              <a:buNone/>
            </a:pPr>
            <a:r>
              <a:rPr lang="en-IN" dirty="0"/>
              <a:t>        =  P + O</a:t>
            </a:r>
          </a:p>
          <a:p>
            <a:pPr marL="914400" lvl="2" indent="0">
              <a:buNone/>
            </a:pPr>
            <a:r>
              <a:rPr lang="en-IN" dirty="0"/>
              <a:t>        = P</a:t>
            </a:r>
          </a:p>
          <a:p>
            <a:pPr lvl="1"/>
            <a:r>
              <a:rPr lang="en-IN" dirty="0"/>
              <a:t>Security </a:t>
            </a:r>
          </a:p>
          <a:p>
            <a:pPr lvl="2"/>
            <a:r>
              <a:rPr lang="en-IN" dirty="0"/>
              <a:t>An eavesdropper knows e1, e2 </a:t>
            </a:r>
          </a:p>
          <a:p>
            <a:pPr lvl="2"/>
            <a:r>
              <a:rPr lang="en-IN" dirty="0"/>
              <a:t>Computing the d is equivalent to solving an instance of the DHP in G(points on the ECC)</a:t>
            </a:r>
            <a:endParaRPr lang="en-IN" dirty="0">
              <a:solidFill>
                <a:schemeClr val="accent1"/>
              </a:solidFill>
            </a:endParaRPr>
          </a:p>
          <a:p>
            <a:pPr lvl="1"/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59A029-693F-4907-8118-960C1F21764C}"/>
                  </a:ext>
                </a:extLst>
              </p14:cNvPr>
              <p14:cNvContentPartPr/>
              <p14:nvPr/>
            </p14:nvContentPartPr>
            <p14:xfrm>
              <a:off x="2482920" y="3384720"/>
              <a:ext cx="9417240" cy="1803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59A029-693F-4907-8118-960C1F2176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3560" y="3375360"/>
                <a:ext cx="9435960" cy="18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815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FF36-8822-4335-AAB8-4A9873E5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388"/>
          </a:xfrm>
        </p:spPr>
        <p:txBody>
          <a:bodyPr>
            <a:normAutofit/>
          </a:bodyPr>
          <a:lstStyle/>
          <a:p>
            <a:r>
              <a:rPr lang="en-IN" b="1" dirty="0"/>
              <a:t>Session VII</a:t>
            </a:r>
            <a:r>
              <a:rPr lang="en-IN" dirty="0"/>
              <a:t> : ECDSA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F204-9043-414A-B718-11551B79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Elliptic Curve Cryptography (ECC): 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ECC encryption/decryption: </a:t>
            </a:r>
            <a:r>
              <a:rPr lang="en-IN" dirty="0" err="1">
                <a:solidFill>
                  <a:schemeClr val="accent1"/>
                </a:solidFill>
              </a:rPr>
              <a:t>ElGamal</a:t>
            </a:r>
            <a:endParaRPr lang="en-IN" dirty="0">
              <a:solidFill>
                <a:schemeClr val="accent1"/>
              </a:solidFill>
            </a:endParaRPr>
          </a:p>
          <a:p>
            <a:pPr lvl="1"/>
            <a:r>
              <a:rPr lang="en-IN" dirty="0"/>
              <a:t>Example: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13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(1,1)</a:t>
            </a:r>
            <a:r>
              <a:rPr lang="en-IN" dirty="0"/>
              <a:t> and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(x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, y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) = (0,1)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352AB-F42C-4E86-BDE6-F2AEBDA0D1A3}"/>
              </a:ext>
            </a:extLst>
          </p:cNvPr>
          <p:cNvSpPr txBox="1"/>
          <p:nvPr/>
        </p:nvSpPr>
        <p:spPr>
          <a:xfrm>
            <a:off x="6504496" y="3991255"/>
            <a:ext cx="5090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b="1" dirty="0"/>
              <a:t>Encryption </a:t>
            </a:r>
          </a:p>
          <a:p>
            <a:pPr lvl="1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Alice:</a:t>
            </a:r>
          </a:p>
          <a:p>
            <a:pPr lvl="1"/>
            <a:r>
              <a:rPr lang="en-IN" dirty="0"/>
              <a:t>Alice wants to encrypt the message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P(8,1) </a:t>
            </a:r>
            <a:r>
              <a:rPr lang="en-IN" dirty="0"/>
              <a:t>as a point on the curve and a random number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r = 2</a:t>
            </a:r>
          </a:p>
          <a:p>
            <a:pPr lvl="1"/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1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dirty="0"/>
              <a:t>=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2  </a:t>
            </a:r>
            <a:r>
              <a:rPr lang="en-IN" dirty="0"/>
              <a:t>X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(0,1)</a:t>
            </a:r>
          </a:p>
          <a:p>
            <a:pPr lvl="1"/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dirty="0"/>
              <a:t>=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 (8,1) </a:t>
            </a:r>
            <a:r>
              <a:rPr lang="en-IN" dirty="0"/>
              <a:t>+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2  </a:t>
            </a:r>
            <a:r>
              <a:rPr lang="en-IN" dirty="0"/>
              <a:t>X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(x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, y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) </a:t>
            </a:r>
          </a:p>
          <a:p>
            <a:pPr lvl="1"/>
            <a:r>
              <a:rPr lang="en-IN" dirty="0"/>
              <a:t>Alice sends (C</a:t>
            </a:r>
            <a:r>
              <a:rPr lang="en-IN" baseline="-25000" dirty="0"/>
              <a:t>1 </a:t>
            </a:r>
            <a:r>
              <a:rPr lang="en-IN" dirty="0"/>
              <a:t> , C</a:t>
            </a:r>
            <a:r>
              <a:rPr lang="en-IN" baseline="-25000" dirty="0"/>
              <a:t>2</a:t>
            </a:r>
            <a:r>
              <a:rPr lang="en-IN" dirty="0"/>
              <a:t>)  to Bob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9B4E6-BBC4-43A0-9334-466B60A894E5}"/>
              </a:ext>
            </a:extLst>
          </p:cNvPr>
          <p:cNvSpPr txBox="1"/>
          <p:nvPr/>
        </p:nvSpPr>
        <p:spPr>
          <a:xfrm>
            <a:off x="1270939" y="5329451"/>
            <a:ext cx="3480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b="1" dirty="0"/>
              <a:t>Decryption</a:t>
            </a:r>
          </a:p>
          <a:p>
            <a:pPr lvl="1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Bob:</a:t>
            </a:r>
          </a:p>
          <a:p>
            <a:pPr lvl="1"/>
            <a:r>
              <a:rPr lang="en-IN" dirty="0"/>
              <a:t>Bob recovers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IN" dirty="0"/>
              <a:t> =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IN" dirty="0"/>
              <a:t> −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 </a:t>
            </a:r>
            <a:r>
              <a:rPr lang="en-IN" dirty="0"/>
              <a:t>X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IN" dirty="0"/>
              <a:t> using his private key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6FEF8-E987-4AC1-8B4F-07F9B541BBB6}"/>
              </a:ext>
            </a:extLst>
          </p:cNvPr>
          <p:cNvSpPr txBox="1"/>
          <p:nvPr/>
        </p:nvSpPr>
        <p:spPr>
          <a:xfrm>
            <a:off x="1270939" y="3114092"/>
            <a:ext cx="4196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Bob:</a:t>
            </a:r>
          </a:p>
          <a:p>
            <a:pPr lvl="1"/>
            <a:r>
              <a:rPr lang="en-IN" dirty="0"/>
              <a:t>Compute key pair:</a:t>
            </a:r>
          </a:p>
          <a:p>
            <a:pPr lvl="1"/>
            <a:r>
              <a:rPr lang="en-IN" dirty="0"/>
              <a:t>Private key: A random integer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IN" dirty="0"/>
              <a:t> ∈ {2,3,...,n −1}. </a:t>
            </a:r>
          </a:p>
          <a:p>
            <a:pPr lvl="1"/>
            <a:r>
              <a:rPr lang="en-IN" dirty="0"/>
              <a:t>Public key: </a:t>
            </a:r>
          </a:p>
          <a:p>
            <a:pPr lvl="1"/>
            <a:r>
              <a:rPr lang="en-IN" dirty="0"/>
              <a:t>Compute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(x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, y</a:t>
            </a:r>
            <a:r>
              <a:rPr lang="en-IN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)  = 2  X (0,1)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6C8C49-1A54-49A0-8D51-BF8585F5F4DD}"/>
                  </a:ext>
                </a:extLst>
              </p14:cNvPr>
              <p14:cNvContentPartPr/>
              <p14:nvPr/>
            </p14:nvContentPartPr>
            <p14:xfrm>
              <a:off x="2819520" y="2755800"/>
              <a:ext cx="3530880" cy="70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6C8C49-1A54-49A0-8D51-BF8585F5F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0160" y="2746440"/>
                <a:ext cx="35496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DFC5A0-7508-4B2D-BF22-9098A0CC3228}"/>
                  </a:ext>
                </a:extLst>
              </p14:cNvPr>
              <p14:cNvContentPartPr/>
              <p14:nvPr/>
            </p14:nvContentPartPr>
            <p14:xfrm>
              <a:off x="2730600" y="4826160"/>
              <a:ext cx="8744040" cy="1683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DFC5A0-7508-4B2D-BF22-9098A0CC32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1240" y="4816800"/>
                <a:ext cx="8762760" cy="17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1187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132005-710A-4DE1-8C12-C251FDC8F4FC}"/>
                  </a:ext>
                </a:extLst>
              </p14:cNvPr>
              <p14:cNvContentPartPr/>
              <p14:nvPr/>
            </p14:nvContentPartPr>
            <p14:xfrm>
              <a:off x="590400" y="146160"/>
              <a:ext cx="10731960" cy="6229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132005-710A-4DE1-8C12-C251FDC8F4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040" y="136800"/>
                <a:ext cx="10750680" cy="62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7054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F06C88-EB1A-4FAA-856E-DBFFEF2B892F}"/>
                  </a:ext>
                </a:extLst>
              </p14:cNvPr>
              <p14:cNvContentPartPr/>
              <p14:nvPr/>
            </p14:nvContentPartPr>
            <p14:xfrm>
              <a:off x="0" y="120600"/>
              <a:ext cx="7785360" cy="6172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F06C88-EB1A-4FAA-856E-DBFFEF2B89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1240"/>
                <a:ext cx="780408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4865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BF3A8E1-455B-4457-8F36-60C909B65075}"/>
                  </a:ext>
                </a:extLst>
              </p14:cNvPr>
              <p14:cNvContentPartPr/>
              <p14:nvPr/>
            </p14:nvContentPartPr>
            <p14:xfrm>
              <a:off x="127080" y="82440"/>
              <a:ext cx="11709720" cy="618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BF3A8E1-455B-4457-8F36-60C909B650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73080"/>
                <a:ext cx="11728440" cy="620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289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DAD10A-B200-4D2E-BB5B-00467B6AB6AF}"/>
                  </a:ext>
                </a:extLst>
              </p14:cNvPr>
              <p14:cNvContentPartPr/>
              <p14:nvPr/>
            </p14:nvContentPartPr>
            <p14:xfrm>
              <a:off x="1104840" y="146160"/>
              <a:ext cx="10985760" cy="6267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DAD10A-B200-4D2E-BB5B-00467B6AB6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480" y="136800"/>
                <a:ext cx="11004480" cy="628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460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524086-38BD-4E15-8FBC-DBC99D6ABC3C}"/>
                  </a:ext>
                </a:extLst>
              </p14:cNvPr>
              <p14:cNvContentPartPr/>
              <p14:nvPr/>
            </p14:nvContentPartPr>
            <p14:xfrm>
              <a:off x="355680" y="114120"/>
              <a:ext cx="11811240" cy="6541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524086-38BD-4E15-8FBC-DBC99D6ABC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320" y="104760"/>
                <a:ext cx="11829960" cy="655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40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FF36-8822-4335-AAB8-4A9873E5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388"/>
          </a:xfrm>
        </p:spPr>
        <p:txBody>
          <a:bodyPr>
            <a:normAutofit/>
          </a:bodyPr>
          <a:lstStyle/>
          <a:p>
            <a:r>
              <a:rPr lang="en-IN" b="1" dirty="0"/>
              <a:t>Session VII</a:t>
            </a:r>
            <a:r>
              <a:rPr lang="en-IN" dirty="0"/>
              <a:t> : ECDSA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F204-9043-414A-B718-11551B79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Confidentiality :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Encryption/decryption algorithms- Public key cryptography:  </a:t>
            </a:r>
          </a:p>
          <a:p>
            <a:pPr lvl="2"/>
            <a:r>
              <a:rPr lang="en-IN" b="1" dirty="0">
                <a:solidFill>
                  <a:schemeClr val="accent1"/>
                </a:solidFill>
              </a:rPr>
              <a:t>Elliptic Curve Cryptography (ECC): </a:t>
            </a:r>
          </a:p>
          <a:p>
            <a:pPr lvl="3"/>
            <a:r>
              <a:rPr lang="en-IN" b="1" dirty="0"/>
              <a:t>Example curve: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1BA8C-5521-4554-84DB-F54794236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63" y="2955147"/>
            <a:ext cx="6930370" cy="3527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CDF39F-51AF-49B4-8673-6DBCB85222B6}"/>
              </a:ext>
            </a:extLst>
          </p:cNvPr>
          <p:cNvSpPr txBox="1"/>
          <p:nvPr/>
        </p:nvSpPr>
        <p:spPr>
          <a:xfrm>
            <a:off x="3117130" y="6396038"/>
            <a:ext cx="713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5: example of elliptic curve :  </a:t>
            </a:r>
            <a:r>
              <a:rPr lang="en-IN" sz="1800" dirty="0"/>
              <a:t> </a:t>
            </a:r>
            <a:r>
              <a:rPr lang="en-AU" altLang="en-US" sz="1800" i="1" dirty="0"/>
              <a:t>y</a:t>
            </a:r>
            <a:r>
              <a:rPr lang="en-AU" altLang="en-US" sz="1800" baseline="30000" dirty="0"/>
              <a:t>2</a:t>
            </a:r>
            <a:r>
              <a:rPr lang="en-AU" altLang="en-US" sz="1800" dirty="0"/>
              <a:t> = </a:t>
            </a:r>
            <a:r>
              <a:rPr lang="en-AU" altLang="en-US" sz="1800" i="1" dirty="0"/>
              <a:t>x</a:t>
            </a:r>
            <a:r>
              <a:rPr lang="en-AU" altLang="en-US" sz="1800" baseline="30000" dirty="0"/>
              <a:t>3</a:t>
            </a:r>
            <a:r>
              <a:rPr lang="en-AU" altLang="en-US" sz="1800" dirty="0"/>
              <a:t> + </a:t>
            </a:r>
            <a:r>
              <a:rPr lang="en-AU" altLang="en-US" sz="1800" i="1" dirty="0"/>
              <a:t>x </a:t>
            </a:r>
            <a:r>
              <a:rPr lang="en-AU" altLang="en-US" sz="1800" dirty="0"/>
              <a:t>+ 1  [1]</a:t>
            </a:r>
            <a:endParaRPr lang="en-AU" altLang="en-US" sz="18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3E57DB0-2D51-43B0-A354-EA1D87581D31}"/>
                  </a:ext>
                </a:extLst>
              </p14:cNvPr>
              <p14:cNvContentPartPr/>
              <p14:nvPr/>
            </p14:nvContentPartPr>
            <p14:xfrm>
              <a:off x="1085760" y="3352680"/>
              <a:ext cx="7112520" cy="3378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3E57DB0-2D51-43B0-A354-EA1D87581D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6400" y="3343320"/>
                <a:ext cx="7131240" cy="33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72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FF36-8822-4335-AAB8-4A9873E5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388"/>
          </a:xfrm>
        </p:spPr>
        <p:txBody>
          <a:bodyPr>
            <a:normAutofit/>
          </a:bodyPr>
          <a:lstStyle/>
          <a:p>
            <a:r>
              <a:rPr lang="en-IN" b="1" dirty="0"/>
              <a:t>Session VII</a:t>
            </a:r>
            <a:r>
              <a:rPr lang="en-IN" dirty="0"/>
              <a:t> : ECDSA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F204-9043-414A-B718-11551B79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Confidentiality :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Encryption/decryption algorithms- Public key cryptography:  </a:t>
            </a:r>
          </a:p>
          <a:p>
            <a:pPr lvl="2"/>
            <a:r>
              <a:rPr lang="en-IN" b="1" dirty="0">
                <a:solidFill>
                  <a:schemeClr val="accent1"/>
                </a:solidFill>
              </a:rPr>
              <a:t>Elliptic Curve Cryptography (ECC): </a:t>
            </a:r>
          </a:p>
          <a:p>
            <a:pPr lvl="3"/>
            <a:r>
              <a:rPr lang="en-IN" dirty="0"/>
              <a:t>Finite Elliptic Curves </a:t>
            </a:r>
          </a:p>
          <a:p>
            <a:pPr lvl="3"/>
            <a:r>
              <a:rPr lang="en-IN" dirty="0"/>
              <a:t>Elliptic curve cryptography uses curves whose variables and  coefficients are finite integers</a:t>
            </a:r>
          </a:p>
          <a:p>
            <a:pPr lvl="3"/>
            <a:r>
              <a:rPr lang="en-IN" dirty="0"/>
              <a:t>have two families commonly used:</a:t>
            </a:r>
          </a:p>
          <a:p>
            <a:pPr lvl="4"/>
            <a:r>
              <a:rPr lang="en-US" altLang="en-US" dirty="0"/>
              <a:t>1. prime curves </a:t>
            </a:r>
            <a:r>
              <a:rPr lang="en-US" altLang="en-US" dirty="0">
                <a:latin typeface="Courier New" panose="02070309020205020404" pitchFamily="49" charset="0"/>
              </a:rPr>
              <a:t>E</a:t>
            </a:r>
            <a:r>
              <a:rPr lang="en-US" altLang="en-US" baseline="-25000" dirty="0">
                <a:latin typeface="Courier New" panose="02070309020205020404" pitchFamily="49" charset="0"/>
              </a:rPr>
              <a:t>p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a,b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 defined over </a:t>
            </a:r>
            <a:r>
              <a:rPr lang="en-US" altLang="en-US" dirty="0" err="1"/>
              <a:t>Z</a:t>
            </a:r>
            <a:r>
              <a:rPr lang="en-US" altLang="en-US" baseline="-25000" dirty="0" err="1"/>
              <a:t>p</a:t>
            </a:r>
            <a:r>
              <a:rPr lang="en-US" altLang="en-US" dirty="0"/>
              <a:t> </a:t>
            </a:r>
          </a:p>
          <a:p>
            <a:pPr lvl="5"/>
            <a:r>
              <a:rPr lang="en-US" altLang="en-US" sz="2600" b="1" dirty="0"/>
              <a:t>y</a:t>
            </a:r>
            <a:r>
              <a:rPr lang="en-US" altLang="en-US" sz="2600" b="1" baseline="30000" dirty="0"/>
              <a:t>2</a:t>
            </a:r>
            <a:r>
              <a:rPr lang="en-US" altLang="en-US" sz="2600" b="1" dirty="0"/>
              <a:t> mod p = (x</a:t>
            </a:r>
            <a:r>
              <a:rPr lang="en-US" altLang="en-US" sz="2600" b="1" baseline="30000" dirty="0"/>
              <a:t>3</a:t>
            </a:r>
            <a:r>
              <a:rPr lang="en-US" altLang="en-US" sz="2600" b="1" dirty="0"/>
              <a:t>+ax+b) mod p</a:t>
            </a:r>
          </a:p>
          <a:p>
            <a:pPr lvl="5"/>
            <a:r>
              <a:rPr lang="en-US" altLang="en-US" dirty="0"/>
              <a:t>use integers modulo a prime for both variables and </a:t>
            </a:r>
            <a:r>
              <a:rPr lang="en-IN" dirty="0"/>
              <a:t>coefficients</a:t>
            </a:r>
            <a:endParaRPr lang="en-US" altLang="en-US" dirty="0"/>
          </a:p>
          <a:p>
            <a:pPr marL="2286000" lvl="5" indent="0">
              <a:buNone/>
            </a:pPr>
            <a:endParaRPr lang="en-AU" altLang="en-US" sz="2800" i="1" dirty="0"/>
          </a:p>
          <a:p>
            <a:pPr lvl="4"/>
            <a:r>
              <a:rPr lang="en-US" altLang="en-US" dirty="0"/>
              <a:t>2. binary curves </a:t>
            </a:r>
            <a:r>
              <a:rPr lang="en-US" altLang="en-US" dirty="0">
                <a:latin typeface="Courier New" panose="02070309020205020404" pitchFamily="49" charset="0"/>
              </a:rPr>
              <a:t>E</a:t>
            </a:r>
            <a:r>
              <a:rPr lang="en-US" altLang="en-US" baseline="-25000" dirty="0">
                <a:latin typeface="Courier New" panose="02070309020205020404" pitchFamily="49" charset="0"/>
              </a:rPr>
              <a:t>2</a:t>
            </a:r>
            <a:r>
              <a:rPr lang="en-US" altLang="en-US" baseline="-15000" dirty="0">
                <a:latin typeface="Courier New" panose="02070309020205020404" pitchFamily="49" charset="0"/>
              </a:rPr>
              <a:t>m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a,b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 defined over GF(2</a:t>
            </a:r>
            <a:r>
              <a:rPr lang="en-US" altLang="en-US" baseline="30000" dirty="0"/>
              <a:t>m</a:t>
            </a:r>
            <a:r>
              <a:rPr lang="en-US" altLang="en-US" dirty="0"/>
              <a:t>)</a:t>
            </a:r>
          </a:p>
          <a:p>
            <a:pPr lvl="5"/>
            <a:r>
              <a:rPr lang="en-US" altLang="en-US" dirty="0"/>
              <a:t>use polynomials with binary coefficients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BAA68F-635A-4115-8BC0-A636A152FA81}"/>
                  </a:ext>
                </a:extLst>
              </p14:cNvPr>
              <p14:cNvContentPartPr/>
              <p14:nvPr/>
            </p14:nvContentPartPr>
            <p14:xfrm>
              <a:off x="996840" y="2952720"/>
              <a:ext cx="9798480" cy="2972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BAA68F-635A-4115-8BC0-A636A152FA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7480" y="2943360"/>
                <a:ext cx="9817200" cy="29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07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FF36-8822-4335-AAB8-4A9873E5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388"/>
          </a:xfrm>
        </p:spPr>
        <p:txBody>
          <a:bodyPr>
            <a:normAutofit/>
          </a:bodyPr>
          <a:lstStyle/>
          <a:p>
            <a:r>
              <a:rPr lang="en-IN" b="1" dirty="0"/>
              <a:t>Session VII</a:t>
            </a:r>
            <a:r>
              <a:rPr lang="en-IN" dirty="0"/>
              <a:t> : ECDSA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F204-9043-414A-B718-11551B79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Confidentiality :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Encryption/decryption algorithms- Public key cryptography:  </a:t>
            </a:r>
          </a:p>
          <a:p>
            <a:pPr lvl="2"/>
            <a:r>
              <a:rPr lang="en-IN" b="1" dirty="0">
                <a:solidFill>
                  <a:schemeClr val="accent1"/>
                </a:solidFill>
              </a:rPr>
              <a:t>Elliptic Curve Cryptography (ECC): </a:t>
            </a:r>
          </a:p>
          <a:p>
            <a:pPr lvl="3"/>
            <a:r>
              <a:rPr lang="en-IN" dirty="0"/>
              <a:t>In ECC we use addition operation on finite field, it is analogue of multiplication</a:t>
            </a:r>
          </a:p>
          <a:p>
            <a:pPr lvl="3"/>
            <a:r>
              <a:rPr lang="en-IN" dirty="0"/>
              <a:t>need “hard” problem equivalent to discrete log</a:t>
            </a:r>
          </a:p>
          <a:p>
            <a:pPr lvl="4"/>
            <a:r>
              <a:rPr lang="en-IN" dirty="0"/>
              <a:t>Consider   Q=</a:t>
            </a:r>
            <a:r>
              <a:rPr lang="en-IN" dirty="0" err="1"/>
              <a:t>kP</a:t>
            </a:r>
            <a:r>
              <a:rPr lang="en-IN" dirty="0"/>
              <a:t>, where Q,P are points in an elliptic curve</a:t>
            </a:r>
          </a:p>
          <a:p>
            <a:pPr lvl="5"/>
            <a:r>
              <a:rPr lang="en-IN" dirty="0"/>
              <a:t>is “easy” to compute Q given </a:t>
            </a:r>
            <a:r>
              <a:rPr lang="en-IN" dirty="0" err="1"/>
              <a:t>k,P</a:t>
            </a:r>
            <a:endParaRPr lang="en-IN" dirty="0"/>
          </a:p>
          <a:p>
            <a:pPr lvl="5"/>
            <a:r>
              <a:rPr lang="en-IN" dirty="0"/>
              <a:t>but “hard” to find k given Q,P</a:t>
            </a:r>
          </a:p>
          <a:p>
            <a:pPr lvl="5"/>
            <a:r>
              <a:rPr lang="en-IN" dirty="0"/>
              <a:t>known as the elliptic curve logarithm problem</a:t>
            </a:r>
          </a:p>
          <a:p>
            <a:pPr lvl="4"/>
            <a:r>
              <a:rPr lang="en-IN" dirty="0"/>
              <a:t>k must be large enough so as to make brute-force fail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B427F7-E630-4502-9F68-957D594E4531}"/>
                  </a:ext>
                </a:extLst>
              </p14:cNvPr>
              <p14:cNvContentPartPr/>
              <p14:nvPr/>
            </p14:nvContentPartPr>
            <p14:xfrm>
              <a:off x="755640" y="2990880"/>
              <a:ext cx="8331480" cy="295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B427F7-E630-4502-9F68-957D594E45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280" y="2981520"/>
                <a:ext cx="8350200" cy="297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959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35277B-614C-493D-AA3A-B318E43BD24B}"/>
                  </a:ext>
                </a:extLst>
              </p14:cNvPr>
              <p14:cNvContentPartPr/>
              <p14:nvPr/>
            </p14:nvContentPartPr>
            <p14:xfrm>
              <a:off x="647640" y="317520"/>
              <a:ext cx="10744560" cy="6153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35277B-614C-493D-AA3A-B318E43BD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308160"/>
                <a:ext cx="10763280" cy="617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489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F0445B-A465-493A-AA6C-ECF6B34E5E48}"/>
                  </a:ext>
                </a:extLst>
              </p14:cNvPr>
              <p14:cNvContentPartPr/>
              <p14:nvPr/>
            </p14:nvContentPartPr>
            <p14:xfrm>
              <a:off x="387360" y="285840"/>
              <a:ext cx="8109360" cy="3607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F0445B-A465-493A-AA6C-ECF6B34E5E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0" y="276480"/>
                <a:ext cx="8128080" cy="36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566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EB0A66-4BE0-445A-BC59-B31C402E537A}"/>
                  </a:ext>
                </a:extLst>
              </p14:cNvPr>
              <p14:cNvContentPartPr/>
              <p14:nvPr/>
            </p14:nvContentPartPr>
            <p14:xfrm>
              <a:off x="1162080" y="584280"/>
              <a:ext cx="7004520" cy="3391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EB0A66-4BE0-445A-BC59-B31C402E53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2720" y="574920"/>
                <a:ext cx="7023240" cy="34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758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483F34-1139-4707-A9E5-E4C8AA1601A7}"/>
                  </a:ext>
                </a:extLst>
              </p14:cNvPr>
              <p14:cNvContentPartPr/>
              <p14:nvPr/>
            </p14:nvContentPartPr>
            <p14:xfrm>
              <a:off x="476280" y="355680"/>
              <a:ext cx="10287360" cy="4356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483F34-1139-4707-A9E5-E4C8AA1601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920" y="346320"/>
                <a:ext cx="10306080" cy="437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575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951</Words>
  <Application>Microsoft Office PowerPoint</Application>
  <PresentationFormat>Widescreen</PresentationFormat>
  <Paragraphs>116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ECC</vt:lpstr>
      <vt:lpstr>Session VII : ECDSA</vt:lpstr>
      <vt:lpstr>Session VII : ECDSA</vt:lpstr>
      <vt:lpstr>Session VII : ECDSA</vt:lpstr>
      <vt:lpstr>Session VII : ECDSA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VII : ECDSA</vt:lpstr>
      <vt:lpstr>Session VII : ECDSA</vt:lpstr>
      <vt:lpstr>Session VII : ECDSA</vt:lpstr>
      <vt:lpstr>Session VII : ECDSA</vt:lpstr>
      <vt:lpstr>Session VII : ECDSA</vt:lpstr>
      <vt:lpstr>Session VII : ECDSA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ECC</dc:title>
  <dc:creator>Sachin Wakode</dc:creator>
  <cp:lastModifiedBy>Sachin Wakode</cp:lastModifiedBy>
  <cp:revision>1</cp:revision>
  <dcterms:created xsi:type="dcterms:W3CDTF">2022-05-06T06:25:16Z</dcterms:created>
  <dcterms:modified xsi:type="dcterms:W3CDTF">2022-05-06T06:26:41Z</dcterms:modified>
</cp:coreProperties>
</file>