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6:35:05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 882 0,'0'-18'47,"0"1"-15,-18 17-17,0-18 1,1 0-1,-1 18 1,0 0-16,1 0 16,-36 0-1,-18 18 1,1 17 0,52 1-1,-17-1 1,17-18-1,18 1 1,0 0 15,18-1-15,35-17 0,35 18-1,71 0 32,-142 17-31,1 0-1,-18-17 1,-18 35 0,-17 0-1,0-36 1,17 1-16,-17 17 15,-36-17 1,1 17 15,-18-35-15,35 0 0,0 0-1,18-17 1,-18-19 15</inkml:trace>
  <inkml:trace contextRef="#ctx0" brushRef="#br0" timeOffset="655.45">3193 1252 0,'17'0'63,"19"0"-63,-19 0 15,18 0-15,54 0 16,-1 0 0,-53 0-1</inkml:trace>
  <inkml:trace contextRef="#ctx0" brushRef="#br0" timeOffset="1331.94">3916 1005 0,'0'18'31,"0"0"-31,-18 17 16,-35 36-1,36 17 1,-1-35 0,-17 0 15,35-18-15,0-18-1,0-34 1,0-18-1,17-54 1,19-34 0,-1 35-1,-35 52-15,123-175 32,-87 193-17,-1 18 1,-17 18-1,17 17 1,-18 0 0,1 1-16,17 16 31,1 54-15,-1 0-1,-17-18 1,-1-35-1,-17 18 1,0-18 0,0-36-1,-17-17 1,-1-17-16</inkml:trace>
  <inkml:trace contextRef="#ctx0" brushRef="#br0" timeOffset="1537.09">3916 1217 0,'-18'0'15,"36"0"16,-1 0-15,19-18 0,-19 18-16,36 0 15,35-17 1</inkml:trace>
  <inkml:trace contextRef="#ctx0" brushRef="#br0" timeOffset="2142.52">4939 864 0,'-18'0'15,"1"0"1,-54 0 0,0 18-1,36-18 1,-18 0 0,18 0-1,17-18 32,18 36-16,-17 0-31,-1 34 32,0 1-17,1 18 1,-1 17-1,18-17 1,0-18 0,0-36-1,18 19 1,17-19 0,0 1-1,18-18 1,88-18 31,-123 18-32</inkml:trace>
  <inkml:trace contextRef="#ctx0" brushRef="#br0" timeOffset="2406.71">4551 1217 0,'17'0'46,"1"0"-30,123-18 15,-106 1-31</inkml:trace>
  <inkml:trace contextRef="#ctx0" brushRef="#br0" timeOffset="2953.1">5644 935 0,'36'-18'16,"-19"-17"-1,-17 0 1,-35 17-1,-18 18 1,36 0-16,-160 53 47,142-35-31,17 17-1,1-18 1,17 19-1,35-19 1,0 19 0,0-19-1,36 19 17,-53-36-32,-1 35 15,-17 0 1,0-17-16,0 17 15,-53 18 1,-17-18 0,-89-35 31,141 0-32,1 0-15</inkml:trace>
  <inkml:trace contextRef="#ctx0" brushRef="#br0" timeOffset="4446.14">2222 1782 0,'-17'0'16,"-1"0"-16,-17 0 15,17-18 1,-17 18 0,-36 0 30,89 0 1,0 0-47,-1 0 16,19 0 0,52 0-1,71 0 1,17 0-1,36 0 1,-89-18 0,89 18-1,-18 0 1,0-17 0,-88 17-1,299-36 32,-369 36-31,52 0-1,-35 0-15,53-17 16,35 17 0,-18-18-1,1 0 1,-54 18-1,54-17 1,-1-1 0,1 0-1,-1 18 1,-35 0 0,36-17 15,-18-1-16,52 18 17,-140-17-17,0 17 1,-1 0 46</inkml:trace>
  <inkml:trace contextRef="#ctx0" brushRef="#br0" timeOffset="10811.68">2928 2311 0,'-18'0'0,"18"17"188,-17-17-188,17 18 15,0 17 1,0-17 0,-18 35-1,0 17 1,1 1-1,-1-18 17,18-18-32,-17-17 15,17-1 17</inkml:trace>
  <inkml:trace contextRef="#ctx0" brushRef="#br0" timeOffset="11076.87">2840 2346 0,'35'-18'16,"18"1"-1,18-19 1,-1 1 0,18 17-1,-52 1 1,-1 17 0</inkml:trace>
  <inkml:trace contextRef="#ctx0" brushRef="#br0" timeOffset="11310.03">2928 2522 0,'0'0'0,"18"0"15,17 0 1,18-17 0,17 17-1,1-18 1,-36 0 0</inkml:trace>
  <inkml:trace contextRef="#ctx0" brushRef="#br0" timeOffset="11577.23">2910 2752 0,'18'0'32,"0"0"-32,52 0 15,18-18 1,-17 0 0,35 1-1</inkml:trace>
  <inkml:trace contextRef="#ctx0" brushRef="#br0" timeOffset="12143.63">3475 2505 0,'17'0'16,"1"0"0,0 0-1,-1 0-15,1 17 16,0 19 15,-18-1-15,-18 0-1,0 0 1,1-35-16,-1 18 16,0-18-1,18-18 1,36-34 0,-1 34-1,36-35 1,-1-35 31,-70 105-32,0 1 1,-53 17 0,18 1-1,17-19 1,1 19-1,17 16 1,35-34 0,36 0-1</inkml:trace>
  <inkml:trace contextRef="#ctx0" brushRef="#br0" timeOffset="12593.95">4039 2522 0,'0'-17'16,"-53"-19"15,36 36-31,-1 0 16,0 0-16,1 36 16,-18-1-1,-1 18 16,19-18-15,17-17 0,35-1-1,18-17 1,-18-17 0,0-36-1,-17 18 1,-18-1-1,18 1 1,-1 35 31,-17 53-31,0 18-1,-17-19 16</inkml:trace>
  <inkml:trace contextRef="#ctx0" brushRef="#br0" timeOffset="13337.48">4198 2522 0,'18'-17'16,"-18"34"31,17 1-47,19 17 31,-36 1-16,0 16 1,0-34 0,0 0-1,0-36 17,0 0-32,0 1 15,0-36 1,17 35-16,-17-17 15,36 0 1,-1 35 0,0 17-1,0 89 32,-35-88-31,0 17-1,0-17 1,0-54 15,0 1-15,0-18 0,18 36-16,17-36 15,1 0 1,-1 18-1,0 35 1,-17 35 0,-18 18-1,0 35 1,0-35 0</inkml:trace>
  <inkml:trace contextRef="#ctx0" brushRef="#br0" timeOffset="13602.66">4798 2575 0,'0'-17'0,"0"-1"15,0 36 1,0-1-1,0 19 1,-18 52 0,18 18-1,0-1 1,0-52 0,0-17-16,0 34 31</inkml:trace>
  <inkml:trace contextRef="#ctx0" brushRef="#br0" timeOffset="13907.88">4798 2857 0,'0'-105'16,"0"16"-1,0 37 1,17 34-1,36 0 1,18 1 0,-18 34-1,-36 1 1,-17 0-16,0-1 16,-35 36-1,-124 0 32,142-53-16,17-18-31</inkml:trace>
  <inkml:trace contextRef="#ctx0" brushRef="#br0" timeOffset="14174.07">5009 2346 0,'71'-88'16,"-36"52"0,-17 19-16,-18-18 15,18 35 1,-18 17 0,0 36-1,0 0 1,0 265 31,0-283-32,17 18 1,-17-36-16,0 19 16</inkml:trace>
  <inkml:trace contextRef="#ctx0" brushRef="#br0" timeOffset="14671.43">5274 2611 0,'18'-18'15,"-1"18"1,1 18 0,0-18-1,-1 0 1,36 0 15,71-71 0,-107 53-15,1-52 0,0 35-1,-18 17-15,-18-35 16,0 53-1,-17 0 1,-18 35 0,18 1-1,17-19-15,0 36 16,18 18 0,18-1-1,35-17 1,-18-35 15,54-1-15,69-34 15</inkml:trace>
  <inkml:trace contextRef="#ctx0" brushRef="#br0" timeOffset="16620.8">8555 2170 0,'0'-18'31,"0"0"-15,0 1 0,0 34 15,0 1-16,0 17 1,0 159 15,0-106-15,0 18 0,-18-18-1,1-17 1,17-53-1</inkml:trace>
  <inkml:trace contextRef="#ctx0" brushRef="#br0" timeOffset="16909.02">8784 2575 0,'0'53'32,"0"-35"-17,0-1 1,0-34 62</inkml:trace>
  <inkml:trace contextRef="#ctx0" brushRef="#br0" timeOffset="18852.39">9648 2205 0,'0'17'31,"0"1"-16,0 17-15,0-17 16,0 35 0,0 53-1,0 0 1,0-53 0,0-1-1,-17-16 1</inkml:trace>
  <inkml:trace contextRef="#ctx0" brushRef="#br0" timeOffset="19152.59">9596 2434 0,'0'-70'15,"0"-1"1,0 18-1,35 0 1,35 18 0,19 17-1,-19 18 1,-17 18 0,-35 17-1,-1-17-15,-17 17 16,-35 36-1,0-36 1,-53 18 0,70-35-1</inkml:trace>
  <inkml:trace contextRef="#ctx0" brushRef="#br0" timeOffset="19435.8">10019 2081 0,'18'-17'0,"-1"-1"0,1 0 32,-18 36-17,0 17 1,0 54-1,17 34 1,1 18 0,-18-70-1,-18-18-15,18 0 16,-17-1 0</inkml:trace>
  <inkml:trace contextRef="#ctx0" brushRef="#br0" timeOffset="20168.32">10301 2381 0,'18'-35'16,"-18"17"0,0-17-1,0 53 16,-18-1-31,-17 19 16,0-1-16,-1 0 16,1 53-1,35-35 1,35-35 0,1-18 15,87-141 0,-123 123-15,18-52-1,-18 52 1,0 36 15,-18 17-15,18 18-1,0-36-15,0 19 16,35 17 0,18-36-1,18-17 1,-36-17 0,36-54 15,-18 18-16,-18-88 17,-35 159 15,-18 17-32,18 0 1,0 53-1,0-17 1,35-36 0,1-17-1,-19-18 1</inkml:trace>
  <inkml:trace contextRef="#ctx0" brushRef="#br0" timeOffset="20351.46">10795 2152 0,'-35'-35'16,"17"35"-16,18-18 16,-18 0-1,18 1 1</inkml:trace>
  <inkml:trace contextRef="#ctx0" brushRef="#br0" timeOffset="21102">10971 2222 0,'0'18'15,"0"0"-15,0 17 16,0 36 0,18 52 15,-18-105-15,35-18-1,-17-36 1,17-16-1,-17-19 1,17-17 0,0 35-1,-35 35 1,18 18 0,0 35-1,-1 36 16,-17 0-15,18-1 0,17-17-1,89-71 32,-89-17-47,-17-18 16,17-53-1,0-17 1,-17 35 0,-18 52-1,0 1 1,0 53 0,0 17 15,-18 18-16,18-18-15,-17 36 16,-1 35 0,18 17-1,0-35 1,35-17 31,-17-71-47,17-35 15</inkml:trace>
  <inkml:trace contextRef="#ctx0" brushRef="#br0" timeOffset="21301.14">11395 2328 0,'17'-17'31,"36"17"-15</inkml:trace>
  <inkml:trace contextRef="#ctx0" brushRef="#br0" timeOffset="22583.05">11730 2240 0,'0'18'16,"-18"-1"0,18 19-1,0-19 16,18-17-15,35 0 0,0-35-1,0 0 1,-36-1 0,1 1-1,-106-18 32,70 71-47,-17 0 16,-18 52-1,18 1 1,35 35 0,0-18 15,17-53-31,54 18 31,17-53-15,0-18-1,-53-17 1,18-36 0,18-17-1,-36 35 1,36 0 31,-54 71-47,1 17 15,-18 1 1,0-19-16,0 19 16,-53 34-1,18-35 16,0-17-15,70-53 15,18-18-15,35-35 0,-18 35-1,19-18 1,-54 18-1,-35 36 32,0 34-47,-18 1 0,-17-1 16,0 54 0,17 0-1,18-18 1,18-18 15,52 0-15,19-35-1,34-35 1,-70 0 0,35-54-1,-17-17 1,-36-17-1,-35 52 1,0-52 31,-35 123-31,17 18-16,0-1 31,1 71-31,-1 18 31,18 0-15,0-35-1,35 17 1,-17-35 0,0-53-1,-1 0-15</inkml:trace>
  <inkml:trace contextRef="#ctx0" brushRef="#br0" timeOffset="22765.18">12876 2170 0,'18'0'15,"17"0"1,36-18 0,-36 18-16</inkml:trace>
  <inkml:trace contextRef="#ctx0" brushRef="#br0" timeOffset="23664.82">13829 2028 0,'0'18'16,"0"0"-1,0-1 1,-18 36 0,18-17-16,-35 34 15,17 36 1,1 17-1,-1-34 1,18-36 0,0-36-1</inkml:trace>
  <inkml:trace contextRef="#ctx0" brushRef="#br0" timeOffset="23964.03">13741 2381 0,'0'-159'31,"0"71"-15,17 0-1,19 35 1,34 0 0,18 18-1,1 17 1,-37 18-1,19 18 1,-53 35 0,-18 0-1,-18-18 1,-35 18 0,-17-18-1,17-17 1</inkml:trace>
  <inkml:trace contextRef="#ctx0" brushRef="#br0" timeOffset="24662.53">14640 2205 0,'-17'0'0,"34"0"63,19 0-48,-1 0 1,53 0-1,0 0 1,-17-18 0,-18 18-1</inkml:trace>
  <inkml:trace contextRef="#ctx0" brushRef="#br0" timeOffset="25012.77">14587 2434 0,'0'0'0,"0"18"15,0-1 1,53 1 0,35-18-1,-35 0 1,-17-18-16,17 18 15,35-17 1,-71 17 0</inkml:trace>
  <inkml:trace contextRef="#ctx0" brushRef="#br0" timeOffset="28843.5">16069 1993 0,'-18'0'15,"18"18"95,-17-1-95,17 1-15,-18 0 16,18 52-1,0 36 1,0-18 0,0-35-1,0-17-15,18 52 47,17-88-31</inkml:trace>
  <inkml:trace contextRef="#ctx0" brushRef="#br0" timeOffset="29246.78">16404 2046 0,'0'-18'0,"-17"18"46,17 18-30,0 17 0,0 36-1,0-18 1,0 53 0,0-18-1,0-18 1,0-34-1,0-19-15,0 19 16</inkml:trace>
  <inkml:trace contextRef="#ctx0" brushRef="#br0" timeOffset="30025.34">16916 2028 0,'-18'0'16,"0"18"0,-35 0-1,1 17 1,-1 18-1,35 0 1,18-18-16,0 18 16,0 18-1,18-1 1,17-35 0,-17-35-1,34-17 1,54-71 31,-70 17-32,-1 18 1,-35-17 0,0-1-1,-18 36 1,-17 17-1,-18 0 1,18 1 0</inkml:trace>
  <inkml:trace contextRef="#ctx0" brushRef="#br0" timeOffset="30441.62">17339 1993 0,'0'-17'15,"0"34"32,0 1-31,0-1 0,0 19-16,0-1 15,0 0-15,0 53 31,0-17-15,0 17 0,0 36 15,0-107-15</inkml:trace>
  <inkml:trace contextRef="#ctx0" brushRef="#br0" timeOffset="33105.53">18397 2099 0,'0'-18'31,"-17"18"16,-1 18-31,0-18-1,1 18 1,-36 17 0,0 35-1,18 89 32,70-88-47,18-1 16,0-52-1,35 0 1,-17-18 15,-19-53-15,-16 17 0,-36 19-16,0-36 15,0-53 1,-18 35-1,-17 19 1,17 16 0,-35 19-1,36-1 1,-36 36 31,35-18-32,0 17-15</inkml:trace>
  <inkml:trace contextRef="#ctx0" brushRef="#br0" timeOffset="33537.83">18874 2081 0,'35'-35'46,"-35"53"1,0-1-31,0 36 0,0 18-1,0 35 1,0 17-1,0-35 1,0-52 0,0 17-1,-18-36-15</inkml:trace>
  <inkml:trace contextRef="#ctx0" brushRef="#br0" timeOffset="33937.11">19244 2152 0,'0'-35'0,"0"17"15,18 0 1,-18 36 31,0 0-31,0-1-16,-18 19 15,18 69 1,-18 125 31,18-177-32,0-18 1,0 0 0</inkml:trace>
  <inkml:trace contextRef="#ctx0" brushRef="#br0" timeOffset="34369.43">19685 2081 0,'0'-17'0,"0"-1"32,18 18-17,-18 18 1,0 17-1,0 53 1,0 0 0,0-52-16,-18 52 15,18 18 1,0-36 0,0-34-1</inkml:trace>
  <inkml:trace contextRef="#ctx0" brushRef="#br0" timeOffset="36567.99">20867 2170 0,'-18'0'0,"1"0"15,-1 0 1,18-18-1,-18 18-15,1 0 16,-142 35 15,106 0-15,18 1 0,-18 52-1,53-35 1,17 17-1,36 1 1,18-53 0,35-18-1,0-36 1,-36-17 15,-35 18-15,1-35-1,-36-19 1,-18 36 0,-70-17 31,70 70-47,1 0 15</inkml:trace>
  <inkml:trace contextRef="#ctx0" brushRef="#br0" timeOffset="37102.37">21290 2170 0,'18'0'15,"-18"-18"1,-18 18 0,-17 18-1,-53 52 17,52-17-17,19 35 1,-1 0-1,89-17 1,-36-53 0,53-1-1,-17-34 1,-18-36 0,-53-18 15,17 1-16,-34-19 1,-36 19 0,0 17-1,17 35 1,-16 36 31,69 0-47,1-18 0</inkml:trace>
  <inkml:trace contextRef="#ctx0" brushRef="#br0" timeOffset="37384.57">21625 2134 0,'36'0'0,"-36"-17"16,0 34 31,0 1-32,0 17 1,0 53 0,0 106 15,0-158-31,0-19 15,0 54 1,0-53 0</inkml:trace>
  <inkml:trace contextRef="#ctx0" brushRef="#br0" timeOffset="37833.89">22049 2187 0,'0'-17'16,"-18"-1"0,-17 36 15,-36 52-16,53-17 1,1 18 0,17-36-16,0 35 15,17 1 1,36-36 0,36-17-1,-36-53 16,17-18-15,-35-35 0,-17-1-1,-18 36 1,-18 36-16,1-19 16,-36 1-1,0 18 1</inkml:trace>
  <inkml:trace contextRef="#ctx0" brushRef="#br0" timeOffset="39781.25">23319 2205 0,'0'17'93,"0"1"-77,0 0-16,0 70 16,0-17-1,-18 140 32,18-176-31,0 1-1</inkml:trace>
  <inkml:trace contextRef="#ctx0" brushRef="#br0" timeOffset="40276.61">23760 2258 0,'0'-18'15,"-18"18"-15,-35 18 16,0 70 31,35-35-32,1 53 1,34-36 0,1-34-1,53-1 1,-1-18-1,-17-52 1,-35-18 0,-1-17-1,1 17 1,-18-35 0,-35 35-1,-1 35 1,19 18-1,-1 0-15,-35 0 32</inkml:trace>
  <inkml:trace contextRef="#ctx0" brushRef="#br0" timeOffset="40730.94">24130 2275 0,'0'-17'15,"0"34"17,-18-17-17,1 36-15,-19-19 16,1 72-1,18-1 1,34-18 15,89 1 1,-53-71-17,0-18 1,-36-17-1,1 17-15,-18-35 16,0-17 0,-18-18-1,-17 35 1,0 35 0,-18 18-1,0 0 1</inkml:trace>
  <inkml:trace contextRef="#ctx0" brushRef="#br0" timeOffset="41246.31">24606 2240 0,'-17'0'16,"-1"0"-1,0 18 1,-17-1-16,-18 54 16,18 0 15,35-19-15,35 72 15,0-124-16,36 0 1,-18-35 0,0-18-1,-53 0 1,0 0 0,0 0-1,-53 18 1,0-1-1,35 36 1</inkml:trace>
  <inkml:trace contextRef="#ctx0" brushRef="#br0" timeOffset="44592.68">8555 3863 0,'-18'0'16,"18"-18"15,0 1-15,0-1-1,0-17 1,0-1 0,18 19-1,17-18 1,18-1 0,0 36-1,-18 0 1,18 53-1,-35-18 1,-89 159 31,18-123-31,-17-18-1,-18 17 1,70-52-16,-17 17 15,-1-35 1,36 18-16,36-36 31,17 1-15,-1 17 0,1-18-1,18 18 1,-18 0-1,0 0 1,-36 0 0,36 0 31</inkml:trace>
  <inkml:trace contextRef="#ctx0" brushRef="#br0" timeOffset="44781.83">8925 4110 0,'0'17'15,"18"-34"48</inkml:trace>
  <inkml:trace contextRef="#ctx0" brushRef="#br0" timeOffset="46333.93">8925 4145 0,'0'-18'15,"0"1"16,18 17-15,0-18 15,-18 36 32,0-1-32,0 1-15,-18 0 15</inkml:trace>
  <inkml:trace contextRef="#ctx0" brushRef="#br0" timeOffset="51238.42">9931 3616 0,'0'-18'15,"0"36"32,-18-18-47,0 0 16,-17 18 0,-106 70 15,141-71-16,0 1-15,0 0 16,0 17 0,35-17-1,18-1 1,18 1 0,-36 0-1,-17 17 1,-1 0-1,-17 0 1,-35 1 0,-18-1-1,18-17 17,-36-1-17,-17-34 16</inkml:trace>
  <inkml:trace contextRef="#ctx0" brushRef="#br0" timeOffset="53095.74">10001 3933 0,'0'0'0,"0"18"15,18-18 1,0 0-16,-1 0 31,36 0-15,53-70 15,-88 52-15,-18-35-1,0 18 1,-18 17 0,0 18-1,-35 18 1,0 17-1,18 0 1,18 1-16,-19 16 16,19 37-1,34-19 17,54-17-17,-1-18 1,19-35-1,87-88 17,-158 71-17,17-19-15,0-17 16,0-35 0,-17 18-1,-18 34 1,0 19-1,-18 17 1,1 17 0,-19 36-1,1-17 17,35-19-32,-17 36 15,17 35 1,0-35-1,52-18 1,37-35 31,-72-17-47,1-36 16,0 0-1,-18 35-15,0-35 16,17 1-1,-17 34 1,18 18 0,0 18-1,17 17 1,0 35 15,0 1-15,-17-18-1,-18 0 1,0-36 0,0-70 31,0 36-47,0-71 15,35-1 1,1 19-1,-1 35 1,35 17 0,-52 18-1,0 0 1,-18 18 15,0 17-15,0 0-1,0 0 1,17-35 0,19 0-1,52-88 32,-88 71-47,0-19 16,0 1-1,-36 35 1,1 0 0,18 18-1,-36 70 1,17-18 15,36 19-15,18-54-1,53 35 1,17-52 0,-18-36-1,1-34 1,17-195 31,-70 211-47,-18-87 15,0 70 1,0 0 0,0 35-1,0 36 1,-18 17 15,18 18-15,-18 71-1,18-1 1,0-17 0,36-35-1,-19-19 1,1-52 0,0-17-1</inkml:trace>
  <inkml:trace contextRef="#ctx0" brushRef="#br0" timeOffset="53317.9">11342 3792 0,'0'-17'16,"17"17"-16,1-18 16,70-17-1,0-18 1,-17 18 0,-36 17-16</inkml:trace>
  <inkml:trace contextRef="#ctx0" brushRef="#br0" timeOffset="54067.43">10460 4039 0,'0'-17'0,"17"17"0,1-18 16,0-35-1,17 18 16,-17 17-15,-18 1-16,17-1 16,1 0-1,-18 1 1,0 34 0</inkml:trace>
  <inkml:trace contextRef="#ctx0" brushRef="#br0" timeOffset="54751.92">11642 3810 0,'0'-18'31,"17"18"-31,1 0 16,-18-17-1,0-1 1,0 0-1,-18 36 1,1 0 0,-36 17-1,17 53 32,36-70-31,53 17-1,0-35 1,0 0-16</inkml:trace>
  <inkml:trace contextRef="#ctx0" brushRef="#br0" timeOffset="55083.15">12294 3598 0,'0'-35'16,"0"17"-16,0 1 15,0-1 1,0 71 31,0 0-47,-17 70 31,17-70-31,0 53 16,0 53-1,0-71 1,0 0 0,0-35-1,17-70 1</inkml:trace>
  <inkml:trace contextRef="#ctx0" brushRef="#br0" timeOffset="56131.9">12400 3722 0,'18'-71'16,"-1"54"-16,1-19 16,-71 54 30,35 0-30,-17 35 0,-35 17-1,17-35 1,53-17 0,0 0-1,17-18 1,36 0-1,18 0 1,-1 35 0,-17-17-1,18-1 1,17-17 0,-35-17-1,-35-125 32,-18 125-31,0-71-1,-18 52 1,0 19 0,1 34-1,-36 19 1,53 34-1,0-17 1,35 18 0,0-18-1,18-36 1,-35-17 0,17-53-1,0-17 1,36-71 31,-71 123-32,0 36 17,35 17-17,1 0 1,-1-17-1,18-18 1,0-18 0,-36-17-1,1 17-15,0-17 16,-1-36 0,1 18-1,-18 71 16,-53 247 16,53-212-31,0 52 0,0-52-16,18 106 15,-1-71 1,-17 1-1,0-37 1,-17-34-16</inkml:trace>
  <inkml:trace contextRef="#ctx0" brushRef="#br0" timeOffset="61110.43">14076 3528 0,'0'17'47,"0"1"-47,0 0 15,0-1-15,0 36 16,0 71-1,0-18 1,0-54-16,0 37 16,0 52-1,-18-35 1,-17-1 31,17-122-32</inkml:trace>
  <inkml:trace contextRef="#ctx0" brushRef="#br0" timeOffset="61619.8">14252 3704 0,'0'-17'0,"0"-1"16,18 18 15,-18 18-15,0-1-16,0 1 15,-88 105 16,52-70-15,-17 0 0,18-35-1,18-1 1,17-34 15,17 17-15,1 0-1,35 17 1,17 36 0,18 35-1,-52-17 1,34 0 0,-52-36-1,-18-35 32</inkml:trace>
  <inkml:trace contextRef="#ctx0" brushRef="#br0" timeOffset="61942.03">14728 3792 0,'-17'18'0,"-1"-18"16,36 0 46,-1 0-62,54-18 32,-18 18-17,0-17 1,-18 17 0,0 0-1</inkml:trace>
  <inkml:trace contextRef="#ctx0" brushRef="#br0" timeOffset="62275.25">14676 4057 0,'0'18'32,"17"-18"-17,18 0-15,18 0 16,36-18-1,-19 18 1,1 0 0</inkml:trace>
  <inkml:trace contextRef="#ctx0" brushRef="#br0" timeOffset="64672.97">16228 3510 0,'-18'0'47,"0"0"-47,-17 35 15,0 1 1,-18 52-1,0 18 17,53 0-17,0-36 1,18-35-16,17 18 16,36-17-1,-1-19 1,1-52-1,-36 0 1,18-36 0,-53-123 15,-18 106-15,1 53-1,-36-1 1,17 1-1,19 35 17,-1 0-17,0 18 1</inkml:trace>
  <inkml:trace contextRef="#ctx0" brushRef="#br0" timeOffset="64989.18">16404 3492 0,'18'-17'47,"-1"17"-47,-17 17 31,0 1-31,0 0 0,18 35 32,0 53-17,-1 35 1,1-36 0,0-34-1,-1 17 1,-17-53-1,0-17 1</inkml:trace>
  <inkml:trace contextRef="#ctx0" brushRef="#br0" timeOffset="65672.67">16827 3563 0,'0'-18'16,"0"1"-1,0 34 17,-17 1-17,-18 0-15,-1 52 16,36-17 0,-17 176 30,34-176-46,19-35 16,-1 0 15,18-54-15,17-17 0,-34-52-1,-36 52 1,0-53-1,-36 53 1,-17 0 0,36 35-1,-19 18 1,19 0 0,17 18 109</inkml:trace>
  <inkml:trace contextRef="#ctx0" brushRef="#br0" timeOffset="67004.63">17233 3440 0,'0'17'0,"-17"-17"16,-19 18-1,19 17 1,-36 36 0,53-18-1,0-18-15,-18 18 16,36 35 0,52-17-1,18-36 1,-35-35-1,18-18 1,-18-17 0,-36-36 15,-17 1-15,-70-71 15,35 123-16,-18 0 1,0 1 0</inkml:trace>
  <inkml:trace contextRef="#ctx0" brushRef="#br0" timeOffset="68518.7">18591 3492 0,'0'-17'0,"-17"17"16,17 17 46,0 1-46,0 0-16,0 70 15,0-17 17,17 70-17,-17-18 1,18-17-1,-18-71 1,-35 18 0,35-35-16</inkml:trace>
  <inkml:trace contextRef="#ctx0" brushRef="#br0" timeOffset="68985.03">18997 3616 0,'0'-18'16,"-18"18"-1,1 18 1,-18 17-1,17-17-15,-17 17 16,17 53 0,18 1-1,35-37 1,-35-34-16,124 17 31,-89-52-15,0-19-1,-35-16 1,0-37 0,-17 19-1,-1 35 1,-35-18 0,18 35 15,0 18-16</inkml:trace>
  <inkml:trace contextRef="#ctx0" brushRef="#br0" timeOffset="69268.23">19262 3475 0,'17'-18'0,"-17"36"47,0-1-31,0 19-16,0 52 16,0 18 15,18 0-16,-18-36 1,0 18 0,0-52-16</inkml:trace>
  <inkml:trace contextRef="#ctx0" brushRef="#br0" timeOffset="69701.53">19720 3440 0,'0'-18'0,"-35"36"16,0 17 15,17-18-31,-17 36 15,-18 71 1,53-18 0,0-36-1,35-17 1,36-18 0,-1-52-1,-17-54 1,0-140 31,-71 158-47,-34-36 15,16 54 1,-34 18 0,17-1-1</inkml:trace>
  <inkml:trace contextRef="#ctx0" brushRef="#br0" timeOffset="71665.92">20920 3475 0,'0'-18'31,"0"36"32,0-1-48,0 1-15,0 0 16,0 70 0,0 18-1,0-53 1,0-18-16,0 18 15,0 17 1,0-17 0,0-35-1</inkml:trace>
  <inkml:trace contextRef="#ctx0" brushRef="#br0" timeOffset="72023.19">21290 3510 0,'18'-18'15,"-18"-17"1,17 18-1,1 17 1,-18 17 0,0 1-16,0 35 15,0 53 1,0-1 0,0 19-1,0-54 1,0 19 15,-18-1 0</inkml:trace>
  <inkml:trace contextRef="#ctx0" brushRef="#br0" timeOffset="72365.42">21661 3475 0,'0'-35'0,"0"17"15,0 36 16,0-1-15,0 1 0,0 158 15,0-105-15,0 52-1,0-52 1,0-1-1,0-34 1</inkml:trace>
  <inkml:trace contextRef="#ctx0" brushRef="#br0" timeOffset="72780.73">22102 3422 0,'-18'0'15,"18"18"16,0-1-15,0 36 0,0 88-1,0-70 1,0 52 0,0-35-1,0-17 1,0-18-1,0-35 17</inkml:trace>
  <inkml:trace contextRef="#ctx0" brushRef="#br0" timeOffset="75361.56">23636 3528 0,'0'-18'16,"-18"18"-16,1 0 31,-18 18-15,-1-1-1,-34 19 1,-1 52-1,36 0 1,35 0 0,0-17-1,53-18 1,17-36 0,71-87 30,-123 17-46,0-35 16,-18 0 0,0-1-1,-18 54 17,0 0-17,-17-1 1</inkml:trace>
  <inkml:trace contextRef="#ctx0" brushRef="#br0" timeOffset="75678.78">23883 3351 0,'0'-17'16,"0"34"31,0 1-31,0 35-1,-18 70 1,1-34-1,17 34 1,-18 1 0,0-36-1,1-35 1,17-36-16</inkml:trace>
  <inkml:trace contextRef="#ctx0" brushRef="#br0" timeOffset="76111.1">24201 3528 0,'17'-36'16,"-17"19"-1,-17 34 1,-19 1-1,-17 53 1,18-18 0,0 35-1,35 0 1,17-17 0,19-54-1,-19-17-15,1 0 16,35-35-1,-18-89 32,-35 19-31,-17-1 0,-19 53-1,1 0 1,17 35-1</inkml:trace>
  <inkml:trace contextRef="#ctx0" brushRef="#br0" timeOffset="76460.35">24606 3316 0,'0'18'47,"0"-1"-47,0 1 15,0 35 1,0 70-1,-35 19 1,17-19 0,-17-52-1,35 17 1,0-35 0,0-18-1</inkml:trace>
  <inkml:trace contextRef="#ctx0" brushRef="#br0" timeOffset="84830.3">9543 5080 0,'0'-18'16,"-18"18"30,0 0-30,1 0 0,-19 18-16,-16 0 15,-37 35 17,1 17-17,53-17 1,17-35-16,18 52 15,141 18 17,-70-88-17,17 0 1,-35 0-16,53-53 16,-36 18-1,1 0 1,-53 0-1,-18 17 1,0 0 0,-36 18-16,1 18 15,-18 0 17,18 17-17,35 0 1,0-17-16,17 17 15,36-17 1,88-36 31,-123 0-47,-18-17 16,-18 0-1,-17-18 1,0 35-1,17 18-15,-17-17 16,17-1 0,36 18 31,17 0-32,1-18-15,-1 18 16,35 18-1,-17 0 1,-35-1 0,35 89 31,-53-88-32,0-1-15,-18-17 16,1 18-1,-1-53 1,18 0 0,0-1-1,53-17 17,0 18-17,0 17 1,-36 18-1,36 36 1,-17-1 0,-36 18-1,0 35 32,0-106-31,0 1-1,0-18 1,35-36 0,0 18-1,-17 18 1,35 17 15,-36 18-15,36 35-1,-18 18 1,-35 18 0,0-18-1,0 17 1,0 1 15</inkml:trace>
  <inkml:trace contextRef="#ctx0" brushRef="#br0" timeOffset="85376.68">10566 5362 0,'17'-17'0,"1"-19"15,-18 54 32,0 0-31,-18 52-1,1 1 1,-1 52 0,0 1-1,18-36 1,0-53 0,0-123 30,0 53-46,0-89 16,0 36 0,0 35-16,0-35 15,0 0 1,36 35 15,34 17-15,-34 19-1,16 17 1,-16 17 0,-19 19-1,-17-1 1,0 36 0,-53-19-1,-35 19 32</inkml:trace>
  <inkml:trace contextRef="#ctx0" brushRef="#br0" timeOffset="86162.24">10848 5292 0,'0'0'0,"0"17"32,-18-17-17,18 53 1,0 0 0,0-18-1,18-35-15,-18 36 16,106-54 31,-71 0-47,18-35 15,-35 18 1,17-18 0,-35 18 15,0 53 0,0 35-15,0-1-1,17 19 1,19-36 0,17-17-1,0-18 1,17-35-1,54-159 32,-107 158-47,1-52 16,0 18 0,-18 52 15,0 36-16,-18-18 1,-17 53 0,-1 17-1,19-35-15,-1 36 16,18 35 0,0-18-1,35-35 1,1-35-1,-1-18 1,-17-18-16</inkml:trace>
  <inkml:trace contextRef="#ctx0" brushRef="#br0" timeOffset="86817.71">11324 5292 0,'-35'17'15,"17"-17"1,36 0 0,0 0-1,70 0 1,35-35-1,-35 17 1,-35 18 0,-53-17-16,18 17 47,-18 17-32,0 1 1,0 17-1,18-35-15,-18 18 16,52 0 0,1-1-1,-17-17 1,-19-17-16,36 17 16,0-36-1,0-17 1,-53 0-1,0 36 1,-18-18 0,-52 35-1,-124 123 32,159-70-31,35 0-1,17 35 1,54-35 0,-1-35-1,19-1 1,-1-52 0,-35 17-1</inkml:trace>
  <inkml:trace contextRef="#ctx0" brushRef="#br0" timeOffset="88027.57">13741 5186 0,'0'-18'16,"17"18"-16,-17-17 16,0-1-1,-17 18 1,-36-18 0,17 18-1,-52 0 1,-106 71 31,159-54-47,-18 19 15,18-1 1,17 36 0,18-19-1,71 19 1,-18-36-1,70 1 1,18-36 0,-35 0-1,-35-18 1,-36 0 0,-17 18-1</inkml:trace>
  <inkml:trace contextRef="#ctx0" brushRef="#br0" timeOffset="89164.38">14482 5274 0,'-18'0'0,"18"18"15,-18-18-15,36 0 63,35-18-47,35 18-1,88-18 16,-140 18-15</inkml:trace>
  <inkml:trace contextRef="#ctx0" brushRef="#br0" timeOffset="89531.64">14499 5415 0,'0'18'15,"18"-18"17,35 17-17,35-17 1,0-17 0,-35 17-1,0 0 1,-18 0-1,-35-18 32</inkml:trace>
  <inkml:trace contextRef="#ctx0" brushRef="#br0" timeOffset="90080.03">15328 5256 0,'-17'-17'16,"-1"17"-16,0-18 15,1 0 17,-1 1-17,18-36 1,18 18 0,-1-1-1,1 19-15,17-1 16,0 0-1,18 1 1,18 70 15,-71-36-15,0 36 0,-53 18-1,18-18 1,-36 35-1,36-18 17,0-17-17,35-17 1,0-19-16,-18 1 16,18 17-1</inkml:trace>
  <inkml:trace contextRef="#ctx0" brushRef="#br0" timeOffset="90513.34">15346 5821 0,'0'17'0,"0"1"31,0 0-16,0-1 1,0-34 62,0-1-62,0 0-16,0 1 15,0-1 1</inkml:trace>
  <inkml:trace contextRef="#ctx0" brushRef="#br0" timeOffset="95607.96">18327 5133 0,'-18'0'110,"1"0"-110,-1 0 0,0-18 15,-88 1 16,89 17-31,-19 0 16,1-18 0,35 36 62,0-1-78,-17 1 15,-1 17 1,0 53 0,1-35-1,17 53 1,-36-18 0,36-17-1,0-36 1,0-17-16,36 35 47,-19-53-47,54-18 15,-18 18 1,35-35 0,0 17-1,-17-17 16,-54 35-31</inkml:trace>
  <inkml:trace contextRef="#ctx0" brushRef="#br0" timeOffset="96301.45">18115 5433 0,'-18'0'15,"1"0"32,34 0-15,19 0-32,34 0 15,-34 0 1,34-18 15,-17 0-15,-18 18-1,-17-17 1,0 17-16,-18 17 31,0 19-15,0-19-1,0 1-15,0 17 16,0 54 31,17-107-31,-17-17-1,53-18 1,-18-18 15,1 36-15,-19 17-16,19 1 15,17-1 1,-1 36 0,-16-1-1,-19 18 1,-17 18-1,0 18 1,0 0 0,-17-19 15</inkml:trace>
  <inkml:trace contextRef="#ctx0" brushRef="#br0" timeOffset="97573.36">19121 5345 0,'0'17'63,"-18"-17"-63,-17 35 15,-36 18 1,18 36-1,53-54 1,0 35 0,18-17-1,52-35 1,36-89 31,-71 36-47,36-53 15,-53 35 17,-1 35-32,-17-17 15,18 0 1,17 35 0,0 0-1,-17 17 1,17 36-1,-35 0 1,18 18 0,-18-36-1,0-17 1,53-106 46,-35 70-62,-1-17 16,19-18 0,16 0-1,1 18 1,-17 17 0,-19 18-1,1-18 1,-18 36-1,0 0 1,0-1-16,0 1 16,0 35-1,0-36 1,53 1 0,-18-18-1,124-106 32,-159 89-31,35-19-1,-35 19 1,0 34 0,-35 19-1,-18 69 1,0-16-1,0 69 1,18 1 0,-36-18-1,18-70 1,-17-1 0,17-52-1</inkml:trace>
  <inkml:trace contextRef="#ctx0" brushRef="#br0" timeOffset="98388.93">20055 5380 0,'71'-35'15,"-18"17"1,-35 18-1,-18 53 1,0 17 0,0 54-1,-53 17 1,17-35 0,36-53-1,-17-18-15,-1-17 16,18-177 46,0 53-46,18 53-16,17-88 16,-17 70-1,35 1 1,17 35-1,-17 35 1,0 0 0,-35 35-1,-18 18 1,-53-18 0,-18 18-1,1-18 1,34-35-1,36-17 17,159-177-1,-124 158-15,106-52-1,-70 53 1,35 0-1,-36 35 1,-52 35 0,-18 0-1,-18 53 1,-35 1 0,0 16-1,18 1 1,0-53-1,17 18 1,18-54 0</inkml:trace>
  <inkml:trace contextRef="#ctx0" brushRef="#br0" timeOffset="98738.18">20496 5468 0,'-17'-18'15,"17"1"1,17 17 15,72 0-15,-37 0 0,-16 0-16,34-18 15,1 0 1,-18 1-1,-36 17 1,-17 17 31,-70 125-16,70-125-15,-18 19-1,18-1-15</inkml:trace>
  <inkml:trace contextRef="#ctx0" brushRef="#br0" timeOffset="98960.34">20867 5292 0,'0'0'0,"0"-18"0,0-17 16,0 17 0,0 0 15,53 1-15,0 17-16</inkml:trace>
  <inkml:trace contextRef="#ctx0" brushRef="#br0" timeOffset="99337.61">21184 5239 0,'-35'17'0,"0"19"16,-1-1-1,19-17-15,-1 17 16,1 35-1,17 1 1,17-18 15,1-35-15,35-18 0,0-18-1,-36-159 32,-17 142-47,-35 0 16,-18-18-1,35 35 1,1 18 0,34 0-1,36 18 1</inkml:trace>
  <inkml:trace contextRef="#ctx0" brushRef="#br0" timeOffset="99782.93">21290 5292 0,'35'0'15,"-17"0"1,17 17 0,-17 1-1,-18 35 1,18 123 31,-18-158-47,-18 17 15,0-17 1,18-53 15,36-36-15,34-35-1,-17 53 1,35 0 0,0 53-1,18 0 17,-53 18-17,-35 0-15,17 34 16,-17 19-1,-18 35 1,-71-18 0</inkml:trace>
  <inkml:trace contextRef="#ctx0" brushRef="#br0" timeOffset="104716.51">13511 6473 0,'-17'0'31,"17"-17"-15,-18 17-1,36 0 17,-18 17 15,0 1-47,0 123 31,-18-70-16,0-18-15,1 35 16,-1 18 0,1-18-1,17-53 1,0 0 0,-18-35-1,0-17 16</inkml:trace>
  <inkml:trace contextRef="#ctx0" brushRef="#br0" timeOffset="105409">13458 6579 0,'0'-17'16,"0"-1"0,0-17-1,0-1 1,36 1 0,17 0-1,17-18 1,-17 18-1,106 17 17,-124 36-17,0 35 1,-17-18 0,-18 35-1,0 1 1,0-18-1,-35-18 17,17-35-32,-17 18 15,-18-1 1,-18 1 0,18-18-1,36-18 1,-1 18-1,1-17 1</inkml:trace>
  <inkml:trace contextRef="#ctx0" brushRef="#br0" timeOffset="105948.39">14270 6667 0,'-18'0'0,"1"0"16,34 0 30,1 0-46,-1 0 16,72 0 0,-1 0-1,18 0 32</inkml:trace>
  <inkml:trace contextRef="#ctx0" brushRef="#br0" timeOffset="106347.67">14146 6897 0,'18'0'16,"17"17"-1,1-17 1,-1 0-16,18 0 16,35 0-1,-35 0 1,0 0-1</inkml:trace>
  <inkml:trace contextRef="#ctx0" brushRef="#br0" timeOffset="106947.1">14993 6720 0,'0'-17'16,"-18"17"-16,1 0 15,-1-18 1,0 0-16,18 1 15,0-18 1,0-18 0,36-18-1,-1 36 1,18-18 0,-18 35-1,36 18 32,-71 18-31,0 35-1,0 17 1,-35 19 0,17-37-1,0-16-15,1 17 16,-36 17-1,17 1 1,19-18 0,-1-18-1,18 18 1,18-18 0,35 0-1</inkml:trace>
  <inkml:trace contextRef="#ctx0" brushRef="#br0" timeOffset="107283.34">15046 7391 0,'0'17'16,"0"1"0,0 0-1,0-1 16,-18-17-15,18-17 15</inkml:trace>
  <inkml:trace contextRef="#ctx0" brushRef="#br0" timeOffset="108461.17">17727 6862 0,'0'-18'0,"-18"18"16,1 18 30,17-1-46,-18 36 16,-17 35 0,35 18-1,0-35 1,0-54-16,-18 36 16,18-18-1,0-17 1</inkml:trace>
  <inkml:trace contextRef="#ctx0" brushRef="#br0" timeOffset="108794.4">17621 6950 0,'0'0'0,"0"-18"0,0-17 16,36-18-1,175-18 16,-176 89-15,89 17 0,-71 18-1,0 35 1,-53 18 0,-36 0-1,-16-35 1,16-36-16,-17 18 15,-70 17 1,-1-34 0,54-36-1,52-36 1</inkml:trace>
  <inkml:trace contextRef="#ctx0" brushRef="#br0" timeOffset="109243.73">18309 7144 0,'53'17'0,"-35"-17"16,-1 18-16,1 0 15,0-18 1,17 0-1,0-18 1,0-17 0,-17-18-1,17-18 1,-35 18 15,0 36-15,-53 34-1,-141 124 17,159-70-17,35 0 1,0 17 0,53-18-1,35-34 1,-17-36-1,-36-18-15</inkml:trace>
  <inkml:trace contextRef="#ctx0" brushRef="#br0" timeOffset="109493.9">19015 6985 0,'0'-53'31,"-18"35"-16,-17 36 1,17-18-16,-105 194 47,123-159-47,0 54 16,53-19-1,-18-35 1,35-35-1,1-35 1</inkml:trace>
  <inkml:trace contextRef="#ctx0" brushRef="#br0" timeOffset="110205.4">19191 7073 0,'18'-53'15,"17"18"1,-17 35-1,-1 18 1,19 17 0,-36 159 31,0-176-47,-18-1 15,18 1 1,0-53-1,0-1 1,18 1-16,17-36 16,35-17-1,-17 18 1,0 52 15,-35 36-15,0-1-1,17 36 1,0 0 0,0-18-1,106-35 32,-123-17-47,35-54 16,-35 18-1,17-17 1,-35 17 0,0 71 15,-35 52-15,-18 54 15,0 34-16,18-52 1,-54 53 0,1-18-1,-18-53 1,0-53 15</inkml:trace>
  <inkml:trace contextRef="#ctx0" brushRef="#br0" timeOffset="110776.82">20161 6879 0,'53'-35'15,"-35"17"1,-18 1-1,0 34 1,0 54 0,0-1-1,-71 142 1,36-106 0,-36 106 15,71-230 16,0 0-47,53-105 15,0-54 1,-17 72 0,-19 34-1,18-17 1,54 0-1,-19 35 1,18 53 0,-70 17-1,0 19 1,-18 34 0,-53 1-1,-124 17 32,142-88-47,35-18 16,0 1-1</inkml:trace>
  <inkml:trace contextRef="#ctx0" brushRef="#br0" timeOffset="111026">20673 6615 0,'0'0'0,"35"-18"15,18-17 1,-18 35-16,1-18 16,-19 36-1,-17 35 1,0 52 0,-53-16-1,0 52 1,-35 88 31,70-194-47</inkml:trace>
  <inkml:trace contextRef="#ctx0" brushRef="#br0" timeOffset="111409.27">20549 7003 0,'-17'-18'16,"-1"18"0,18 18-1,18-18 1,35 0 0,52 0-1,1-18 1,-35 0-1,-36 1-15,71-71 47,-88 88-47,-18 17 16,0 1 0,0 35 15,-36 35-16,19-18 1,-1-17 0,18 0-1,-18-35-15</inkml:trace>
  <inkml:trace contextRef="#ctx0" brushRef="#br0" timeOffset="111625.42">21008 6756 0,'18'-89'32,"17"54"-32,-18 18 15,1-1 1,17 0-1,18 18 17</inkml:trace>
  <inkml:trace contextRef="#ctx0" brushRef="#br0" timeOffset="112603.12">21378 6667 0,'-17'18'15,"-19"17"1,-17 36 0,-70 123 31,105-159-47,18 36 0,0-18 15,18-18 16,35-17-15,17-36 0,-34-17-1,17-71 1,-36 0 0,-17 0-1,-17 53 1,-36 18-1,-18 35 1,18 0 0,36 35-1,52 54 32,-17-72-31,70-17-1,-18 0 1,-34-17-16,34-1 16,18 0-1,-35 1 1,-17-1 0,-36 36-1,0-1 1,0 36-1,0 35 1,0-52 0,-18 17-1,0-36 1,89-52 31,-36 17-32,36-52 1,17-1 0,-35 36-1,-36 17 1,1 18 0,-18 53-1,0 18 1,0-36-1,18 36 1,-1-19 0,36-34-1,0-18 1,-18-18 0,18-17 15</inkml:trace>
  <inkml:trace contextRef="#ctx0" brushRef="#br0" timeOffset="130156.6">2716 8978 0,'-17'0'0,"-1"0"47,36 0 15,-1 0-62,1 0 16,0 0-16,35-17 16,17 17-1,1 0 1,-18 0-1,0 0 17,-36 0-17</inkml:trace>
  <inkml:trace contextRef="#ctx0" brushRef="#br0" timeOffset="130789.05">2963 8978 0,'-17'18'15,"17"-1"1,-18 54 0,0-18-1,1 35 1,-1 18-1,0 0 17,1-53-17,17-36-15,0 36 16,0-35-16,-18 17 16,18-17-1,-88-36 16,70 18-15,1 0-16,-1-17 16,-52 17-1,17 0 1,-36 0 0,19 17-1,35-17 1,52 18 15,1-18-15,52 0-1,36 17 1,18-17 0,-18-17-1,-54 17 1,19 0 31,-71-18-32</inkml:trace>
  <inkml:trace contextRef="#ctx0" brushRef="#br0" timeOffset="131154.29">3246 9578 0,'0'18'16,"-36"17"15,36-18-15,0 1 0,18-18 30,-18-18-30,0 1 0,0-1-1</inkml:trace>
  <inkml:trace contextRef="#ctx0" brushRef="#br0" timeOffset="131771.74">4604 9084 0,'0'-35'31,"0"52"0,0 1-31,0 35 16,-18-18 15,0 71-15,1 0 0,-36 17-1,18-34 1,-1-1-1,1-18 1,0-34 0,35-54-1</inkml:trace>
  <inkml:trace contextRef="#ctx0" brushRef="#br0" timeOffset="133186.75">4745 9243 0,'35'-36'16,"0"19"0,-35-1-1,0 36 17,0-1-17,-17 36 1,-36 18-1,0-18 1,35-35-16,-35 34 16,0-16-1,36-36 1,17-36 31,0 19-47,17-1 15,1 18 1,0 35 0,-1 1 15,36 34-15,-17 18-1,-1-17 1,0-53-1,0-1 1,18-52 0,0-36-1,-17 19 1,-19 16-16,1 1 16,17 17 30,-17 18-30,-1 18-16,36-18 47,0-35-31,-18 17-1,1-35 1,-1-17-1,-35-1 1,0 36 0,0 17-16,0 0 15,-18 18 1,-35 53 0,1 18-1,-37 158 32,89-193-31,18 34-16,53-17 31,-36-53-15,53-35-1,0-18 1,0-53-1,-52 53 1,17-35 0,-36 53-1,-17 52 17,0 1-17,0 17 1,106 36 31,-88-71-47,-1 0 15,19-18 1,17-35 0,-18-17-1,-35 17 1,17 0-1,-17 88 17,-52 18-17,-19 88 1,18 35 0,18 1-1,35-54 1,0-52-16,0 35 15,-88 194 32,70-300-31,-17 17 0,-18-17-16</inkml:trace>
  <inkml:trace contextRef="#ctx0" brushRef="#br0" timeOffset="134635.78">6914 9560 0,'-17'0'16,"17"18"-1,0 0-15,0-1 16,0 1 0,35-18-1,18 0 1,-18-18-1,18-17 1,-18-18 0,-17-18-1,-36 19 32,-34 52-31,-19 52-1,18 1 1,35-35-16,-17 53 16,35 17-1,0 0 1,71-18 0,-18-52-1,35-18 1,0-53-1,0-17 1,-53 17 0,-17 17-16,0-16 15,-18-19 1,35 53 31,-17 18-32,-18 18-15,17 17 16,-17 36 0,0-1-1,0-17 1,-35-17 0,35-1-1,0-53 1,0-17-1,35-36 1,36-17 0,-1 0-1,-17 35 1,-17 18 15,-36 35 0,0 17-15,-53 36 0,35 0-1,0 18 1,18 17 0,36-35-1,-1-18 1,53-35-1,0-35 1,-52 17 0</inkml:trace>
  <inkml:trace contextRef="#ctx0" brushRef="#br0" timeOffset="135034.06">8096 9578 0,'18'-35'0,"-36"70"15,54-106 1,-89 36 15,17 35-15,-34 35-1,-18 1 1,52-19 0,36 1-16,0 0 15,0-1 16,0-34 1,18 17-32,0 0 15,-1 0 1,-17-18 15,0 0 32</inkml:trace>
  <inkml:trace contextRef="#ctx0" brushRef="#br0" timeOffset="135567.44">7885 9454 0,'-18'18'16,"0"0"-1,18-1-15,-35 72 16,17-19 0,18 54 15,-17-1-16,-1-17 1,-17 0 15,35-124-15,0 0 0,17-52-1,19-18 1,-1-71-1,18 0 1,-18 53 0,0 53-1,18 18 1,0 35 0,0 18 15,-17 17-16,-36-17-15,0 17 16,0 36 0,-195 52 31,143-105-47,-1-1 15</inkml:trace>
  <inkml:trace contextRef="#ctx0" brushRef="#br0" timeOffset="136085.81">8555 9437 0,'-18'0'16,"-17"17"-1,-18 19 1,-53 17 0,53 0-1,-17 88 17,70-124-17,35 1 1,0-18-1,18-18 1,18-52 0,-18-18-1,-18 35 1,-17 35-16,-1-35 16,-17 35-1,0 54 32,0-19-47,-35 36 16,35 35-1,-35 1 1,17-1 31</inkml:trace>
  <inkml:trace contextRef="#ctx0" brushRef="#br0" timeOffset="137185.6">8661 9525 0,'17'-53'16,"1"35"0,0 36-1,-18 0 16,17 52-15,-17 18 0,0 1-1,0-54 1,0-17-16,0-1 16,36-105 30,-19 70-46,36-70 16,35-18 0,-17 36-1,-18 52 1,-36 36 15,-17 35-31,0 17 31,0 18-15,0-17 0,18-53-1,35-18 1,17-36 0,19-17-1,122-141 32,-193 159-47,0 0 16,-36 35-1,-53 0 1,19 18 0,-1 34-1,35 1 16,18 0-15,35 0 0,-17 18-1,-18-36 1,0-17 0,-35-1-1,-18-17 1,88-53 31,0 36-47,36-1 15,17-17 1,18 17 0,-36 1-1,19-1 1,-1-35 15,-35 18-15,-36 17-1,-17 0 1,0 36 0,-70 0-1,17 35 1,18 0-1,52 88 32,1-141-47,52 17 16,-34-34 0</inkml:trace>
  <inkml:trace contextRef="#ctx0" brushRef="#br0" timeOffset="137332.7">10001 9260 0,'-35'-17'16,"17"-1"-1</inkml:trace>
  <inkml:trace contextRef="#ctx0" brushRef="#br0" timeOffset="138164.29">10372 9402 0,'-71'52'15,"-17"-16"-15,-36 52 32,36-18-17,71-17 1,17-17 0,35-19-1,35 1 1,19-36-1,-36 1 1,-36-1-16,18-35 16,-17-106 31,-18 124-47,-18 0 0,18 17 15,0 1 1,36 34-1,34 18 17,-34-17-17,34 35 1,1 0 0,-54-18-1,-17-17 1,0-1-1,18 1 1,17-18 0,1 0-1,-19-18-15,177-52 47,-159 52-47,36-17 16,-53 35 15,-1 0-15,-17 18-1,18 17 1,0-17 0,34 17-1,19 0 1,0-17-1,-18-18 1,-36 0-16,18-18 16,18 0-1</inkml:trace>
  <inkml:trace contextRef="#ctx0" brushRef="#br0" timeOffset="140245.76">13370 9260 0,'0'-17'0,"0"-1"32,0 0-1,0 36-16,0 17 1,0 36 0,-17 35-1,-1-18 1,0 18 0,1 0-1,-19-53 1,36-18-1,-17-18-15</inkml:trace>
  <inkml:trace contextRef="#ctx0" brushRef="#br0" timeOffset="140813.17">13705 9331 0,'18'-18'15,"0"18"1,-18-17 0,0 34-1,0 1-15,-36 0 16,-34 35-1,-18 17 1,-1-17 0,54-35-1,-18-1 17,53-34-1,53-19 0,-35 36-15,35 0-1,-18 53 1,0-17 0,-17 34-1,17 1 1,-17-36-1,-18-17 1,17-18 0,1-18-1,0 0 17,-1-17-17,1 17-15</inkml:trace>
  <inkml:trace contextRef="#ctx0" brushRef="#br0" timeOffset="141211.44">13970 9596 0,'0'-18'0,"-18"18"46,1 18-46,-19-18 16,1 52 0,18-16 15,17-1-15,0-17-16,0 17 15,35-17 1,18-36-1,-18 0 1,-17 18-16,35-123 31,-53 88-15,0 17-16,-36 0 16,1 1-1,17 17-15</inkml:trace>
  <inkml:trace contextRef="#ctx0" brushRef="#br0" timeOffset="142161.13">14411 9842 0,'0'18'0,"-18"-18"16,18 18-1,0-1 1,0 1-16,-17 17 15,-36 18 1,-18 0 0,-17 0-1</inkml:trace>
  <inkml:trace contextRef="#ctx0" brushRef="#br0" timeOffset="142749.54">15134 9243 0,'0'-18'16,"0"36"15,0-1-16,0 1 1,0 70 0,-35 36-1,-36 17 1,36-71 0,0 19-1,17-54 1,18-18-16</inkml:trace>
  <inkml:trace contextRef="#ctx0" brushRef="#br0" timeOffset="143242.9">15363 9384 0,'18'0'15,"-18"-18"1,0 36 0,-18 0-1,-34-1 1,-37 36 0,1-18-1,35 1 1,53-54 31,18 18-32,0-18-15,17 18 16,-18 0-16,19 18 31,34 17-15,-17 36-1,-18-18 1,-17-18 0,0 18-1,-1-35 1,1-36 0,0 0-1,17-17 1,-17 0-1,-1 17-15</inkml:trace>
  <inkml:trace contextRef="#ctx0" brushRef="#br0" timeOffset="143726.24">15681 9613 0,'0'-17'16,"0"34"62,-18 1-63,18-1 1,-17 19 0,17-19-16,-18 19 15,18 34 1,-18-17 0,18-35-1,0-1 1</inkml:trace>
  <inkml:trace contextRef="#ctx0" brushRef="#br0" timeOffset="144491.79">15822 9966 0,'18'0'16,"-18"18"-1,0-1 1,0 19 0,0-1-1,-18 0-15,-17 18 16,-18 18-1,35-54-15</inkml:trace>
  <inkml:trace contextRef="#ctx0" brushRef="#br0" timeOffset="144880.06">16633 9278 0,'0'-18'0,"0"36"47,0 0-31,-17-1-16,-1 72 15,-17 34 1,0 0 0,35-70-1,0 18 16,0-36-15</inkml:trace>
  <inkml:trace contextRef="#ctx0" brushRef="#br0" timeOffset="145257.31">16810 9454 0,'35'-35'16,"-35"18"-1,-35 34 17,-36 36-17,18-18 1,36 1-16,-36-1 16,0-17-1,53-1 1,88-17 46,-53 18-46,18 17 0,-17-17-1,-1 35 1,0-18-1,-35-17 1,18-18 0</inkml:trace>
  <inkml:trace contextRef="#ctx0" brushRef="#br0" timeOffset="145873.76">17198 9631 0,'-18'0'16,"1"0"0,-36 17-1,35-17 1,18-17 15,0-1-15,0 1-16,53-19 15,-35 1 1,-1 17-16,19 1 16,16 17-1,-34 17 16,0 19-15,-18 34 0,-18 1-1,-105 123 32,123-177-47,-18 1 16,18 0-1,53-18 17,-18 17-17,53-17 1,36 0 0,-36 0-1,-17 0 1,-54 0-16,1 0 31</inkml:trace>
  <inkml:trace contextRef="#ctx0" brushRef="#br0" timeOffset="150802.26">18486 9613 0,'-18'0'0,"36"18"32,-1-18-32,71 0 15,36 0 1,-1 0 15,71 17-15,18-17-1,141-35 17,-318 35-17,-17 0-15,-18-17 16</inkml:trace>
  <inkml:trace contextRef="#ctx0" brushRef="#br0" timeOffset="151290.62">18962 9349 0,'-18'0'0,"-88"53"47,36-18-31,34-18-16,-52 19 15,-35 17 1,35-18-1,17-17 1,36-18 0,52 0 31,19 17-32,-1 1 1,71 35-1,-18 0 1,18 17 0,17 36 15</inkml:trace>
  <inkml:trace contextRef="#ctx0" brushRef="#br0" timeOffset="151767.96">20179 9384 0,'0'-35'16,"18"17"-1,52-53 17,-52 54-17,-1 17 1,1 0-1,-18 35 1,0 36 0,-18 17-1,18-53-15,0 71 16,0 35 0,0-35 15,0-53-16,-35 0 1,17-36 0</inkml:trace>
  <inkml:trace contextRef="#ctx0" brushRef="#br0" timeOffset="152301.34">20567 9437 0,'0'0'0,"18"-35"16,-18 17-1,0 36 17,0-1-1,-36 36-16,-70 0 1,18 0 0,18-35-1,52-18-15,-17 17 16,52 1 46,1-18-62,0 17 16,52 36 0,36 36-1,-35-37 1,-36-34-16,35 35 16,19 18 15,-36-36-16,-36-17 1,1-18-16,0 0 16,17-18-1,0-17 1,0-1 0</inkml:trace>
  <inkml:trace contextRef="#ctx0" brushRef="#br0" timeOffset="156381.24">2417 11024 0,'-18'0'16,"0"0"-1,18-17 1,0 34 31,0 1-32,-17 0 1,-19 34-16,19 54 16,-1-35 15,0 35-15,1-18-1,-1-18 1,0-17 15</inkml:trace>
  <inkml:trace contextRef="#ctx0" brushRef="#br0" timeOffset="156696.46">2575 11165 0,'0'-17'0,"0"34"32,0 1-17,0 0 1,0 52-1,-88 177 17,88-194-17,-18 0 1,1 0 0,17-35-1</inkml:trace>
  <inkml:trace contextRef="#ctx0" brushRef="#br0" timeOffset="157167.79">1923 11042 0,'-36'-18'16,"19"18"-16,-1-17 15,36 17 32,52 0-47,71 17 16,0-17 15,-52 0-31,69 0 16,107 0-1,-71 0 1,-70 0-1,-89 0 1,-70 18 15</inkml:trace>
  <inkml:trace contextRef="#ctx0" brushRef="#br0" timeOffset="157628.12">1799 11889 0,'-17'17'15,"52"-34"17,0 17-17,71-18 1,0 18-1,70-18 1,18 1 0,-17-1 15,-89 0-15,-53 18-16,36 0 15,-36-17 1</inkml:trace>
  <inkml:trace contextRef="#ctx0" brushRef="#br0" timeOffset="157927.34">3298 11712 0,'0'18'47,"0"-1"0,0-34 0</inkml:trace>
  <inkml:trace contextRef="#ctx0" brushRef="#br0" timeOffset="159909.75">5098 11183 0,'0'18'0,"0"-36"94,-18 18-78,18-18-16,-35 1 15,-1-19 1,-87-34 31,70 70-47,-18 18 31,1 34-15,35-16-1,35 34 1,35-17 0,0-17-1,53-19 1,-17-17 0,-18-17-1,-35 17 1,-18-18-1,-53 18 1,-36 35 0,-87 89 31,158-89-32,18 35 1,36-17-1,17-17 1,-18-19-16,35 1 16,54-18-1,-18-35 1,-36-1 0,-34-17-1,-19-17 1,18 17-1,-35 18 1,0 17 0,18 0-1,70 89 32,-88-53-31,0 17-1,0 18 1,0-18 0,0-53 15,0 1-15,36-54-1,-1 18 1,18 0-1,-18 18 1,-17 35-16,17 0 16,18 0-1,-18 53 1,-35 71 31,0-107-32,0 18 1,0-17 0,35-18-1</inkml:trace>
  <inkml:trace contextRef="#ctx0" brushRef="#br0" timeOffset="160943.47">5962 11324 0,'18'-17'15,"-18"-1"1,-18 36 0,0-1-1,-105 71 16,105-70-31,1 0 16,17 17-16,0 0 16,35 36-1,35-36 1,19-17 0,-37-36-1,19-17 1,0-18-1,-54-18 1,1 36 0,-18-18-1,18 53 1,17 0 0,0 35 15,18 89 0,-53-107-15,0 19-1,-18-19 1,1-17 0,17-17-1,17-36 1,19 0-1,-19 35-15,19-35 16,34 18 0,-52 17-1,-1 36 1,1 0 0,0 35 15,-18 0-16,70 17 17,-52-70-17,-1 0-15,19-18 16,17 1 0,17-54-1,-34 36 1,-1-53-1,0 35 1,-35 35 0,0 89 15,-35 17-15,17 35-1,-17-17 1,17-70-1,1 69 1,-195 195 15,194-282-15,1-18 0,17-18-16</inkml:trace>
  <inkml:trace contextRef="#ctx0" brushRef="#br0" timeOffset="161209.67">7126 11412 0,'71'-35'16,"-54"17"-16,19 1 16,-19-1-16,1 36 15,-18 17 16,-35 71-15,-18 17 0,-71 124 31,124-211-47,0-1 15</inkml:trace>
  <inkml:trace contextRef="#ctx0" brushRef="#br0" timeOffset="161507.87">7250 11448 0,'35'-18'16,"0"-17"-1,0 35 1,1 17 15,-19 36-15,-17 18-1,-88 70 17,70-141-17,1 0-15,-1 0 16,18-35-1,0-36 1,18-17 0</inkml:trace>
  <inkml:trace contextRef="#ctx0" brushRef="#br0" timeOffset="161741.04">7479 11165 0,'70'-70'16,"-17"17"-1,-35 35-15,17 1 31,18 17-15,-53 53 0,0 35-1,0 0 1,-106 247 31,106-317-47,-17 35 15,17-18 1</inkml:trace>
  <inkml:trace contextRef="#ctx0" brushRef="#br0" timeOffset="162124.31">7497 11483 0,'-18'0'15,"18"18"1,18-1 0,17-17-1,53 0 1,18-17 0,53-54 15,-107 53-16,-34 1 1,-18 34 0,0 1-1,-35 35 1,17 17 0,-17-17-1,35 0 1,-18-35-16,18 0 31</inkml:trace>
  <inkml:trace contextRef="#ctx0" brushRef="#br0" timeOffset="162290.44">7902 11236 0,'0'-71'31,"0"36"-31,0 17 0,0 1 16,0-18-1,18 35-15</inkml:trace>
  <inkml:trace contextRef="#ctx0" brushRef="#br0" timeOffset="163056.97">8326 11112 0,'17'18'15,"-17"0"1,-17-1-16,-19 1 16,-34 53-1,34-1 1,-16 107 15,69-142-15,36 0-1,0-35 1,0-18 0,0-17-1,-53-35 1,0-1-1,-35-17 17,-1 53-17,36 17 1,0 0 0,71 18-1,-18 0 1,53 36-1,88 122 32,-194-122-47,0-1 16,-36 18 0,19-36-1,-1-17 1,18-17-1,35-36 17,36-53-17,35 0 1,-53 53 0,35 18-1,-18 53 1,1 35-1,-53 17 1,-71 177 31,35-229-47,0-1 16</inkml:trace>
  <inkml:trace contextRef="#ctx0" brushRef="#br0" timeOffset="163827.53">11377 11271 0,'-18'0'31,"18"18"-15,-17 17-1,17 0-15,-18 36 16,-17 35-1,-18 0 1,18-1 0,35-52-1,-36 0 1,36-35 15</inkml:trace>
  <inkml:trace contextRef="#ctx0" brushRef="#br0" timeOffset="164221.81">11395 11324 0,'0'-35'15,"0"-18"1,35 0-1,36 0 1,-19 18 0,-34 17-16,53 1 15,34-19 1,-16 36 0,17 88 30,-106-35-46,-18 18 32,-35 0-17,18-36 1,-71 18 0,0-36-1,0 1 1,53-18-16</inkml:trace>
  <inkml:trace contextRef="#ctx0" brushRef="#br0" timeOffset="165004.37">12330 11836 0,'0'17'47,"0"1"-31,-18 0-16,0 17 15,-52 18 1,34 0 0</inkml:trace>
  <inkml:trace contextRef="#ctx0" brushRef="#br0" timeOffset="165620.81">12876 11218 0,'18'-53'31,"0"53"-15,-18 18-1,0 17 1,-18 18 0,-17 35-1,-1 1 1,36-54-16,-35 35 16,35 19-1,-17-36 1,17-18-1</inkml:trace>
  <inkml:trace contextRef="#ctx0" brushRef="#br0" timeOffset="166120.16">13123 11307 0,'18'-18'16,"0"0"0,-1 18-1,1 18 1,-18 17 0,-35 18-1,-18 0 1,-18 0-1,36-35 1,0-1 0,-1-17-1,19-17 17,34 34 30,1-17-62,0 18 16,34 35-1,1 0 1,18 17 0,0 1-1,-19-36 1,-34 0-1,0-35 1</inkml:trace>
  <inkml:trace contextRef="#ctx0" brushRef="#br0" timeOffset="166818.66">13758 11095 0,'0'17'16,"36"19"-16,-1 17 31,35 53-15,1 35-1,-53 123 17,-89-176-17,-52 36 1,-36-1 0,106-87-1</inkml:trace>
  <inkml:trace contextRef="#ctx0" brushRef="#br0" timeOffset="167575.2">11448 10883 0,'-18'-17'16,"-70"17"-1,0 35 1,-1 18 0,-34 70 15,17 71-16,18 18 1,70-71 0,18-70-16,18 52 15,70 36 1,159 17 15</inkml:trace>
  <inkml:trace contextRef="#ctx0" brushRef="#br0" timeOffset="168600.92">10442 11254 0,'0'17'31,"-17"-17"-31,-19 0 16,1 0 0,-18-17-1,-35-1 1,0 18 0,52-18-1,-16 18 1,34 89 31,18-19-47,0 18 15,0-35-15,18 35 16,-18 53 0,0 1 15,0-19-16,35-70 1,0 0 0,18-35-1,18-18 1,-19-18 0,19-17-1,-18-1 1,-35 1-1</inkml:trace>
  <inkml:trace contextRef="#ctx0" brushRef="#br0" timeOffset="168905.14">9984 11783 0,'17'0'31,"1"0"-16,0 0-15,17 0 16,106-18 15</inkml:trace>
  <inkml:trace contextRef="#ctx0" brushRef="#br0" timeOffset="170166.04">14376 11571 0,'-18'0'15,"0"0"1,71 18 31,36-18-32,69 0 1,72-18 0,-19 0-1,71 1 1,-35-1 0,-105-17-1,-90 35 1,-34 0-16,-18-18 15,0 1 1,-53-19 0,-17 19-1,-36-19 1,18 1 0,35 35 30,88 0-30,0 18 0,53 17-1,-17-17 1,-53-1-16,17 19 16,-17 17-1,-36-1 1,-53 1-1,36-35 1,-36 17 0,36 1-1</inkml:trace>
  <inkml:trace contextRef="#ctx0" brushRef="#br0" timeOffset="170776.47">16933 11218 0,'0'0'0,"18"0"0,-18-17 15,-18-19 1,-140 54 31,105 0-32,-53 35 1,71-18-16,-18 18 16,0 0-1,53 17 1,17 1-1,72-36 1,16-17 0,-52-18-16,124 0 15,-71 0 1,35 0 0,-88 0-1,-36-18 1,-52 18 31</inkml:trace>
  <inkml:trace contextRef="#ctx0" brushRef="#br0" timeOffset="177075.95">2152 12859 0,'0'-18'0,"0"-17"47,-18 35-31,18 17-1,-17 1 1,-1 35-1,-17 35 1,17 53 0,-17-35-1,35 0 1,-18-71 0,18-17-1</inkml:trace>
  <inkml:trace contextRef="#ctx0" brushRef="#br0" timeOffset="177342.14">2205 12894 0,'0'-18'16,"0"1"-1,0 34 17,0 1-32,0 17 15,0 53 1,0 18 0,0 0-1,0-53 1</inkml:trace>
  <inkml:trace contextRef="#ctx0" brushRef="#br0" timeOffset="177608.33">2434 12912 0,'0'-36'16,"18"36"-16,-18 18 31,0 17-15,-18 1-16,18 69 16,0-34-1,0 17 1,0-17-1</inkml:trace>
  <inkml:trace contextRef="#ctx0" brushRef="#br0" timeOffset="177979.59">1887 12947 0,'-53'0'15,"18"0"1,18-18 0,17 1-1,70-1 1,18-17 15,-35 17-31,88-17 16,89-18-1,-1 0 1,-70 18 0,-106 35-1,-36 0 1</inkml:trace>
  <inkml:trace contextRef="#ctx0" brushRef="#br0" timeOffset="178340.84">1658 13494 0,'-35'35'16,"35"-17"-1,0-1 1,17 1 0,54-18-1,35-35 1,299-54 15,-246 72-15,35-18-1,-88-1 1,-53 36 0,-35 0-16</inkml:trace>
  <inkml:trace contextRef="#ctx0" brushRef="#br0" timeOffset="178740.13">3246 13264 0,'0'18'16,"-18"-18"-1,0 0 1,18 18 0,0-1 15</inkml:trace>
  <inkml:trace contextRef="#ctx0" brushRef="#br0" timeOffset="179956">4780 12841 0,'0'-18'16,"0"36"-1,0 0 1,-35 176 31,17-124-32,1 1-15,17-1 32,-18-52-17,18 0 1,0-54 0,-18-16-1,1-37 1,17 1-1,0 0 1,17 0 0,36 70-1,0 18 1,-35 0-16,70 18 16,177 229 30,-265-212-30,0 36 0,-89-1-1,-16 1 1,-1-36 0,35-35-1,-17 18 1</inkml:trace>
  <inkml:trace contextRef="#ctx0" brushRef="#br0" timeOffset="180406.31">5168 13229 0,'106'53'47,"-88"-53"-31,-1 0-1,19-18 1,16 1 0,-16-36-1,-1-18 1,-17 36-1,-18 0 1,-18 35 0,-35 35-1,0 18 1,0 35 0,36 18-1,17-18 1,123-17 31,-52-71-32,35-53-15</inkml:trace>
  <inkml:trace contextRef="#ctx0" brushRef="#br0" timeOffset="180651.53">5821 13176 0,'70'-88'15,"-70"70"1,-17 18 0,-19 0-16,1 18 15,-53 53 1,35-1 0,35 1-1,18-18 1,53 0-1,159-71 32</inkml:trace>
  <inkml:trace contextRef="#ctx0" brushRef="#br0" timeOffset="181320.97">6068 13141 0,'0'-18'15,"17"-17"1,1 53 15,17 35-15,-35 0 0,0-1-1,0-34-15,0 0 16,0 17-1,71-158 48,-53 105-47,-1-17-16,18-18 15,1 0 1,-19 35-1,-17 36 1,0 17 0,18 18-1,0 0 1,-18-35 0,35-1-1,18-34 1,-18-36-1,18-18 1,-35 18 0,17 0 31,-70 106-16,-18 106-16,17-53 1,-16 52 0,16-69-1,-34 34 1,17-52 0,18-54-1</inkml:trace>
  <inkml:trace contextRef="#ctx0" brushRef="#br0" timeOffset="182137.55">6879 13000 0,'18'0'16,"-18"35"-1,0 0 1,-35 89 0,-1-1-1,-17-17 1,36-35 0,-19-1-1,19-34 1,-1-36-1,18-36 1,18 19-16,-1-36 16,36-71 15,-17 1-15,52-18 15,-35 123-16,-36 18 1,36 35 0,-53 18-1,0-17 1,-35 16 0,-18-16-1,18-19 1,17-52-1,18 0 1,35-53 0,54-54 15,34 1-15,-52 71-1,123-54 32,-194 142-47,0 53 16,0-1-1,-36 54 1,-17 17 0,1-35-1,34-54 1,0 19-1,-17-18 1,35-35 0</inkml:trace>
  <inkml:trace contextRef="#ctx0" brushRef="#br0" timeOffset="182453.77">7144 13229 0,'-18'0'16,"36"-35"15,17 17-15,36 18-1,17-17 1,-35-1 0,17-17-1,-17-1 1,-18 19-1,-35 34 1,-17 19 0,-18 34-1,-1 1 17,-17-1-17,53-52-15</inkml:trace>
  <inkml:trace contextRef="#ctx0" brushRef="#br0" timeOffset="182653.91">7567 12965 0,'0'-53'0,"0"17"16,0 19-1,0-1 1,18 18 0,17 18-1</inkml:trace>
  <inkml:trace contextRef="#ctx0" brushRef="#br0" timeOffset="183419.46">7885 12947 0,'17'18'15,"-105"105"32,35-70-31,0 0 0,36-35-16,-1 17 15,18 18 1,35-36-1,53-34 1,-35-1 0,35-35-1,-17-17 17,-71-1-17,0 0 1,-18 36-1,1 0 1,17 17 0,88 54 31,-70-19-47,17 1 0,0-1 15,0 54 1,-17-18-1,-18-35 1,0 17 0,-35-17-1,35-54 32,35-17-31,53-35-1,18 0 1,-35 53 0,17 17-1,0 177 32,-88-142-47,0 36 16,0 36-1,0-72 1,53 1 0,0-1-1,17-34 1</inkml:trace>
  <inkml:trace contextRef="#ctx0" brushRef="#br0" timeOffset="184235.04">10160 12929 0,'0'18'31,"-35"35"-15,35 0-1,0-18-15,0 18 16,-18 53 0,0-36 15,1-17-16,17-35-15</inkml:trace>
  <inkml:trace contextRef="#ctx0" brushRef="#br0" timeOffset="184568.28">9984 12947 0,'70'-88'47,"-35"88"-47,54 0 15,52 35 1,0 53 0,-71-17 15,-17 35-16,-35-18 1,-71 0 0,-18-35-1,-70 17 1,0-34 0,71-36-1</inkml:trace>
  <inkml:trace contextRef="#ctx0" brushRef="#br0" timeOffset="185267.77">11165 12682 0,'18'-35'16,"-18"17"-1,-18 36 1,1 0-16,-36 17 16,-35 88-1,-106 283 32,194-300-31,0 0-1,70 0 1,54-53 0,-36-36-16</inkml:trace>
  <inkml:trace contextRef="#ctx0" brushRef="#br0" timeOffset="186199.43">11783 12965 0,'0'-18'16,"0"0"0,-18 18-1,0-17 1,-140 34 15,105 36-15,-18-18-1,-17 54 1,53-1 0,35 0-1,17-53 1,72 1-1,16-1 1,1-35 0,-53 0-1,0-18 1,-53 1 0</inkml:trace>
  <inkml:trace contextRef="#ctx0" brushRef="#br0" timeOffset="187056.04">12188 13458 0,'0'18'62,"-17"0"-62,-1-1 16,18 1-16,-17 0 0,-19 35 15,-17 35 17,18 0-17,0 0 1</inkml:trace>
  <inkml:trace contextRef="#ctx0" brushRef="#br0" timeOffset="187415.3">12823 12947 0,'0'-18'0,"0"36"32,-17 0-17,17 34 1,-124 248 15,89-229-15,0-1-1,17 1 1,1-18 0,17-35-1,0-36 1</inkml:trace>
  <inkml:trace contextRef="#ctx0" brushRef="#br0" timeOffset="187930.66">12982 13123 0,'35'-35'15,"1"17"1,-36 36 15,-36 35-15,-16-18-1,-19 18 1,18-18 0,-17 1-1,52-19 1,18-34 15,0-1 0,0 36 16,18-1-31,-1 1 0,54 35-1,52 123 32,-88-140-47,-17-19 16,0-17-1</inkml:trace>
  <inkml:trace contextRef="#ctx0" brushRef="#br0" timeOffset="188247.89">13564 12700 0,'0'-18'16,"71"71"15,-71-35-31,35 70 16,-17 18-1,-1 88 1,-17-35 0,0-36-1,-53-17 1,1-35-1,-54-1 1</inkml:trace>
  <inkml:trace contextRef="#ctx0" brushRef="#br0" timeOffset="189863.04">14676 13264 0,'-36'0'15,"19"0"1,-1 18-1,0-18 1,1 0 47,-1 0-48,0 0-15,-52 0 31,35 0-31,17 0 16,-17 0 0,17 0-1,0 0 1,-35 18 0,18-18-1,18 0 1,-1 17-1,36-17 17,34 0-17,19 0 1,-18 0-16,494-17 47,-441 17-47,158-18 15,-123 0 1,36-17 0,-71 18 15,-89 17-15,-17-18-1,-17 18 1,-54 0-1,-17-18 1,35 1 0,35 17-16,-35-18 15,0 0 1,53 1 0,36 17 30,-1 0-46,53 35 16,-35-17 0,-18-1-16,1 19 31,-1 16-15,-35 1-1,-53 18 1,0-36-1,-18 18 1</inkml:trace>
  <inkml:trace contextRef="#ctx0" brushRef="#br0" timeOffset="192118.64">16880 12894 0,'0'-18'15,"-17"18"1,17 18 15,0 0 1,0-1-32,-36 19 15,19 52 1,-18 0-1,17-53-15,-17 53 16,-18 54 0,0-19-1,35-17 1,1-36 15,17-52-15,0-18 15</inkml:trace>
  <inkml:trace contextRef="#ctx0" brushRef="#br0" timeOffset="193625.71">16810 12947 0,'-18'0'15,"18"-18"32,0 1 16,0-1 62,18 18-125,-1 0 15,-17-18 1,18 1-1,17 17 1,18-18 0,0 0-1,0 1 1,141 17 15,-176 17-15,17-17-16,18 53 15,-53 0 1,0 18 0,-53-1-1,-17-17 1,34-17 0,-52-1-1,0-17 16,0-18-15,52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11:21.2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5468 970 0,'-18'0'63,"1"0"-48,-1 0-15,0 18 16,1-18-16,-1 0 16,-35 35-1,0-17 1,0 17 0,71 0 15,17-17-16,36-18 1,17 0 0,0 0-1,-70 18 1,-18-1-16,18 1 16,-36 17-1,-35 0 1,-35 18-1,53-35 1,-36 0 0,0-18 15,36 0-15,35-18 15</inkml:trace>
  <inkml:trace contextRef="#ctx0" brushRef="#br0" timeOffset="312.2">5962 1111 0,'-18'0'15,"36"0"1,35 0 15,-36-17-15,19 17-1,-19 0 1</inkml:trace>
  <inkml:trace contextRef="#ctx0" brushRef="#br0" timeOffset="594.41">5909 1323 0,'35'18'31,"36"-18"-15,-1-18 0,-17 18-1</inkml:trace>
  <inkml:trace contextRef="#ctx0" brushRef="#br0" timeOffset="5089.62">7302 776 0,'0'18'47,"-17"-18"-47,-1 0 16,1 0-1,-1 0-15,-17 17 16,17-17-16,-35 18 15,-17 0 1,-1-1 0,18-17-1,53 18 1,-18-18 0,1 35 30,17-17-30,0 17 0,0 18-1,0 18 1,17-1 0,1-17-1,17 18 1,-17 17-1,17 18 1,-17-36 0,17 36-1,-17 0 1,-1-18 0,1-17 15,-18-54-31,35 195 31,-35-194-15,18 70-1,-18-35 1,18 35 0,-18-18-1,17 19 1,-17-54-1,0 18 1,0 0 0,0-18-1,0 0 1,0 1 0,0-1-1,18 0 16,0 18 1,-18-35-1,17-1-15,1-17 15,-18 18-16,17-18 32,-17 18-47,18-18 32,0 0 14,-1 0-30,-17 17 0,18-17 15,0 0 0,-1 0 0,1 0 1,0 0-17,-1 0 1,-17 18-16,36-18 16,-1 0 15,0 0-16,0 0 1,1 0 0,17 0 15</inkml:trace>
  <inkml:trace contextRef="#ctx0" brushRef="#br0" timeOffset="13326.47">2981 5221 0</inkml:trace>
  <inkml:trace contextRef="#ctx0" brushRef="#br0" timeOffset="148527.78">7796 1111 0,'0'-17'15,"-17"17"48,-1 0-47,0 0-16,1 0 15,-18 35 1,-1 18-1,19 0 1,17-36-16,0 19 16,35 17-1,88-18 32,-70-35-47,-35-18 16,17-35-1,-35 0 1,0-17 0,0 35 15,-35-18-15,0 35-1,17 0 1,0 1-1,18 34 1</inkml:trace>
  <inkml:trace contextRef="#ctx0" brushRef="#br0" timeOffset="149226.28">8114 1023 0,'-18'18'31,"1"-18"-15,17 35 0,-36 0 15,36 1-15,0-19-16,0 18 15,36 18 1,17-17-1,17-19 1,-17-17 0,0-35-1,-18-18 1,-35 18 0,0 0-1,-106-71 32,89 88-47,-1-17 31,0 35 1</inkml:trace>
  <inkml:trace contextRef="#ctx0" brushRef="#br0" timeOffset="149626.57">8484 1041 0,'0'17'0,"0"1"0,18 17 15,17 36 1,0-1 0,-17 1-1,-18-36 1,18-17-1</inkml:trace>
  <inkml:trace contextRef="#ctx0" brushRef="#br0" timeOffset="150081.87">8837 1305 0,'35'0'16</inkml:trace>
  <inkml:trace contextRef="#ctx0" brushRef="#br0" timeOffset="150260.01">8925 1270 0,'18'-35'15,"-36"70"-15,36-141 16,-36 53 0,-70-35 31,53 70-32,0 1 1,17 17-16,0-18 15,1 18-15</inkml:trace>
  <inkml:trace contextRef="#ctx0" brushRef="#br0" timeOffset="151676.01">8696 1023 0,'0'-18'79,"0"36"-17,0 0-15,0-1-16,0 1-15,0 17 15,0-17-15,0 0-1,0-1 1,0 1 0,0 17-1,18-17 1,-1-18-1,-17 17 1,18 1 0,0 0 15,-1-18 0,1 17-15,-1-17 15,1 0-15,0 0-1,-1 0 1,1 0 0,0 0-1,-1 0 1,1 0-1,0 0 1,-18-17 0,0-1-1</inkml:trace>
  <inkml:trace contextRef="#ctx0" brushRef="#br0" timeOffset="167509.47">7779 2522 0,'0'-17'15,"-18"17"1,18-18 0,0 0-1,0 36 32,0 0-31,0-1-1,18 36 1,-1 18 0,1-1-1,17 1 1,-35-36 15,36 0-15,-1-17-1,-18-18-15</inkml:trace>
  <inkml:trace contextRef="#ctx0" brushRef="#br0" timeOffset="167865.73">8220 2434 0,'0'-17'16,"0"-1"-1,-18 18 1,18 18 0,0 34 15,0-16-16,0-1-15,0 18 16,0 17 0,0 19-1,35-36 1,-17-18 0,0-35-16</inkml:trace>
  <inkml:trace contextRef="#ctx0" brushRef="#br0" timeOffset="170139.34">8555 2505 0,'0'-18'0,"-18"18"15,18-18 1,0 1 0,0 34 46,0 1-46,0 17-1,0 36 1,18-1 0,-1-17-1,1-17 1,-18-19-16,18-17 15,-18 18 1</inkml:trace>
  <inkml:trace contextRef="#ctx0" brushRef="#br0" timeOffset="170589.67">8837 2399 0,'0'18'31,"-18"-1"-15,1 1-16,-1 17 16,-17 53-1,35-35 1,18 0-1,17 0 1,35-53 0,-34 0-1,17-18 1,-18-35 0,-18-17-1,-17 52 1,0-17-16,-105-88 47,87 105-32,-17 18 1,17 0 0,0 0-16</inkml:trace>
  <inkml:trace contextRef="#ctx0" brushRef="#br0" timeOffset="171920.61">10072 917 0</inkml:trace>
  <inkml:trace contextRef="#ctx0" brushRef="#br0" timeOffset="172003.67">10072 917 0</inkml:trace>
  <inkml:trace contextRef="#ctx0" brushRef="#br0" timeOffset="172247.84">10089 917 0</inkml:trace>
  <inkml:trace contextRef="#ctx0" brushRef="#br0" timeOffset="173192.52">10089 917 0,'18'0'203,"-36"0"-156,1 0-31,34 0 124,-34 0-108,34 0 124,-17 18-16,0-1-124,0 1 0,0 17-16,18 36 31,-18 0-15,18-19-1,-18-16 1,0-1-1,0-17 1,17-1 0,-17-34-1</inkml:trace>
  <inkml:trace contextRef="#ctx0" brushRef="#br0" timeOffset="173502.74">10301 952 0,'0'18'46,"18"0"-30,-1 35 0,-17 17-1,36 71 17,-19-123-17,1 17 1,-18-17-1</inkml:trace>
  <inkml:trace contextRef="#ctx0" brushRef="#br0" timeOffset="173851.99">10548 952 0,'0'18'62,"0"0"-62,18 17 16,-1 36 0,1-1 15,-18-17-15,35-18-1,-17-17-15</inkml:trace>
  <inkml:trace contextRef="#ctx0" brushRef="#br0" timeOffset="174318.31">10918 935 0,'-17'17'16,"-1"-17"-16,-35 53 15,18 0 1,35 18 15,0-18-15,35-36-1,-17 1-15,17 0 16,36-36 0,-18 0-1,-36-34 1,1 16 0,-18-34-1,-106-54 32,71 107-47,17 17 16,-35 0-1,36 0 1</inkml:trace>
  <inkml:trace contextRef="#ctx0" brushRef="#br0" timeOffset="176066.56">10266 2417 0,'0'-18'453,"-18"18"-422,18 18 32,0-1-48,0 18 1,-17 1 0,17-19-16,0 36 15,0 18 1,0-18-1,0-18 1,0-17 0,0-1-1</inkml:trace>
  <inkml:trace contextRef="#ctx0" brushRef="#br0" timeOffset="176432.81">10425 2328 0,'0'0'0,"0"18"62,0 0-62,0 17 16,0-17-16,17 52 16,1-17 15,-1 88 0,-17-123-15,18 17-1</inkml:trace>
  <inkml:trace contextRef="#ctx0" brushRef="#br0" timeOffset="176782.07">10742 2240 0,'0'18'47,"0"-1"-32,0 1-15,0 17 16,0 36 0,0-18-1,0 17 1,0 1-1,35-36 1</inkml:trace>
  <inkml:trace contextRef="#ctx0" brushRef="#br0" timeOffset="177265.41">11095 2187 0,'-18'18'16,"18"-1"-16,-53 36 15,36 0 1,-1 36 0,18-19-1,53-17 1,0-35 0,17-36-1,1-17 16,-18-18-15,-35 0 0,-18 35-16,-53-105 31,17 105-15,-34-17-1,34 35 1,-16-18-1</inkml:trace>
  <inkml:trace contextRef="#ctx0" brushRef="#br0" timeOffset="179429.95">11448 723 0,'-18'0'0,"18"-17"16,0-1 46,18 18 1,-1 0-48,1 0-15,17-18 16,36 1 0,52 17-1,36-18 16,-141 18-15,-1 0 0,-17 18-1,0-1-15,0 1 16,0 0-16,18 17 16,-18 0-1,18 36 16,-1 34-15,1 1 0,-18-35-1,0 35 1,17 17 0,19-17-1,-36-35 1,70 228 31,-70-263-47,18 52 15,-18-18 1,0 19 0,0-19-1,0 1 1,0-36-1,0 0 17,0 1-17,0-19 1,0 1 15,-18-18 47,1 18-62,17-1 0,-18-17-1,0 18-15,1-1 16,-1 1-1,18 0 17,-18-18-17,18 17 1,0 1 156,0 0-141,-17-18 0,17 17-15,0 1 0,0 0-1,0-1 1,-18-17-1,18 18 1,-53-1 0,-17 19 15,34-36-15,-17 17-1,18-17 1,35-17 15,-17 17-15,-1 0-1,0 0-15</inkml:trace>
  <inkml:trace contextRef="#ctx0" brushRef="#br0" timeOffset="180467.69">11730 2769 0,'0'18'0,"-18"-18"15,36 0 17,-1 0-17,1-18-15,88 1 47,-88-1-31,-1 18-16,1 0 31,0 0-15,-18-18-1</inkml:trace>
  <inkml:trace contextRef="#ctx0" brushRef="#br0" timeOffset="184724.72">5662 3881 0,'0'17'0,"-18"-17"16,1 18-1,-36-1 1,-88 89 31,88-70-47,0-1 15,35 0 1,1-35-16,17 18 16,0-1 15,53-17-16,-1 0 1,-16 0 0,-1 0-16,0 0 15,1 0 1,-19 18 0,-17 17-1,0 1 1,-35 17-1,-159 52 32,176-105-47,-35 18 16,18-18 0,17 0-1</inkml:trace>
  <inkml:trace contextRef="#ctx0" brushRef="#br0" timeOffset="185007.92">5803 4022 0,'0'17'31,"35"1"-15,1 17 0,-19-35-1,19 18 1,34 17-1,-35-17-15</inkml:trace>
  <inkml:trace contextRef="#ctx0" brushRef="#br0" timeOffset="185241.08">6032 3986 0,'-17'0'16,"-1"0"-16,-17 36 16,-53 122 31,52-105-47,36 36 15,0-54 1</inkml:trace>
  <inkml:trace contextRef="#ctx0" brushRef="#br0" timeOffset="186001.62">6262 3916 0,'0'35'0,"-18"106"47,1-88-47,17 0 31,0-18-15,0-52 0,0-1-1,0-17 1,0-36 0,0-17-1,0 0 1,17 53-1,-17 17 1,18 18 0,-1 35-1,1 0 1,70 54 31,-70-72-32,17-34 1,-17-1 0,-1 0-16,1-17 15,0-53 1,-18 17 0,0 1-1,0 52 1,0 36 15,35 17-15,-35 0-1,18 1-15,-1 17 16,36 52 15,35 1-15</inkml:trace>
  <inkml:trace contextRef="#ctx0" brushRef="#br0" timeOffset="187488.68">5468 4939 0,'0'18'47,"-18"-18"-47,1 0 15,17 17-15,-36 1 16,-16-1 0,-19 19-1,-17-1 1,0-17 0,35-18-1,0 17 1,18 1 15,17 17-15,36 106 15,17-70-15,18 35-1,-18-18 1,0 53-1,1-18 1,-19 1 0,1-54-1,-18-52-15,0 53 16,0 17 0,0-18-1,0 1 1,0-36-1,0 18 17,17-18-17,142 1 32,-88-36-47,-1-18 16,36 0-1,0-17 1,-71 35 0,36-17-1,-36-1 1,-17 18 0,-1-18-1,1 1 1</inkml:trace>
  <inkml:trace contextRef="#ctx0" brushRef="#br0" timeOffset="188471.37">5750 5115 0,'-17'0'16,"-1"0"-16,0 18 16,-17 0-1,17 34 1,1 1 0,17-17-1,0-1 1,35 0-1,18-17 1,18-36 15,-19 1-15,1-19 0,-35-17-1,-18 0 1,-88-17 15,53 52-15,-18 18-1,17 0 1,36 18 0</inkml:trace>
  <inkml:trace contextRef="#ctx0" brushRef="#br0" timeOffset="188931.71">6138 5009 0,'0'18'31,"-17"17"-15,-19 1-1,36-1 1,0 18 0,36-18-1,-1-17 1,-17-18-16,17 0 15,35-18 1,-34 0 15,-36-17-15,0 0 0,-36-18-1,-16 18 1,16-1-1,1 36 1,35 18 31</inkml:trace>
  <inkml:trace contextRef="#ctx0" brushRef="#br0" timeOffset="189203.9">6456 4904 0,'0'17'47,"0"1"-31,0 17-1,17 36 1,1-1 0,70 54 15,-70-107-15</inkml:trace>
  <inkml:trace contextRef="#ctx0" brushRef="#br0" timeOffset="189620.2">6809 4886 0,'0'0'0,"0"-18"0,-18 36 31,18 0-16,-35 35 1,35-1 0,0 1-1,123 36 32,-70-89-47,18-36 16,-18 19-1,-36-54 1,-17 1 0,-35-1 15,-18 36-15,-18 35-1,-34 17 1,34 1-16</inkml:trace>
  <inkml:trace contextRef="#ctx0" brushRef="#br0" timeOffset="190568.87">5786 5980 0,'-18'-18'15,"0"18"1,-17-18 0,35 1-1,0 34 32,0 1-47,0 17 16,18 142 31,17-124-47,-17 17 15,17-35 1</inkml:trace>
  <inkml:trace contextRef="#ctx0" brushRef="#br0" timeOffset="190852.07">5980 5909 0,'0'-18'15,"0"36"16,0 0-31,17 87 47,1-52-31,-1 0 0,36 18-1,-17-1 1</inkml:trace>
  <inkml:trace contextRef="#ctx0" brushRef="#br0" timeOffset="191169.3">6297 5927 0,'0'-18'16,"0"36"15,0-1-15,0 1-1,0 35 1,18-18-1,17 36 1,0-1 0,-17-34-1,0-19-15</inkml:trace>
  <inkml:trace contextRef="#ctx0" brushRef="#br0" timeOffset="191601.61">6632 5856 0,'-53'0'31,"18"35"-15,17 18-1,1 18 1,17-18 0,0 0-1,53 0 1,0-36 0,-1-34-1,1-19 1,-17-17-1,-36 0 1,0 18 0,0 18-16,-53-19 15,-124 19 32,142 17-47</inkml:trace>
  <inkml:trace contextRef="#ctx0" brushRef="#br0" timeOffset="192966.58">7867 4674 0,'0'-17'15,"-18"17"-15,1-18 16,17 0 0,0 36 30,0 17-30,0 18 0,53 177 15,-36-195-15,1 0-1</inkml:trace>
  <inkml:trace contextRef="#ctx0" brushRef="#br0" timeOffset="193249.78">8061 4568 0,'0'18'16,"0"0"0,0 17-1,35 124 17,-35-106-17,18 0 1,0-18-1</inkml:trace>
  <inkml:trace contextRef="#ctx0" brushRef="#br0" timeOffset="193566">8343 4586 0,'0'18'62,"0"-1"-46,0 1-16,0 35 15,0 35 1,0 0 0,18-52-1,35 17 1</inkml:trace>
  <inkml:trace contextRef="#ctx0" brushRef="#br0" timeOffset="194065.34">8661 4586 0,'0'18'16,"-18"-18"-16,18 35 15,-35 18 1,17 0 0,18-36-16,0 36 15,18 0 16,35-17-15,0-19 0,0-17-1,17-53 1,-35 0 0,-17-35-1,-71-71 16,0 124-15,-35 18 0,-18 34-1,36 1 1</inkml:trace>
  <inkml:trace contextRef="#ctx0" brushRef="#br0" timeOffset="194847.91">7937 5644 0,'-17'0'0,"17"18"31,0 0-16,0 17 1,17 177 31,1-159-47,-18-1 16,35 1-1</inkml:trace>
  <inkml:trace contextRef="#ctx0" brushRef="#br0" timeOffset="195147.12">8202 5609 0,'0'-17'16,"0"34"15,0 54 1,0-18-32,0 35 15,0-35 16,0-18-31,0 0 16,35 18-16</inkml:trace>
  <inkml:trace contextRef="#ctx0" brushRef="#br0" timeOffset="195480.36">8572 5521 0,'0'-18'15,"0"36"16,0 0-15,0 17 0,0 18-1,0 53 1,0-1 0,0-16-1,36-36 1</inkml:trace>
  <inkml:trace contextRef="#ctx0" brushRef="#br0" timeOffset="195913.67">8908 5433 0,'0'17'16,"-18"1"-1,-17 17 1,-18 18 0,18 53-1,17-18 1,18-35-1,35-18 1,0-35-16,1 18 16,34-53-1,1-18 1,-54-35 0,-69-71 30,16 106-46,-34 0 32,52 18-32</inkml:trace>
  <inkml:trace contextRef="#ctx0" brushRef="#br0" timeOffset="196746.26">8890 4374 0,'106'-17'31,"-53"17"-15,-18 0-16,36 0 16,17 0-1,0 17 1,-35 19-1,-53-1 1,18 36 0,-18 34-1,0 36 1,17-52 0,1 69-1,17-16 1,0-19-1,36 89 32,-71-142-31,18 1 0,-54-36-1,-17 0 1,18-17-16</inkml:trace>
  <inkml:trace contextRef="#ctx0" brushRef="#br0" timeOffset="197895.08">10601 4233 0,'-18'18'31,"-17"-18"-15,-177 53 15,177-53-31,17 18 16,-17-18-16,-18 17 15,18 1 1,35-1 0,0 19-1,35 17 1,1 17 0,-1 54-1,18-1 1,-36-17-1,19 35 1,-1-17 0,-17-1 15,-1-52-15,1 140 15,-1-193-16,1 17 1,0-17 0,35-18-1,17 17 1,18-17 0,-35 0-1,18 0 1,-18-17-1,-18 17 1</inkml:trace>
  <inkml:trace contextRef="#ctx0" brushRef="#br0" timeOffset="200975.27">11042 4269 0,'-18'0'16,"1"-18"-16,17 0 15,0 1 32,0 34 0,0 1-31,0 17-1,0 36 1,0 17 0,0-35-1,0-35-15,0 17 16,0 0 0,0-17-1,0-1 1,17-17-1,-17-35 48,-17 35-47,17-18-1</inkml:trace>
  <inkml:trace contextRef="#ctx0" brushRef="#br0" timeOffset="203755.24">12488 4092 0,'0'-17'15,"-17"17"17,-1 0-1,18 17-15,0 18-1,0 18 1,0 36-1,-18-36 1,18 17 0,0-35-1,0 1 1,18-36 0,0 0-1,35-18 1,0 0 15,17 1-15,-35 17-1,36-18 1,-53-17 15,-18 17-31,0 1 31,0-1-31,-18 0 32,18 36-17,-18 0 1,18 34 0,-17 19-1,17 17 1,0-17-1</inkml:trace>
  <inkml:trace contextRef="#ctx0" brushRef="#br0" timeOffset="204754.95">11236 5080 0,'0'-18'16,"-18"18"-16,1 0 47,-1 18-47,0 0 15,1-1 1,-1 160 15,0-142-15,18 0-1,0-17 1,18-18 15,0 0-31,17-18 16,18 18-1,-18 0 17,36-17-17,-18 17 1,0-18 0,-36 0-1,1-17 1,0 0-1,-18-1 32,0 54-47,0 0 16,0 17 0,0 0-1,17 18 1,-17-35-16</inkml:trace>
  <inkml:trace contextRef="#ctx0" brushRef="#br0" timeOffset="205137.23">12524 5045 0,'0'17'32,"0"1"-17,-18 0 1,0 70 0,18-18-1,0-17 1,0-35-16,0 17 15,18 0-15</inkml:trace>
  <inkml:trace contextRef="#ctx0" brushRef="#br0" timeOffset="206185.97">12788 3810 0,'18'0'0,"158"0"31,-105 0-16,52 0 1,-35 0 0,-17 18 15,-53-1-15,-1 19-1,-17 52 1,0 18-1,0 52 1,-17 19 0,17-54-1,0 71 1,0-17 0,0 87 15,0-193-16,17-1 1,1 1 0,0-54 15,-18 1-31,17 0 16,1-1-1,-18 1 1,0 0-1,-18-1 17,-17 1-17,0 0 1</inkml:trace>
  <inkml:trace contextRef="#ctx0" brushRef="#br0" timeOffset="211336.63">13635 4586 0,'0'18'15,"17"-18"48,1 0-48,0 0-15,35 0 16,0 0 0,-18 0-1,0 0 1</inkml:trace>
  <inkml:trace contextRef="#ctx0" brushRef="#br0" timeOffset="211663.86">13617 4868 0,'0'18'16,"35"0"31,-17-18-47,35 0 31,0 0-15,-35 0-16</inkml:trace>
  <inkml:trace contextRef="#ctx0" brushRef="#br0" timeOffset="214214.68">15434 3687 0,'-18'0'109,"1"0"-109,-1 0 16,-88 0 15,89 0-15,-1 0-16,-35 0 15,0 17 1,18-17 0,17 0 15,18 35-15,-17 1-1,-1 17 1,0 35-1,18 18 1,0-36 0,0-35-1,0 54 1,0 17 0,0 158 15,18-193-16,-18-1 1,0 36 0,0-35-1,18 17 1,-18-35 0,0 17-1,0-17 1,0-18-1,0 1 1,0-19-16,0 1 16,17 0 15,1 17-15,0-17-1,34-1 32,-34-17-47,35 18 16,-35-18-1,35 0 1,-1 17 0,19-17-1,0 0 1,-36 0-1,18 18 1,-18-18 0,-35-18 31</inkml:trace>
  <inkml:trace contextRef="#ctx0" brushRef="#br0" timeOffset="-213986.13">14781 3087 0,'-17'17'0,"-19"-17"15,-52 18 1,18-18-1,-18 35 1,35-17 0,53 0-1,105 52 17,-52-35-17,36 1 1,-37-19-1,-16 19 1,-36-1 0,-36 0-1,19-17 17,-18-1-32,-1 1 15,-34 0 1,17-18-1,35-18-15</inkml:trace>
  <inkml:trace contextRef="#ctx0" brushRef="#br0" timeOffset="-213631.88">15064 2663 0,'0'18'47,"0"0"-31,0-1-1,0 36 1,0-35-16,0 35 16,-18 17-1</inkml:trace>
  <inkml:trace contextRef="#ctx0" brushRef="#br0" timeOffset="-210906.94">15699 3916 0,'17'0'235,"1"0"-220,-18-18 1,18 18-16,-1 0 16,1-17-1,-1 17 1,1 0-1,-18-18 1,-18 36 47,1-18-48,-1 0-15,1 17 0,-54 36 47,71-35-31,0-1-1,0 1 1,18 0 0,-1-18-1,19 17 1,16 19-1,-34-19 1,-18 18 0,0-17-1,-18 17 1,-17-17 0,0 0 15,0-18-31,-18 17 15,-36-17 17,72 0-17,17-17 1,0-1 0</inkml:trace>
  <inkml:trace contextRef="#ctx0" brushRef="#br0" timeOffset="-210473.63">15910 4127 0,'0'18'16,"-17"-18"-16,17 71 31,0-54-15,0 1 0,0 0-1,17-18-15,19 17 16,-1-34-1,-18-1 1,1-17 0,-18 17-1,-35-17 1,17-1 0,-17 36-1,35-17 1,0 34 15</inkml:trace>
  <inkml:trace contextRef="#ctx0" brushRef="#br0" timeOffset="-210091.36">16210 4092 0,'0'18'0,"-18"-1"16,1 1-1,-1 0-15,18 17 16,0 18 0,0-18-1,18-17 1,35 0 15,0-36-15,-36 0-1,-17-17 1,-88-71 31,70 88-47,-17 18 15,-18-17 1</inkml:trace>
  <inkml:trace contextRef="#ctx0" brushRef="#br0" timeOffset="-209691.08">15981 3422 0,'0'-35'0,"0"-1"16,0 1 0,0 17-1,0 36 16,0 0-15,-18-1 0,1 72-1,17-37-15</inkml:trace>
  <inkml:trace contextRef="#ctx0" brushRef="#br0" timeOffset="-202548.41">17868 3792 0,'0'-17'31,"-17"17"-15,-1 0 15,0 0-31,1 0 31,-1 0-15,0 0-16,36 0 1844,0 0-1829,-1 0 1</inkml:trace>
  <inkml:trace contextRef="#ctx0" brushRef="#br0" timeOffset="-201848.91">17921 3722 0,'-18'0'63,"1"0"-63,-1 0 15,-17 0 1,-36 17 0,18 1-1,18-18 1,35 18-1,0-1 1,0 1 0,0 0-1,106 17 32,-71-17-31,-17-18-16,17 17 15,-17 1 17,-18-1-17,0 1 1,0 0-16,0-1 16,0 1-1,-35 0 1,-18-1-1,-18 1 1,53-18 0,-34 0-1,34 0 1,0-18 31,18 1-16</inkml:trace>
  <inkml:trace contextRef="#ctx0" brushRef="#br0" timeOffset="-199268.08">18115 3933 0,'0'18'16,"-18"0"0,1-1-1,17 1-15,-35 17 16,35 71 15,0-88-15,52-1-1,-34-17 1,17-17 0,1-19-1,-36 1 1,0-18-1,0 0 1,-36 36 15,19-1-15,-1 0 0</inkml:trace>
  <inkml:trace contextRef="#ctx0" brushRef="#br0" timeOffset="-199018.9">18292 3898 0,'17'0'15,"-17"18"1,0-1-1,0 1-15,0 17 16,0-17-16,0 35 16,0 17 15,0 1-15,0-36-1,0-17-15,0 0 0</inkml:trace>
  <inkml:trace contextRef="#ctx0" brushRef="#br0" timeOffset="-198618.62">18186 3210 0,'-18'36'16,"0"-1"-1,-17 18 1,17 0-1</inkml:trace>
  <inkml:trace contextRef="#ctx0" brushRef="#br0" timeOffset="-197586.88">15893 4815 0,'-18'18'15,"-123"35"16,88-18-15,35 1 0,18-19 15,36 1-15,34-1-1,-35-17 1,-17 0-16,17 0 15,-35 18 1,0 0 0,0-1-1,-17 19 1,-36-19 0,-18 1-1,-70 0 32,141-36-47,0 0 16</inkml:trace>
  <inkml:trace contextRef="#ctx0" brushRef="#br0" timeOffset="-197319.69">15928 5027 0,'0'18'0,"0"-1"15,0 1 1,0 88 31,18-89-32,-1 1-15</inkml:trace>
  <inkml:trace contextRef="#ctx0" brushRef="#br0" timeOffset="-196970.45">16140 5062 0,'-18'0'32,"0"36"-17,1-1 1,17 0-1,88 18 32,-53-53-47,0-18 16,-35-17 15,0 0-15,0 0-1,-53-1 1,18 1 0</inkml:trace>
  <inkml:trace contextRef="#ctx0" brushRef="#br0" timeOffset="-196654.22">15981 4586 0,'-18'0'16,"1"0"0,-1 18 15,18-1-15,-18 19-1</inkml:trace>
  <inkml:trace contextRef="#ctx0" brushRef="#br0" timeOffset="-196009.76">17851 4674 0,'0'-17'0,"0"-1"16,-18 18 31,0 0-32,1 18 1,-1-1-1,18 36 1,0-35 0,18-1-16,17 19 15,18 17 1,-18-18 0,-17 18-1,-18-35 1,-71 17-1,-17-18 1,17 1 0,36-18-1,35-18 1</inkml:trace>
  <inkml:trace contextRef="#ctx0" brushRef="#br0" timeOffset="-195787.6">18062 4904 0,'0'17'31,"0"1"-15,0 0 0,0 17-1,0 18 1,0-18 0</inkml:trace>
  <inkml:trace contextRef="#ctx0" brushRef="#br0" timeOffset="-195555.44">18256 4921 0,'0'18'31,"0"0"-15,0-1-16,0 36 16,0 18-1,0-36 1</inkml:trace>
  <inkml:trace contextRef="#ctx0" brushRef="#br0" timeOffset="-194605.76">15910 4568 0,'-17'0'62,"17"18"-46,-18 53 15,0-36-15,18 0-1,-17 18 1,17 0-1,0-35 1</inkml:trace>
  <inkml:trace contextRef="#ctx0" brushRef="#br0" timeOffset="-193691.12">18097 4463 0,'-17'17'78,"-1"1"-78,1 0 15,17-1 1,-18 36 0,18-18-1</inkml:trace>
  <inkml:trace contextRef="#ctx0" brushRef="#br0" timeOffset="-192689.4">18874 3510 0,'17'0'16,"1"0"-1,17 0 1,-17 0-16,35 0 16,0 0-1,0-18 1,-1 18-1,-34 18 17,-18 0-17,0 35 1,0 35 0,0-18-1,-18 54 1,1 17 15,-1 18-15,18-53-1,0 35 1,35 17 0,-17 1-1,17-18 1,-35-52-1,0 16 1,36 54 31,-36-141-47,0-1 0,0 19 16,0-1-1,0-17 1,-36-18-1,1 0 17,-35 17-17,17-17-15</inkml:trace>
  <inkml:trace contextRef="#ctx0" brushRef="#br0" timeOffset="-189927.44">5574 7779 0,'0'-18'344,"-18"18"-298,1 0-30,-1 0 0,-17 0-1,-1 18 1,-17-1 0,1 19-1,-1-1 1,35-17-1,18-1 1,0 1 0,18-1-1,105 19 32,-88-36-31,18 17-1,-35 19 1,-18-19 0,0 1-1,-53 17 1,0 1 0,0-19-1,36 1-15,-54-1 16,0 1-1,19 0 1,-1-18 0,53-18-1</inkml:trace>
  <inkml:trace contextRef="#ctx0" brushRef="#br0" timeOffset="-189178.91">5644 8026 0,'0'17'16,"0"1"-16,-35 0 15,18 17 1,-1 0 15,18 0-15,18 1-1,52-1 17,-35-35-17,-17-18 1,-18-17 0,0 17-1,0 1-15,-18-1 16,-17-17-1,0 17 1,17 1 15</inkml:trace>
  <inkml:trace contextRef="#ctx0" brushRef="#br0" timeOffset="-188955.75">5874 8396 0,'-18'18'15</inkml:trace>
  <inkml:trace contextRef="#ctx0" brushRef="#br0" timeOffset="-188511.43">5944 8167 0,'0'17'47,"0"1"-47,0 0 16,0-1-16,0 19 15,0-19-15,0 1 16,36 17 15,16-35-15,-16 0-1,-19 0-15,1-17 16,-18-19 0,0 1-1,-106-53 32,89 88-47,-1 0 0</inkml:trace>
  <inkml:trace contextRef="#ctx0" brushRef="#br0" timeOffset="-188063.11">5556 7620 0,'0'-18'16,"0"1"-16,-17-1 31,17 0-16,0 36 1,0 0 0,0 17-1,17 18 1</inkml:trace>
  <inkml:trace contextRef="#ctx0" brushRef="#br0" timeOffset="-187363.62">6756 7849 0,'-18'18'15,"0"-18"-15,1 0 16,-1 18 15,36-18 0,-1 0-15,1 0-16,17-18 16,36 18 15,-18-18-16,-36 18-15</inkml:trace>
  <inkml:trace contextRef="#ctx0" brushRef="#br0" timeOffset="-187046.39">6844 8114 0,'0'18'16,"18"-18"-1,-1 0 1,36 0 0,18-18-1,-54 18 1,19 0 0</inkml:trace>
  <inkml:trace contextRef="#ctx0" brushRef="#br0" timeOffset="-185149.04">8149 7655 0,'0'-17'15,"-17"34"17,-19 1-17,-17 0 1,-17 17-1,17 0 1,35-17 0,18-1-1,0 1 1,53-18 0,18 0-1,-36 0 1,-17 0-16,70 35 47,-71-17-32,-17 35 1,0-36 0,-17 36-1,-36-35 1,-18 0-1,18-1 1,0-17 0,36 0-1,-1 0 1,18-17 0</inkml:trace>
  <inkml:trace contextRef="#ctx0" brushRef="#br0" timeOffset="-184632.68">8414 7849 0,'0'18'0,"-18"-18"16,0 18-16,-17-1 16,0 1-1,17 35 1,18-18 15,36-17-15,105-1 15,-106-34-15,-17-1-1,-18 0 1,0 1-16,-18-19 15,-35-16 1,-18 16 0,1 19-1,35 17 1,70 17 15,18-17-15</inkml:trace>
  <inkml:trace contextRef="#ctx0" brushRef="#br0" timeOffset="-184271.42">8731 7832 0,'0'17'0,"0"1"16,0 0-1,-17-18-15,17 35 16,0-18-16,-18 19 16,18-1-1,53-17 1,0-18 0,-18 0-1,18-36 1,-35-17-1,-18 1 17,-36 34-17,-34-17 1,-54 35 15</inkml:trace>
  <inkml:trace contextRef="#ctx0" brushRef="#br0" timeOffset="-182185.94">9260 7743 0,'-17'0'16,"-1"0"-16,0 0 16,36 0 31,17 0-32,54-17 1,16-1-1,-34 1 1,17-1 0,-35 18-1</inkml:trace>
  <inkml:trace contextRef="#ctx0" brushRef="#br0" timeOffset="-181935.76">9419 7602 0,'-35'0'0,"17"0"32,1 0-17,17 18 1,0 17-1,17 36 1,19-18 0,-1 0-1,-18-18-15</inkml:trace>
  <inkml:trace contextRef="#ctx0" brushRef="#br0" timeOffset="-181368.35">9666 7461 0,'-35'-17'16,"-18"-19"-1,-18 36 1,54 0-16,-54 0 16,-52 53-1,34 0 1,37 18 0,52-1-1,0 36 1,211 106 31,-123-177-32,1-17-15,34-36 32,1-17-17,-54-53 1,-35 17-1,-35-17 1,-17-18 0,-71 35-1,35 19 1,-36 16 0,1 19-1,18 34 1,52 1-1</inkml:trace>
  <inkml:trace contextRef="#ctx0" brushRef="#br0" timeOffset="-180736.91">8661 8167 0,'-18'17'15,"18"1"1,-18 0-1,18 17 1</inkml:trace>
  <inkml:trace contextRef="#ctx0" brushRef="#br0" timeOffset="-178173.08">10601 7197 0,'0'-18'0,"0"36"46,-18-18-30,-17 53 0,0 52-1,-18 37 1,18-1 0,35-36-1,0 37 16,52-19-15,1-70 0,18 0-1,17-53 1,-53-18-16</inkml:trace>
  <inkml:trace contextRef="#ctx0" brushRef="#br0" timeOffset="-177274.45">10918 7373 0,'0'-18'16,"-17"18"-1,17 18 1,0 0-1,0 17 1,-18 36 0,1 17-1,-19-18 1,19-34 0,17-1-1,17-35 48,1 0-63,17 0 31,0 17-31,18-17 16,-35 0-16,35 0 15,0 0 16,-36-17-15,-17-18 0,0-1-1,0 1 1,-17-18 0,-1 35-1,1 18 1,17 18-1,0 123 32,0-123-47,0 52 16,35 1 0,-18 17-1</inkml:trace>
  <inkml:trace contextRef="#ctx0" brushRef="#br0" timeOffset="-176790.1">11448 7585 0,'0'17'63,"0"1"-32,0-36 47,0 1-62</inkml:trace>
  <inkml:trace contextRef="#ctx0" brushRef="#br0" timeOffset="-175642.29">12153 7250 0,'18'0'0,"-18"-18"79,-18 18-48,1 0-16,-19 0 1,-34 18 0,34-1-1,19 1-15,-18-1 16,-18 19 0,53 34 30,17-52-30,1 0 0,35-1-1,0-17 1,17-17 0,-17 17-1,0 0 1,-18 0-1,-17 0 1,-18 17 0,18 1-1,-18 17 1,0 0 0,-36 1-1,-69 17 32,87-53-31,-35 17-1,18-17 1,17 0 0,-17-17-1,35-1 1</inkml:trace>
  <inkml:trace contextRef="#ctx0" brushRef="#br0" timeOffset="-173377.67">12400 7444 0,'0'17'187,"0"1"-187,0 0 16,0-1-16,18 36 15,-1 0 17,1 0-17,-18-35 1,18-1-16</inkml:trace>
  <inkml:trace contextRef="#ctx0" brushRef="#br0" timeOffset="-172911.34">12647 7726 0,'0'0'0,"18"17"16,-18 1 0,0 0-16</inkml:trace>
  <inkml:trace contextRef="#ctx0" brushRef="#br0" timeOffset="-172479.04">12753 7355 0,'-18'0'16,"1"18"0,-36 35-1,53 0 17,0-18-17,0 0-15,35 1 16,18-1-1,17-35 1,-34 0 0,-19 0-16,-17-18 15,18-17 1,-71-53 15,0 70-15,0 1-1</inkml:trace>
  <inkml:trace contextRef="#ctx0" brushRef="#br0" timeOffset="-172062.75">12947 6932 0,'0'-35'15,"18"35"17,-1 17-17,1 1-15,52 70 16,1 36 15,-18-18-15,0 35-1,-36 17 1,-17-34 0,-17-54-1,-18 1-15</inkml:trace>
  <inkml:trace contextRef="#ctx0" brushRef="#br0" timeOffset="-167134.25">5433 9207 0,'-18'0'110,"0"18"-110,1-18 15,-54 53 17,71-35-17,-17 17 1,17-17 0,0-1-1,53-17 1,-1 18-1,-16-18 1,-19 0 0,1 0-1,0 18 1,-18-1 0,0 18-1,-18-17 1,-35 17-1,0-17 1,-70 17 31,105-17-47,-17-18 31</inkml:trace>
  <inkml:trace contextRef="#ctx0" brushRef="#br0" timeOffset="-166395.72">5609 9472 0,'0'-18'15,"-17"18"1,-1 0 15,18 18-15,0 0-1,0 35 1,0-36-16,0 36 16,35 35-1,-35-35 1,35 18 0</inkml:trace>
  <inkml:trace contextRef="#ctx0" brushRef="#br0" timeOffset="-166017.45">5768 9543 0,'-18'0'15,"-17"0"1,17 35-1,18 18 1,0-18 0,36 18-1,-1-18 1,18-35 0,35-35 30,-70 0-46,-18-1 16,-18-16 0,-17 16 15,17 36-31,-35-17 16,-17-19-1,17 19 1</inkml:trace>
  <inkml:trace contextRef="#ctx0" brushRef="#br0" timeOffset="-165597.15">5415 8908 0,'-18'-18'0,"18"0"32,-17 1-17,17 34 17,0 1-17,0 0-15,0 35 16,0 17-1</inkml:trace>
  <inkml:trace contextRef="#ctx0" brushRef="#br0" timeOffset="-164653.47">5680 9931 0,'0'-18'15,"-18"18"1,18 18 31,0-1-32,0 1 1,0 0 0,0-1-16</inkml:trace>
  <inkml:trace contextRef="#ctx0" brushRef="#br0" timeOffset="-164054.05">6597 9313 0,'18'0'47,"-1"0"-32,1 0-15,35-17 16,17 17 0,-17 0-1,0-18 1</inkml:trace>
  <inkml:trace contextRef="#ctx0" brushRef="#br0" timeOffset="-163803.87">6720 9543 0,'0'0'0,"-17"17"15,-1 1 1,36-18 15,-1 0-31,54-18 16,17 1-1,-53 17 1</inkml:trace>
  <inkml:trace contextRef="#ctx0" brushRef="#br0" timeOffset="-161685.36">8061 8943 0,'0'-18'891</inkml:trace>
  <inkml:trace contextRef="#ctx0" brushRef="#br0" timeOffset="-160940.84">8061 8890 0,'0'-18'32,"-18"36"61,18 0-93,0 17 16,-17 0 0,-1 53-1,18-17 1,-18-1-1,18-17 32,0-70-31,0-1 15,18 18-15,0-18-1,-1 18 1,19 0 0,17 0-1,-36 0 1,1-17 0,-1-1-1,-17-17 1,0 17-1,0 1 1,-17 34 31,17 1-31,0 17-16,0 18 15,0 18 1,0 17 15,0-35-15,17-18-1,-17-17-15</inkml:trace>
  <inkml:trace contextRef="#ctx0" brushRef="#br0" timeOffset="-160308.39">8431 9084 0,'0'18'16,"0"-1"15,0 1 16,18-18-16,-18-18-15,0 1 15,0-1 0</inkml:trace>
  <inkml:trace contextRef="#ctx0" brushRef="#br0" timeOffset="-158992.45">9190 8661 0,'-18'0'62,"1"0"-62,17-18 469,17 18-438,-17-18-15,18 1 0,-1 17-16,-17-18 15,0 0 16,-17 18-15,-18 18 0,-1 0-1,-17 17 1,53 0 0,-17-17-1,17 17 1,0-17-1,106 35 32,-71-53-31,0 17-16,18 1 16,-53 0-1,18 17 1,-18 0-1,-18 1 1,-17 16 0,-36-34-1,36 0 1,-18-18 0,18 0-1,35-18 16</inkml:trace>
  <inkml:trace contextRef="#ctx0" brushRef="#br0" timeOffset="-157793.6">9419 8837 0,'-17'18'32,"-1"-18"-32,0 17 15,1 19 1,-1-1 0,18 18-1,0 0 1,35-36-1,18 19 1,18-36 15,-36-18-15,-17 0 0,-1-17-1,-17-35 1,-70-36 15,34 88-15,19 0-1,-1 36 1</inkml:trace>
  <inkml:trace contextRef="#ctx0" brushRef="#br0" timeOffset="-157586.45">9648 9119 0,'0'36'15,"0"-1"1,0-18-16,0 19 15,-17 34 1</inkml:trace>
  <inkml:trace contextRef="#ctx0" brushRef="#br0" timeOffset="-157177.16">9790 8890 0,'0'-18'32,"0"36"-17,-18 17 1,0 18-1,18 0 1,71 18 15,-36-71-15,0-18 0,-17 0-1,-18 1-15,0-1 16,0-35-1,-35 0 1,-18 18 0,18 17-1,17 18 1</inkml:trace>
  <inkml:trace contextRef="#ctx0" brushRef="#br0" timeOffset="-154996.62">7867 8819 0,'-18'0'16,"1"0"15,-1 18-15,0 0-1,18-1-15,-17 36 16,-1 53 0,18 35-1,0-35 1,18-53-16,17 53 16,71 35-1,35-35 1,0-89-1</inkml:trace>
  <inkml:trace contextRef="#ctx0" brushRef="#br0" timeOffset="-154125.99">9754 8537 0,'0'-17'15,"18"17"1,0 0 0,34 17-1,1 18 1,18 18-1,17 36 1,-53-54-16,36 53 16,17 53-1,-35 0 1,-53-17 0,0-54-1</inkml:trace>
  <inkml:trace contextRef="#ctx0" brushRef="#br0" timeOffset="-153780.75">10742 8908 0,'-18'0'15,"18"17"-15,-17-17 16,17-17 15,35 17-15,18-18-1,18 18 1,-19-18 0,-34 18-16,17 0 0</inkml:trace>
  <inkml:trace contextRef="#ctx0" brushRef="#br0" timeOffset="-153530.58">10777 8731 0,'-17'0'31,"17"18"-16,0 88 17,0-71-32,0 0 15,0 18 1,0-18-16,17 18 16,36 18-1</inkml:trace>
  <inkml:trace contextRef="#ctx0" brushRef="#br0" timeOffset="-153048.22">10777 8608 0,'-176'88'31,"141"-70"-31,-18 35 16,17 17-1,36-35-15,0 36 16,53 17-1,53-17 1,-35-54 0,70-17-1,-18-35 1,-17-18 0,-35-35-1,-71 35 16,-18-18-15,-70 1 0,-106 35 15,176 35-31</inkml:trace>
  <inkml:trace contextRef="#ctx0" brushRef="#br0" timeOffset="-151883.4">10724 8908 0,'-17'0'0,"17"17"31,-18-17 0,1 0-31,17 18 16,17-18 78,1-18-94</inkml:trace>
  <inkml:trace contextRef="#ctx0" brushRef="#br0" timeOffset="-149019.36">12100 8484 0,'-17'0'47,"-1"18"-31,0-18-16,-17 0 15,-124 70 32,124-52-31,35 0 0,0-1-1,35-17 1,36 0-1,-1 0 1,-17 0 0,18 0-1,-36 18 1,-17 17 0,-18-17-1,0 17 1,-18 1-1,-35-1 1,-70-18 31,105-17-31,1-17-1</inkml:trace>
  <inkml:trace contextRef="#ctx0" brushRef="#br0" timeOffset="-147004.93">12312 8678 0,'0'-17'1062,"-18"17"-1062,18-18 47,0 36 31,0-1-62,0 1-16,18 17 15,0 1 1,17 16 0,-18-16 15,-17-1-31</inkml:trace>
  <inkml:trace contextRef="#ctx0" brushRef="#br0" timeOffset="-146770.78">12559 8908 0,'0'17'0,"0"1"16,-18-18-16,1 35 15,17 0 1,0-17-16,0 17 31,0-17-31</inkml:trace>
  <inkml:trace contextRef="#ctx0" brushRef="#br0" timeOffset="-146305.43">12682 8696 0,'-17'-18'15,"-1"18"17,18 18-32,-18 0 31,18-1-16,0 36 1,36-18 0,17-17-1,0-18 1,-36 0-16,18-18 16,1-70 15,-36 53-16,-71-18 17,36 35-32,-18 1 15,18 17 1</inkml:trace>
  <inkml:trace contextRef="#ctx0" brushRef="#br0" timeOffset="-141315.89">5362 10689 0,'0'-17'15,"-17"17"17,-1 0-17,-17 0 1,-18 17-1,-18 36 17,54-18-17,17 1 1,0-19 0,52 1-1,1-18 1,-35 18-16,35-18 15,0 17 1,-36 1 0,-17 17 15,-17-17-15,-54 17-1,18 0 1,-17-17-1,17-18 1,35 0-16</inkml:trace>
  <inkml:trace contextRef="#ctx0" brushRef="#br0" timeOffset="-141052.72">5327 10477 0,'0'-17'16,"0"34"31,18 1-47,34 88 31</inkml:trace>
  <inkml:trace contextRef="#ctx0" brushRef="#br0" timeOffset="-140295.16">5592 10936 0,'-18'18'32,"0"35"-17,1-36 1,17 19-1,0-19-15,0 18 16,35 1 0,18-19-1,-18-17 17,-17-17-17,-1-19 1,-17-16-1,0 16 1,-17 1 0,-36 17-1,35 18 1,1 18 0</inkml:trace>
  <inkml:trace contextRef="#ctx0" brushRef="#br0" timeOffset="-140078">5856 11165 0,'0'36'15,"0"17"1,-35-18 0,35 35-1</inkml:trace>
  <inkml:trace contextRef="#ctx0" brushRef="#br0" timeOffset="-139778.79">5962 10936 0,'0'-18'15,"0"1"1,0 34 15,0 1-15,0 35-1,18 18 1,-18-36 0,35 0-1</inkml:trace>
  <inkml:trace contextRef="#ctx0" brushRef="#br0" timeOffset="-139191.37">6914 10707 0,'0'17'0,"18"-17"63,0 0-63,-1-17 0,1 17 15,35-18 1,17 1-1,-52 17 1,17 0 15</inkml:trace>
  <inkml:trace contextRef="#ctx0" brushRef="#br0" timeOffset="-138925.22">7056 10954 0,'17'0'15,"-17"17"-15,18-17 16,17 0-1,18-17 1,18 17 0,-19 0-1</inkml:trace>
  <inkml:trace contextRef="#ctx0" brushRef="#br0" timeOffset="-135748.93">8431 10407 0,'18'0'16,"0"-18"0,-18 1-1,-18 17 1,-17 0 0,17 17-16,-35 1 15,-17 17 1,34 53 31,36-70-47,18 0 15,53-1 1,-1 1 0,1-18-1,-36 18 1,-35 17 15,-18 0-15,-52 0-1,17-17 1,-18 0 0,36-1-1,17-17 1</inkml:trace>
  <inkml:trace contextRef="#ctx0" brushRef="#br0" timeOffset="-135177.52">8625 10583 0,'-17'0'16,"17"18"-1,-36 0-15,19 17 16,-1 0-1,18 18 17,18-18-17,17-35 1,-17 18-16,35-18 16,-18-35-1,0-1 1,-35 1-1,0 0 1,-35-18 0,-71 35 31</inkml:trace>
  <inkml:trace contextRef="#ctx0" brushRef="#br0" timeOffset="-134983.39">8819 10672 0,'18'17'16,"-18"54"-1,0-36 1,0-17-16,-18 35 15,18-18-15</inkml:trace>
  <inkml:trace contextRef="#ctx0" brushRef="#br0" timeOffset="-134717.22">8978 10513 0,'0'17'32,"0"1"-17,0 0 1,0 52-1,0 1 1,0-36 0</inkml:trace>
  <inkml:trace contextRef="#ctx0" brushRef="#br0" timeOffset="-132751.8">9613 10407 0,'18'0'516,"-1"0"-500,1 0-16,53 0 31,17-18-15,53-17 15,-123 35-16</inkml:trace>
  <inkml:trace contextRef="#ctx0" brushRef="#br0" timeOffset="-132496.62">9860 10231 0,'-18'0'16,"1"17"-1,-1-17-15,18 18 16,0 35 0,0 0-1,18 0 17,-18-18-32,35 18 15,18 70 16</inkml:trace>
  <inkml:trace contextRef="#ctx0" brushRef="#br0" timeOffset="-131936.22">9966 10231 0,'-35'-36'16,"17"1"-16,0 0 16,-35 35-1,-35 0 17,0 35-17,35 18 1,18-35-16,-71 176 31,106-124-15,35 54-1,1-54 1,105 18 0,-53-70-1,35-18 1,-52-18-1,-36 1-15,36-19 16,17-52 0,-70-18-1,-18-17 17,-36 35-17,-52 17 1,-18 18-1,-52 36 32,158 34-47</inkml:trace>
  <inkml:trace contextRef="#ctx0" brushRef="#br0" timeOffset="-130571.24">10813 10019 0,'0'-18'16,"0"1"15,-18 17-15,18 17-1,-35 36 1,-1 18 0,19 281 30,17-299-46,0 0 0,17 53 16,54 0 0,0-71-1</inkml:trace>
  <inkml:trace contextRef="#ctx0" brushRef="#br0" timeOffset="-129921.78">11254 10089 0,'0'0'0,"0"-17"0,-18 17 15,-17 17 16,17 19-15,18 17 0,-35 35-1,35 0 1,0-17 0,0-54 15,0 1-31,17-18 47,1 0-47,0 0 15,17 0 1,18-18 0,-18 1-1,0-1 1,-17-106 31,-18 107-47,0-1 15,-18 18 17,1 18-17,-1-1 1,18 36-1,0 18 1,0-1 0,0 19-1,0-36 1,35-18-16</inkml:trace>
  <inkml:trace contextRef="#ctx0" brushRef="#br0" timeOffset="-129356.39">11747 10372 0,'-17'0'16,"-1"17"0,-17-17-1</inkml:trace>
  <inkml:trace contextRef="#ctx0" brushRef="#br0" timeOffset="-128840.02">12524 10072 0,'17'-35'16,"-17"17"0,-35 18-1,-18 0 1,-35 18-1,0 17 1,52-18 0,19-17-16,17 36 15,70 17 32,-17-36-31,18 19-1,-54-19 1,-17 36 0,0 0-1,-17-18 1,-54 18 0,-17-18-1,17-17 1,54-18-1,-1-18 1,18 1 0</inkml:trace>
  <inkml:trace contextRef="#ctx0" brushRef="#br0" timeOffset="-128456.74">12629 10354 0,'0'-18'15,"0"1"1,0-1 0,0 36 31,0-1-32,-17 19-15,-36 105 47,18-88-31,17-18-16</inkml:trace>
  <inkml:trace contextRef="#ctx0" brushRef="#br0" timeOffset="-128156.53">12647 10689 0,'0'18'16,"0"-1"-1,-70 36 17,52-17-17,-17-1 1,17-17-16,-17 17 16,35-18-16</inkml:trace>
  <inkml:trace contextRef="#ctx0" brushRef="#br0" timeOffset="-126774.55">12823 10336 0,'-17'0'187,"17"-17"79,0-1-235,0 0 1,0 54-1,0-19-16,-18 19 1,1 34 0,17 1-1,0-18 1,-18-18 0,18-17-16</inkml:trace>
  <inkml:trace contextRef="#ctx0" brushRef="#br0" timeOffset="-126225.16">12965 9807 0,'17'0'47,"1"18"-47,52 35 31,-34 0-15,17 35-1,0 35 1,-36-34 0,1-54-16,-18 53 15,-35 53 1,-36 0-1,18-70 1</inkml:trace>
  <inkml:trace contextRef="#ctx0" brushRef="#br0" timeOffset="-124644.03">5327 11977 0,'-18'0'0,"18"-18"16,-17 18-16,-36 18 16,17-1 15,-34 19-15,17 17-1,35-18 1,18 0-1,18-17 1,35-1 0,35 1-1,-17-18 1,-54 0-16,36 18 16,-18 52 30,-70-34-46,-53 16 16,17-16 0,-17-1 15,0-17-15,53-18-1,17 0-15,1 0 0</inkml:trace>
  <inkml:trace contextRef="#ctx0" brushRef="#br0" timeOffset="-124143.68">5415 12224 0,'0'17'46,"18"19"-14,-1-1-17,1 0-15,-18-17 16,18-1 0,17 36-1,-35-35-15</inkml:trace>
  <inkml:trace contextRef="#ctx0" brushRef="#br0" timeOffset="-123910.52">5715 12577 0,'0'17'0,"-53"89"31,35-53 1,18-35-32</inkml:trace>
  <inkml:trace contextRef="#ctx0" brushRef="#br0" timeOffset="-123628.31">5786 12365 0,'0'-18'15,"0"36"17,0 35-1,0-18-15,0 0-1,17 18 1,-17-35-16</inkml:trace>
  <inkml:trace contextRef="#ctx0" brushRef="#br0" timeOffset="-123157.98">5203 11853 0,'0'-17'16,"-17"-19"-1,17 19 1,0 34 15,0 1-15,0 0-1,0 35-15,17-18 16</inkml:trace>
  <inkml:trace contextRef="#ctx0" brushRef="#br0" timeOffset="-122762.7">6632 12083 0,'-17'0'31,"34"0"-15,18-18-1,36 0 1,0 18 0,-36-17-16,18 17 15,0-18 1</inkml:trace>
  <inkml:trace contextRef="#ctx0" brushRef="#br0" timeOffset="-122512.52">6809 12277 0,'0'17'16,"-18"-17"0,36 0-1,-1 0 1,54-17 0,17-1-1,-53 0 1</inkml:trace>
  <inkml:trace contextRef="#ctx0" brushRef="#br0" timeOffset="-120531.11">8220 11518 0,'17'-17'16,"-17"-1"0,0 36 15,-17 17-15,-36 53-1,-18 53 16,36-17-15,0-54-16,17 54 16,36 52-1,35-70 1,52-36 0,-69-52-16</inkml:trace>
  <inkml:trace contextRef="#ctx0" brushRef="#br0" timeOffset="-119815.6">8590 11747 0,'0'-17'16,"0"-1"-1,0 1 1,0 34 15,-18 1-31,18-1 16,-70 213 31,70-195-47,-18 0 0,1 36 15,-1-18 1,18-36 0,0 1-1,0-36 1,18 18 15,35-17-15,-1-1-1,1 18 1,0-17 0,0-1-1,-35 0 1,0 1-1,-54-54 32,36 53-47,-17 18 16,-1 18 0,0 17-1,18 36 16,0-1-15,36-34 0,-1 34-1,0-34 1</inkml:trace>
  <inkml:trace contextRef="#ctx0" brushRef="#br0" timeOffset="-119425.33">9031 11924 0,'0'18'16,"0"-1"-1,0 1 17,0-36 46,0 1-63</inkml:trace>
  <inkml:trace contextRef="#ctx0" brushRef="#br0" timeOffset="-116934.98">9701 11553 0,'0'0'0,"18"0"16,-18-17 15,-18 34 0,-35 1-15,36-18-16,-18 35 15,-1 1 1,36-1 0,0 0-1,18-17 1,35-1 0,0 1-1,17 0 1,-34 17-1,-19-17 1,-17 17 0,0 18 15,-53-18-15,0 0-1,-105 1 16,122-36-15,19-36 0,17 19-1,17-18-15</inkml:trace>
  <inkml:trace contextRef="#ctx0" brushRef="#br0" timeOffset="-116462.64">10037 11783 0,'0'17'15,"-36"1"17,19 17-17,-1 1 1,18 17 0,18-36-1,35 1 1,-18-1-1,-18-52 1,1 18 0,0-36 15,-18 0-15,0 17-1,-36 1 1,19 35-16,-18-18 15,-36 36 17</inkml:trace>
  <inkml:trace contextRef="#ctx0" brushRef="#br0" timeOffset="-116235.48">10301 11889 0,'0'17'15,"0"1"1,0 17 0,-18 0-1,18-17-15,-17 35 16,17 18-1,0-19 1</inkml:trace>
  <inkml:trace contextRef="#ctx0" brushRef="#br0" timeOffset="-115931.27">10442 11747 0,'0'-17'15,"0"34"17,0 1-17,0 17 1,0 18-1,18-17 1,-1 17 0,1-53-16</inkml:trace>
  <inkml:trace contextRef="#ctx0" brushRef="#br0" timeOffset="-115620.04">10583 11430 0,'0'-18'16,"0"-17"0,0 17-1,18 36 16,0-18-31,17 53 16,53 18 0,-35 17-1,35 212 32,-88-212-47,-53 53 16,-17-35-1</inkml:trace>
  <inkml:trace contextRef="#ctx0" brushRef="#br0" timeOffset="-113655.65">11359 11747 0,'18'0'46,"0"0"-30,17 0-16,18-17 16,0 17-1,-18 0-15,18-18 16,18 1 0,-19 17-1</inkml:trace>
  <inkml:trace contextRef="#ctx0" brushRef="#br0" timeOffset="-113405.47">11571 11624 0,'-18'0'0,"18"18"47,0-1-31,18 54-1,0-18 1,17 17 0,-17-34-1</inkml:trace>
  <inkml:trace contextRef="#ctx0" brushRef="#br0" timeOffset="-112856.08">11712 11430 0,'-35'-35'15,"17"17"1,-52-17 0,-36 52-1,18 36 1,17 0 0,18 53-1,36 18 1,34-1-1,71 1 1,-17-54 0,35 1-1,17-54 1,-70-34 0,-18-1-16,124-158 46,-159 105-30,0-52 0,-17 52-1,-72-35 1,1 53 0,-18 0-1,53 36 1,18 17-1</inkml:trace>
  <inkml:trace contextRef="#ctx0" brushRef="#br0" timeOffset="-112139.58">12823 11254 0,'18'-18'16,"0"0"-1,-18 1-15,0-19 31,-88 54 1,17 17-17,-17 18 1,53-17 0,35 16-1,17 1 1,36-17-1,18-19 1,17 1 0,-18 0-1,-17 17 1,-35-18 0,-18 19-1,-53-1 16,-18 0-15,54-35-16,-142 36 31,141-36-15,1-18-16,17-17 31,0 17-15</inkml:trace>
  <inkml:trace contextRef="#ctx0" brushRef="#br0" timeOffset="-111823.34">13141 11430 0,'0'-18'47,"0"36"-32,0 0 1,0 17-1,0 18 1,0 0 0,18 17-1</inkml:trace>
  <inkml:trace contextRef="#ctx0" brushRef="#br0" timeOffset="-111590.18">13406 11712 0,'-18'0'16,"18"35"0,0-17-1,-35 53 1,17-18-1,0 17 1,1 1 0</inkml:trace>
  <inkml:trace contextRef="#ctx0" brushRef="#br0" timeOffset="-111240.93">13741 11412 0,'0'-17'31,"0"-1"-16,0 36 1,0-1 0,-18 19-1,18 17 1,0 17 0,0 1-1,0-36 1,0 0-1</inkml:trace>
  <inkml:trace contextRef="#ctx0" brushRef="#br0" timeOffset="-83385.63">6068 1111 0,'0'18'31,"-18"-18"-31,36 0 78,-1 18-46,72-18-17,-54-18 1,-17 18-16,34 0 15,1-18 1,-70 18 93,-1 0-77,0 0-17,1 0 17,-1 0-1</inkml:trace>
  <inkml:trace contextRef="#ctx0" brushRef="#br0" timeOffset="-82763.19">5962 1341 0,'0'0'16,"18"0"31,-1 0-32,1 0 1,-1 0-1,19 0 1,-19 0-16,36 0 16,18 0-1,17-18 1,-17 18 0,-36 0-1</inkml:trace>
  <inkml:trace contextRef="#ctx0" brushRef="#br0" timeOffset="-72013.54">13970 7250 0,'-18'0'16,"18"17"-1,18-17 110,0 0-125,-1 0 16,54 0-1,17 0 1,-17 0 0,-54 0-16,36 0 15,-18 0 1,-17 0 0,0 0-1</inkml:trace>
  <inkml:trace contextRef="#ctx0" brushRef="#br0" timeOffset="-71695.31">14041 7514 0,'17'18'32,"1"-18"-32,17 0 15,18 0 1,35 0-1,-53 0 1,36 0 0,-18 0-1</inkml:trace>
  <inkml:trace contextRef="#ctx0" brushRef="#br0" timeOffset="-70366.38">14058 8608 0,'18'0'46,"-1"0"-46,19 0 16,17 0 0,-18 0-1,53 0 1,0-18 0,-17 18-1,-36 0 1</inkml:trace>
  <inkml:trace contextRef="#ctx0" brushRef="#br0" timeOffset="-70043.14">14076 8784 0,'0'18'16,"0"-1"-16,17 1 31,19-18-15,-19 0-16,72 0 15,16 0 17,-34 0-17,88 0 1</inkml:trace>
  <inkml:trace contextRef="#ctx0" brushRef="#br0" timeOffset="-69167.52">14252 10142 0,'0'18'15,"-35"-18"1,70 0 15,142 0 0,-89-18-15,18 1 0,-53 17-1,-1-18 1,-34 18-16</inkml:trace>
  <inkml:trace contextRef="#ctx0" brushRef="#br0" timeOffset="-68831.27">14393 10336 0,'-17'18'32,"17"0"-17,17-18 1,36 17 0,18 1-1,17-18 1,18 0-1,17-18 17,-17 1-17</inkml:trace>
  <inkml:trace contextRef="#ctx0" brushRef="#br0" timeOffset="-68178.81">14482 11324 0,'-18'0'16,"-17"0"-16,17 0 16,18-17 15,18 17 0,-1 0-15,54 0-1,-18 0 1,35 0 0,35-18 15,-105 36-31</inkml:trace>
  <inkml:trace contextRef="#ctx0" brushRef="#br0" timeOffset="-67785.53">14499 11571 0,'-17'18'15,"-1"-1"17,36-17-17,52 0 16,1-17-31,34 17 16,-16-18 0,-36 18 15,-36-18-15</inkml:trace>
  <inkml:trace contextRef="#ctx0" brushRef="#br0" timeOffset="-38311.06">15699 7320 0,'-18'0'47,"18"-18"-32,0 1 17</inkml:trace>
  <inkml:trace contextRef="#ctx0" brushRef="#br0" timeOffset="-37681.61">15699 7126 0,'0'-18'15,"-18"18"95,0 18-110,1-18 15,-72 106 17,72-53-17,-1 0 1,18 35-1,0-35 1,18 0 0,35-36-1,17 1 1,1-36 0,-18-34-1,-18-1 1,-35-18 15,0 18-15,-35 0-1,17 18 1,-70-36 31,70 71-47,1 0 15,-1 18 17,0-18-32,18 18 15,0-1-15</inkml:trace>
  <inkml:trace contextRef="#ctx0" brushRef="#br0" timeOffset="-37149.23">16087 7073 0,'0'0'0,"0"-17"15,-18 17 1,-17 17 0,-1 36-1,1-18 1,35 54 0,0 16-1,18-34 1,17-18-1,-17-35 1,17-1 0,18-17-1,0-17 1,-36-36 0,19 0-1,-54-124 16,0 142-15,-17 0 0,-18-18-1,18 53 1,17 0 0,18 17-1</inkml:trace>
  <inkml:trace contextRef="#ctx0" brushRef="#br0" timeOffset="-36833">16369 6985 0,'0'-18'31,"0"36"1,18 0-32,-18 17 15,17 18 1,-17-18-16,18 36 16,-18 34-1,0-16 1,0-19 15,0-34-15,0-19-16,0 1 0</inkml:trace>
  <inkml:trace contextRef="#ctx0" brushRef="#br0" timeOffset="-36283.61">16827 7003 0,'18'-36'16,"-18"19"15,-18 17-15,1 0-1,-36 35 1,18 0 0,35 1-16,-36 16 15,19 54 1,17-18-1,17-35 1,89 0 15,-71-70-15,18-54 0,-35 18-1,0-17 1,-18-19-1,-18 37 17,-17 34-17,-1 0 1,1 1 0,18 17-16</inkml:trace>
  <inkml:trace contextRef="#ctx0" brushRef="#br0" timeOffset="-30539.53">17639 7161 0,'-18'0'31,"36"0"16,0 0-32,-1 0-15,36-17 16,176-19 31,-193 36-47,-19 0 0,19-17 16</inkml:trace>
  <inkml:trace contextRef="#ctx0" brushRef="#br0" timeOffset="-30223.31">17833 7003 0,'-18'0'16,"1"0"-1,17 17 17,0 124 15,17-70-47,1 35 15,0-36 16,-1 1-15,1-53-16</inkml:trace>
  <inkml:trace contextRef="#ctx0" brushRef="#br0" timeOffset="-29689.93">17974 6826 0,'-35'-53'0,"-18"36"15,-176 17 32,140 35-31,-17 36-16,18 52 31,88-17-15,0-53-16,18 53 15,70 35 1,36-53 0,34-35-1,-52-53 1,35-35-1,-53-54 1,-17-34 0,-71 35-1,0-36 1,-194-105 31,159 211-32,-18 18 1,-18-17 0,18 34-1,53 1-15</inkml:trace>
  <inkml:trace contextRef="#ctx0" brushRef="#br0" timeOffset="-28525.1">19244 6685 0,'0'-18'15,"0"1"-15,0-1 16,-18 1 0,1-1-1,17 36 16,-71 105 1,18-52-17,18-1 1,-18 36 0,0-35-1,53-36 1,18-35 15,17 0-15,18 0-1,18 0 1,-36 17 0,-18-17-16,19 0 15,17 0 1,-36-35-1,-17-53 32,0 70-31,0-17 0,0 17-1,0 36 1,0 0-1,0 52 1,0 36 0,0 0-1,0-36 1,0 1 0,0-18-1</inkml:trace>
  <inkml:trace contextRef="#ctx0" brushRef="#br0" timeOffset="-28157.84">19791 6914 0,'0'-17'109,"0"-1"-93,-18 1 0</inkml:trace>
  <inkml:trace contextRef="#ctx0" brushRef="#br0" timeOffset="-27459.34">18874 6403 0,'0'-18'15,"-53"36"16,35 17-15,-17 36 0,-1 70-1,36 35 1,0 54 0,0-89-1,36 53 1,34-36-1,36-69 1,-71-72 0</inkml:trace>
  <inkml:trace contextRef="#ctx0" brushRef="#br0" timeOffset="-22247.64">20320 6632 0,'0'-17'0,"0"-1"31,0 36 16,0-1-32,0 1 1,0 70 0,18 88 15,-18-123-15,0 18-1,0-36 1,-18-17-16,18-1 15</inkml:trace>
  <inkml:trace contextRef="#ctx0" brushRef="#br0" timeOffset="-21898.39">20585 6667 0,'0'-17'16,"0"-1"-1,0 36 17,0-1-17,0 36 1,0-17-16,0-1 15,0 53 1,0-35 0,0 0-1,0 0 1,0-35 0,0-1-16</inkml:trace>
  <inkml:trace contextRef="#ctx0" brushRef="#br0" timeOffset="-21491.1">20832 6720 0,'0'-17'16,"0"-1"-16,0 0 15,0 1 1,0-1 0,0 36-1,0 17 1,0 0 15,0 1-31,0 17 16,0 35-1,0 0 1,0-17 0,0-54-1,0 18 1</inkml:trace>
  <inkml:trace contextRef="#ctx0" brushRef="#br0" timeOffset="-21048.79">21096 6756 0,'0'-18'16,"0"0"0,-35 18-1,17 18 1,1 17 0,-1 18-1,18 106 16,35-106-15,18-18 0,18-17-1,-18-53 1,-36-18 0,-17-36-1,0-16 1,0 16 15,-35 54-15,17 17-16,1-17 15,-36 18 1,35-1 0</inkml:trace>
  <inkml:trace contextRef="#ctx0" brushRef="#br0" timeOffset="-20149.14">21590 6174 0,'-18'-18'15,"1"0"1,-1 1-16,18 34 62,18 19-46,35 87 0,0 1-1,-1 105 1,1 18-1,-35 0 1,-18-106 0,-18-88-16,-158 247 47,105-247-47,-17-1 15</inkml:trace>
  <inkml:trace contextRef="#ctx0" brushRef="#br0" timeOffset="-17735.43">20779 7320 0,'0'18'0,"-18"-18"15,-17 0 1,17 17-1,-17-17 1,17 0 0,-17 0 15,0 0 0,35 18-15,0 0-1,0-1 1,0 36 0,0 18-1,17-18 1,-17-18 0,0-17-16,0-1 15,0 19 1,0-19 15,18-17-15,17 0 15,0 0-15,71-17 15,-106-1-16,18 18-15</inkml:trace>
  <inkml:trace contextRef="#ctx0" brushRef="#br0" timeOffset="-17436.22">20620 7567 0,'0'18'15,"17"-18"16,19 0-15,17-18 0,0 0-1,-18 18-15</inkml:trace>
  <inkml:trace contextRef="#ctx0" brushRef="#br0" timeOffset="-15632.93">22631 6826 0,'0'18'78,"17"-18"-62,1 0-16,0 0 15,17 0 1,18-18 0,-18 18-1</inkml:trace>
  <inkml:trace contextRef="#ctx0" brushRef="#br0" timeOffset="-15364.75">22613 7073 0,'0'0'0,"0"18"16,18-18 15,17 17-15,18-17-1,106 0 16</inkml:trace>
  <inkml:trace contextRef="#ctx0" brushRef="#br0" timeOffset="-14772.32">23442 6615 0,'-18'0'16,"1"0"-1,-1 0-15,-35 35 16,0 0 15,36 18-31,17 0 31,0 18-15,53-19 0,0-16-1,17-19 1,18-34 0,-52-19-1,-36 1 1,17 18-16,-17-36 15,-70-71 32,52 124-47,0-18 16,1 18-16</inkml:trace>
  <inkml:trace contextRef="#ctx0" brushRef="#br0" timeOffset="-14027.79">23724 6597 0,'-17'0'16,"-1"0"-1,18 35 17,0 0-17,-18 1 1,18 34-1,0-17 1,71-17 0,-18-19-1,17-17 1,-34-35 0,-1-18-1,-35 18 1,0-18-1,0 0 1,-53 18 0,35 17-1,1 18-15,-36-35 47</inkml:trace>
  <inkml:trace contextRef="#ctx0" brushRef="#br0" timeOffset="-13735.58">24059 6438 0,'0'-17'16,"0"34"-1,0 1 1,0-1 0,0 54-1,18 17 1,0 106 31,-18-176-32,0 0-15,17 17 0</inkml:trace>
  <inkml:trace contextRef="#ctx0" brushRef="#br0" timeOffset="-13290.27">24430 6509 0,'0'-18'16,"0"0"-1,-18 18 1,1 36 0,-36 140 30,53-123-30,0 0 0,0-18-16,35 1 15,0-19 1,0-17 0,1-35-1,-1 0 1,-17-54-1,-18 1 1,0 0 0,-36 53-1,19 35-15,-19-18 16,1 0 0</inkml:trace>
  <inkml:trace contextRef="#ctx0" brushRef="#br0" timeOffset="-12506.71">24959 6685 0,'18'0'31,"-1"0"-15,1 0-16,35 18 15,35-18 1,0-18 0,-35 18-1,-35 0 1</inkml:trace>
  <inkml:trace contextRef="#ctx0" brushRef="#br0" timeOffset="-12224.51">25082 6509 0,'-35'0'0,"35"17"32,-17 1-17,-1 35 1,18 35 0,0-17-1,0 17 1,0-18-1,0-52 1</inkml:trace>
  <inkml:trace contextRef="#ctx0" brushRef="#br0" timeOffset="-11675.12">25277 6350 0,'0'0'0,"-18"-35"0,-35-1 16,-35 1 0,-36 35-1,1 35 1,52 18-1,36-17-15,-36 34 32,36 71-17,35 0 1,177 106 15,-89-176-15,123-36-1,-122-35 1,-19-35 0,-52 17-16,35-35 15,17-70 1,-17-18 0,-53 0-1,0 52 1,-70 1-1,-1 18 17,-17 52-17,53 0 1</inkml:trace>
  <inkml:trace contextRef="#ctx0" brushRef="#br0" timeOffset="-10726.45">24836 6685 0,'17'0'15,"1"18"1,-1-18-16,36 0 15,-35 0 1</inkml:trace>
  <inkml:trace contextRef="#ctx0" brushRef="#br0" timeOffset="-9028.25">26176 6368 0,'0'17'62,"-18"1"-62,-70 88 31,35-18 1,36-35-32,-19 0 15,36-18 17,0-17-17,18-18 32,0 0-31,-1 0-1,1 0-15,17 0 16,1 17 0,-19-17-1,18-35 32,-35 17-31,36 1-16,-36-1 15,0 0 17,0 36-1,0 0-16,0-1 1,-18 54 0,18-18-1,0 17 1,-18-52 0,18 0-16</inkml:trace>
  <inkml:trace contextRef="#ctx0" brushRef="#br0" timeOffset="-8706.01">26423 6667 0,'0'18'63,"0"-36"15,0 1-62</inkml:trace>
  <inkml:trace contextRef="#ctx0" brushRef="#br0" timeOffset="-8167.63">26723 6491 0,'0'18'31,"0"-1"-31,-18 19 15,-17 34 1,0 54 31,17-107-47,18 19 16,0-19-1,0-34 16,0-1-15,0-53 0,18 1-1,-1-1 1,1 18 0,17 18-1,1 0 1,-1 17-1,0 18 1,-17-17-16,17 17 16,18 17 31</inkml:trace>
  <inkml:trace contextRef="#ctx0" brushRef="#br0" timeOffset="-7906.44">26705 6650 0,'0'17'15,"18"-17"17,0 0-32,34 0 15,19 0 32</inkml:trace>
  <inkml:trace contextRef="#ctx0" brushRef="#br0" timeOffset="-7637.25">26617 6809 0,'0'17'16,"-18"-17"-1,36 0 17,0 18-32,35-18 15,0 0 1,17 0 15</inkml:trace>
  <inkml:trace contextRef="#ctx0" brushRef="#br0" timeOffset="-6746.63">26035 6191 0,'-18'0'31,"1"0"-15,-1 0-16,18 18 0,-53 0 31,36 17-16,-1-18-15,-70 195 32,52-124-17,36 71 1,0-71 0,18 53-1,53-35 1,-1-53-1</inkml:trace>
  <inkml:trace contextRef="#ctx0" brushRef="#br0" timeOffset="-6114.17">27058 6209 0,'0'18'31,"0"-1"-31,0 18 16,0 36 0,35 52-1,-17 36 1,0-35 0,-18-54-16,0 36 31,-53 53-16,-18-36-15</inkml:trace>
  <inkml:trace contextRef="#ctx0" brushRef="#br0" timeOffset="16618.99">26247 7179 0,'-18'0'16,"0"0"31,18-18 281</inkml:trace>
  <inkml:trace contextRef="#ctx0" brushRef="#br0" timeOffset="18918.62">26194 7144 0,'-18'0'32,"0"0"14,1 0 33,-1 0-48,36 0 188,-1 0-204,1 0-15,0 17 16,-1-17-1,1 0 1,0 0 0,-1 0-1,19 0 1,-1 0 0,0 0-1,0 0 1,-17 0-1,17 0 1,-17 0 0,53 18 31,-54-18-16,1 0-31,-1 0 15,1 0 1,0 0 0,-1 0-1,1 0 1,0 0 0,-1 0-1,19 0 1,-19 0-1,1 0 1,-1 0 0,1 0-1,0-18 32,-1 18-16,1 0-15,0 0 0,-1 18 15,1-18 0,-36 0 63,1 0-78,-54 0 30,36 0-30,0 0 0,-1-18-1,19 18 1,-1 0 0,0 0-16,1 0 15,-1 0 1,0 0-1,1-17 1,-1 17 15,1 0-15,-1 0 0,-17 0 30,17 0-30,0 0 0,-17 0-1,17 0 1,-17 0 0,17 0-1,1 0 1,-1-18-1,1 18 1,-1 0 0,0 0 15,1 0-31,-1 0 31,0 0-31,1 0 47,-1 0 31</inkml:trace>
  <inkml:trace contextRef="#ctx0" brushRef="#br0" timeOffset="34644.81">26547 6103 0,'-18'0'125,"18"-18"-78,0 1-31,0-1-16,0 0 15,0-17-15,35-35 16,53-124 31,-70 158-47,17 19 15,18-71 1,35-1 0,-17 36-1,-18 18 1,17 0 0,-17 0-1,18 17 1,-53 0-1,-1 1 1,1 17 0,-36-18 93,1 0-78,-1 18-31,0-17 16,-17-1 0,17 0-1,-17 1 1,35-1-1,0 1 17,18 17-1,-1 0-31,19 0 16,34 17 15,18 18 0,-88 1-15,18-1-1,-18-17 1,0-1-16,-35 19 16,-18 16-1,-18 1 1,54-17-1</inkml:trace>
  <inkml:trace contextRef="#ctx0" brushRef="#br0" timeOffset="35144.15">27605 4851 0,'17'-36'16,"-17"19"-1,0-1 1,18 18 0,-18 18-1,0 17 16,0 53-15,0 71 15,0-106-15,0-18 0,0 0-1,0-17 1,-18-18-1,18-35 1</inkml:trace>
  <inkml:trace contextRef="#ctx0" brushRef="#br0" timeOffset="36248.95">27411 4815 0,'-18'-17'16,"1"-1"-1,17 0 1,0 1-1,0-1 1,35 18 0,-18-17-1,1-1 1,17 18 0,1-18-1,17 36 16,17-18-15,-35 18 0,-17-18-16,35 17 15,70 36 17,-105-35-17,-18-1 1,35 1-1,-35 0 1,18-1 0,-18 19-1,0-1 17,0-17-32,0-1 15,0 18 16,0-17-15,0 0 0,0 17-1,0-17 1,-35 17 31,-1-17-32,1-1 1,18-17 0,-1 18-1,-17-18 1,17 17 0,0-17-1,1 0 1,-19 18-1,19-18 17,-1 0-17,-17 0 1,0 0 0,-18 18 30,35-18-46,0 0 16</inkml:trace>
  <inkml:trace contextRef="#ctx0" brushRef="#br0" timeOffset="39706.4">28257 4868 0,'0'18'0,"36"-18"78,-19 0-63,1 0-15,17 0 16,1 0 0,17 0-1,-36 0 1,1 0-16</inkml:trace>
  <inkml:trace contextRef="#ctx0" brushRef="#br0" timeOffset="39988.6">28293 5062 0,'-18'0'15,"18"18"1,18-18 15,-1 0-31,19 18 16,-19-18-16,1 0 16,35 0-1,-35 0-15</inkml:trace>
  <inkml:trace contextRef="#ctx0" brushRef="#br0" timeOffset="40337.85">28769 4762 0,'0'-17'0,"0"-1"15,0 36 48,0-1-63,0 19 15,0 34 1,0 19 0,0-19-1,0-52 17,18-1-32</inkml:trace>
  <inkml:trace contextRef="#ctx0" brushRef="#br0" timeOffset="40688.1">29104 4745 0,'0'-18'16,"0"-17"-1,0 53 32,0-1-31,0 18 0,0 36-1,0-18 1,0-35-16,0 87 31,0-69-15,0-19-1</inkml:trace>
  <inkml:trace contextRef="#ctx0" brushRef="#br0" timeOffset="41447.64">29510 4657 0,'-18'0'16,"1"0"-1,-19 35 1,-17 18 15,18 35-15,35-53-1,0-17-15,0 35 16,88 35 15,-52-70-15,-1-18 0,0-18-1,0-17 1,-35-36-1,18 36 1,0-36 0,-18 18-1,0 1 1,-18 16 15,0 19-15,1 17-1,-19-18 1</inkml:trace>
  <inkml:trace contextRef="#ctx0" brushRef="#br0" timeOffset="41728.84">29863 4516 0,'0'17'31,"-18"1"-15,18 52-1,-18 19 1,1-37 0,17 37-1,0 69 17,0-140-17,0 0 1</inkml:trace>
  <inkml:trace contextRef="#ctx0" brushRef="#br0" timeOffset="50579.14">27464 6720 0,'0'18'78,"17"-18"-47,1 0-15,0 0-16,52 0 31,89 0 0,-141 0-15,17 18-1,-17-18 1,-1 0-16</inkml:trace>
  <inkml:trace contextRef="#ctx0" brushRef="#br0" timeOffset="50927.38">27552 6932 0,'-18'18'31,"18"-1"-15,36-17 0,-1 18-1,35-18 1,-34 0-1,34 0 1,-34 0 0,-19 0-1</inkml:trace>
  <inkml:trace contextRef="#ctx0" brushRef="#br0" timeOffset="52276.34">28646 6526 0,'-18'18'78,"0"-18"-78,1 18 0,-19-1 31,-34 36-15,52 0 0,18 18-1,0-36 1,53 0 0,71-35 15,-89-17-16,-18-1 1,-17-35 0,0-18-1,0 36 1,0 18-16,0-19 16,0 1-1,-35 17 1</inkml:trace>
  <inkml:trace contextRef="#ctx0" brushRef="#br0" timeOffset="52742.67">28928 6509 0,'0'17'0,"-18"-17"0,-35 18 16,18 0-1,0 35 16,35-18-15,0 18 0,17-18-1,19-35 1,-36 18-16,17-18 16,18-18-1,-17 0 1,17-105 31,-35 88-47,0 17 15,0-17 1,-17 17 0,-1 0-1</inkml:trace>
  <inkml:trace contextRef="#ctx0" brushRef="#br0" timeOffset="53025.87">29192 6456 0,'0'17'47,"0"1"-32,0 17 1,-17 36 0,17-18-1,0 0 1,0-18-1,0-17 1</inkml:trace>
  <inkml:trace contextRef="#ctx0" brushRef="#br0" timeOffset="53525.23">29404 6544 0,'0'-18'16,"0"1"15,0-1-31,0 36 31,0-1-31,0 19 16,-18 34 15,18 1-15,18-1-1,17-34 1,-17-36-16,0 17 16,34-17-1,-34-17 1,0-36-1,-1 0 1,-17 0 0,0-53 31,-17 106-32,-19-18-15,1 18 31,18 0-15,17 18-16</inkml:trace>
  <inkml:trace contextRef="#ctx0" brushRef="#br0" timeOffset="55059.32">29986 6685 0,'-18'0'0,"18"18"32,18-18 30,0 0-62,17 0 16,0 17-16,18-17 15,124 0 32,-160 0-31</inkml:trace>
  <inkml:trace contextRef="#ctx0" brushRef="#br0" timeOffset="55356.53">30162 6615 0,'0'-18'16,"-17"18"-16,17 18 62,0-1-62,0 1 16,0 17 0,-18 106 15,18-123-15,0 0-16,0 17 15</inkml:trace>
  <inkml:trace contextRef="#ctx0" brushRef="#br0" timeOffset="55988.98">30321 6473 0,'-35'-35'15,"-71"0"17,71 35-17,17 0-15,-35 18 16,-17 52-1,-1 36 1,18 17 0,53-34-1,0 34 1,71-17 0,-1-36-1,1-34 1,17-36-1,18-53 1,-35-35 0,-36 17 15,18-211 0,-53 247-15,-18-18-1,-17 0 1,-18 0 0,0 35-1,35 18 1,-17 0 0,17 18-1</inkml:trace>
  <inkml:trace contextRef="#ctx0" brushRef="#br0" timeOffset="56644.44">30709 6544 0,'-17'0'16,"-1"18"31,18-1-47,0 1 15,-35 17-15,-1 53 32,19 1-17,-1-1 1,18 0-1</inkml:trace>
  <inkml:trace contextRef="#ctx0" brushRef="#br0" timeOffset="56954.66">30903 6615 0,'0'17'47,"0"18"-32,-35 124 17,17-106-17,1 18 1,17-18 0</inkml:trace>
  <inkml:trace contextRef="#ctx0" brushRef="#br0" timeOffset="57538.08">31238 6650 0,'0'0'16,"-17"0"15,-1 0-31,-17 17 16,-18 36-1,18 0 1,-1 0 0,36 18-1,0-18 1,18-18 15,17-17-15,-17-18-16,17 0 15,18-36 1,-18 1 0,-17 0-1,-18-106 32,0 123-47,0-35 16,0 35-1,-35-17 1,35 18 0</inkml:trace>
  <inkml:trace contextRef="#ctx0" brushRef="#br0" timeOffset="57904.34">31609 6579 0,'0'18'62,"0"0"-46,-18 34-1,18-34-15,-17 17 0,-1 71 16,-17-18 15,17 1-15,18-36-1,0-1 1,0-34-16</inkml:trace>
  <inkml:trace contextRef="#ctx0" brushRef="#br0" timeOffset="59136.21">27587 7549 0,'0'18'15,"0"0"16,18-18-15,123 17 31,-106-17-47,18 0 16,-18 0 15,-17 0-16,17 0-15</inkml:trace>
  <inkml:trace contextRef="#ctx0" brushRef="#br0" timeOffset="59536.5">27622 7761 0,'-17'0'16,"17"18"-16,0-1 31,17-17-15,1 0-1,53 18 1,17-18 0,-35 0-1,-36 0-15,36 0 16,0 0-1,-35 18 1,17-18 0</inkml:trace>
  <inkml:trace contextRef="#ctx0" brushRef="#br0" timeOffset="65013.39">28716 7602 0,'0'-17'31,"-18"17"-15,18-18 0,0 36 62,0-1-78,-17 1 15,17 0-15,-53 158 47,53-105-31,0-1-16,0-17 31,0-18-15,0-17-1</inkml:trace>
  <inkml:trace contextRef="#ctx0" brushRef="#br0" timeOffset="65463.71">29051 7567 0,'0'-18'15,"0"36"32,0 0-31,0-1-16,0 19 16,0 34-1,-17-17 1,17 35-1,0-17 1,-18-18 0,18-18 31</inkml:trace>
  <inkml:trace contextRef="#ctx0" brushRef="#br0" timeOffset="66412.39">29563 7602 0,'-18'-17'0,"18"-1"32,0 36 14,0-1-30,-18 19 0,1 34-1,-1-17 1,18-18-16,0 36 16,-17-1-1,17 1 1,0-18-1,-18-35 1</inkml:trace>
  <inkml:trace contextRef="#ctx0" brushRef="#br0" timeOffset="66827.68">29863 7585 0,'0'-18'16,"0"36"31,0-1-47,-18 54 15,18-18 1,-35 53 15,35-18-31,-18-18 31,0 19 1,18-72-17</inkml:trace>
  <inkml:trace contextRef="#ctx0" brushRef="#br0" timeOffset="81117.84">15681 8326 0,'-18'0'125,"1"0"-31</inkml:trace>
  <inkml:trace contextRef="#ctx0" brushRef="#br0" timeOffset="81547.15">15610 8202 0,'-17'0'31,"-1"0"0,0 18-31,-17-1 16,-18 54 0,0 35-1,0 158 32,71-175-31,70 16-1,18-16 1,-18-54 0,-52-35-16</inkml:trace>
  <inkml:trace contextRef="#ctx0" brushRef="#br0" timeOffset="82540.85">15840 8361 0,'0'-18'16,"0"36"15,0-1-15,0 1-16,-18 35 15,-17 0 1,17 35-1,1-17 1,-1-18 0,18-36-1,0 1-15,0-36 47,18 18-31,87 0 15,-87 0-31,0 0 16,17 0-1,0-17 1,-17-1 0,-18 0-1,0 1 1,-18-19-1,1 19 1,17 34 15,0 19-15,0 17 0,0-18 15,0-17-31,0 34 15,17 37 32</inkml:trace>
  <inkml:trace contextRef="#ctx0" brushRef="#br0" timeOffset="82911.11">16228 8625 0,'17'0'16,"-17"18"31,-17-18 15,17-18-62,0 1 31</inkml:trace>
  <inkml:trace contextRef="#ctx0" brushRef="#br0" timeOffset="85809.18">16616 8290 0,'-18'0'0,"1"18"15,-1-18 1,0 35 0,-35 0-1,53 36 1,0 0 0,53-19-1,-17-34 1,52-18-1,-18 0 1,-34-35 0,-19-18-1,-17 18 1,-70-89 31,34 107-32,1-1 1,17 0-16,1 18 16,17-17-1</inkml:trace>
  <inkml:trace contextRef="#ctx0" brushRef="#br0" timeOffset="86225.47">16863 8273 0,'-18'158'46,"53"-87"-14,1-53-17,-19-1-15,36 1 16,0-18 0,0-18-1,-53-35 1,0 18-1,-18-18 1,-52 0 0,-1 18-1,36 17 1,0 18 0</inkml:trace>
  <inkml:trace contextRef="#ctx0" brushRef="#br0" timeOffset="86491.66">17110 8255 0,'0'35'16,"0"18"0,35 18-1,-17-1 1,17 1 0,-35-54-1,35 1 1</inkml:trace>
  <inkml:trace contextRef="#ctx0" brushRef="#br0" timeOffset="86890.93">17339 8343 0,'0'-17'16,"-18"34"-1,18 1 1,0-1 0,0 54-1,0-18 1,18-18 0,35-17-1,0-1 1,0-17-1,-36-88 32,-17 53-31,-70-18 0,17 0-1,0 36 1,35 17-16,1 0 15,-1 0 1</inkml:trace>
  <inkml:trace contextRef="#ctx0" brushRef="#br0" timeOffset="88473.07">17639 8043 0,'0'18'31,"18"-18"-15,-1 18-16,36-1 31,0 54-15,35 35-1,18-1 1,0 107 15,-106-141-15,0-36-16,-18 36 15,-52-1 1,34-17 0,19-35-16</inkml:trace>
  <inkml:trace contextRef="#ctx0" brushRef="#br0" timeOffset="89689.93">18239 8590 0,'17'0'47,"1"0"-47,0 0 15,52-18 1,-17 18-1,-18 0-15,18 0 16,35-17 0,1 17-1,-54 0 1</inkml:trace>
  <inkml:trace contextRef="#ctx0" brushRef="#br0" timeOffset="89997.2">18486 8467 0,'-18'0'16,"0"0"0,18-18-1,0 36 1,0-1-1,0 1 1,0 35 0,36 17-1,-1-17 1,18 18 0,-36-53-1</inkml:trace>
  <inkml:trace contextRef="#ctx0" brushRef="#br0" timeOffset="90532.62">18680 8290 0,'0'0'0,"-53"-53"16,0 36 0,17 17-16,-16 0 15,-54 0 1,0 53 0,0 17-1,53 212 32,71-229-47,-1-17 16,72 52-16,34 0 31,-35-53-15,71-17-1,-36-53 1,-34-18-1,-72 17-15,36-16 16,-53-54 0,0 0-1,-53 18 1,0 35 0,-17 0-1,-1 18 1,54 17 15</inkml:trace>
  <inkml:trace contextRef="#ctx0" brushRef="#br0" timeOffset="94805.66">19667 8361 0,'0'-18'15,"-17"18"1,17 18 46,0-1-62,0 1 16,0 17 0,35 54-1,-17-37 1,-18-34-16,17 17 15,1 18 1,-18-35 0</inkml:trace>
  <inkml:trace contextRef="#ctx0" brushRef="#br0" timeOffset="95116.88">20020 8308 0,'0'-18'16,"0"36"15,0 0-31,0-1 15,0 54 1,0-18 0,35 123 31,-35-123-47,0-35 15,0-1 1</inkml:trace>
  <inkml:trace contextRef="#ctx0" brushRef="#br0" timeOffset="95416.08">20338 8343 0,'17'-17'0,"-17"-1"32,0 36-17,0 52 32,0-52-47,0 17 0,0 36 16,18-36-1,0-18 1,-18 19 0,35 17-16</inkml:trace>
  <inkml:trace contextRef="#ctx0" brushRef="#br0" timeOffset="95966.49">20779 8361 0,'17'-18'16,"-17"1"-16,0-1 31,-17 36-15,-36-1 0,17 54-1,19-1 1,17-17-1,0-18-15,35 1 16,36-1 0,34-17-1,-34-54 1,-36 1 0,1-141 30,-36 140-46,-53-16 16,0 34 15,-18 0-15,1 18 0,52 0-16</inkml:trace>
  <inkml:trace contextRef="#ctx0" brushRef="#br0" timeOffset="96765.05">19667 8414 0,'0'-18'0,"0"0"31,-17 18-15,17 18 46,35 53-31,0-36-15,1 18 0,-1 17-1,0 1 1,-17-36-1,-18 1-15</inkml:trace>
  <inkml:trace contextRef="#ctx0" brushRef="#br0" timeOffset="97330.45">21819 8343 0,'-17'0'31,"17"18"1,17-18-17,1 0 1,17 0-1,53 0 1,1 0 0,-19 0-1,1 0 1,-54 0-16</inkml:trace>
  <inkml:trace contextRef="#ctx0" brushRef="#br0" timeOffset="97613.65">21872 8537 0,'0'18'16,"-17"-18"-16,34 17 31,1-17-15,35 0-1,53 0 1,-1 0 0,-34 0-1,-18 0 1</inkml:trace>
  <inkml:trace contextRef="#ctx0" brushRef="#br0" timeOffset="110812.04">5203 14287 0,'-17'0'93,"17"18"-93,-18-18 16,-17 0 0,17 0-16,-35 18 15,-35 17 1,-18 18 0,18-18-1,53 1 1,35-1-1,53 18 17,-18-53-17,-17 0-15,35 17 16,17-17 0,-17 18-1,-18 0 1,-35-1-1,0 1 17,0 17-17,-35 0 1,-18-17 0,-17 0-1,17 17 1,0-35-1,0 18 1,0-36 15</inkml:trace>
  <inkml:trace contextRef="#ctx0" brushRef="#br0" timeOffset="111266.36">5397 13899 0,'0'-17'31,"0"-1"-16,0 36 32,-17-1-31,17 19 0,-18-1-1,1 36 1,17-1-1,0-52-15</inkml:trace>
  <inkml:trace contextRef="#ctx0" brushRef="#br0" timeOffset="111619.61">5856 14605 0,'0'18'16,"18"-18"47,-1 0-63,72 0 31,-72 0-31</inkml:trace>
  <inkml:trace contextRef="#ctx0" brushRef="#br0" timeOffset="111884.8">5803 14940 0,'18'0'47,"70"-18"-16,-70 18-31,17 0 0</inkml:trace>
  <inkml:trace contextRef="#ctx0" brushRef="#br0" timeOffset="113373.86">7708 13899 0,'-17'0'47,"-1"0"-31,0 0-16,-52 0 15,-54 18 1,54-18-1,34 0-15,-122 18 47,122-1-31,1 1 0,35 0-1,0 35 1,0 35-1,18 18 1,-1-18 0,-17-53-16,36 71 15,-36 35 1,35 18 0,-35-18-1,0-18 1,0 36-1,-18 17 1,-35 142 31,53-283-47,0 71 31,-17 0-15,-1-53-1,18-36-15,0 36 16,0 0 0,0 0-1,0-18 1,18-17 0,-18 0-1,17-18 1,1 0-1,0 0 1,17-18 0,141-17 31,-158 17-32,35 1 1,35-1-1,-17 0 1,-18 1 0,-36 17 15</inkml:trace>
  <inkml:trace contextRef="#ctx0" brushRef="#br0" timeOffset="115337.25">7920 14164 0,'0'0'0,"0"-18"15,0 1 1,-18 17-16,18-18 15,0 36 32,0-1-31,0 19-16,0 17 31,0-36-31,0 54 16,0 17-1,0 0 1,0-35 0,0-18-1,0-17 1</inkml:trace>
  <inkml:trace contextRef="#ctx0" brushRef="#br0" timeOffset="115728.53">8220 14129 0,'0'0'0,"0"-18"16,0 36 47,0 17-48,0-17-15,0 17 16,0 35-1,0 19 1,0-36 0,0-18-16,0 0 15,0 36 1,0-36 15,17-35-31</inkml:trace>
  <inkml:trace contextRef="#ctx0" brushRef="#br0" timeOffset="116149.83">8537 14182 0,'0'-18'16,"0"36"31,0-1-32,0 1 1,0 17 0,0-17-16,-17 35 15,17 35 1,0-17 0,17-1-1,-17-52 1,35 35 15</inkml:trace>
  <inkml:trace contextRef="#ctx0" brushRef="#br0" timeOffset="116644.18">8908 14199 0,'0'18'62,"0"0"-46,0 17-1,0 53 1,0 0 0,0-35-1,0-18-15,0 18 16,0 0 0,17 0-1,-17-35 1</inkml:trace>
  <inkml:trace contextRef="#ctx0" brushRef="#br0" timeOffset="120439.88">8008 15557 0,'0'-17'16</inkml:trace>
  <inkml:trace contextRef="#ctx0" brushRef="#br0" timeOffset="120807.14">7973 15522 0,'-36'0'15,"72"0"-15,-89 18 16,0 17-1,0 0 1,35 18 15,18 0-15,53 0 0,35-18-1,-35-35 1,53 0-1,-18-35 1,-35-106 31,-53 106-47,-35-1 16,-18-16-1,0 34 1,18 0-1,17 18 1,18 18 15</inkml:trace>
  <inkml:trace contextRef="#ctx0" brushRef="#br0" timeOffset="122305.2">8431 15487 0,'18'0'93,"-36"0"142,18 18-220,0-1 1,0 36 0,36 18-1,-19-18 1,-17 88 31,0-124-47,0 1 15</inkml:trace>
  <inkml:trace contextRef="#ctx0" brushRef="#br0" timeOffset="122705.49">8696 15540 0,'0'-18'0,"0"36"47,0-1-31,0 1-1,0 35 1,0 18-1,35-1 1,-17-17 0,0-18-1,-18-17-15,17 0 16,1-18-16</inkml:trace>
  <inkml:trace contextRef="#ctx0" brushRef="#br0" timeOffset="128865.87">8996 15557 0,'17'-17'16,"-17"34"46,0 1-62,0 0 16,0-1-16,0 19 16,0-19-16,18 36 15,53 0 1,-36-35-1,0-1 17,71-69-1,-88 16-15,-18-17-1,-36 36 1,-34-36-1,17 35 1,-18 0 0,18 18-1,36 0 1,-18 18 0,17 0-1</inkml:trace>
  <inkml:trace contextRef="#ctx0" brushRef="#br0" timeOffset="130379.95">10354 14305 0</inkml:trace>
  <inkml:trace contextRef="#ctx0" brushRef="#br0" timeOffset="130581.08">10354 14305 0</inkml:trace>
  <inkml:trace contextRef="#ctx0" brushRef="#br0" timeOffset="131578.79">10354 14305 0,'0'-18'547,"0"1"-516,-18 17 0,1 0-15,-1 0-1,0 0 1,-17 35 0,0 0-1,0 18 1,35-35-16,35 105 31,0-87-15,18-19-1,0 1 1,0-36 0,-35 1-1,17-36 17,-35 18-17,0-18 1,-35 0-1,-1 0 1,19 35 0,-1 0-1,18 1 1</inkml:trace>
  <inkml:trace contextRef="#ctx0" brushRef="#br0" timeOffset="132166.21">10672 14182 0,'-18'0'63,"18"17"30,0 1-93,0 17 16,0 0 0,0 54-1,35-1 1,-17 88 31,-18-158-47</inkml:trace>
  <inkml:trace contextRef="#ctx0" brushRef="#br0" timeOffset="132462.43">10901 14217 0,'0'0'0,"0"-18"0,17 18 16,-17-17 0,0 34 15,0 36-16,0 106 32,18-124-47,0-17 0,-18 17 0,17 18 16,19-18 0</inkml:trace>
  <inkml:trace contextRef="#ctx0" brushRef="#br0" timeOffset="132911.75">11412 14164 0,'0'-35'16,"-17"35"15,-1 17-31,-88 107 47,89-71-47,17 17 31,17-17-31,54 0 31,-18-35-15,35-36 0,-53 1-1,36-36 1,-54-18 0,-17-17-1,0 53 1,-17 17-16,-19-17 15,-16 17 1,-37 0 0</inkml:trace>
  <inkml:trace contextRef="#ctx0" brushRef="#br0" timeOffset="134038.54">10195 15681 0</inkml:trace>
  <inkml:trace contextRef="#ctx0" brushRef="#br0" timeOffset="134075.57">10195 15681 0</inkml:trace>
  <inkml:trace contextRef="#ctx0" brushRef="#br0" timeOffset="134125.61">10195 15681 0</inkml:trace>
  <inkml:trace contextRef="#ctx0" brushRef="#br0" timeOffset="134225.68">10195 15681 0</inkml:trace>
  <inkml:trace contextRef="#ctx0" brushRef="#br0" timeOffset="134304.74">10195 15681 0</inkml:trace>
  <inkml:trace contextRef="#ctx0" brushRef="#br0" timeOffset="134344.76">10213 15681 0</inkml:trace>
  <inkml:trace contextRef="#ctx0" brushRef="#br0" timeOffset="134409.81">10213 15681 0,'0'0'15</inkml:trace>
  <inkml:trace contextRef="#ctx0" brushRef="#br0" timeOffset="135591.65">10213 15681 0,'18'0'110</inkml:trace>
  <inkml:trace contextRef="#ctx0" brushRef="#br0" timeOffset="136057.97">10336 15575 0,'-17'0'15,"-1"0"-15,-17 18 32,-18 17-17,18 0 1,17 18 0,18 0-1,123 53 16,-70-88-15,18-36 0,-18 0-1,-18-35 1,-35 1 0,0-1-1,0 35-15,-35-17 16,0-18-1,-1 35 17,19 18-17</inkml:trace>
  <inkml:trace contextRef="#ctx0" brushRef="#br0" timeOffset="136491.29">10742 15522 0,'-18'18'15,"1"-18"-15,-18 17 16,-1 36-1,36 18 17,0-36-17,36 1 1,34-1 0,1-35-1,-18-35 1,-18 17-1,-18-123 17,-52 105-17,-18 19 1,0-1 0,0 18-1,36 18 1</inkml:trace>
  <inkml:trace contextRef="#ctx0" brushRef="#br0" timeOffset="136856.54">11060 15416 0,'0'-17'16,"0"-1"15,0 36 0,0-1-15,17 54-1,18-1 1,1 1 15,-19-36-15,1 18 0,0-17-1</inkml:trace>
  <inkml:trace contextRef="#ctx0" brushRef="#br0" timeOffset="137307.87">11359 15311 0,'18'0'15,"-18"-18"1,0 36 0,0-1-1,0 142 32,18-89-47,-1 1 16,1 0-1,0-1 1,-18-35 0,35-35-1</inkml:trace>
  <inkml:trace contextRef="#ctx0" brushRef="#br0" timeOffset="138738.87">11906 13899 0,'-17'-17'31,"17"-1"-15,0 1 15,17 17-15,19-18-1,69 0 1,1 1-1,-18-1 1,18 0 0,-18 18-1,-35 18 1,-35 0 0,-18 52-1,0 18 1,0 177 31,0-159-47,0 70 15,0 1 17,0-1-17,0-70 1,0-53-16,0 53 15,0 52 1,18-17 0,-18-17-1,17-54 1,-17 19 0,0-19-1,0 1 1,0-1-1,0-34 1,-35 122 31,17-140-31,18 17-1,-17 0 1,17-17-1,0 0 1,-18-18 0,-17 17-1,-1-17 1,1 18 0,18-18-16,-1 0 15,-17 0 1</inkml:trace>
  <inkml:trace contextRef="#ctx0" brushRef="#br0" timeOffset="143894.54">4674 17145 0,'0'-18'31,"-17"18"-31,-1 0 16,-70 53 31,53-17-47,-1 34 31,19-35-15,34 18-1,19-35 1,34 0 0,-17-36-1,0-17 1,-35-18-1,-18 0 1,-36 0 0,1 0-1,-18 18 1,18-1 0,88 19 30,-18 17-30,53-35 0,36-1-1,-54 19 1,-34-1-16,16 0 16,-16-17-1,-54 70 16,0-17-31,18 35 16,-35 53 0,35 35-1,-17-18 1,17-35 0,17 1-1,1-36 1</inkml:trace>
  <inkml:trace contextRef="#ctx0" brushRef="#br0" timeOffset="144427.93">5186 17180 0,'17'0'15,"-17"36"1,18 16 0,-18 19-1,0-36-15,0 36 16,0 17 0,0 0-1,0-70 1,18-36 31,-36-35-32,0-53 1,18 36 0,0-36-1,18 36 1,0 17-1,17 53 1,0 0 0,18 17-1,-35 19 1,-36-1 0,1 0-1,-19 0 1,1 1-1,0-19 17</inkml:trace>
  <inkml:trace contextRef="#ctx0" brushRef="#br0" timeOffset="145664.81">6050 17268 0,'0'-17'0,"18"17"16,-36 17-1,0 1 1,-34 35 0,52-18-1,-18 18 1,0-18-1,36-35 1,17-17 15,36-18-15,-1-89 15,-70 89-31,0 0 16,-17-18-1,-19 35 1,36 0 0,18 18 15,17 18-15,36-36-1,35-17 1,-36 0-1,-34 17-15,16-17 16,19-36 15,-71 1-15,0 17 0,-88 88 15,70-17-16,-17 88 1,35-18 0,0 53-1,18 0 1,17 18 0,-18-71-1,-17 18 1,0-53-1,-17-36 1,-1-17 0</inkml:trace>
  <inkml:trace contextRef="#ctx0" brushRef="#br0" timeOffset="145780.87">6385 17709 0,'-53'-52'16,"53"-1"-1,71-36 32,-1 54-47</inkml:trace>
  <inkml:trace contextRef="#ctx0" brushRef="#br0" timeOffset="146913.7">7267 17198 0,'0'-18'16,"0"1"0,0 34 15,0 1-31,0 17 15,0 18 1,18 0 0,-18-18 15,17-17-31,-17 0 16,18-18-1,0-36 1,-1-34-1,19-54 17,-36 107-17,17 52 17,1-17-17,-18-1-15,18 18 16,35 1-1,-18-1 1,-18-35 0,19 0 15,-1-18-15,-17-17-1,17 0 1,-17 0-1,-1 17 1,-34 36 31,17 17-31,35 0-1,18 0 1,0-17-1,-18-18 1,18 0 0,-18-35-1,18-1 17,-35 1-17,-1-18 1,1 36-1,-18 34 17,0 71 15,18-88-47,17 36 15,-17-19 1,17-17-1,-35-17 17,0-1-32</inkml:trace>
  <inkml:trace contextRef="#ctx0" brushRef="#br0" timeOffset="147085.81">8149 17022 0,'0'0'0,"-17"-18"15,-19 0 1,19 1 0,-1-1-1,36 0 17</inkml:trace>
  <inkml:trace contextRef="#ctx0" brushRef="#br0" timeOffset="147625.2">8414 17039 0,'17'18'15,"-17"17"1,0-17-16,0 35 15,-17 0 1,-19-1 0,19-34-1,-1 0-15,1-18 16,69-71 31,-16 18-47,34 36 15,-17-36 1,-18 0 0,18 18-1,-35 17 17,-36 36-1,-35 34-16,36-16 1,-1-19-16,-17 19 16,35-1-1,0 0 1,70-17 0,89-18 15</inkml:trace>
  <inkml:trace contextRef="#ctx0" brushRef="#br0" timeOffset="147884.37">9207 17039 0,'-17'0'15,"-1"0"1,-17 0-1,-18 18 1,18 35 0,17 0-1,18 0 1,0-18 0,53-18-1,106-52 16</inkml:trace>
  <inkml:trace contextRef="#ctx0" brushRef="#br0" timeOffset="148446.79">9296 17163 0,'0'-71'15,"0"53"1,0 107 0,-18-178-1,0 107 1,1 17-1,-1 1 1,36-1 0,17-17-1,-17-18-15,17 0 16,18 0 0,-18-36-1,-17 1 1,-71-88 31,18 70-47,17-36 15,18 36 1,53-17 15,0-1-15,17 36-1,1 17 1,-36 36 0,0 35-1,-35 35 1,0 18 0,0-35-1,-17 52 1,17-35-1,35 36 32,-17-124-47,17 0 16</inkml:trace>
  <inkml:trace contextRef="#ctx0" brushRef="#br0" timeOffset="149145.29">10760 17198 0,'-18'0'0,"0"0"31,36 0 16,0 0-47,35 0 16,52-18 0,-34 1-1,52 17 1,-17-18-1,-53 18 1</inkml:trace>
  <inkml:trace contextRef="#ctx0" brushRef="#br0" timeOffset="149594.61">10848 17410 0,'-35'17'15,"17"-17"-15,0 18 16,1-1 0,34-17 15,1 0-31,35 0 16,194-35 30,-177 35-30,-17 0 0,18 0-1,-53 0 1,-18 18 15</inkml:trace>
  <inkml:trace contextRef="#ctx0" brushRef="#br0" timeOffset="152374.57">12735 17039 0,'18'0'0,"-18"-17"16,-18 17 0,18-18-1,-17 18-15,-19 18 32,-17 17-17,18 0 1,18 0-16,-36 18 15,88 141 17,18-158-17,35-19 1,-17-17 0,-1-35-1,-17 0 1,-35 17-1,-18 0 17,0 1-17,-18 17 1,18-18 0,-18 18-1,36 0 1</inkml:trace>
  <inkml:trace contextRef="#ctx0" brushRef="#br0" timeOffset="153091.07">12876 17268 0,'-70'36'15,"17"-36"1,-53 53 0,71-53-16,0 17 15,-1-17 1,54 0-1,88-35 1,-18 17 0,-53 1-16,53-1 15,-52 0 32,-107 36-47,-17 35 16,-71 0-1,53 17 1,71-34 15,70-54-15,36 0 0,105-34-16</inkml:trace>
  <inkml:trace contextRef="#ctx0" brushRef="#br0" timeOffset="153690.51">14005 16933 0,'-17'-17'16,"-1"-1"-1,0 0 17,18 36-17,0 0 1,0 35 0,0 35-1,0-18 1,18 19-1,17-1 1,-17-18 0,0-34-1,-1-36-15</inkml:trace>
  <inkml:trace contextRef="#ctx0" brushRef="#br0" timeOffset="154027.76">14446 16933 0,'0'0'0,"18"0"15,0-17 1,-18 34 15,0 19-15,0 34-1,0 18 1,0 18 0,0-53-1,17 18 1,-17-18-1</inkml:trace>
  <inkml:trace contextRef="#ctx0" brushRef="#br0" timeOffset="154308.94">14817 16951 0,'0'18'31,"0"-1"-15,0 36-1,0 18 1,0-18-1,35 105 32,-17-140-47</inkml:trace>
  <inkml:trace contextRef="#ctx0" brushRef="#br0" timeOffset="154639.19">15258 16933 0,'17'0'15,"-17"-17"1,0 34-1,18 54 1,-36 88 31,18-89-31,18 1-1,-18-1 1,18-34-1,-18-19-15,-18 1 16</inkml:trace>
  <inkml:trace contextRef="#ctx0" brushRef="#br0" timeOffset="157771.41">16210 17004 0,'-18'0'16,"1"18"0,-89 34 15,71-16-16,-1-1 1,36 0-16,-35 1 16,35 34-1,35-17 1,36-35 0,0-18 15,-1-18-16,-17-17 1,-18-18 0,-35 18-1,-17-36 1,-36 18 0,0 18-1,-35 0 32</inkml:trace>
  <inkml:trace contextRef="#ctx0" brushRef="#br0" timeOffset="158569.99">16510 16933 0,'0'-17'47,"0"34"46,18 1-77,-18 0-16,0 17 16,17 18-1,1 35 1,0-17-1,-1-1 1,1 36 31,-18-88-47</inkml:trace>
  <inkml:trace contextRef="#ctx0" brushRef="#br0" timeOffset="158951.26">16969 16951 0,'17'0'16,"-17"-18"-16,0 71 63,0-17-63,0 16 15,0-34-15,0 35 31,18 35-15,0-35 0,-1-18-1,-17 1 1</inkml:trace>
  <inkml:trace contextRef="#ctx0" brushRef="#br0" timeOffset="177932.75">11307 14411 0,'17'-18'47,"18"1"-31,18-36 0,36-18 15,-107 89 0,-35 35-15,35-36-16,-70 36 15,0 36 1,35-19 0,53-52-1,35-18 1,54-53-1,16-18 1,1-17 15,-53 35-15,-53 18-16,0 17 16,-35 18-1,-230 141 32,230-123-47,-18 17 16,71-17-1,52-36 1,1 1 0,35-54-1,-36 18 1,-70 18-1,-17 35 1,-1 0-16,-35 17 31,-35 1-15,35 0 0,71-36 15,193-105 16,-193 105-47,-18 0 15,-18 1 1,-35 34 0,0 1-1,36-18 1,17 18-1,17-18 17,1 17-17,17-17-15</inkml:trace>
  <inkml:trace contextRef="#ctx0" brushRef="#br0" timeOffset="179163.62">10054 14252 0,'0'-17'16,"0"-1"15,-17 18 0,-1 18 0,0-1-15,1-17-16,-1 35 16,-17 18-1,17 71 17,18-89-17,18 0 1,17 1-1,18-54 1,17 0 0,-34 1 15,17-36-15,-18 0-1,-35 0 1,0 18-1,-18-1 1,-17-16 0,-18 34-1,0 0 1,-17 1 31,52 17-47,18 17 31</inkml:trace>
  <inkml:trace contextRef="#ctx0" brushRef="#br0" timeOffset="187119.28">17427 17057 0,'0'-18'31,"-17"18"-15,-1 0-16,0 0 15,-35 18 1,18-1 0,0 19 15,0 52 0,35-53-15,35 18-1,18-35 1,17-1 0,-34-34-1,16-19 1,-16-16 0,-19-19-1,-17 36 1,0-1-16,-35 1 15,17 0 1,-17 17 15,18 18-15,-1 18 0,18 0-16</inkml:trace>
  <inkml:trace contextRef="#ctx0" brushRef="#br0" timeOffset="189670.08">18486 17004 0,'-18'0'16,"18"18"-1,-18-1 1,1-17-1,17 18 1,-18 35 0,18-18-1,0-17-15,18-1 16,17 36 0,18-53-1,88-35 32,-106 17-47,-17-35 16,-1-17-1,-34 35 1,-1 17-16,-17-17 16,-36 17 15,1 18-16,17 18 1,18-18 0,35 35-1</inkml:trace>
  <inkml:trace contextRef="#ctx0" brushRef="#br0" timeOffset="190411.62">18874 16951 0,'0'-18'15,"0"1"1,0-1 0,0 36 30,0-1-46,17 107 47,1-71-47,0 0 16,-18-36 0,0 19 15,0-19-16,0-34 64,17 17-1,-17-18-47,-17 18-15</inkml:trace>
  <inkml:trace contextRef="#ctx0" brushRef="#br0" timeOffset="190918.98">18874 16986 0,'-18'0'32,"18"18"-17,0 0 1,0 17-1,-18 35 1,18 1 0,18-1-1,17-34 1,18-19 0,0-17-1,-18-35 1,1-18-1,-19-17 1,-17-19 0,-53 1-1,-105 18 32,105 70-31,0 17-1,35 19 1,18-19 0</inkml:trace>
  <inkml:trace contextRef="#ctx0" brushRef="#br0" timeOffset="191218.19">19191 16933 0,'18'0'15,"-18"-17"-15,0-1 32,0 71-1,0-18-16,35 53 1,-35-35 0,35 18-1,-17-1 1,0-17 0</inkml:trace>
  <inkml:trace contextRef="#ctx0" brushRef="#br0" timeOffset="191452.36">19526 16880 0,'0'-35'16,"0"53"30,0-1-46,0 1 16,0 70 0,36 18-1,-19-53 1,18 35 0</inkml:trace>
  <inkml:trace contextRef="#ctx0" brushRef="#br0" timeOffset="192051.79">20426 16775 0,'0'-18'15,"0"-17"1,-18 35 0,-17 35-1,-36 18 1,18 17 0,53 1-1,0-18 1,159 17 31,-88-70-32,17-35 1,-53-18 0,-17-17-1,-18-1 1,-53 18-1,0 36 1,0-1 0,18 18-1</inkml:trace>
  <inkml:trace contextRef="#ctx0" brushRef="#br0" timeOffset="192518.12">20796 16739 0,'18'0'15,"-18"-17"-15,-18 17 32,1 17-17,-19 1 1,19 0-16,-1 34 15,-17 19 1,52 0 0,19-1-1,17-52 1,35 17 0,-35-35-1,-18-35 1,-35 0 15,0-1-31,0-17 16,-159-141 15,142 177-15,-19 17-1,1 0 1,17 17-1</inkml:trace>
  <inkml:trace contextRef="#ctx0" brushRef="#br0" timeOffset="192834.33">21131 16651 0,'0'-18'31,"0"1"1,0 34-17,0 36 1,0 18-1,0-1 1,18 19 0,-18-19-1,35-17 1,-17-35 0</inkml:trace>
  <inkml:trace contextRef="#ctx0" brushRef="#br0" timeOffset="193100.53">21502 16722 0,'17'-18'16,"-17"0"0,0 36 15,0 0-16,0 52 1,0 36 0,0 0-1,0-53 1,0 53 0,0-89-1</inkml:trace>
  <inkml:trace contextRef="#ctx0" brushRef="#br0" timeOffset="195541.27">13406 17815 0,'17'18'0,"1"-18"16,17 0-16,18 0 31,-18 0-31,36 0 16,52 0 0,18 0-1,-17 0 1,-36 0-1,36 0 1,-1 0 0,177 0 31,-247 0-47,158 0 31,-105 0-31,53 0 15,-53 0 1,53 0 15,-1 0-15,19 18 0,-71-18-1,35 0 1,17 0-1,37 0 1,-90 0 0,-52 0-16,53 0 15,300 0 32,-353 0-47,53 0 16,35-18-1,17 18 1,-16 0 15,-37 0-15,-52 0-16,35 0 16,71 0-1,0 0 1,-18-18-1,-35 18 1,17 0 0,1-17-1,-1 17 1,142-18 31,-230 18-47,71-18 15,-18 18 17,-35 0-32,35 0 31,-17 0-15,17 0-1,-17 0 1,17 0-1,0 0 1,18 0 0,-36 0-1,36 0 1,18 0 0,158 0 30,-212 0-30,19 0-16,17 0 16,-1 0 15,-52 0-15,35 0-1,-17 0 1,0 0-1,-36 0 1,-18 0-16,19 0 16,-1 0-1,0-17 1,-17 17 0,17 0-1,36 0 32,-54 0-31,-17-18 15,0 0 47,-17 18-62,17-17-1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8T07:41:25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5962 4674 0,'-35'-53'16</inkml:trace>
  <inkml:trace contextRef="#ctx0" brushRef="#br0" timeOffset="916.65">5186 4357 0,'-35'0'15,"17"0"1,0 0-16,-17 0 47,53 0-16,-1 0-15,1 0-1,0 0-15,17-18 16,0 18-1,18-17 17,-18-1-32,1 18 15,52-35 1,-18 17 0,-17 0-1,0 1 1,0 17-1,88-53 17,-88 53-17,18-18 1,-36 0 0,0 1-1</inkml:trace>
  <inkml:trace contextRef="#ctx0" brushRef="#br0" timeOffset="1600.13">6914 3757 0,'18'0'32,"0"18"-32,-1-18 15,107 88 32,-71-53-47,-18 0 16,0 1-1</inkml:trace>
  <inkml:trace contextRef="#ctx0" brushRef="#br0" timeOffset="1900.35">7126 3757 0,'-18'0'15,"18"18"1,-52 158 31,34-105-47,0 34 15,1-34 1,-1 17 15,18-70-31</inkml:trace>
  <inkml:trace contextRef="#ctx0" brushRef="#br0" timeOffset="2649.88">7743 3510 0,'-17'0'16,"-1"0"-1,-52 35 1,17 1 0,-35 34-1,-18 36 32,106-71-31,17-17-1,19 0-15,-1-18 32,18-18-17,0 18 1,-18-18-1,-17 18 1,-18 18 0,0 17-1,17 1 1,-17 16 0,-53 1-1,18-17 1,17-19-16,-87 19 47,87-19-32,0-17-15</inkml:trace>
  <inkml:trace contextRef="#ctx0" brushRef="#br0" timeOffset="5301.76">3828 5203 0,'17'0'16,"1"0"-16,0-17 15,52-1 1,1-17-1,34 0 1,-34 17 0,-36 0-16,18 1 15,0-19 1,0 36 0,-35 18 15,17 17-16,0 18 1,1 35 0,87 230 15,-88-265-15,36 141-1,-1-18 1,1 18-1,-18-70 1,17 52 0,-17-35-1,-17-35 1,-36-53 0,0-18 15,0-17-16,-18-18 1,-35 18 0,-53 17-1,18 0-15</inkml:trace>
  <inkml:trace contextRef="#ctx0" brushRef="#br0" timeOffset="6527.64">1923 5768 0,'0'18'47,"-18"-18"-31,-17 35 15,-1 0-31,1 0 16,-18 1-1,18-1 1,35 0 0,0 18-1,0 0 16,35 35-15,18 18 0,18 35-1,-36-53 1,53 53 0,-17 1-1,-1-19 1,36 177 31,-88-247-47,35 53 15,0-36 1,-18-34 0,35-19-1,19-34 1,16-19 15,-34-17-15,-36 36-16,36-19 15,17-34 1</inkml:trace>
  <inkml:trace contextRef="#ctx0" brushRef="#br0" timeOffset="7200.11">2117 5927 0,'0'0'0,"-18"0"16,18-18-1,-18 18-15,18 18 63,0-1-47,36 54-1,17 17 1,-36-17-1,36 17 1,-18-18 0,-35 1 31,18-71-32</inkml:trace>
  <inkml:trace contextRef="#ctx0" brushRef="#br0" timeOffset="8235.84">2752 6844 0,'-18'-18'31,"0"1"-15,18 34 15,0 1-15,0 17-1,0 53 1,18 1 0,0-19-1,-18-35 1,17 1 0,19-54 30,-36 0-46,35 1 16,-18-19 0,19 19-1,-1-18 1,-17-1 0,-1 19-1,-17-1 1,0 0-1,0 36 17,0 0-17,0-1 1,0 54 0,36-1-1,-19-34 1</inkml:trace>
  <inkml:trace contextRef="#ctx0" brushRef="#br0" timeOffset="9258.58">3475 5644 0,'-18'-17'0,"18"34"62,0 1-46,0 0-16,0 52 16,0-34-16,0 34 15,0 18 1,18-17 0,-18-36-1,0-17-15,17-1 16,1-17 15,0-17-15,70-36 15,-70 35-15,-1-17-1,1 0 1,-18-1-1,0 1 1,0 17 0,-35 1-1,35 34 17,0 19-17,0 34 1,35 1-1,-17-18 1,17 0 0</inkml:trace>
  <inkml:trace contextRef="#ctx0" brushRef="#br0" timeOffset="9592.82">4110 6473 0,'0'18'16,"0"0"15,0-1-15,0 54-1,53 17 1,35 141 15,-88-193-15,35 17-1</inkml:trace>
  <inkml:trace contextRef="#ctx0" brushRef="#br0" timeOffset="11374.08">10389 4374 0,'0'18'15,"0"0"63,-17-18-62,-1 17 15,18 1-31,-35 0 32,35-1-17,0 1 1,0 0-1,17-18 1,1 0 0,194-53 15,-106 17-15,35 1-1,88-18 1,36-17-1,-1-1 1,-88 18 0,-105 35-1,70-17 1,36 18 0,-107-1-1,-35 0 1,-35 36 15</inkml:trace>
  <inkml:trace contextRef="#ctx0" brushRef="#br0" timeOffset="11906.46">10583 5362 0,'71'0'15,"-18"-17"-15,158-1 16,-17-17 0,-88 17-1,141-17-15,124-18 32,-19 0-17,-69 18 1,-142 17-1,18-17 1,-89 17 0,-35 0-1</inkml:trace>
  <inkml:trace contextRef="#ctx0" brushRef="#br0" timeOffset="12372.79">11342 4322 0,'-88'0'16,"70"0"-16,-35 0 15,177 0 32,-1-18-47,159-17 31,71-18-15,-106 17 0,106-34-1,-89 17 1,-140 18-1,-89 35-15,18-18 16,-35 18-16</inkml:trace>
  <inkml:trace contextRef="#ctx0" brushRef="#br0" timeOffset="12855.13">11412 5274 0,'124'0'15,"546"-106"32,-458 71-47,141-36 32,-283 54-32,-17 17 15,18-18 1,-36 0-1</inkml:trace>
  <inkml:trace contextRef="#ctx0" brushRef="#br0" timeOffset="86675.61">25788 1464 0,'-18'0'0,"18"18"47</inkml:trace>
  <inkml:trace contextRef="#ctx0" brushRef="#br0" timeOffset="87079.9">25735 1499 0,'0'0'0,"0"18"0,0 0 31,-18 34-15,18-16 0,0 17-1,0 0 1,18-18 0,0-17-1,-1-18-15,1 17 16,35-17-1,-18-17 1,18-1 0,-35-17-1,-18-89 32,0 89-31,-18 17-1,1-17 1,-19 0 0,19 17-1,-1 18 1,18 18 31</inkml:trace>
  <inkml:trace contextRef="#ctx0" brushRef="#br0" timeOffset="88661.02">25770 1270 0,'0'-18'16</inkml:trace>
  <inkml:trace contextRef="#ctx0" brushRef="#br0" timeOffset="89227.42">25770 1252 0,'0'18'93,"0"0"-93,18-1 16,-18 265 31,18-246-47,-1 52 15,1 35 1,0-87 0,-18-19-1,0-34 17,0-1-32,0-70 15,0 0 16,17 35-15,-17 17-16,18 1 16,0 0-1,34 17 1,-34 18 0,70 141 30,-88-88-30,0-17-16,0-1 16,-35 18-1,-36-18 17,36-35-32,0 0 15,0-18 16,17 1-31</inkml:trace>
  <inkml:trace contextRef="#ctx0" brushRef="#br0" timeOffset="89760.8">26229 1676 0,'0'0'0,"0"17"0,0 19 16,-18 17 0,18-18-1,0-18-15,0 1 16,53-36 31,-17 1-47,-1-18 15,-18 17 1,19-17-16,-36-18 16,0 17-1,-36 19 16,-16 17-15,-1 17 0,35-17-16</inkml:trace>
  <inkml:trace contextRef="#ctx0" brushRef="#br0" timeOffset="90422.27">26652 1164 0,'0'-17'0,"0"-1"16,0-17-16,0 17 15,18 36 16,-18-1-15,18 36 0,-1 0-1,-17-18-15,0 36 16,18 35 0,0-18-1,-18-18 1,0-52-1,0 17 1,0-88 31,17 18-47,1 0 16,17 0-1,-17 17 1,17 18 15,-17 0-15,17 18-1,-35 17 1,0 18 0,0-36-1,-35 19 1,-1-1-1,-17-17 1,18-18 0,18 0-16</inkml:trace>
  <inkml:trace contextRef="#ctx0" brushRef="#br0" timeOffset="90976.67">27076 1464 0,'0'-18'0,"-18"18"47,18 18-32,0 0 1,0-1-16,18 107 47,-18-71-47,17-18 15</inkml:trace>
  <inkml:trace contextRef="#ctx0" brushRef="#br0" timeOffset="91559.08">27517 864 0,'0'18'47,"17"88"-16,1-36-31,0 54 32,-18-36-17,0-35 1,0 0 0,0-36-1,0-34 1,17-36-1,1 18 1,-18 17-16,17 0 16,19 1-1,-19 17 1,19 35 0,-19-17-1,19 105 32,-89-88-31,35-17-1,-35 0 1,18-18 0,35-18-16</inkml:trace>
  <inkml:trace contextRef="#ctx0" brushRef="#br0" timeOffset="92016.4">27887 1288 0,'18'0'15,"-1"0"1,1 17 0,0 1-1,-1 17 1,-17 18-1,-17-18 1,-1 36 0,-17-36-1,35-17 1,35-18 15,-17-18-31,35 1 16,52-36-1,-52 35 1</inkml:trace>
  <inkml:trace contextRef="#ctx0" brushRef="#br0" timeOffset="92575.8">28557 847 0,'0'-36'16,"-17"19"-1,-1 17 1,18 17 0,-18 36-1,1 35 1,17 36-1,0-18 1,0 53 31,0-142-47,0 1 31,0-36-15,17-35-1,19 0 1,-1 0 0,0 18-1,-17 35-15,0-17 16,17 17 0,0 17-1,0 18 1,-35 1-1,0-1 1,-17 18 0,-89-18 31,71-35-32,-1 0 1</inkml:trace>
  <inkml:trace contextRef="#ctx0" brushRef="#br0" timeOffset="93141.21">28769 1252 0,'0'-17'31,"18"17"-15,70-53 15,-88 35-15,53 18-1,-18 0 1,-17 18-16,-1-18 16,1 35-1,-18 0 1,0 1 0,-35-19-1,17 1 1,36-18 31,-1 0-47,19 18 31,-1-1-15,-17 36 15,-36-35-16,0-1-15,1 1 16,-36 0 0,35-18-16</inkml:trace>
  <inkml:trace contextRef="#ctx0" brushRef="#br0" timeOffset="95371.79">26652 2099 0,'-17'0'32,"17"-18"-32,-18 1 31,18 34 16,0 1-47,0 17 15,0 36 1,18 17 15,-18-35-15,35 0-1,-35-18 1,18-35 0,-1-35-1,1 17 1,17-17 0,53 17 30,-70 36-46,0 0 16,-18 35 0,0-18-1,0-18 1,-53 1 0,17 0 15,1-36-16,18 0 1,-1 18-16</inkml:trace>
  <inkml:trace contextRef="#ctx0" brushRef="#br0" timeOffset="95771.07">26935 2328 0,'70'0'32,"-35"0"-17,-17 18 1,0 17 0,-18 1 15,0-1-16,0-18 1,-18 1-16,36-18 31,-1 0-31,19-18 16,17 36 0,-18-18-1,0 35 1,-17-17-1,-89 53 32,18-54-47</inkml:trace>
  <inkml:trace contextRef="#ctx0" brushRef="#br0" timeOffset="96620.68">27517 1958 0,'0'18'31,"0"-1"-16,0 54 1,35 123 31,-35-141-31,18-18-1,-1 0 1,1-35-1,-18-17 1,35-19 0,-17-17-1,-1 36 1,1 17 0,0 0-1,-1 35 1,1 0-1,-18 1 1,0-19-16,-18 1 16,-70 17 31,88-52-32,-18-1 1,18 0-16,0-17 15,18-36 1,35 18 0,0 36-1,-35-1 1,35 18 0,-18 18-1,-18 17 1,-17-17-1,18 52 1,-18-17 0,-18 0-1,1 0 32,34-71-16,36 1-15,18-18-16</inkml:trace>
  <inkml:trace contextRef="#ctx0" brushRef="#br0" timeOffset="97138.05">28487 1887 0,'0'0'0,"0"-17"16,0 34 31,35 107-16,-17-89-16,17 53 1,-17 0 0,-18-52-1,0-19 1,0-34 0,17-1-1,1-17 1,0-18-1,17 35 1,18 18 0,-18 0-1,18 36 1,-53-19 0,-53 54 30,35-71-30,-17 17 0,35-34-1</inkml:trace>
  <inkml:trace contextRef="#ctx0" brushRef="#br0" timeOffset="97360.21">28998 2099 0,'18'0'16,"-18"18"-16,0 17 15,0 0 1,0-17-16,0 17 16,18 18-1,17 0 16</inkml:trace>
  <inkml:trace contextRef="#ctx0" brushRef="#br0" timeOffset="97985.65">29580 1746 0,'0'-17'31,"0"-1"-31,0 0 0,-17 124 63,17-53-48,0 35 1,0-35 0,0 18-1,0-36 1,0-17-1,17-36 17,-17 0-32,18 1 15,17-36 1,1 35 0,-19 18-1,1 0 1,0 18 15,-71 52 0,35-70-15,18 18-16,-18-18 16,-35 18-1,18-18 1,17-36-1,18 1 1</inkml:trace>
  <inkml:trace contextRef="#ctx0" brushRef="#br0" timeOffset="98352.9">29968 1923 0,'-70'88'47,"70"-35"-32,0-36 1,0 1-1,53-18 1,-18-18 0,18-17-1,-35-18 1,-1 18 0,-17 0-1,-35 17 1,17 18-1</inkml:trace>
  <inkml:trace contextRef="#ctx0" brushRef="#br0" timeOffset="101931.45">27323 2822 0,'-36'0'15,"-52"0"32,88 18-47,-17-1 16,-1 19 0,18 34-1,-18 1 1,36-18-1,17-18 1,53-17 0,-17-36-1,-1-17 1,-52-18 0,-18-18 15,0 36-31,-18 0 15,-17-1 1,-18 19 31</inkml:trace>
  <inkml:trace contextRef="#ctx0" brushRef="#br0" timeOffset="102298.71">27922 2752 0,'0'-18'15,"0"0"1,18 18 0,-18 18-1,18 0 1,-18 17-1,17 18 1,1-36-16,0 72 16,-1-36-1,1 17 1,-1-35 0</inkml:trace>
  <inkml:trace contextRef="#ctx0" brushRef="#br0" timeOffset="102881.13">28981 2646 0,'-18'0'0,"0"0"16,1 17 0,-1 1-1,18 17-15,-18 36 16,89 52 31,-36-105-32,-17-18-15,53 0 16,-1-18 0,1-35-1,-54 1 1,1-19 0,-36 0-1,-17 19 1,0 34-1,17 18 1</inkml:trace>
  <inkml:trace contextRef="#ctx0" brushRef="#br0" timeOffset="103313.43">30162 2417 0,'0'-18'0,"0"0"15,-17 18 1,-1 0-1,-17 36 1,17-1 0,18-18-16,-17 36 15,17 0 1,53-17 15,-1-19-15,107-70 15,-141 36-15,0-54-1,-18 18 1,-36 18 0,-17 0-1</inkml:trace>
  <inkml:trace contextRef="#ctx0" brushRef="#br0" timeOffset="103945.88">28981 2663 0,'-18'0'15,"0"0"-15,18-17 16,18 17 31,0-18-47,17 18 16,0 0-1</inkml:trace>
  <inkml:trace contextRef="#ctx0" brushRef="#br0" timeOffset="146338.01">28663 5309 0,'18'0'62,"-18"18"-46,17-18-16,1 0 15,0 0 17,-1 0-17,19 0 1,-19 0 0,1 0-1,17 0 1,0 0-1,1 0 1,17 0 0,-18 0-1,0 0 1,-17 0 0,17 0-1,0 0 16,-17 0-15,0 0-16,70 0 31,-53 0 1,0 0-17,1 0 1,-19 18-1,19-18 1,-19 0-16,1 0 16,35 17-1,-18-17 1,-17 0 0,17 0 15,0 0-16,1 0 1,-1 0 0,71 0 31,-71 0-47,-17 0 15,-1 0 1,19 0-1,-19 0 1,1 0 0,-1 18-1,1-18 17,0 0 93</inkml:trace>
  <inkml:trace contextRef="#ctx0" brushRef="#br0" timeOffset="150707.13">29986 4022 0,'0'-18'16,"0"0"15,0 36 16,-18-18-31,18 18-16,-17-1 15,17 19 1,-18 16-1,18 1 1,0-35 0,0 17 15,-17-17-15,17 0-1</inkml:trace>
  <inkml:trace contextRef="#ctx0" brushRef="#br0" timeOffset="154755">29492 4180 0,'0'18'172,"18"-18"-78,-18-18-78,17 18 202,-17-17 314</inkml:trace>
  <inkml:trace contextRef="#ctx0" brushRef="#br0" timeOffset="156460.21">29034 4110 0,'-18'-18'15,"0"18"1,18-17-16,18-1 31,0 18-15,-18-18-1,70 71 32,-70-35-47,0 17 16,-17 0-1,-19-17 1,-17 17 0,18-17-1,35-36 17,18 1-17,52-19 1,18-17 15,-17 1-15,-36 16-1,1 19 1,-19-1 31,-34 18-47,-1 18 0,0-18 15,-17 53 1,17-1 0,18 1-1,0-35 1,36 17 15,-1-35-31,-17 0 16</inkml:trace>
  <inkml:trace contextRef="#ctx0" brushRef="#br0" timeOffset="156958.57">29104 3616 0,'0'-18'16,"0"1"15,35 17-15,-17 0-1,-18 17 1,18 36 0,-18 0-1,-106 88 16,88-123-15,1 17 0,34-35 15,1 0-31,35 0 16,35-17-1,-35 17-15</inkml:trace>
  <inkml:trace contextRef="#ctx0" brushRef="#br0" timeOffset="157842.2">29333 4180 0,'18'0'0,"0"0"0,17 0 16,-17 0 0,17 0-1,53 0 1,0-17 0,-35 17-1,-17-18 1,-19 18-16</inkml:trace>
  <inkml:trace contextRef="#ctx0" brushRef="#br0" timeOffset="158124.4">29563 4004 0,'0'18'47,"0"-1"-31,0 1 0,0 52-1,0 19 1,0-19-1,0-17 1,0-35-16</inkml:trace>
  <inkml:trace contextRef="#ctx0" brushRef="#br0" timeOffset="160373">28628 4216 0,'18'0'16,"-1"0"-1,1-18 1,17 18 15,-17-18-31,-1 18 16,1 0-1,35-17 1,-18 17-16</inkml:trace>
  <inkml:trace contextRef="#ctx0" brushRef="#br0" timeOffset="160594.15">28769 4057 0,'-18'18'31,"1"-1"-31,17 18 16,0 1 15,0-1-31,-18 71 31</inkml:trace>
  <inkml:trace contextRef="#ctx0" brushRef="#br0" timeOffset="161339.69">28011 4110 0,'0'0'16,"0"-18"0,17 18-1,1 0 1,17 0 0,-17 0-16,17 18 15,-17 17 1,-1 18-1,-34-18 1,17-17 0,-36 0-1,36-36 32,36 0-31,-1-17-1,106-88 17,-106 87-17,-35 19 1,0-1 0,0 36 15,-17-18-31,-1 35 15,-17 18 1,35 17 0,0-34-1,0-19-15,0 19 16,35-1 0,18-17 15,0-18-16</inkml:trace>
  <inkml:trace contextRef="#ctx0" brushRef="#br0" timeOffset="163186">28293 3669 0,'0'-18'31,"0"1"-15,17 17-1,-17-18 16,36 0-15,-19 18 0,1 0-1,-18 18 1,0 0 0,0 17-1,-35-17 1,35-1 31,17-17-32,1 0 1,35-17 0,-35 17-1,17 17 1,-18 1 15,-17 17-15,0-17-1,-52 17 1,16 0 0,1-17-16</inkml:trace>
  <inkml:trace contextRef="#ctx0" brushRef="#br0" timeOffset="193142.29">28416 8273 0,'0'17'141,"18"-17"-126,0 0-15,-1 0 16,18 0-1,36 18 17,-18-18-32,17 0 15,-34 18 17,17-18-17,123 17 16,-158-17-15,52 0 0,-52 0-16,17 0 15,0 0 1,18 0 0,-17 0-1,17 18 1,17-18-1,-17 0 1,18 17 0,-36-17 15,18 0-15,17 0-1,1 0 1,70 18 15,-123-18-15,35 0-1,-18 0 1,0 0 0,-17 0-1,-1 0 1,-17-18-1,18 18 1,0 0 0,-1 0 31</inkml:trace>
  <inkml:trace contextRef="#ctx0" brushRef="#br0" timeOffset="-212266.32">8184 14658 0,'-17'0'32,"-1"0"-32,1 18 15,-72 17 32,72-18-47,-36 1 16,35 0-1,-17 17 17,17-17-17,1-18 1,34 0 31,1 0-32,-1 0 1,-17-18-16,36 0 16,17 1-1,-18-1 1,-17 0 31,-36 18-32,-35 18 1,35-18 0,18 18-16,-35-1 15,0 1 1,17 0-1</inkml:trace>
  <inkml:trace contextRef="#ctx0" brushRef="#br0" timeOffset="-210773.25">14534 17639 0,'18'0'16,"0"0"15,-1-18-16,1 1 1,17-19 0,1-34-1,16 34 1,-16 1 15,-19 18 0</inkml:trace>
  <inkml:trace contextRef="#ctx0" brushRef="#br0" timeOffset="-205956.83">8184 16034 0,'18'0'78,"0"0"-62,-1-18 0,1 18-16,35-18 15,35-17 1,-17 18 0,-54-1-1,1 18-15,0 0 16,-18-18-1</inkml:trace>
  <inkml:trace contextRef="#ctx0" brushRef="#br0" timeOffset="-204381.72">16598 17886 0,'-17'0'0,"17"-18"79,17 18-64,1-17 1,-1 17-16,1-18 15,35 0 1,-18-17 0,1 35 15,-19-18-15,-17 1 15</inkml:trace>
  <inkml:trace contextRef="#ctx0" brushRef="#br0" timeOffset="-200593.02">19367 17868 0,'18'-17'16,"0"17"-16,-1 0 16,1 0-1,53-36 32,-36 19-31,18-1-1,-36 18-15,19-18 16</inkml:trace>
  <inkml:trace contextRef="#ctx0" brushRef="#br0" timeOffset="-200011.6">20532 17745 0,'17'-18'31,"1"18"-15,0-18-1,17 1 1,0-1-1,-17 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7:51:23.6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23107 8202 0,'0'0'0,"-18"0"109,18-18-109,0 36 125,0 0-125,0-1 16,0 19-1,0 17 1,0-1-1,0 1 1,0-17 0,0-19-1,0 19 1</inkml:trace>
  <inkml:trace contextRef="#ctx0" brushRef="#br0" timeOffset="551.39">23424 8184 0,'0'18'46,"-17"-18"-30,-1 35 0,1 1-1,-1 17 1,18-1 0,0 1-1,0-35 1,18 0-1,17-18 1,-18-18 0,19 0-1,-36 1-15,17-19 16,1 1 0,-18-18-1,0 18 1,-18 17-1,-17 18 17,35-17-32</inkml:trace>
  <inkml:trace contextRef="#ctx0" brushRef="#br0" timeOffset="951.67">23654 8149 0,'0'18'32,"-18"-1"-32,-17 19 15,17-1 1,1 36-1,17-19 17,0-16-17,35-19 1,0-17 0,0 0-1,-17-35 1,0 0-1,-18 17-15,0-17 16,0-18 0,0 0-1,0 18 1</inkml:trace>
  <inkml:trace contextRef="#ctx0" brushRef="#br0" timeOffset="1400.99">23954 8149 0,'0'0'0,"0"18"15,0 35 1,-18 17 0,0-34-1,18 16 1,53-34 0,0-18-1,0-18 1,-18 1-1,-35-1 1,18 1 0,0-36-1,-18 0 1,-36 17 0,1 19-1,17-1 1,-17 18-1,35 18 1</inkml:trace>
  <inkml:trace contextRef="#ctx0" brushRef="#br0" timeOffset="1866.32">24465 8202 0,'0'18'15,"35"-18"1,18 0 15,18-18-15,17 18 0,0-18-1,-70 18-15</inkml:trace>
  <inkml:trace contextRef="#ctx0" brushRef="#br0" timeOffset="2150.52">24624 8114 0,'-18'-18'16,"1"18"-16,17 18 31,0 0-15,0-1 0,0 36-1,0 18 1,0-18-1,0-18 1</inkml:trace>
  <inkml:trace contextRef="#ctx0" brushRef="#br0" timeOffset="2682.9">24888 7990 0,'-17'-35'16,"-18"17"0,-36 18-1,-52 18 1,52 0-1,53 17-15,-52 18 16,-1 35 0,54 18-1,17-53 1,0-18-16,0 18 16,70-18-1,36-17 1,35-36-1,-35 1 1,0-36 15,-18-18-15,-53-17 0,-35 35-1,-35-17 1,-36 34-1,1 19 1,-18-1 0,70 18-16</inkml:trace>
  <inkml:trace contextRef="#ctx0" brushRef="#br0" timeOffset="4431.14">25294 8167 0,'0'0'0,"0"-18"0,-17 18 16,17-17 0,0-1-1,0 36 48,0-1-48,-18 1 1,18 35 0,-18 17-1,18 1 1,0-36-1,0-17-15,0 17 16,0-17 0,0-1-16</inkml:trace>
  <inkml:trace contextRef="#ctx0" brushRef="#br0" timeOffset="4780.39">25453 8114 0,'0'-18'16,"0"36"30,0 0-30,0-1-16,0 18 16,0 1-1,0 34 1,0 1 0,0-18-1,0-36 1,0 19-1</inkml:trace>
  <inkml:trace contextRef="#ctx0" brushRef="#br0" timeOffset="5146.66">25753 8114 0,'0'-18'0,"0"36"46,0 0-30,0-1-16,0 18 16,0 36-1,0 0 17,0-19-17,0-16 1,0-19-1</inkml:trace>
  <inkml:trace contextRef="#ctx0" brushRef="#br0" timeOffset="5630">26053 8149 0,'-18'0'32,"0"18"-17,-17 17 1,0 18-1,17 0 1,18-18 0,0 0-1,53-17 1,18-18 0,-18-18-1,-18-17 1,18-18-1,-36 0 1,-17 18 0,0 17-16,0-17 15,-53 0 1,-17 17 15,17 18-15,35 0-16</inkml:trace>
  <inkml:trace contextRef="#ctx0" brushRef="#br0" timeOffset="14762.49">15998 9966 0,'-17'0'63</inkml:trace>
  <inkml:trace contextRef="#ctx0" brushRef="#br0" timeOffset="15869.28">15981 9966 0,'0'0'0,"0"-18"125,-18 18-125,18-17 94,0 34 359,0 1-437,18 0 0,-18-1-16,35 19 15,-35 16 16,0-16-15,0 17 0,35-18-1,-17 0 1,-18-17 0,0-1-1</inkml:trace>
  <inkml:trace contextRef="#ctx0" brushRef="#br0" timeOffset="16302.58">16192 9913 0,'-17'0'31,"17"18"0,0-1-15,0 36-1,35 18 1,0-36 0,-35 36-1,18-18 1,-18-18 15,0-18-15,18-17-16</inkml:trace>
  <inkml:trace contextRef="#ctx0" brushRef="#br0" timeOffset="16701.87">16439 9913 0,'0'0'0,"0"18"63,0-1-47,18-17-16,-18 36 15,18 34 1,17-17-1,-17-18 1,17 18 0,-35-17-1,35-19 1</inkml:trace>
  <inkml:trace contextRef="#ctx0" brushRef="#br0" timeOffset="17267.27">16845 9842 0,'-18'-17'15,"-17"17"1,35 17 0,-35 19-1,17 17 1,1 35 15,17-53-15,0 0-16,17 1 15,36-1 1,18-35 0,-1-18-1,-34 1 1,17-36-1,-53 0 1,0 0 0,0 18-1,-36-1 1,-17 1 0,0 35-1,18 0 1,17 0-1</inkml:trace>
  <inkml:trace contextRef="#ctx0" brushRef="#br0" timeOffset="18682.28">17480 9984 0,'18'0'16,"-1"0"-1,19-18 1,-1 18 0,53-18-1,0 1 1,1-1-1,-19 0 1,-35 18 0</inkml:trace>
  <inkml:trace contextRef="#ctx0" brushRef="#br0" timeOffset="18999.5">17657 9825 0,'0'17'31,"0"1"-16,0 17 1,0 36 0,35-18-1,-35 0 1,17 0 0,-17 0-1,18-36 1</inkml:trace>
  <inkml:trace contextRef="#ctx0" brushRef="#br0" timeOffset="19615.93">17833 9701 0,'-35'-17'15,"-36"-19"1,1 36 0,17 18-1,35 0-15,-35 17 16,-35 53-1,35 36 1,35 17 15,18-71-15,53 54 0,53-36-1,0-53 1,-18-35-1,-35 0-15,53-35 16,17-53 0,-17 0-1,-35-36 1,-54 54 0,-17-36-1,-17 18 1,-54 17-1,36 36 1,-71-1 15,71 36-15,-36 18 0,18 0-1,36-1-15</inkml:trace>
  <inkml:trace contextRef="#ctx0" brushRef="#br0" timeOffset="23545.73">18732 9684 0,'0'-18'16,"0"36"31,0-1-32,0 1 1,0 0-16,0 35 16,0-36-16,0 36 31,0 18-16,0-1 1,0-17 0,0-18-1,0-17 1,18-18 31,0 0-32,17-18 1,-17 1 0,-1-18-1,1 17 1,0-17 0,-1-1 15,-17 19-16,0-1 1,0 36 0,0-1-1,0 19 1,0 34 0,0-35-1,0 36 1,0-18-1,0-18 1,0-17 0</inkml:trace>
  <inkml:trace contextRef="#ctx0" brushRef="#br0" timeOffset="24033.08">19121 9895 0,'17'-17'0,"-17"34"78,18-17-78,-18 18 31,17-18 1,-17-18-17,0 1 17,0-1-17</inkml:trace>
  <inkml:trace contextRef="#ctx0" brushRef="#br0" timeOffset="27141.29">19544 9666 0,'-18'-18'16,"1"18"0,17 18 30,0 0-30,0-1-16,17 19 16,19 17-1,-19 17 1,1-17 0,-1 0-1,1-18 1,-18 1-1</inkml:trace>
  <inkml:trace contextRef="#ctx0" brushRef="#br0" timeOffset="27557.59">19791 9648 0,'0'-17'16,"0"-1"15,0 36-16,0-1 17,0 19-17,35 34 1,-35-34 0,35 34-1,-35-17 1,18-18-1,0-17 1,-18 0-16,17-18 16</inkml:trace>
  <inkml:trace contextRef="#ctx0" brushRef="#br0" timeOffset="27939.86">20073 9684 0,'0'-18'15,"0"0"1,0 1-1,0-1 1,0 36 15,0-1-31,0 1 16,35 35 0,-35 35-1,36-35 1,-36-18-1,0-17-15,0 0 16,0-1 0,17 1-1</inkml:trace>
  <inkml:trace contextRef="#ctx0" brushRef="#br0" timeOffset="28457.23">20443 9578 0,'0'-18'15,"-17"18"16,-18 18-15,-1 35 0,36 35 15,0-35-15,0 17-1,36-34 1,34-19-1,18-17 1,-35-17 0,18-36-1,-36 0 1,-17-18 0,-18 36-1,0 17-15,-36-17 16,-17 0-1,-17 17 1,-18 18 15,52 18-15,1-18-16</inkml:trace>
  <inkml:trace contextRef="#ctx0" brushRef="#br0" timeOffset="29372.87">21713 9631 0,'18'0'31,"0"-18"-15,-1 18-1,54 0 1,-1 0 0,-17-17-1,18 17 1,-36-18 0,-17 18-1</inkml:trace>
  <inkml:trace contextRef="#ctx0" brushRef="#br0" timeOffset="29638.07">21766 9878 0,'0'17'32,"18"-17"-17,0 0-15,17 0 16,35-17 0,-17 17-1,18-18 1,-36 18-16</inkml:trace>
  <inkml:trace contextRef="#ctx0" brushRef="#br0" timeOffset="32103.82">16175 11077 0,'0'-17'0,"0"34"62,0 1-62,-18 17 16,18 36 0,0-1-1,-17 18 1,-1 18 0,0-35-1,1-36 16,17-17-15,17-18 15,1 0-15,0-18 0,34 0-1,-16 1 1,-1-1-1,-17 1 1,-18-1-16,35 0 16,-35-35-1,18 18 1,-18 17 0,0 36 30,0 0-30,-18 17 0,18 18-1,0 17 1,18-17 0,-1 0-1</inkml:trace>
  <inkml:trace contextRef="#ctx0" brushRef="#br0" timeOffset="32484.09">16563 11395 0,'0'-18'0,"0"0"172</inkml:trace>
  <inkml:trace contextRef="#ctx0" brushRef="#br0" timeOffset="33625.9">16898 11095 0,'18'0'265,"-1"0"-249</inkml:trace>
  <inkml:trace contextRef="#ctx0" brushRef="#br0" timeOffset="34743.69">16545 11412 0,'0'-17'156,"0"-1"-140,0 0 0,0 1 15,18 17-31,0 0 62,-18 17-62,17 1 16,-17 0 0,0-1-1,0 1 16,0-36 48</inkml:trace>
  <inkml:trace contextRef="#ctx0" brushRef="#br0" timeOffset="38379.28">17022 11112 0,'0'-17'0,"-18"17"31,18 17 16,0 1-32,0 0 1,0-1-16,35 54 16,-17 0-1,17-1 1,-17-35 15,-18 1-31,0-19 16,17 19-1</inkml:trace>
  <inkml:trace contextRef="#ctx0" brushRef="#br0" timeOffset="38729.53">17321 10971 0,'0'-17'15,"0"-1"1,0 36 0,0-1-1,18 19 1,0 34-1,-1-17 1,1 18 0,0-1-1,-1-17 1,-17-35 0</inkml:trace>
  <inkml:trace contextRef="#ctx0" brushRef="#br0" timeOffset="39129.82">17515 10971 0,'0'-17'16,"18"34"30,-18 1-30,0 0-16,18 17 16,-1 35-1,1-17 1,-18-17 0,18-1-16,-1 18 31,1-18-16</inkml:trace>
  <inkml:trace contextRef="#ctx0" brushRef="#br0" timeOffset="40327.66">17833 10989 0,'-18'0'125,"1"0"-109,17-18 109,0 1-47,0 34-47,0 1-15,0 0-1,0 35 1,0-36-16,0 36 16,35 35-1,0-17 1,18-36 0,-18-17 15,1-18-16,-1-35 1,-17-36 0,-18 18-1,0-35 1,0 17 0,-36 18-1,-17 18 1,18 17-1,-18 18 1,0 0 0,36 36-1</inkml:trace>
  <inkml:trace contextRef="#ctx0" brushRef="#br0" timeOffset="40794">18609 10918 0,'-18'0'15,"36"0"48,0-17-63,-1 17 16,36-18-1,18 1 1,-18-1-1,0 18 1</inkml:trace>
  <inkml:trace contextRef="#ctx0" brushRef="#br0" timeOffset="41060.18">18680 10795 0,'-18'-18'16,"0"18"-1,18-17 1,0 34 0,0 19-1,0 17 1,0-1-1,0 37 1,36-19 0,-19-17-1</inkml:trace>
  <inkml:trace contextRef="#ctx0" brushRef="#br0" timeOffset="41609.58">18856 10707 0,'-18'-18'15,"-17"1"1,-36-1-1,-17 53 1,0 36 0,53-18-1,-18 52 1,53 19 0,18-18-1,17-53 1,35 0 15,36-53-15,0-36-1,0-34 1,-71-1 0,18-35-1,-53 1 1,-35 16-1,0 19 1,-36 17 0,0 35-1,1 36 1,35 0 0,17-18-16,18 17 15</inkml:trace>
  <inkml:trace contextRef="#ctx0" brushRef="#br0" timeOffset="42292.06">18627 10971 0,'0'18'0,"-18"-18"31,18 18-15,-18-18 31,1 0-16,-1 0 0,36 0 110,-1 0-141,1 0 16,0 0-16</inkml:trace>
  <inkml:trace contextRef="#ctx0" brushRef="#br0" timeOffset="48769.66">19791 10689 0,'0'-17'63,"0"34"-32,0 1-16,0 35 1,0 0 0,0 17-1,0 1 1,17-18 0,-17-36-1,0 19 16,0-19-31</inkml:trace>
  <inkml:trace contextRef="#ctx0" brushRef="#br0" timeOffset="49134.92">20020 10636 0,'18'-17'0,"-18"34"47,0 1-32,0 17 1,0 18 0,35 18-1,-35 17 1,0-18 0,18-17-1,-18-17 1</inkml:trace>
  <inkml:trace contextRef="#ctx0" brushRef="#br0" timeOffset="49635.28">20249 10601 0,'-17'0'31,"17"18"0,0-1-15,35 36 0,-17 35-1,-18-35 1,35 18 0,0-1-1,-35-34 1,18-19-16</inkml:trace>
  <inkml:trace contextRef="#ctx0" brushRef="#br0" timeOffset="50183.67">20726 10619 0,'0'-18'16,"0"0"0,-18 18-1,18 18 1,-53 35-1,0 35 1,36-35 0,17-18-16,0 36 15,35 17 1,18-35 0,17-35-1,1-36 1,-18 0-1,0-52 17,-36-18-17,1-18 1,-18 35 0,-35-17-1,-18 53 1,0 17-1,18 36 1,-1 17 0,19 0-1</inkml:trace>
  <inkml:trace contextRef="#ctx0" brushRef="#br0" timeOffset="50684.02">21731 10583 0,'0'18'0,"18"-18"47,-1 0-31,1 0-16,0 0 15,35 0 1,-1 0-1,1 0 1,-17 0 0,-19 0-16</inkml:trace>
  <inkml:trace contextRef="#ctx0" brushRef="#br0" timeOffset="51033.27">21696 10866 0,'-18'17'15,"18"1"17,18-18-32,35 0 15,35-18 1,-35 1 0,35-1-1,-35 0 1,-35 1-1</inkml:trace>
  <inkml:trace contextRef="#ctx0" brushRef="#br0" timeOffset="76507.38">27481 8572 0,'0'18'0,"-17"-18"16,-1 0-1,0 0 1,18 18 15,18-18-15,0 0-1,35 0 1,17 0 0,18 0-1,-17 17 1,0-17-1</inkml:trace>
  <inkml:trace contextRef="#ctx0" brushRef="#br0" timeOffset="76873.64">27464 8855 0,'0'17'31,"35"-17"-15,36 0-1,-1 0 1,-17 0 0,-18 18-16,18-18 15,0 0 1</inkml:trace>
  <inkml:trace contextRef="#ctx0" brushRef="#br0" timeOffset="77688.22">28504 8572 0,'-17'0'16,"-1"18"-16,-17 0 16,-18 17-1,18 36 1,-1-18-1,36 17 1,0 1 0,0-18 15,36-36-15,17 1-1,0-36 1,-1-17-1,1-18 1,-35 0 0,17 0-1,-35 0 1,0 0 0,0 36-1,-17-19 1,-19 19-1,1 17 1</inkml:trace>
  <inkml:trace contextRef="#ctx0" brushRef="#br0" timeOffset="79953.83">28857 8661 0,'0'-18'32,"0"36"61,0-1-77,0 1 0,0 17-1,0-17-15,0 17 16,-17 36 0,-1-1-1,0 1 1,18-54-1,0 19 1,-17-36 0</inkml:trace>
  <inkml:trace contextRef="#ctx0" brushRef="#br0" timeOffset="80404.14">29104 8714 0,'0'-18'15,"0"36"32,0-1-31,0 1-1,0 17 1,-17 36 0,-1-18-1,0 17 1,18-35 0,0-17-1,0 0 1,0-1-1</inkml:trace>
  <inkml:trace contextRef="#ctx0" brushRef="#br0" timeOffset="82900.92">29457 8784 0,'-18'0'47,"1"0"-32,-1 0-15,18 18 16,-53 17-1,0 18 1,36 35 0,-1-53-1,18-17-15,0 35 16,53-18 0,0-17-1,17-18 16,-34-18-15,16-17 0,-16-18-1,-19-17 1,1 17 0,-18 17-1,-35-17 1,-18 36-1,0-1 1</inkml:trace>
  <inkml:trace contextRef="#ctx0" brushRef="#br0" timeOffset="84416">27605 9931 0,'-18'0'0,"36"0"172,-1 0-172,1 0 16,35 0 0,35 0-1,-17 0 1,-18 0-1,0 0 1,-36 0 0</inkml:trace>
  <inkml:trace contextRef="#ctx0" brushRef="#br0" timeOffset="84749.24">27605 10107 0,'0'18'0,"17"-18"31,19 0-31,-19 0 16,19 0-16,17 0 15,52 0 1,-16 0 0,-19-18-1,-35 18 1</inkml:trace>
  <inkml:trace contextRef="#ctx0" brushRef="#br0" timeOffset="86782.68">28734 9931 0,'0'0'0,"-18"0"343</inkml:trace>
  <inkml:trace contextRef="#ctx0" brushRef="#br0" timeOffset="87363.1">28734 9860 0,'-18'0'47,"18"18"-16,-18-1-31,1 1 16,-1 35 0,1 0-1,17-18 17,0 18-17,0-18 1,52-17-1,-34-18 1,17-18 0,1-17-1,17-18 1,-36 18 0,1-36-1,-18 1 1,0 17-1,0 18 1,0 17 0,-18 18-1,-35 0 1,53 18 15</inkml:trace>
  <inkml:trace contextRef="#ctx0" brushRef="#br0" timeOffset="87863.45">29157 9754 0,'-18'0'16,"1"18"-1,-18 0-15,17-1 32,0 1-32,-17 17 15,17 18 1,18 18-1,18-18 1,35-18 0,-35-35-16,17 17 15,18-17 1,-36-35 0,1 0-1,-18-18 1,0-18-1,0 1 1,0 35 0,-35 17-1,17 0 1,0 1 15</inkml:trace>
  <inkml:trace contextRef="#ctx0" brushRef="#br0" timeOffset="88195.69">29475 9648 0,'0'18'16,"0"0"-1,-18 52 1,0-17 0,1 35 15,17-17-16,0 0 1,0-19 0,0-34-1</inkml:trace>
  <inkml:trace contextRef="#ctx0" brushRef="#br0" timeOffset="88495.9">29651 9737 0,'0'-18'16,"0"36"15,0-1-16,0 1 1,0 70 0,0 0-1,0 18 1,0-35 0,0 17-1,0-53-15</inkml:trace>
  <inkml:trace contextRef="#ctx0" brushRef="#br0" timeOffset="89112.34">28787 9895 0,'0'-17'15,"-18"17"1,18-18 0,0 0 15,18 18-31,-1 0 16,19 0-1</inkml:trace>
  <inkml:trace contextRef="#ctx0" brushRef="#br0" timeOffset="90144.07">27587 10918 0,'-17'0'47,"-1"0"-47,36 0 110,-1 0-110,1 0 0,17 0 15,36 0 1,-36-17 0,0 17-16,1 0 15,-19 0 1</inkml:trace>
  <inkml:trace contextRef="#ctx0" brushRef="#br0" timeOffset="90443.29">27605 11095 0,'-18'0'16,"18"17"-1,18-17 1,17 0 0,53 0-1,18-17 16,-35 17-15,-1-18 0,-17 18-1,-35 0-15</inkml:trace>
  <inkml:trace contextRef="#ctx0" brushRef="#br0" timeOffset="95304.74">28804 10848 0,'0'-18'16,"-17"18"0,17-17-16,-18 17 15,18-18 17,-18 18-17,18 18 1,-35 17-1,17 0 1,1 53 0,17 1-1,0-19 1,17-17 0,19-35-1,-19-18 1,19-36-1,-1 1 1,-35 17-16,35-17 16,-35-53-1,18 35 17,-18 0-17,-18 36 1,1-1-1,-19 18 1</inkml:trace>
  <inkml:trace contextRef="#ctx0" brushRef="#br0" timeOffset="95788.09">29087 10795 0,'0'-18'16,"0"36"0,-18 0-1,0-18 1,-35 70-1,36 1 1,17-18 0,17 35-1,19-18 1,17-52 0,-36-18-1,36-18 1,-35-52-1,-18-1 1,0 18 0,0 18-16,0-18 15,-18-17 1,-17 34 15,17 19-15,1 17-1</inkml:trace>
  <inkml:trace contextRef="#ctx0" brushRef="#br0" timeOffset="96105.31">29457 10689 0,'0'-17'15,"0"-1"1,0 36 15,18-1-15,-18 1-1,17 35 1,-17 35 0,18-18-1,-18 1 1,35-18 0,-35-35-1</inkml:trace>
  <inkml:trace contextRef="#ctx0" brushRef="#br0" timeOffset="96437.55">29863 10672 0,'17'-18'31,"-17"0"-15,0 36 0,0 0-1,0 17 1,0 18 0,0-18-16,0 18 15,0 17 1,0 1-1,0-53 1,0-1-16,18 1 16</inkml:trace>
  <inkml:trace contextRef="#ctx0" brushRef="#br0" timeOffset="139943.57">22913 9543 0,'0'-18'79,"-18"18"-79,1 0 31,17-18-16,0 1 32,17-1 16,1 18-32,0 0 110,-18-18-110,0 1 47,0 34 31,0 1-93,0 0-16,0-1 16,0 36-1,0 0 1,0 0 0,0 0-1,0-18 1,0 1 15,0-19-15,-18 1-1,0-18-15</inkml:trace>
  <inkml:trace contextRef="#ctx0" brushRef="#br0" timeOffset="140375.87">23160 9419 0,'0'0'0,"0"-17"32,0-1-17,0 36 17,0-1-17,17 1 1,-17 35-1,18 17 1,-18-17 0,0 18-1,0-18 1,18-18 0,-18 0-1</inkml:trace>
  <inkml:trace contextRef="#ctx0" brushRef="#br0" timeOffset="140759.14">23442 9402 0,'0'0'0,"18"-18"16,-18 36 31,0-1-47,0 18 15,0 36 17,0 0-17,17-36 1,-17 35 0,0-34-1,0-1 1</inkml:trace>
  <inkml:trace contextRef="#ctx0" brushRef="#br0" timeOffset="141275.51">23707 9454 0,'0'-17'16,"0"34"15,-18 1-15,-17 17-1,35 18 1,0 18-1,0-1 1,0-17 0,35-35-1,-17 0-15,17-18 16,53-18 0,-17-35-1,-18 0 1,-36-17-1,-17-1 17,0-17-17,0 53 1,-17 17 0,-36 18-1,-18 0 1,18 35-1,36-35-15</inkml:trace>
  <inkml:trace contextRef="#ctx0" brushRef="#br0" timeOffset="141708.82">24377 9490 0,'0'17'15,"18"-17"17,-1 0-32,1 0 15,52 0 1,1 0-1,0 0 17,-1 0-17,-17 0 1,-35-17-16</inkml:trace>
  <inkml:trace contextRef="#ctx0" brushRef="#br0" timeOffset="142008.04">24465 9366 0,'-18'0'31,"18"18"0,0 0-15,0-1-1,0 36 1,0 18 0,0-1-1,0 1 1,0-36-16</inkml:trace>
  <inkml:trace contextRef="#ctx0" brushRef="#br0" timeOffset="142623.47">24730 9225 0,'0'-35'0,"-53"17"32,-18 18-17,1 0 1,-36 53-1,-18 18 1,36 35 0,53-18-1,17-53-15,1 53 16,17 36 0,53-36-1,35-53 1,0-17-1,35-18 1,19-53 15,-1 0-15,-53-18 0,-18-34-1,-34-1 1,-36 18-1,0 35 1,-71-18 0,18 36-1,0 17 1,-17 0 0,34 18-1</inkml:trace>
  <inkml:trace contextRef="#ctx0" brushRef="#br0" timeOffset="143889.37">25206 9419 0,'0'0'0,"0"-17"16,0-1-1,18-17 17,-1 35-17,-17-18 1,0 36-1,0-1 1,0 19 0,0-19-16,0 36 15,0 35 1,0 0 0,0-17-1,0-36 1,0 1-1</inkml:trace>
  <inkml:trace contextRef="#ctx0" brushRef="#br0" timeOffset="144255.63">25523 9331 0,'0'-18'16,"0"1"0,18 17-1,-18 17 1,0 36-1,0 35 1,0-35 0,0 36-1,0-1 17,-18-18-17,18-52 1,0 0-16</inkml:trace>
  <inkml:trace contextRef="#ctx0" brushRef="#br0" timeOffset="144754.98">25806 9366 0,'0'-17'16,"-18"34"-1,0 19 17,-17-1-17,17 53 1,1-17-1,17-19 1,0-34-16,17 17 16,19 1-1,17-36 1,0-18 0,-36-17-1,1 35-15,0-36 16,-1-34-1,-17-1 1,0 18 0,0 36-1,-35-18 17,0 35-17,-18-18 1</inkml:trace>
  <inkml:trace contextRef="#ctx0" brushRef="#br0" timeOffset="145154.26">26141 9260 0,'0'-17'16,"0"34"15,0 1-16,0 0 1,0 52 0,0-17-1,17 53 1,-17 0 0,18 0-1,-18-71 1,0 18-1</inkml:trace>
  <inkml:trace contextRef="#ctx0" brushRef="#br0" timeOffset="152313.35">22860 10548 0,'-18'0'47,"1"0"-31,-1 0-1,18 18 48,0-1-63,0 1 15,0 53 1,18-1 0,-1-52-16,-17 35 15,18 35 1,-18-35-1,0 0 1,0-36 0</inkml:trace>
  <inkml:trace contextRef="#ctx0" brushRef="#br0" timeOffset="152647.59">23072 10619 0,'0'-18'0,"0"0"15,0 36 16,0 0-15,0 52 0,17 18-1,-17-35 17,18 18-17,0-18 1,-18-18-1,17-17-15</inkml:trace>
  <inkml:trace contextRef="#ctx0" brushRef="#br0" timeOffset="153195.99">23336 10689 0,'0'-17'0,"-17"34"31,-1 1 0,0-1-31,18 19 16,0 52-1,0-53 1,18 36 0,35-36-1,0-35 1,-36 0-1,19-35 1,-19-18 0,-17-18-1,0 1 1,-35 34 15,0-34-15,0 52-1,-1 18 1,1 0 0,0 18-1</inkml:trace>
  <inkml:trace contextRef="#ctx0" brushRef="#br0" timeOffset="153563.25">23601 10530 0,'0'0'0,"0"-17"31,0 34-16,0 1 17,0 0-32,0 17 15,0 53 1,17-35 0,1 18-1,0-1 1,-18-17-1,0-18 1,0 1 0,17-36-1</inkml:trace>
  <inkml:trace contextRef="#ctx0" brushRef="#br0" timeOffset="153945.51">24165 10689 0,'18'0'63,"0"0"-63,-1 0 15,54-17 1,-1-1-1,-34 18 1,-19-18-16,18 18 16,-17-17-1</inkml:trace>
  <inkml:trace contextRef="#ctx0" brushRef="#br0" timeOffset="154228.72">24395 10495 0,'0'0'0,"-18"-18"15,0 18 17,18 18-32,0 0 31,0 17-16,0 18 1,0 18 0,0-1-1,0-35 1,0 1 0,0-19-16</inkml:trace>
  <inkml:trace contextRef="#ctx0" brushRef="#br0" timeOffset="154861.17">24536 10319 0,'0'0'0,"0"-18"15,-36-17 1,-17 17 0,18 18-1,0 0-15,-18 18 16,-53 17-1,0 36 1,18 52 0,71 1-1,17-1 1,17-52 15,36-1-15,35-17-1,18-53 1,-18 0 0,18-53-1,-18-17 1,-17-19 0,-36 19-1,-35 17-15,0-18 16,0-34-1,-35 16 1,-18 36 0,18 18-1,-36 18 1,18 17 0,36 0-1</inkml:trace>
  <inkml:trace contextRef="#ctx0" brushRef="#br0" timeOffset="156326.21">24924 10477 0,'0'-17'0,"0"-1"16,0 1-1,0 34 48,0 1-63,0-1 16,0 54-1,0 35 1,0 0-1,0-53 1,0 17 0,0-35-1</inkml:trace>
  <inkml:trace contextRef="#ctx0" brushRef="#br0" timeOffset="156676.46">25135 10425 0,'0'0'0,"0"17"63,0 1-63,0 17 15,0-17-15,0 35 16,18 35 0,-18 0-1,18-17 16,-18-36-15,17 0 0</inkml:trace>
  <inkml:trace contextRef="#ctx0" brushRef="#br0" timeOffset="157225.85">25453 10495 0,'0'-18'31,"-18"36"-15,18 0 0,-17-1-1,17 54 1,-18 17 0,18 0-1,0-35 1,0-17-1,35-19 1,18-17 0,0-35-1,-35 17 1,-1 1-16,1-36 16,0-18-1,-18-17 1,0 0 15,-18 35-15,-35 18-1,0 17 1,36 36 0</inkml:trace>
  <inkml:trace contextRef="#ctx0" brushRef="#br0" timeOffset="157592.1">25753 10389 0,'0'-17'16,"0"34"31,0 1-31,0 0-16,0 17 15,0 71 1,17 17-1,1-17 1,-18-53 0,18-18-16,-18-17 15,0 17 1</inkml:trace>
  <inkml:trace contextRef="#ctx0" brushRef="#br0" timeOffset="170493.28">16616 8784 0,'0'0'0,"0"-17"93,17 17-77,1 0 0,0 0-1,-1-18-15,1 18 16,17 0 0,-17-18 15,0 18-16,-1-17 1,1 17 0,-1 0-1,19-18 1,-19 18 0,1 0-1,17-18 1,-17 18-1,17 0 1,-17 0 0,0-17-1,-1 17 1,18 0 15,-17 0-15,0-18-1,-1 18 1,1 0 0,0 0-1,-1 0 1,1 0 0,0 0-1,-1-18 1,18 18-1,-17 0 1,0 0 0,-1 0-1,-17 18 157</inkml:trace>
  <inkml:trace contextRef="#ctx0" brushRef="#br0" timeOffset="170878.55">17462 8625 0,'36'0'16,"-19"0"-1,-17-17 1</inkml:trace>
  <inkml:trace contextRef="#ctx0" brushRef="#br0" timeOffset="172092.42">17039 8855 0,'0'0'0,"0"-18"47,0 0-31,18 1 15,-1 17-15,1 0 15,17-18-16,-17 18 1,-18 18 0,0-1-1,18 1 1,-18 0 0,0 17-1,0-17 1,0-1-16,0 19 15,-18-1 1,-17 0 0,35-17-1,-18-1 1,18-34 78,18 17-79,-1 0-15,1-18 16,0 18 0,17-18-1,0 1 1,0-1-1,1 1 1,-19-1 0,-17 0 15</inkml:trace>
  <inkml:trace contextRef="#ctx0" brushRef="#br0" timeOffset="172730.87">17427 8714 0,'18'0'15,"-1"-18"1,1 18-16,0 0 16,17-18-1,-17 18 16</inkml:trace>
  <inkml:trace contextRef="#ctx0" brushRef="#br0" timeOffset="176876.82">17180 11695 0,'-17'0'62,"-1"0"-46,0 0 15,18 17-15,-35-17-1,17 0 16,18-17 32,18 17-47,0 0-1,-1 0 1,36-18-1,0 0 1,18 1 0,-18-1-1,17 0 1,1-17 0,-18 17-1,-18 1 1,0-1-1,1 1 1,-19 17 0,18-18-1,1 0 17,-1 18-17,-17-17 1,-1 17-1,1-18 1,0 18 0,-1 0 62</inkml:trace>
  <inkml:trace contextRef="#ctx0" brushRef="#br0" timeOffset="177505.26">17868 11501 0,'0'0'0,"18"0"32,-1 0-32,-17-18 15,36 18 1,-19-18 15,1 1-15</inkml:trace>
  <inkml:trace contextRef="#ctx0" brushRef="#br0" timeOffset="178204.76">17780 11659 0,'-18'18'16,"18"0"-1,-17-18-15,-1 0 16,18 17-1,-18-17 1,18 18 31,0-1-31,18 1-1,-18 0 1,18 17-1,-1-17 1,-17 17 0,18 0-1,0 1 1,-1-36 46,1-18-46,0 18 0,-1-18-16,1 1 15,-1 17 1</inkml:trace>
  <inkml:trace contextRef="#ctx0" brushRef="#br0" timeOffset="178520.99">17798 11853 0,'17'-17'47,"1"17"-31,0 0-16,-1-18 15,1 18-15</inkml:trace>
  <inkml:trace contextRef="#ctx0" brushRef="#br0" timeOffset="180716.55">19614 10178 0,'0'0'0,"18"0"16,17 0 0,-17 0-1,35-18 1,0 18-1,0-18 1,-18 18 0,-17-17-16,-1 17 15,36-18 1,-18 18 0,1-18-1,-1 18 16,0-17-15,1 17 0,-1-18-1,0 18 17,0-17-17,18 17 1,0-18-1,-35 18 1,17-18 0,18 18-1,-18-17 1,1 17 0,-1-18-1,-17 18 16,17-18-15,-18 18 0,1 0 15,-18-17-15,18 17 15,-1 0 31</inkml:trace>
  <inkml:trace contextRef="#ctx0" brushRef="#br0" timeOffset="181584.16">20955 9878 0,'0'17'16,"-18"-17"-1,1 0-15,-1 0 16,0 18-16,-17-18 16,18 0-1,-1 18 1,18-1 62,0 1-62,0 0-1,18-1 1,-1 19-1,18-1 1,-17 0 0,-18-17-1,35-1 1,-35 1 0,18-18 15,0 0 0,-1-18-15,1 1-1,0 17 1</inkml:trace>
  <inkml:trace contextRef="#ctx0" brushRef="#br0" timeOffset="181967.44">20867 10054 0,'17'0'16,"1"0"-1,17 0 1,1-17 0,-1 17-1,-35-18 1</inkml:trace>
  <inkml:trace contextRef="#ctx0" brushRef="#br0" timeOffset="184598.31">17833 11695 0,'0'0'0,"18"0"16,-1-18-1,1 0 1,-1 18-1,-17 18 64,-17-18-79</inkml:trace>
  <inkml:trace contextRef="#ctx0" brushRef="#br0" timeOffset="185461.92">17745 11730 0,'0'17'78,"0"1"-46,0 0-1,0-1-16,0 1 1,17 35 0,1-18-1,0-17 1,-1 0 0,1-1-1,0 1 1,-18-1-1,17 1 1,-17 0 15,18-18 32,-1 0-32,-17-18-15,18 18 15,0 0-31,-1-18 16,19 18-1,-19 0 16,1 0-15,0 0-16,-1-17 16,36-1-1,-53 1 17,35-19-17,-17 1 1,0 17-1,-1 1 1</inkml:trace>
  <inkml:trace contextRef="#ctx0" brushRef="#br0" timeOffset="197266.31">10142 4533 0,'0'0'0,"0"18"0</inkml:trace>
  <inkml:trace contextRef="#ctx0" brushRef="#br0" timeOffset="198166.95">10213 4551 0,'18'0'15,"-1"0"1,18 0 0,1 0-1,-1-18 1,-17 18-1,35-17 1,-18 17 0,18-18-1,-18 0 1,18 1 0,18-1-1,-1 0 1,1 1-1,-1-1 17,18 0-17,-17 1 1,17-18 0,-35 17-1,18 0 1,-1 1-1,-17-1 1,0 0 0,-35 18-16,35-17 15,17-1 1,1-17 0,17 17-1,-35 0 1,53-17-1,-18 18 17,-18-19-17,-17 19 1,18-1 0,17-17-1,-17 17 1,-1-17-1,-17 17 1,0 1 0,0-1-1,0 0 1,-18 1 0,18 17-1,0-18 1,0 0-1,-18 18 17,-17 0-32,17-17 15,36-1 1,-36 18 0,-18 0-1,1-18 1,-18 36 15</inkml:trace>
  <inkml:trace contextRef="#ctx0" brushRef="#br0" timeOffset="199880.17">10936 5362 0,'-18'0'16,"-17"18"0,-18-18-1,18 17 1,17-17-1,1 0 1,-1 0 0,18-17 15,-18 17-15,1 0-1,-1-18 1,-17 1-1,0 17 1,-1-18 0,-17 0-1,18 18 1,-18-17 0,18-1-1,0 18 1,17 0-1,0-18 1,-17 18 0,17 0 31,18-17-32,18 17 16,0-18-15,17 18 0,36-35-1,17 17 1,-18-17 0,36 0-1,18-1 1,17-17-1,17 1 17,-52 16-17,53-17 1,-35 0 0,-1 0-1,-52 18 1,52-18-1,-17 18 1,0 0 0,-53-1-1,-36 36-15,19-35 16,34 18 0,-17-1-1,-18-17 1,1 17-1,-1 0 1,18 1 0,-18-1 15,0 0-15,-17 1-1,35-1 1,17-17-1,1 17 1,-18 1 0,-35-1-1,34 0 1,-16 1 0,-1 17-1,-35-18 1,35 18-1,-17-18 1,17 1 0,-17-1 15</inkml:trace>
  <inkml:trace contextRef="#ctx0" brushRef="#br0" timeOffset="200962.94">10971 5680 0,'0'17'16,"0"-34"15,0-1-15,0 0-1,36 1 1,52-36 0,-18 0-1,72 0 1,34-35-1,0 17 1,36-17 0,-89 35-1,71-17 17,-52-1-17,-54 36 1,-35 0-1,0-18 1,17 17 0,-17 1-1,0 17 1,-18 1 0,1-1-1,16-17 1,-16 17-1,-1 1 1,0 17 0,1-18-1,-1 0 17,-18 1-17,1 17-15,0-18 16,-1 0-1,-17 1 1,18 17 0</inkml:trace>
  <inkml:trace contextRef="#ctx0" brushRef="#br0" timeOffset="202077.73">10301 5256 0,'0'-17'31,"18"17"-15,-18-18-16,35 0 15,0 18-15,18-35 16,88-18-1,18-35 1,-53 35 0,-36 18-16,36-36 15,-35 36 1,52-36 0,36-34-1,-18-1 1,-35 35-1,-35 18 1,17 0 0,0 1-1,-53 16 1,1 19-16,16-1 16,1-17-1,-17-1 1,-1 19-1,-17-1 17</inkml:trace>
  <inkml:trace contextRef="#ctx0" brushRef="#br0" timeOffset="203278.59">11307 5151 0,'70'-36'16,"-35"19"-16,106-54 15,36-17 16,-54 0-15,-52 52-16,52-52 16,54-53-1,-54 53 1,-35 0 0,-52 70-1,-36-17 1</inkml:trace>
  <inkml:trace contextRef="#ctx0" brushRef="#br0" timeOffset="204109.17">11994 5450 0,'36'-17'16,"17"-1"0,-18 18-16,35-35 15,72-18 1,-1-18 0,17 1-1,-34 17 1,17-18-1,-18 18 1,-52 1 0,-36 34-1,-17 0 1,0 18 0,-18-17 30,17 17-14,1 0-17,17-18 1,0 0 0,1-17-1,17 17 1,-18 1-1,-17 17 1,-18-18 0,17 18-1,-17 18 17</inkml:trace>
  <inkml:trace contextRef="#ctx0" brushRef="#br0" timeOffset="207899.87">5098 4216 0,'-18'0'31,"18"-18"-15,18 0 93,-1 18-109,19-17 16,-19-19 0,54 1-1,-1 0 1,1-18-1,-36 35 1,-17 1-16,17-1 31,0 0-15,1 1 0,-1-1-1,-17 1 16,17 17-15,-18 0 0,1-18-1,0 18 1,-18-18 0,17 18-1,19 0 1,-19 0-1,1 0 17,0 0-17,-1 0 1,1-17 0,-1 17-1,1 0 1,0 0-1,-1 0 1,1 17 0,0-17-1,-1 18 1,1 0 0,-18-1-1,35 18 1,-35 1-1,0-1 1,0 0 0,18 1 15,-1-1-15,-17-18-1,0 19 1,0-19-1,0 1 1,0 0 0,0-1-1,18 1 17,-36-18 30,1 0-46,-1 0-16,-17 18 31,-18 17-15,0-17-1,-53 17 1,0 0-1,1 18 1,34-18 0,0 1-1,19-1 1,34-18 0,36-34 46</inkml:trace>
  <inkml:trace contextRef="#ctx0" brushRef="#br0" timeOffset="208505.3">5697 3951 0,'-17'0'15,"17"18"1,-36-1 0,19 36-1,-36 18 1,18-18 0,-18 17-1,0 19 1,0-19-1,35-35 1,-17 18 0,0-17 15,35-19-15</inkml:trace>
  <inkml:trace contextRef="#ctx0" brushRef="#br0" timeOffset="208938.61">5874 3828 0,'-18'35'16,"-52"35"0,-1 36-1,18-18 1,18-17 0,17-36-16,1 18 15,-19 0 1,36 0-1,-17-18 1,17-17 0</inkml:trace>
  <inkml:trace contextRef="#ctx0" brushRef="#br0" timeOffset="-213365.01">1499 5362 0,'0'-17'93,"-17"17"-77,-1 0 0,0 0-1,18 17 63,0 1-62,18-18-16,-18 17 16,0 36-1,35-17 1,-17 17-1,17-18 1,-17 0 15,-1-17-15,-17-1 0,0-34 15,-17 17-16,-18-53 1,-1 35 0,1-52-1,0 17 1,-1 0 0,19 0-1,17 35 1,-18-17-1,1 0 1,34 35 62,-17 17-78,18-17 0,-18 18 16,17 0-1,1-1 1,35 1 0,0-18-1,-18 18 1,-17-18 0,-18-18 15,0 0-16,17-17-15,1 0 16,-18-36 0,0 1 15,0 17-15,0 17-1,0 19-15,-18-18 16,1 17-1,17 0 1,0 36 15,17 0-15,1 17 0,17 0-1,18 18 1,-17-35-1,17 17 1,-18 0 0,0 0 15,-17-17-15,-1-18-1,1 18 1,0-18-1</inkml:trace>
  <inkml:trace contextRef="#ctx0" brushRef="#br0" timeOffset="-200000.51">16916 7408 0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23:01.47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1058 0,'-18'18'16,"0"-18"-16,1 18 16,-1-1-1,-53 19 1,36-1-1,-35 18 1,-1 0 0,36 0-1,35-18 1,0-18 0,0 1-1,53 0 1,0-18-1,88-88 17,-88 52-17,0-52 1,-36-18 0,-17-17-1,0-18 1,-17 52-1,-1 54 1,18 18 0,-18 17-1,18 17 17,0 18-17,0 54 1,-17 34-1,17-17 1,-18 247 31,18-318-47,0 53 16,0-35-1,18-18 1</inkml:trace>
  <inkml:trace contextRef="#ctx0" brushRef="#br0" timeOffset="309.2">3916 1482 0,'0'17'0,"0"1"16,0 17 15,0-52 47,0-1-62,0 0-1,0 1-15</inkml:trace>
  <inkml:trace contextRef="#ctx0" brushRef="#br0" timeOffset="1198.83">4815 1005 0,'0'18'47,"0"0"-31,0-1 0,0 19-1,0 52 1,0-53-1,0 0-15,0-17 16,0 17 0,0-70 15,0 17-31,0-35 16,36-264 30,-19 246-46,-17 54 16,18 34 0,17 19-1,18 34 1,0 36 15,0-18-15,-18 18-1,1-35 1,-36-18 0,0-71 15</inkml:trace>
  <inkml:trace contextRef="#ctx0" brushRef="#br0" timeOffset="1850.31">4992 1252 0,'-35'-17'0,"-160"-36"47,425 123-47,-477-140 0,229 70 16,36 0-1,52 0 1,54 0 0,35-35-1,-1-1 16,-69 1-15,-1 0 0,-53-1-1,-35 19 1,-35-1 0,-18 18-1,0 35 1,-35 89 31,88-106-47,0-1 0,53 18 31,-18-35-31,35-35 16,-17-35 15,-35 17-16,-18-106 1,-53-17 0,18 123-1,17 35 1,18 36 0,0 17-1,0 35 1,0 1-1,106 141 32,-88-177-47,52-17 16,-17-18 0</inkml:trace>
  <inkml:trace contextRef="#ctx0" brushRef="#br0" timeOffset="2342.66">5715 970 0,'18'-35'16,"-18"0"0,0 17-1,-36 18 1,1 35 0,0 18-1,17-18 1,1 36-1,17-36 1,141-17 31,-106-53-31,-17-18-1,-1-36-15,-17-87 31,-17 53-15,-19 52 0,19 53-1,-1 18 1,18 18 0,0 0-16,0 52 15,0-17 1,0 35-1,18 18 1,35 18 0,-18-54-1</inkml:trace>
  <inkml:trace contextRef="#ctx0" brushRef="#br0" timeOffset="3447.45">6032 935 0,'18'0'16,"0"0"-1,-1 17 1,36 19-1,-17-1 1,-1 18 0,-17 0-1,-1 0 32,-34-53-47,-1-53 31,18-18-15,0-35 0,53 1-1,0 34 1,35 36 0,-35 17-1,-18 18 1,-35 18 15,0-1-31,-18 19 16,-17 17-1,18 17 1,17 71 31,17-123-32,1-18 1,17-18 0,-35 1-1,18-54 1,-18 53-16,-18-105 16,0 17-1,18 53 1,0 18-1,18 17 1,17 18 0,18 0-1,-35 0-15,-18 36 16,0 17 0,0 123 30,0-158-30,18 52 0,17-35-1,0-17 1,18-36 0,0-17-1,-18-35 1,1-54-1,-36 18 1,0 53 0,0 71 15,-18 17-15,18 18-1,0 124 32,18-160-31,-1 18-1,-17-17-15</inkml:trace>
  <inkml:trace contextRef="#ctx0" brushRef="#br0" timeOffset="3940.8">6950 829 0,'17'-53'15,"-17"35"-15,0-17 16,0 18 0,36 17-1,-19 35 1,1-18 0,0 19-1,-1 34 1,-17 54 31,0-142-16,0 0-15,18-87-1,35-19 1,-18 71-1,0 36 1,1 17 0,-19 35-1,18 0 1,-35 18 0,18 0-1,-18 0 1,35-18-1,-17-35 1,106 0 15</inkml:trace>
  <inkml:trace contextRef="#ctx0" brushRef="#br0" timeOffset="4473.18">7602 847 0,'53'-53'16,"-35"17"-1,-18-16 1,-71 193-16,142-300 15,-89 159 1,-35 35 0,-17 0-1,17 1 1,35 34 0,18-17-1,18-18 1,35-17-1,35-18 17,106-212-1,-194 177-15,0 18-16,0-72 15,-35-34 1,17 105-16,-17-70 15,17 70 1,18 1 0,0 34-1,-35 36 1,35 18 0,0 52-1,0-34 1,0 16-1,0-16 17,0-1-17</inkml:trace>
  <inkml:trace contextRef="#ctx0" brushRef="#br0" timeOffset="5128.64">8414 582 0,'-18'-18'0,"0"18"16,1-17 0,17 17 15,0 53-16,0 0 1,0 35 0,0 18-1,35 17 1,-35-52 0,0-36-16,18 0 15,-1-17-15</inkml:trace>
  <inkml:trace contextRef="#ctx0" brushRef="#br0" timeOffset="6277.46">8608 670 0,'-18'0'31,"-52"88"16,70-70-47,-36 17 16,19-35-16,-19 36 15,19-1 1,17-53 15,17 1-15,1-1-1,0 36 1,35 17 15,-18 0-15,18 18 0,17-18-1,1-17 1,105-106 31,-158 53-47,0 17 0,17-88 15,-35 36 1,0 34 0,-18 19-16,-17 17 15,-36 35 1,54-17-1,-1-1-15,-17 18 32,17 36-17,18 0 1,35-19 0,1-16-1,34-19 1,1-34-1,123-160 32,-177 124-47,-17-17 16,0 52 0,-17 18-1,-1 18 1,18 17-1,0 0 1,18 18 15,17-35-15,18 0 0,18-1-1,17-70 1,-35 0-1,-18-35 1,-35-18 31,0 142-31,-35 34-1,17 1 1,0 17-1,18-17 1,0 52 0,0 1 15,0-36-15,0-35-1,18-36-15,-18 19 16,-35-1-1,-18-18-15</inkml:trace>
  <inkml:trace contextRef="#ctx0" brushRef="#br0" timeOffset="8752.21">6032 2028 0,'-35'18'16,"18"-18"-1,-54 35 1,0 18 0,36 0-1,18-35-15,17 52 16,0 1 0,70-18-1,1-35 1,-18-36-1,-36-17 1,-17-18 0,-141-159 31,106 177-32,17-1 1,18 1-1,53 0 1,0 17 0,35-35-1,18 18 1,-71 0 0,1 35-16,-19-18 15,1 36 1,0 35-1,-18 53 1,0-18 0,0 70-1,0-16 1,35 87 31</inkml:trace>
  <inkml:trace contextRef="#ctx0" brushRef="#br0" timeOffset="9224.56">6385 2205 0,'18'0'16,"-18"35"-1,18 71 1,-1 0 0,1 17-1,-18-70 1,0-35 0,0 17-1,0-105 16,0-19-15,0-69 0,0 52-1,0-35 1,17 70 0,1 36-1,35 35 1,-35 17-1,17 36 1,-35 0 0,-18 0-1,-17-18 1,17-17 0</inkml:trace>
  <inkml:trace contextRef="#ctx0" brushRef="#br0" timeOffset="10473.44">7320 2046 0,'0'-18'16,"0"1"-16,0-1 16,-53 36 15,0-1-16,36-17-15,-36 36 16,35-1 0,89 36 15,-1-36-15,18 0-1,-35 0 1,-53 18-1,0-35 1,-70 17 0,17-17-1,18-53 1,35-36 0,35 0 15,35-17-16,1-18 1,-18 36 0,-18 35-1,36 70 32,-71 0-47,0 71 16,0-35-1,0 34 1,0-16 0,0-54-1,0-17 1</inkml:trace>
  <inkml:trace contextRef="#ctx0" brushRef="#br0" timeOffset="11424.12">7532 2275 0,'-18'-17'16,"1"-19"-1,34 1 1,142-18 31,-141 53-47,52-17 15,-17 17 1,-18 17 0,-17-17-1,0 18 1,-1-18 15,1-18 0,-1-17-15,-17-18 0,0 18-1,-17 17 1,-36 36 0,-88 158 30,141-158-46,17 35 16,36-18 0,36-35-1,16-35 17,-34-1-32,0-34 15,-36-1 16,-35 36-15,-18 35 0,1 18-16,-1 17 15,-17 36 1,35 34 0,0 19-1,17 88 32,-17-195-31,0-34-1,0-54 1,-35-52 0,35-54-1,0 71 1,0 53-1,18-17 1,35 17 0,-1 35-1,1 18 1,-17 18 0,-1 35-1,-35-18 1,-124 36 31,107-71-47</inkml:trace>
  <inkml:trace contextRef="#ctx0" brushRef="#br0" timeOffset="11772.37">8802 1746 0,'0'18'15,"-35"17"1,-1-17-16,-17 17 15,-70 124 17,123-124-17,17 18 1,19-18 0,34-35-1,1 0 1,-1-17 15</inkml:trace>
  <inkml:trace contextRef="#ctx0" brushRef="#br0" timeOffset="12387.8">9543 1958 0,'-18'0'0,"36"0"62,17 0-62,-17 0 16,87-35 0,36 17-1,-70 0 1,-53 1-16,17 17 15</inkml:trace>
  <inkml:trace contextRef="#ctx0" brushRef="#br0" timeOffset="12620.97">9684 1817 0,'-18'0'16,"0"0"-16,18 17 31,0 1-15,0 35-1,18 35 1,17 0 0,-17-35-1,0-17-15</inkml:trace>
  <inkml:trace contextRef="#ctx0" brushRef="#br0" timeOffset="13087.3">9895 1658 0,'-53'-53'16,"-35"0"-1,-35 53 17,-1 53-17,36 0 1,-18 88 0,71-17-1,70-1 1,18-52-1,0-36-15,35 0 16,89-35 0,-19-53-1,-34-35 1,-53 18 0,-71-248 30,-53 247-30,-71 1 0,54 70-1,-19 35 1,89 0-16</inkml:trace>
  <inkml:trace contextRef="#ctx0" brushRef="#br0" timeOffset="13337.48">10266 1587 0,'0'18'15,"0"0"1,0 123 15,0-71-15,0 36-1,17-70-15,1 16 16,-18-34-16</inkml:trace>
  <inkml:trace contextRef="#ctx0" brushRef="#br0" timeOffset="13719.75">10460 1746 0,'0'-17'16,"-18"17"15,1 17-31,-36 19 16,-53 52 31,106-71-32,-18-17 1,18-17 0,35 17-1,1 0 1,-19 0-1,19 17 1,17 19 0,-1-1-1,-16-35 1,-19 18-16,1-18 16</inkml:trace>
  <inkml:trace contextRef="#ctx0" brushRef="#br0" timeOffset="13968.92">10760 1587 0,'0'-35'16,"17"0"0,-17 53 15,0-1-16,0 54 1,0-1 0,0-34-16,0 34 15,0 36 1,0-53 0</inkml:trace>
  <inkml:trace contextRef="#ctx0" brushRef="#br0" timeOffset="23184.48">13688 1341 0,'0'-18'16,"0"36"31,-18-1-47,18 1 15,-18 70 1,18 0 0,-17-53-16,17 54 15,0 34 1,0-35-1,35-52 1</inkml:trace>
  <inkml:trace contextRef="#ctx0" brushRef="#br0" timeOffset="23451.67">13970 1358 0,'18'-35'16,"-18"17"-1,0 36 1,0 17 0,0 36-1,0 52 1,0 1-1,0-54 1,35 36 15</inkml:trace>
  <inkml:trace contextRef="#ctx0" brushRef="#br0" timeOffset="23727.87">14358 1393 0,'0'-17'16,"18"17"-16,-18 17 31,0 19-16,0 52 1,-18 18 0,0 70 31,18-141-47,0-17 15</inkml:trace>
  <inkml:trace contextRef="#ctx0" brushRef="#br0" timeOffset="24076.1">14764 1358 0,'17'-17'16,"-17"34"31,-35 160-16,35-89-15,-18-18-1,18 36 1,0-35 0,0-36-1,0-17-15</inkml:trace>
  <inkml:trace contextRef="#ctx0" brushRef="#br0" timeOffset="24858.67">15822 1341 0,'-18'0'0,"1"0"15,-1 0-15,1 17 16,-19-17-16,1 35 16,-53 54-1,17 16 1,71 1-1,0-53 1,53 18 0,35-54-1,1-17 1,-1-52 15,-53-19-15,-35-176 15,-18 194-15,-17 35-1,0-17 1,17 35 0</inkml:trace>
  <inkml:trace contextRef="#ctx0" brushRef="#br0" timeOffset="25124.86">16087 1288 0,'0'17'46,"0"1"-46,-18 123 32,0-106-17,18 53 1,0 1 0,0-54-16,18-17 15,-18-1-15,35 19 16</inkml:trace>
  <inkml:trace contextRef="#ctx0" brushRef="#br0" timeOffset="25375.04">16334 1393 0,'17'-52'31,"-17"34"-16,0 36 1,0 87 15,0-34-15,0-1 0,0 36-1,0-35 1</inkml:trace>
  <inkml:trace contextRef="#ctx0" brushRef="#br0" timeOffset="25848.37">16739 1376 0,'-17'0'31,"-19"35"-15,1 0-1,17 1-15,-17-1 16,18 53-1,17-17 1,35-18 0,0-18-1,36-35 17,-18-18-32,17-35 31,-35-17-16,-17 17 1,-36-35 0,-35 17-1,-88 18 17</inkml:trace>
  <inkml:trace contextRef="#ctx0" brushRef="#br0" timeOffset="28887.53">17586 1323 0,'0'-18'15,"0"1"16,0 34 16,0 1-31,0 17 0,-18 36-1,1 17 1,17-35-1,0-18-15,17 18 16,54 0 0,-1-35-1,19-18 1,-54-36 0,0 1-1,-52-177 32,-19 195-31,1-1-1,-18-17 1,35 35 0,-17 0-1,35 17 1</inkml:trace>
  <inkml:trace contextRef="#ctx0" brushRef="#br0" timeOffset="29336.85">18115 1341 0,'-18'17'15,"1"-17"-15,-1 35 16,-17 1 0,17 34-1,18 1 1,53-1-1,0-34 1,-18-19-16,18 1 16,18-36-1,-1-17 1,-52-18 0,-18 0-1,-18-17 1,-52-1-1,-71 36 32</inkml:trace>
  <inkml:trace contextRef="#ctx0" brushRef="#br0" timeOffset="29590.03">18591 1270 0,'18'0'16,"-36"0"0,1 18-1,-1 17 1,-17 18-1,17 35 17,18 141-1,18-211-31</inkml:trace>
  <inkml:trace contextRef="#ctx0" brushRef="#br0" timeOffset="29842.21">18891 1270 0,'0'-35'16,"0"52"15,0 1-31,0 17 15,0 71 17,0-35-17,0-36-15,0 124 16</inkml:trace>
  <inkml:trace contextRef="#ctx0" brushRef="#br0" timeOffset="30452.64">17568 1358 0,'0'18'0,"-17"-18"15,-1 0 1,0 0 0,18 17-1</inkml:trace>
  <inkml:trace contextRef="#ctx0" brushRef="#br0" timeOffset="31302.25">19703 1358 0,'-36'0'15,"-17"-17"1,-35 17-1,0 17 1,53 1 0,17-1-1,-17 19 1,17 34 0,36 1-1,52-18 1,19-36-1,158-34 17,-212-19-17,-35-34 1,0 17 0,-71-18-1,1 19 1,-1 34-1,54 18 1,17 18 0</inkml:trace>
  <inkml:trace contextRef="#ctx0" brushRef="#br0" timeOffset="31707.54">20020 1305 0,'-18'18'0,"-52"35"31,35-36-31,-1 19 16,19 34-1,34 1 1,19-36-1,34 0 1,36-35 0,-35-35 15,-54-18-15,-17 0-1,-17-35 1,-36 35-1,-18 36 1,36 17 0,17 0-16,1 17 31</inkml:trace>
  <inkml:trace contextRef="#ctx0" brushRef="#br0" timeOffset="31973.73">20320 1252 0,'0'-17'0,"18"17"31,-18 17-15,0 19-1,0-1 1,0 71 0,0 0-1,35 17 1</inkml:trace>
  <inkml:trace contextRef="#ctx0" brushRef="#br0" timeOffset="32238.91">20726 1270 0,'0'-18'31,"0"36"-15,0 0-1,0 52 1,0 54 0,-18-54-1,18 54 1,0-54 0</inkml:trace>
  <inkml:trace contextRef="#ctx0" brushRef="#br0" timeOffset="34917.82">12100 2364 0,'18'0'47,"0"0"-31,-1 0-16,1 0 0,35 0 16,35 0 15,53-18 0</inkml:trace>
  <inkml:trace contextRef="#ctx0" brushRef="#br0" timeOffset="35182">12312 2205 0,'-18'-18'16,"1"1"-1,17 34 17,0 1-32,0 70 15,17-35 16,-17-18-31,71 177 32,-71-194-32</inkml:trace>
  <inkml:trace contextRef="#ctx0" brushRef="#br0" timeOffset="35708.37">12471 2064 0,'-36'-36'16,"-34"-16"0,-1 52-1,-35 17 1,-17 36 15,-124 194 0,212-194-31,35 0 16,0 0-16,0 53 16,88 17-1,71-35 1,-36-70-1,71-36 1,-17-35 0,-36-35 15,-53-53-31,-70 53 16,-36-53-1,-53 35 16,-52 71-15,35 17 0,17 18-16</inkml:trace>
  <inkml:trace contextRef="#ctx0" brushRef="#br0" timeOffset="46969.38">13670 2399 0,'0'18'78,"0"-1"-47,0 1-31,0-1 16,0 19-1,0-1-15,0 124 32,0-106-17,0 0 1,35-1 0</inkml:trace>
  <inkml:trace contextRef="#ctx0" brushRef="#br0" timeOffset="47270.6">14041 2346 0,'0'-18'15,"0"71"17,0 0-17,0 35 1,0-17 0,0 35-1,0-36 1,35-17-1</inkml:trace>
  <inkml:trace contextRef="#ctx0" brushRef="#br0" timeOffset="47729.93">14323 2469 0,'0'0'0,"0"-17"16,-53 105 15,53-35-15,0 17-1,0 1 1,35-36-1,18-17 1,-18-18 0,-17-18-1,0 1 1,-18-19 0,17-52-1,-17-18 1,-35 18-1,17 53 1,1 0 0,-1 35-1</inkml:trace>
  <inkml:trace contextRef="#ctx0" brushRef="#br0" timeOffset="47952.08">14676 2293 0,'17'-18'16,"-17"1"0,0 34-1,0 1 1,0 0-16,-17 17 15,17 71 1,0 0 0,35 17-1,-18-70 1</inkml:trace>
  <inkml:trace contextRef="#ctx0" brushRef="#br0" timeOffset="48368.38">15663 2311 0,'18'-18'16,"-18"0"-16,0 36 46,0 0-30,0 35-16,0 17 16,0-35-16,0 36 31,0 35-15,0-18-1,0-70-15</inkml:trace>
  <inkml:trace contextRef="#ctx0" brushRef="#br0" timeOffset="48617.56">15910 2381 0,'18'-35'0,"-18"17"47,0 36-47,0 0 0,0 17 16,18 71 15,-18 0-15,17-54-1,1 19-15</inkml:trace>
  <inkml:trace contextRef="#ctx0" brushRef="#br0" timeOffset="49117.91">16422 2364 0,'0'-18'16,"0"36"-1,-18-1 17,-35 71-17,18 1 1,35-1-1,0-53 1,35 18 0,18-53-1,18-18 1,-36-17 0,0-35-1,-17-19 1,-18 1-1,-88 18 32,70 70-47,0 0 16,1 17 0,-1 1-1,18 0-15</inkml:trace>
  <inkml:trace contextRef="#ctx0" brushRef="#br0" timeOffset="49350.08">16722 2328 0,'17'-35'16,"1"17"0,0 1-1,-18 34 16,0 1-31,0 70 16,-36 177 31,36-230-47,0 0 16,0 1-16</inkml:trace>
  <inkml:trace contextRef="#ctx0" brushRef="#br0" timeOffset="56537.18">17851 2417 0,'-18'0'47,"0"0"-31,1 0-16,-1 0 15,-35 17 1,0 18 0,18 18-1,17 0 17,18 18-17,36 52 16,-1-105-15,35-18 0,-17 0-1,0-35 1,-18 17 0,-17 0-16,-18-17 15,18-18 1,-18 18-1,-18-18 1,-17 35 0,0-17-1,35 17 32</inkml:trace>
  <inkml:trace contextRef="#ctx0" brushRef="#br0" timeOffset="56925.46">18150 2399 0,'0'18'31,"-17"-18"-31,-1 35 16,0 35 0,1 1-1,17-36 17,0-17-32,35 17 15,18 0 1,18-35-1,-18-35 17,-53 0-17,-18-18 1,0 0 0,-35 0-1,18 35 1,0 1-1</inkml:trace>
  <inkml:trace contextRef="#ctx0" brushRef="#br0" timeOffset="57192.65">18450 2328 0,'0'-17'31,"0"34"-15,0 1-16,0 17 15,0 36 1,0 17-1,0-17 1,18-19 0,0 1-1</inkml:trace>
  <inkml:trace contextRef="#ctx0" brushRef="#br0" timeOffset="57640.97">18768 2381 0,'-18'-35'32,"0"53"-17,1 35 1,-1-18-1,18 53 1,18 0 0,35-35-1,-18-35 1,-17-1 0,35-17-1,0-17 1,-36-36-1,-17-18 1,0 18 0,-17-35-1,-89 18 17,70 70-17</inkml:trace>
  <inkml:trace contextRef="#ctx0" brushRef="#br0" timeOffset="57975.21">19544 2187 0,'-18'0'47,"1"18"-31,17-1-16,0 54 15,0-18 1,0 53 0,35 0-1,0-18 1,-17-53 0</inkml:trace>
  <inkml:trace contextRef="#ctx0" brushRef="#br0" timeOffset="58423.53">19879 2222 0,'-18'0'31,"-17"36"-15,17 17 0,18 0-1,0-18-15,0 18 16,36 0 15,17 0-15,0-53-1,-18 0 1,0-36 0,-35-17-1,0-35 1,-18 18 0,-17 17-1,0 0 32</inkml:trace>
  <inkml:trace contextRef="#ctx0" brushRef="#br0" timeOffset="58840.82">20285 2205 0,'-18'0'16,"0"0"-16,18 17 15,-17 19 1,-1-1 0,-17 18-1,35 35 1,123 18 31,-70-106-47,18 0 15,-54-35 1,1-18 0,-18-18 15,-35-17-16,0 35 1,-1 35 0,36 1-16,-17 17 15,-19-18 1</inkml:trace>
  <inkml:trace contextRef="#ctx0" brushRef="#br0" timeOffset="59257.12">20902 2187 0,'-18'18'16,"1"-18"-1,-1 35 1,-17 36 0,35-1-1,18-17 1,17-18 0,35 1-1,19-19 1,-1-52-1,-35 0 1,-71-106 31,0 123-47,1-17 16,-89-18-16,35 35 31,36 18-31</inkml:trace>
  <inkml:trace contextRef="#ctx0" brushRef="#br0" timeOffset="61433.66">12876 3193 0,'-17'0'15,"17"17"32,17-17-31,19 18-1,17 0 1,35-18 0,18 0-1,52-18 1,-17 18-1,71-18 1,-18 18 0,0 0-1,-88 0 1,-53 0-16,70 0 16,89-17-1,335-1 32,-477 18-31,54 0-1,105 0 1,-35 0 0,-70 0-1,70 0 1,-18 0-1,18 0 1,-17 18 0,-72-18-1,54 0 1,18 0 0,17 0-1,-53 0 1,282 0 31,-370 0-32,123 0 1,-70 0 0,88 0-1,-35 0 1,0 0-1,-54 0 1,37 0 0,16 0-1,1 0 1,-53 0 0,-36 0-16,36 0 15,88 0 1,-17 0 15,158 0 0,-247-18-15,18 18 0,53-18-1,-36 1 1,1 17-1,-54 0 1,36-18 0,-18 18-1,18 18 1,-35-18 0,34 17-1,19-17 1,-36 0 15,-35 0-15,-18 0 15</inkml:trace>
  <inkml:trace contextRef="#ctx0" brushRef="#br0" timeOffset="80469.2">21114 3933 0,'-18'0'31,"0"0"0,18 18 32,0 0-47,0-1-16,0 1 15,0 53 1,0-36-16,0 35 15,0 36 1,0-18 0,0-17-1,0-53 1,0-1 0</inkml:trace>
  <inkml:trace contextRef="#ctx0" brushRef="#br0" timeOffset="80917.5">20673 3898 0,'-18'-17'15,"18"34"1,0 107 31,0-36-47,0-18 31,0 36-15,0-18-1,-18-35 1,18-17-1,-17-36 1</inkml:trace>
  <inkml:trace contextRef="#ctx0" brushRef="#br0" timeOffset="81549.95">20320 4004 0,'-18'0'0,"1"-18"0,-1 18 16,-35 0-1,18 36 1,-18-1-1,0 35 1,0 160 31,71-177-31,35-18-1,35-17 1,0-36-1,-35-35 1,-35 0 0,-18-70-1,-18-1 1,-35 36 0,18 35-1,-18 18 1,18 17-1,-1 18 1</inkml:trace>
  <inkml:trace contextRef="#ctx0" brushRef="#br0" timeOffset="82050.32">19756 3881 0,'-18'0'0,"0"-18"16,1 18 15,17 18-15,0-1-1,-18 71 1,18 1 0,0 34-1,-18 1 1,18-36 0,0-35-1,0-36-15,0 1 16,0 0-1,0-1 1,0-34 0</inkml:trace>
  <inkml:trace contextRef="#ctx0" brushRef="#br0" timeOffset="84931.37">18838 3951 0,'0'-18'0,"-17"18"32,17-17-17,-18-1 17,0 18-17,18 18 1,0-1-1,0 125 32,0-54-47,0-18 16,0 36 0,0-53-1,0-35 1,0 17-1,0 0 1,0-52 0</inkml:trace>
  <inkml:trace contextRef="#ctx0" brushRef="#br0" timeOffset="85513.78">18397 3969 0,'-17'-18'16,"-1"36"-1,0-1 1,1 19-1,-18 34 1,17 36 0,36 35 31,-1-123-47,1-1 0,17-17 15,18-17 16,-18-1-15,-35-52 0,0-19-1,-53-16 1,0 34 0,18 36-1,-18-1 1,0 19-1</inkml:trace>
  <inkml:trace contextRef="#ctx0" brushRef="#br0" timeOffset="85980.12">17903 3916 0,'-52'17'16,"16"1"0,-17 35-1,18 35 1,35 0-1,0-35 1,35 0 0,36-35-1,17-36 1,0-105 31,-88 52-47,-35-52 15,0 70 17,17 18-32,-17-1 15,-36 1 1,-17 17 0,53 18-16</inkml:trace>
  <inkml:trace contextRef="#ctx0" brushRef="#br0" timeOffset="86529.51">17233 3986 0,'-35'0'15,"17"18"1,18 0-16,-35-1 16,17 54-1,18 17 1,36-17 0,17-36-1,176-17 32,-176-54-31,-18-34-1,-35 17 1,-18-35 0,-52 17-1,-18 36 1,35 35-1,-18 0-15</inkml:trace>
  <inkml:trace contextRef="#ctx0" brushRef="#br0" timeOffset="88876.17">16704 3704 0,'-18'0'16,"18"18"78,0-1-79,0 1-15,0 0 16,0 70-1,0 88 17,0-123-17,0 0 1,0-18 0</inkml:trace>
  <inkml:trace contextRef="#ctx0" brushRef="#br0" timeOffset="89333.5">16298 3739 0,'-17'0'16,"-1"0"0,18 18-1,0 0 1,0 35 0,0 52-1,0-16 1,18-36-1,-1 35 1,1-53 0,-18 0 15</inkml:trace>
  <inkml:trace contextRef="#ctx0" brushRef="#br0" timeOffset="90325.2">15857 3757 0,'0'18'16,"-35"-1"0,17 1-1,1 53 1,-18-1 0,35 71 30,35-106-46,18 1 16,0-36 0,-36-18-1,1 0-15,0-17 32,-18-53-17,0-18 1,-36 18-1,1 35 1,-18-17 0,18 34-1,17 36-15</inkml:trace>
  <inkml:trace contextRef="#ctx0" brushRef="#br0" timeOffset="90691.46">15487 3669 0,'0'18'0,"0"-1"16,0 1 0,0 35-1,0 0 1,0-18-16,18 35 16,17 54-1,-18-1 1,19 1 31,-36-106-47</inkml:trace>
  <inkml:trace contextRef="#ctx0" brushRef="#br0" timeOffset="93555.5">14693 4057 0,'-17'0'47,"17"18"-31,-18-18-1,-17 35 1,-1 18 0,19 88 15,34-88-15,36 0-1,0-36 1,-18-17-1,-17-17-15,17 17 16,-17-53 0,-18-18-1,-18-17 1,1 35 0,-36-17-1,0 17 1,18 35 15,-1 0-15</inkml:trace>
  <inkml:trace contextRef="#ctx0" brushRef="#br0" timeOffset="93888.74">14305 4022 0,'0'17'0,"-18"-17"0,1 18 16,-1 35 15,1 17-15,17 36-1,0-53 1,0-35-16,0 105 31,17-105-15,1-18-16</inkml:trace>
  <inkml:trace contextRef="#ctx0" brushRef="#br0" timeOffset="94399.1">13882 4216 0,'-35'0'16,"-36"35"15,53-17-31,1 17 15,17 18 1,0 17 0,17-17-1,19-35 1,-19 0-16,19-18 16,16-18-1,1-35 1,-35 0 15,-18-17-15,-18-1-1,-17 0 1,-35 36 0,34 17-1,19 18-15</inkml:trace>
  <inkml:trace contextRef="#ctx0" brushRef="#br0" timeOffset="94837.4">13353 4092 0,'-71'35'15,"-17"1"1,35 17 0,18 35-1,35 0 1,123 18 15,-52-106-15,17 0-1,-18-53 1,-34 0 0,-19 35-16,-17-34 15,-17-37 1,-54 1 15,-17 35-15,35 36-1,-17 17 1,34 0-16</inkml:trace>
  <inkml:trace contextRef="#ctx0" brushRef="#br0" timeOffset="97801.52">9666 4480 0,'-53'18'15,"18"-18"1,17 0-1,36 0 17,35 0-1,0 0-15,70 0-1,18 18 1,0-18-1,71 17 1,17-17 0,-35 0-1,-88 0 1,18 18 0,-36-36-1,-70 18 1,-18-17-1,-36-1 1,-70-17 0,-140-36 31,193 71-32,17 0 1,36-18-16,36 36 31,52 0-15,0-1-1,-53 1-15,53 0 16,18 17 0,-88 0-1,-53 18 1,-36 0-1,-70 35 1,-35 0 0</inkml:trace>
  <inkml:trace contextRef="#ctx0" brushRef="#br0" timeOffset="98908.3">7549 4322 0,'0'17'16,"0"1"-16,0 35 16,0 0-1,0-18-15,36 18 16,34 35 15,-52-53-31,0 1 16,-18-54 31,-18 0-32,0-35 1,-17 18-1,-18-106 17,53 106-17,18-18 1,17 18 0,0-1-1,-17 19 1,0 17-1,-18-18 1,17 18 109</inkml:trace>
  <inkml:trace contextRef="#ctx0" brushRef="#br0" timeOffset="100315.3">7585 4269 0,'0'0'0,"0"-18"16,-18 0-16,36 18 15,35-17 1,0 17 15,-1 35-15,-16 0-1,-36 18 1,-18 0 0,-52 0-1,-54-18 17,106-52-17,18-1 1,18 18-1,17 0 1,18 18 0,18-1-1,35 19 1,-36-19 15,-17-17-15,-35 0-16,17-17 15,-17-19 1,-18-17 0,-18 0-1,0 36 1,-70 34 31,88 1-47,0 0 15,35 17 1,18-17 0,0-18-1,-53-18 1,0 0 0,0-35 15,-35 1-16,17 16 1,18 19 0,0-1-1,18 18 1,17 18 0,36 70 30,-53-71-46,17 19 16,-18-19 0,1 1-1,0-18 1,-1-18 0,1-17 15,0-35-16,-18-1 1,-36 36 0,36 17-1,0 36 1,0 17 0,0 18-1,36 70 32,-36-105-47,35 0 16,0-1-1</inkml:trace>
  <inkml:trace contextRef="#ctx0" brushRef="#br0" timeOffset="100747.61">8378 4286 0,'0'18'16,"18"0"-1,0-18 1,17 52 0,0-16-1,-17-1 1,0-35 15,-18-18 0,-18-17-15,0-18-16,18 0 16,0 36-1,0-1 1,0 36 15,18-1-15,17 19-1,18-1 1,-35-18 0,35 1-1,-18-18-15</inkml:trace>
  <inkml:trace contextRef="#ctx0" brushRef="#br0" timeOffset="101280.99">8767 4198 0,'-18'-18'16,"-17"18"0,-1 18-1,-17 17 16,36 1-15,17 17 0,0-18-1,17-35-15,19 17 16,17-17 0,0-17-1,-18-36 1,-35 0-1,0-35 1,-88-177 31,88 248-31,-18-1-16,0 36 15,18 17 16,0 53-15,18-17 0,53 52-1,-19-17 1,19-36 0,0-17-1,-54-53 1,36-17-1,-53-1-15</inkml:trace>
  <inkml:trace contextRef="#ctx0" brushRef="#br0" timeOffset="101419.09">9066 4322 0,'0'-36'47,"0"72"-32</inkml:trace>
  <inkml:trace contextRef="#ctx0" brushRef="#br0" timeOffset="102079.56">9155 4180 0,'-18'-17'16,"-17"-36"15,35 0 0,0 0-15,0 0 0,0 35-1,17 1 1,-17 34 0,0 19-1,18-1 1,-18 0-16,35 18 15,0 53 1,18-18 0,0-35-1,-17-18 1,34 18 31,-70-35-16,-17-18-15,-19 0-1,-17 0 1,0 18 0,36-18-16,-1 17 15,0-17 1,36 0 15,35-17-15,35-1-1,-52 0-15</inkml:trace>
  <inkml:trace contextRef="#ctx0" brushRef="#br0" timeOffset="102212.65">9701 4304 0,'18'-18'15,"-18"36"32</inkml:trace>
  <inkml:trace contextRef="#ctx0" brushRef="#br0" timeOffset="113933.99">1570 6421 0,'-18'0'16,"1"0"15,17-18-15,0 0-1,17 1 1,1-1-16,17-17 16,18 17 15,0 0-15,-18 36-1,-17 123 16,-18-106-15,-18 18 0,18-17-1,0-19 1,18-17 15,0 0-31,34 18 16,1 0-1,0-1 1,-35 18 0,-18 1-1,-18-1 17,-35 0-17,-17-17 1,-54 0 31</inkml:trace>
  <inkml:trace contextRef="#ctx0" brushRef="#br0" timeOffset="114110.11">2205 6773 0</inkml:trace>
  <inkml:trace contextRef="#ctx0" brushRef="#br0" timeOffset="115244.92">2734 6438 0,'0'0'0,"-18"0"15,1-17 1,17 34-1,0 1 1,0 52 0,35 124 15,-35-141-15,0 0-1,0-35 1,0-36 15,-18 1-31,1-19 16,-19-87-1,19-18 1,17 53 15,0-18-15,53 35-1,-18 36 1,0 17 0,-17 54-1,-36 158 32,1-177-47,-19 36 16,1-18-1,17-35 1,18-17 0,0-1-1,18 18 17,17 18-17,18 17 1,0 0-1,-35 1-15,35-1 16,0 35 0,0-17-1,-18-35 1,18-53 15</inkml:trace>
  <inkml:trace contextRef="#ctx0" brushRef="#br0" timeOffset="117181.29">3122 6526 0,'0'-17'0,"-18"-19"15,1 36 17,-1 18-17,1 17 1,-1 18-1,18 0 1,18 0 0,-1-35-1,36-1 1,-18-17 0,1-70 15,-36 35-16,-36-18 1,1-18 0,17 18-1,1 18 1,17-18 15,53 18-15,17 35-1,-17 17 1,-18-17-16,-17 36 16,0 34-1,-18 1 1,0 17 0,0-53-1,106 36 32,-89-71-47,18-36 16,1-16-1,-1-19 1,-17-17 0,-18 17 15,0 54-16,0-1 1,-18 36 0,0 17-1,18 18 1,0 17 0,18-17-1,17 0 1,1 18 31,-19-89-47,-17-17 15,0-36 1,0 1 15,0 17-15,0 18-1,18 17 1,17 36 0,-17 17-1,17 18 1,-35 17 0,18-17-1,-18-18 1,0-123 46,17 53-62,1-18 16,-18 18-16,35-18 31,1 0-15,-19 35-1,1 54 1,-1 17 0,1 17-1,17 1 1,1-18 0,-1-36-1,18 1 1,35-53-1,-17-36 1,-1-88 31,-70 142-31,-17-1-16,-19 18 31,19 18-31,-36-1 15,0 36 1,0 0 0,53 18-1,0-36 1,35 18 0,18-53-1,18 0 1,-36-35-1,0-36 1,-17-17 0,-53-212 31,17 229-32,0 18 1,18 18-1,0 18 1,0 34 0,-17 36-1,17 53 1,17 35 0,-17-53-1,18-35-15,0 53 16,-1 0-1,1-36 1,17-52 0,0-18-1,142-141 32,-160 123-31,1-35-1,-18 36 1,-18 17 0</inkml:trace>
  <inkml:trace contextRef="#ctx0" brushRef="#br0" timeOffset="117907.81">4868 6385 0,'-35'0'16,"0"-53"15,17 18-31,18-35 31,0-1-15,0 18-1,0 18 1,18 17 0,17 36-1,-17 17 1,-1 36-1,-17-36-15,0 35 16,0 72 0,0-19-1,-35-52 1,0 34 0,-1-34 30,36-89 1,18 18-47,0 0 16,17 0 0,0 0-1,1 0-15,-1 0 16,35 0-1,-17 0 1,0-17 0,-35 17-1,35-18 1,-36 0 0,-17 1 46</inkml:trace>
  <inkml:trace contextRef="#ctx0" brushRef="#br0" timeOffset="124059.19">5750 6544 0,'-17'0'31,"-1"0"-31,18 18 78,0-1-62</inkml:trace>
  <inkml:trace contextRef="#ctx0" brushRef="#br0" timeOffset="124252.32">5768 6932 0,'0'18'0,"18"-18"16</inkml:trace>
  <inkml:trace contextRef="#ctx0" brushRef="#br0" timeOffset="124890.78">7250 6509 0,'0'-18'0,"-18"18"15,-17 0 1,-18 0-1,-35 18 1,-106 52 15,158-17-15,36-35 0,53 35-1,18-36 1,-1-17-1,18-35 1,-17-18 0,-53-17-1,-18 34 1,0 19-16,0-19 16,-18 1 15,0 35-16,18 35 1,0 18 0,0 18-1,71 105 32,-36-140-47,0-1 16,1-17-1</inkml:trace>
  <inkml:trace contextRef="#ctx0" brushRef="#br0" timeOffset="125056.89">7567 6791 0,'0'0'0,"0"-18"15,18 18 32,-1 0-31,19 0-16</inkml:trace>
  <inkml:trace contextRef="#ctx0" brushRef="#br0" timeOffset="133764.07">9119 6403 0,'0'-18'15,"0"1"1,0-19-1,-17 36 17,-89 18-1,53 17-15,-18 1-1,71-19 1,0 18-1,89 1 1,-19-1 0,-17 0-1,-35 1 1,-18 16 0,-71 1-1,36-35 1,17 0-16,-17-1 15,0-17 1,193-70 47,-122 52-63,-19 0 15,54 1 1,-1-36-1,-34 18 1,-19 17-16,1-17 16,-18-18-1,0 35 1,0 36 15,0 17-15,-18 18-1,18 0 1,0-18 0,18-17-16,0-1 15,123-34 32,-106-18-16,-35-18-15,0 0 0,0 35-1,0 36 1,0-1 0,0 19-1,0 34 1,0-52-1,35 17 1,1-17 0,16-36-1,-16-17 1,105-230 31,-124 212-32,1-70 1,0 52 0,-18 54-16,0-1 15,0 0 1,-18 54 0,-17 34-1,17 1 1,1 52-1,-1-17 1,18 0 0,0-53-1,53 0 1,-18-36 0,53-52 30,-70 0-30,0 0 0,-1-18-1,-17 17 1,0 19 15,-35 34-15,17 1-1,18 0 1,0-1-16,0 1 16,0 17-1,36-17 1,17-18 0,-36 0-1,18-88 32,-52 70-16,17 0-31,-35 18 16,-18 0 0,35 0-1,18 18 1</inkml:trace>
  <inkml:trace contextRef="#ctx0" brushRef="#br0" timeOffset="134724.76">10389 6244 0,'-35'0'15,"17"18"1,-17 35 0,0 0-1,17-18-15,-17 35 31,-18 36-15,-18 35 15,71-176 1,0 17-32,18-34 15,35-90 1,-18 19-1,18 35 1,-53 70 0,35 36-1,1 52 1,-19 36 0,1-18-1,17-35 1,-17-17 15,0-36-15,52-124 15,-52 89-15,-1-71-1,1 35 1,-18 54-1,18 17 1,17 35 0,18 0-1,-53 1 1,18 17 0,-18-1-1,0 37 16,0-54-15,0 35 0,0-34-1,70-36 1</inkml:trace>
  <inkml:trace contextRef="#ctx0" brushRef="#br0" timeOffset="134896.87">10830 6244 0,'-35'-35'15,"-18"17"1,35 1 0,18-1 15,18 18-16,17-18-15</inkml:trace>
  <inkml:trace contextRef="#ctx0" brushRef="#br0" timeOffset="135313.18">11060 6015 0,'0'17'0,"-71"142"31,53-71-16,18 18 1,-17 18 0,17-36-1,0-35 1,0-71 0,35 1-1,18-36 1,0-18-1,-36 53 17,1 1-32,0 17 15,-1 35 1,-17 18 0,0 18-1,-105 17 32,87-71-47,-35-34 16,35-1-1</inkml:trace>
  <inkml:trace contextRef="#ctx0" brushRef="#br0" timeOffset="135612.37">11730 5944 0,'35'0'16,"-35"18"0,-35 17-1,0 18 1,-124 300 15,141-247-15,18 0-1,35-1 1,89-34 0,-71-53-1</inkml:trace>
  <inkml:trace contextRef="#ctx0" brushRef="#br0" timeOffset="136562.07">12471 6050 0,'0'-18'16,"-18"18"-1,-35 0 1,18 18 0,-106 141 31,141-89-47,0-17 15,35 18 1,53-36-1,0-35 17,-35 0-17,-35-17-15,17-19 16,-35-34 0,0-36-1,-53 35 1,18 36-1,0 0 1,17 35 0</inkml:trace>
  <inkml:trace contextRef="#ctx0" brushRef="#br0" timeOffset="136961.34">12823 6032 0,'-17'0'15,"-1"0"1,-52 36 0,34-1-1,19 53 1,17 0-1,53-17 1,0-36 0,35 1-1,-18-36 1,-17-142 31,-53 125-47,-17-18 0,-19-36 15,-52-17 1,18 52 15,52 19-15</inkml:trace>
  <inkml:trace contextRef="#ctx0" brushRef="#br0" timeOffset="137228.54">13176 5997 0,'0'-17'16,"0"34"15,0 71 0,0-35-31,18 53 16,0-18 15,34 1-15,1-19 0,-35-52-16</inkml:trace>
  <inkml:trace contextRef="#ctx0" brushRef="#br0" timeOffset="137593.79">13511 6156 0,'0'-35'15,"0"-1"1,-35 36 0,0 36-1,0 193 32,35-194-47,17 1 16,36 16-1,18 1 1,-1-53 0,36-17-1,-35-54 1,-54-52-1,-17 17 1,-35 53 0,-53 18-1,-18 17 1,53 18 0</inkml:trace>
  <inkml:trace contextRef="#ctx0" brushRef="#br0" timeOffset="138376.34">14605 6015 0,'0'-18'32,"0"36"-1,0-1-16,0 1-15,0 35 16,0 53 0,0 17-1,35 1 1,-35-54 0,36-17-1,-36-35-15</inkml:trace>
  <inkml:trace contextRef="#ctx0" brushRef="#br0" timeOffset="138777.65">14958 6103 0,'0'-18'15,"0"1"-15,-18 17 31,-35 35-15,0 36 0,53 34-1,0-52 1,53 36 0,35-37-1,18-52 1,-53-17-1,-35-1-15,-1-17 16,-17-71 0,-17 0-1,-177-17 32,158 123-31,1 0-1,53 0 1</inkml:trace>
  <inkml:trace contextRef="#ctx0" brushRef="#br0" timeOffset="139025.81">15381 5927 0,'18'0'0,"-18"-18"15,0 36 17,0-1-32,0 19 15,-18 69 17,18 178-1,18-230-16,-1-1 1</inkml:trace>
  <inkml:trace contextRef="#ctx0" brushRef="#br0" timeOffset="139265.99">15716 6050 0,'18'-53'15,"-18"36"-15,0-1 16,0 36 0,0 34-1,0 54 17,0-17-17,0-54-15,18 124 16</inkml:trace>
  <inkml:trace contextRef="#ctx0" brushRef="#br0" timeOffset="140257.7">16739 5980 0,'-35'17'31,"17"-17"-15,-35 35-1,1 1 1,-19 17-1,71 17 1,106 71 15,-53-141-15,-18 18-16,36-36 16,34-17-1,-52-18 1,-35-17-1,-18 17 1,-71-36 0,-17 37-1,35 34 1,18 18 15,35 18-15,35-1-16</inkml:trace>
  <inkml:trace contextRef="#ctx0" brushRef="#br0" timeOffset="140657.97">17216 5980 0,'-18'17'31,"-17"-17"-31,-1 35 15,-17 18 1,36-17 0,17-1-16,0 0 15,53 36 1,53-54 15,-1 1-15,-34-36-1,35-52 1,-106 17 0,0-35-1,-124-53 32,89 123-47,-18 36 16,53-1-1</inkml:trace>
  <inkml:trace contextRef="#ctx0" brushRef="#br0" timeOffset="141074.28">17674 5891 0,'-17'0'47,"17"18"-31,-18 17-1,18 36 1,53 88 31,-36-142-47,1 1 0,53 0 15,17-18 1,-35-36 0,-36 1-1,-17-36 1,-35-17 0,-35 0 15,17 53-16,0-1 1,17 36 0,54 0-1</inkml:trace>
  <inkml:trace contextRef="#ctx0" brushRef="#br0" timeOffset="141273.41">18080 5786 0,'35'-18'15,"-17"18"-15,-18 18 32,0 17-17,-18 35 1,0 36 0,18-18 15,0 36-16,18-89-15</inkml:trace>
  <inkml:trace contextRef="#ctx0" brushRef="#br0" timeOffset="142072.99">19068 5768 0,'0'-18'15,"0"1"32,0 34-31,0 1-16,0 52 16,0 36-1,0 35 16,0-52-15,0-36-16,0 17 16,17 1-1,1-36-15</inkml:trace>
  <inkml:trace contextRef="#ctx0" brushRef="#br0" timeOffset="142474.26">19491 5821 0,'-35'0'32,"-1"17"-32,1 1 15,17 17-15,-17 1 31,18 52-15,17 0 0,52-35-1,1-35 1,36-1 0,-1-52-1,-53-18 1,-35-35-1,0 17 1,-18 1 0,-123 17 31,141 35-47</inkml:trace>
  <inkml:trace contextRef="#ctx0" brushRef="#br0" timeOffset="142739.46">19914 5750 0,'18'0'16,"-18"18"15,0 0-31,-18 17 15,1 53 1,-1 35 0,18-52-1,53 88 32,-35-142-47</inkml:trace>
  <inkml:trace contextRef="#ctx0" brushRef="#br0" timeOffset="142994.64">20267 5909 0,'0'-35'16,"18"17"-16,-18 36 31,0 17-16,0 36 1,0-1 0,0-35-16,0 18 15,0 53 1,0-53 0</inkml:trace>
  <inkml:trace contextRef="#ctx0" brushRef="#br0" timeOffset="143293.84">20637 5733 0,'18'-36'16,"-18"19"-16,35 17 15,-17 35 1,17 36 0,18 52-1,-53 18 1,0-17 0,-70 264 30,-1-300-30,-52 0 0</inkml:trace>
  <inkml:trace contextRef="#ctx0" brushRef="#br0" timeOffset="146740.31">12294 6667 0,'-17'18'15,"-1"-18"16,36 0 16,-1 0-31,36 18 0,18-18-1,-1 0 1,36 0-1,-35 0 1,-36 0 0,-35 17 46</inkml:trace>
  <inkml:trace contextRef="#ctx0" brushRef="#br0" timeOffset="147272.68">13317 6914 0,'0'0'0,"-17"0"16,17 18 0,17-18-1,1 0 1,17 0-1,53 0 1,1 0 0,-19 0-1,1-18 1,-54 18 0</inkml:trace>
  <inkml:trace contextRef="#ctx0" brushRef="#br0" timeOffset="147811.07">12330 7126 0,'0'-18'0,"17"18"15,18-17 17,-17-1-32,0 36 15,-1-1 17,1 36-17,0-17 1,-18-1-1,17-35 1,-17 18-16,0-36 31,0-17-15,18-18 0,-18 35-16,18-35 15,-1 18 1,19 0-1,-19 35 1</inkml:trace>
  <inkml:trace contextRef="#ctx0" brushRef="#br0" timeOffset="148367.46">13758 7267 0,'-17'0'32,"-1"0"-32,0 0 15,-52 0 1,-1 18-1,1 17 1,52 0 0,36 54 31,35-54-32,17-35-15</inkml:trace>
  <inkml:trace contextRef="#ctx0" brushRef="#br0" timeOffset="149269.1">14711 6791 0,'17'0'62,"1"0"-62,35 0 16,0 0-1,17-18 1,1 18 0,-36-17-1,-35 34 16</inkml:trace>
  <inkml:trace contextRef="#ctx0" brushRef="#br0" timeOffset="149670.37">14817 7126 0,'0'18'15,"0"-1"1,17 19-1,1-1 1,-18-17-16,0-1 16,0 18-1,0-17 1,0-36 15,0 1-15,0-18-1,106-89 1</inkml:trace>
  <inkml:trace contextRef="#ctx0" brushRef="#br0" timeOffset="150030.64">15452 6809 0,'0'17'31,"17"-17"-15,89 0 15,-53 0-15,18 0 0,-18-17-1,-36 17 1</inkml:trace>
  <inkml:trace contextRef="#ctx0" brushRef="#br0" timeOffset="150648.07">15699 7144 0,'-18'0'63,"0"0"-63,-17 17 15,-18 19 1,18-1 0,17 0-1,18 0 1,35 1 0,18-19-1,53-17 1,-18 0 15</inkml:trace>
  <inkml:trace contextRef="#ctx0" brushRef="#br0" timeOffset="151463.66">16686 6579 0,'-17'0'16,"-1"0"15,18 18 0,18-18-15,17 18-16,36-18 16,52 17-1,36-17 1,-53 0 15,-1-17-15,-69 17-1,-36 17 1</inkml:trace>
  <inkml:trace contextRef="#ctx0" brushRef="#br0" timeOffset="151862.94">16757 7003 0,'0'-18'16,"18"18"15,-1 0-15,1 18 0,17 17-1,-17 18 1,-18-36-1,0 19 17,0-54-17,35-35 17,0 0-32,-17 18 0,17 17 15</inkml:trace>
  <inkml:trace contextRef="#ctx0" brushRef="#br0" timeOffset="152295.25">17868 6703 0,'18'0'62,"17"0"-62,-17 0 16,35 0-1,35-18 1,-35 18 0,17-18-1,-52 18 1</inkml:trace>
  <inkml:trace contextRef="#ctx0" brushRef="#br0" timeOffset="152762.59">18045 6985 0,'-53'0'16,"35"18"-16,-35-18 15,35 0-15,-34 17 32,34 19-17,0-19 1,36 18 0,17 1-1,36-19 1,17-17-1</inkml:trace>
  <inkml:trace contextRef="#ctx0" brushRef="#br0" timeOffset="154069.51">18944 6667 0,'18'0'47,"-1"18"-47,89-18 31,-53 0-15,71 0 0,-54 0-1,1 0 1,-18 0-1,-71 0 48</inkml:trace>
  <inkml:trace contextRef="#ctx0" brushRef="#br0" timeOffset="154745">19050 6914 0,'0'-17'31,"18"17"1,-1 0-32,1 17 15,17 1 1,-17 35 0,-1-18-1,-17 1-15,0-1 16,0 0-1,0-17 1,0-1 0,0-34-1,53-124 32,-35 123-47</inkml:trace>
  <inkml:trace contextRef="#ctx0" brushRef="#br0" timeOffset="155174.29">19985 6756 0,'17'0'78,"1"0"-62,35 0-1,18 0 1,-1 0 0,-17 0-1,-35 0 1,-36 0 31</inkml:trace>
  <inkml:trace contextRef="#ctx0" brushRef="#br0" timeOffset="156507.25">20055 7020 0,'0'-17'62,"-17"17"1,-1 0-48,-17 17-15,17-17 32,-35 18-17,18 17 1,17-17-1,18-1 1,0 1-16,0 53 31,18-54-15,17 1 0,-17 0-1,0-18 1,-1 0-1,1 0 1,-1 0 265</inkml:trace>
  <inkml:trace contextRef="#ctx0" brushRef="#br0" timeOffset="169628.58">12612 7902 0,'0'18'15,"-35"-1"17,17-17-17,18 36 1,-18-1-1,1 18 1,-1 0 0,0-18-1,1-17 1,17-1 0,0-34-1,0-18 1,17-36-1,19-17 1,-1-18 0,18 18 31,-36 88-32,1 0 1,-18 17-1,0 1-15,0 17 16,18 53 0,-1 1-1,1-19 1,-18-34 0,0-1-1,0-18 1</inkml:trace>
  <inkml:trace contextRef="#ctx0" brushRef="#br0" timeOffset="169844.73">12488 8096 0,'-17'18'15,"34"-18"17,36 0-17,-17 0-15,34 0 16,-35 0-16</inkml:trace>
  <inkml:trace contextRef="#ctx0" brushRef="#br0" timeOffset="179751.77">15099 7832 0,'-18'0'0,"18"17"31,0-34 16,-17 17-32,17-18 17,0 0-17,17 18 1,-17-17-1,18 17-15,0 0 16,-18 35 0,0-17-1,0 35 1,0-36 0,-18 18-1,0-17 1,18-36 31,18 18-32,0 0-15,70 53 47,-88-35-47,0 0 16,0-1-1,-18 36 1,-35-17 0,0-1-1,36-35 1,-36-18 0,17 1-1</inkml:trace>
  <inkml:trace contextRef="#ctx0" brushRef="#br0" timeOffset="181211.81">19315 7955 0,'0'-18'15,"0"1"1,0-1 0,0 1 15,17 17-31,1-18 31,-1 18-15,19 18-1,-36-1 1,0 71 15,0-70-31,-18 0 16,-35-1 0,53 1-1,0 0 1,18-18 15,17 0-15,-35 17-1,18 1 1,-18 17 15,0 0-15,-18 18-1,-17-17 1,0-36 0,17 17-16,-70-34 31</inkml:trace>
  <inkml:trace contextRef="#ctx0" brushRef="#br0" timeOffset="191272.96">17480 7691 0,'-18'0'63,"1"0"-48,-1 0 48,18 17-63,-17 1 16,-19-1-1,1 19 1,0-1-1,17 36 1,0-19 0,18-34-1,0 0-15,0-1 16,0 1 0,18-18 30,0 0-30,-1 0 0,1 0-1,35 0 1,-18 0 31,-35-18-47,18 18 15,-18 18 32,-18-18-31,1 35 0,-1 1-1,0-19-15,18 19 31,-17 34-31</inkml:trace>
  <inkml:trace contextRef="#ctx0" brushRef="#br0" timeOffset="197116.11">8837 8819 0,'-18'0'31,"1"0"-15,17 18-1,-18-18 32,1-18-15,-1 18-1,36 0 63,-1 0-94,36 0 31,18 0-16,-1 0 1,-52 0 0,17 0-1</inkml:trace>
  <inkml:trace contextRef="#ctx0" brushRef="#br0" timeOffset="197483.37">8819 9066 0,'0'18'15,"18"-18"32,0 18-47,-1-18 16,19 0-1,17 0 1,-36 0 0,1 0-1,-1 0 32</inkml:trace>
  <inkml:trace contextRef="#ctx0" brushRef="#br0" timeOffset="198765.29">8767 9102 0,'0'17'15,"17"-17"95,1 0-95,17 0 1,0 0 0,18 0-1,0-17 1,-35 17 0,-18 17-1,17 1 1</inkml:trace>
  <inkml:trace contextRef="#ctx0" brushRef="#br0" timeOffset="204691.5">10301 8749 0,'18'0'63,"-18"18"-48,17-1 1,19 36 0,-19-18-1,19 71 1,-19-18 0,-17 1-1,0-54 1,0 35-1,0-34 1</inkml:trace>
  <inkml:trace contextRef="#ctx0" brushRef="#br0" timeOffset="205158.83">10724 8890 0,'0'-18'0,"0"1"16,0-1-1,-35 18 1,0 35-1,17 18 1,18 18 0,0 17-1,53-17 1,124 17 31,-160-88-32,36-18 1,-35-17 0,-18-18-1,-18-35 1,-35 17 0,0 1-1,36 52 1,-1 0-16,0 1 15</inkml:trace>
  <inkml:trace contextRef="#ctx0" brushRef="#br0" timeOffset="205442.03">11042 8784 0,'0'18'15,"0"-1"1,0 36 0,0 18-1,35 35 1,0-18-1,-17-18 1,0-17 0,-1-17-1</inkml:trace>
  <inkml:trace contextRef="#ctx0" brushRef="#br0" timeOffset="205875.34">11606 8872 0,'0'-17'15,"0"-1"1,0 0 0,-53 54-1,-17 34 1,52 1-1,18 35 1,0-18 0,71-18-1,17-34 1,-35-19 15,17-52-15,-17-18-1,-17-141 17,-54 141-17,-53-17 1,1 34 0,17 19-1,35 17-15,-17 0 0</inkml:trace>
  <inkml:trace contextRef="#ctx0" brushRef="#br0" timeOffset="211002.99">13141 8837 0,'0'-18'31,"-18"18"79,1 0-79,-1 18-31,0 0 16,1 17-1,17-17-15,0 35 16,0 35-1,70-18 1,19-17 15,-19-53-15,124-35 15,-176 0-15,-18-54-1,0 37 1,-71-19 0,18 36-1,-17 17 1,34 18 0,19 0-1,17 18 1</inkml:trace>
  <inkml:trace contextRef="#ctx0" brushRef="#br0" timeOffset="211485.33">13705 8855 0,'0'17'15,"-17"-17"1,-19 36 0,36 34-1,0-17 1,0-35-16,0 17 15,71 18 1,17-18 15,18-35-15,-53-17 0,0-19-1,-71-140 16,-35 123-15,0 18 0,-17-1-1,-1 36 1,54 0 0,17 18-1</inkml:trace>
  <inkml:trace contextRef="#ctx0" brushRef="#br0" timeOffset="211769.53">14146 8784 0,'0'-17'15,"0"-1"1,0 36 31,18-18-47,17 52 15,-17 1 1,0-17-16,-1 17 16,1 17-1,-18 1 1,17-54-1</inkml:trace>
  <inkml:trace contextRef="#ctx0" brushRef="#br0" timeOffset="212085.76">14552 8784 0,'0'-35'15,"35"0"17,-35 52-17,18 1 1,0 52 0,-18 1-1,17 0 1,1-36-16,0 18 15,-1 0 1,18 0 0,-35-36 15</inkml:trace>
  <inkml:trace contextRef="#ctx0" brushRef="#br0" timeOffset="214183.25">16228 8714 0,'-18'0'31,"0"0"-15,1 0-1,-18 17 1,-18 1 0,35 35-1,0 0 1,18 0 0,53 17-1,35-17 1,18-53-1,71-35 32,-160 0-47,-17-36 32,0 36-32,-17 17 15,-19-17 1,-16 0-1,16 17 1,1 0 0</inkml:trace>
  <inkml:trace contextRef="#ctx0" brushRef="#br0" timeOffset="-214183.68">16351 8696 0</inkml:trace>
  <inkml:trace contextRef="#ctx0" brushRef="#br0" timeOffset="-213798.4">16722 8678 0,'0'18'78,"0"0"-62,17-1-16,1 36 16,-18 35 15,53 106 0,-53-158-15,0-19-1</inkml:trace>
  <inkml:trace contextRef="#ctx0" brushRef="#br0" timeOffset="-213332.07">17163 8767 0,'0'-18'15,"-18"18"1,0 0-16,-70 53 31,71 0-15,17 35 0,35-53-1,35 36 1,19-54-1,-1-17 1,-53-17 0,-17-1-16,-1-17 15,-17-36 1,-53 1 0,-17 17-1,35 35 16,-18 1-15</inkml:trace>
  <inkml:trace contextRef="#ctx0" brushRef="#br0" timeOffset="-212982.83">17604 8731 0,'0'18'32,"-18"-18"-32,-17 53 15,-18 17 1,53-34 0,0 34-1,70-17 16,36-35-15,-35-18 0,-36 0-16,18-36 15,-18-122 17,-88 122-17,-17 1 1,34 35-16</inkml:trace>
  <inkml:trace contextRef="#ctx0" brushRef="#br0" timeOffset="-211689.91">19350 8749 0,'-18'0'16,"-17"0"-1,0 0 1,-124 88 31,141-53-47,18 36 15,0-36 1,71 18 0,35-35-1,-18-18 1,-53 0-16,36 0 15,-18-36 17,-53-34-17,-36-1 1,1 36 0,-53-18-1,35 18 1,35 35-1,18 18 1</inkml:trace>
  <inkml:trace contextRef="#ctx0" brushRef="#br0" timeOffset="-211284.62">19738 8784 0,'-18'18'15,"-17"-1"1,-18 19 0,35 34-1,18-34 1,18 16-1,53-16 1,87-19 15,-105-52-15,-35 35-16,-18-35 16,0-36-1,-53 18 1,-18 0-1,19 36 17,-37 17-17,72 0 1</inkml:trace>
  <inkml:trace contextRef="#ctx0" brushRef="#br0" timeOffset="-210985.41">20126 8731 0,'0'-35'16,"0"53"30,0-1-30,18 19 0,17 34-1,-17-17 1,-1 35 0,1-17-1,-18-36 1</inkml:trace>
  <inkml:trace contextRef="#ctx0" brushRef="#br0" timeOffset="-210735.23">20461 8802 0,'0'-18'15,"0"1"1,18 17-16,-18 17 31,0 1-15,0 17-1,0 0-15,0 18 16,17 53 0,19-18-1,-36-52 1,17 16-1</inkml:trace>
  <inkml:trace contextRef="#ctx0" brushRef="#br0" timeOffset="-208021.3">7179 10072 0,'-18'0'16,"18"-18"15,0 1-16,-17 17 1,17 17 0,-18 18-1,0 18 1,-17 53 0,35 18-1,-17 17 1,-1-53-1,18-17 17,0-89-1,0-17-15,35-1-1,71-52 32,-88 88-47,17 18 16,-17-18-16,17 35 15,-35 18 1,0-18 0,-18 1-1,1-19-15,-19 1 16,-34-18-1,17-18 1,0 1 0,35-1-1,18 0 17,0 1-32</inkml:trace>
  <inkml:trace contextRef="#ctx0" brushRef="#br0" timeOffset="-207821.16">7549 10689 0,'0'18'15,"18"-1"1,0-17 15,-18-17-15</inkml:trace>
  <inkml:trace contextRef="#ctx0" brushRef="#br0" timeOffset="-197697.96">8749 10231 0,'18'0'62,"-1"0"-46,1-18 0,-18 36 46,-35-18-62,17 0 0,-35 35 16,-35 0-1,17 0 1,124 36 31,-35-71-32,70 18 1,-17 17 0,-71-18-1,-36 36 1,-34 18 0,-36-18-1,0-18 1,53-35-1,35 0 1,18-17 0,71-19-1,-18 19 1,-18 17-16,36-18 16,176-17 30,-230 35-30,36-36 0,18-17-1,-36-17 1,-35-18 0,18 35-1,-18 18 1,0 52 15,-18 18-15,0-17-16,18 35 15,0 35 1,0 0 0,0-17 15,53-36 0,-35-52-15,17-36-1,-35 17 1,0 1 0,0 17-1,0 36 1,0 0-1,0 17 1,0 0 0,53 18-1,0-35 1,0-18 0,-35 0 15,35-53-16,0-53 17,-53 88-17,0 36 17,0 0-17,0 35 1,0-36-1,0 36 1,17-35 0</inkml:trace>
  <inkml:trace contextRef="#ctx0" brushRef="#br0" timeOffset="-197561.86">9402 10336 0,'-36'-35'31</inkml:trace>
  <inkml:trace contextRef="#ctx0" brushRef="#br0" timeOffset="-197131.56">9648 10213 0,'0'35'16,"0"18"-16,-17 35 16,17-17-1,-18-36-15,18 18 31,0 53-15,0-53 0,0-53 15,0-18-15,0-70-1,-17-53 1,17 53-1,0 35-15,0-18 16,17 18 0,18 18-1,1 53 1,-19 17 0,1-17-1</inkml:trace>
  <inkml:trace contextRef="#ctx0" brushRef="#br0" timeOffset="-196982.45">9560 10548 0,'0'18'16,"18"-18"-1,0 0 1,70-18-1</inkml:trace>
  <inkml:trace contextRef="#ctx0" brushRef="#br0" timeOffset="-196633.2">9931 10283 0,'0'-35'15,"0"18"-15,0-19 16,-18 36 15,0 18-15,1 52-1,17-17 1,0-35-16,0 211 47,0-193-47,0 34 15,0-52 1,0 17 0,0-53 46</inkml:trace>
  <inkml:trace contextRef="#ctx0" brushRef="#br0" timeOffset="-196225.91">9754 10566 0,'18'0'47,"0"-18"-47,-1 18 16,36-18 0,-18 1-1,-17-1-15</inkml:trace>
  <inkml:trace contextRef="#ctx0" brushRef="#br0" timeOffset="-194700.83">10054 10372 0,'0'-18'16,"0"36"15,18-18-15,17 53-1,0-1 1,-17 19 0,0 0-1,-18-18 1,-36-18 15,36-70-15,0-18-1,0-18 1,0 53-16,18-35 16,17 18-1,36 0 1,-1 17 15,-34 1-15,-1 17-1,-35 17 1,-35 19 0,17-1-1,0-18-15,1 36 16,17 18-1,35 0 32,-17-71-47,-1-18 16,1-35 15,-18-18-31,0 1 16,0-1 15,18 1-15,17 52-1,-18 18 1,1 18 0,17 17-1,-17 36 1,17-1-1,-35-17 1,18 18 31,0-71-47,-1-36 16,19 19-1,-1-54 1,-18 36 15,1 17-15,-18 36-1,0 35 1,0-18 0,18 0-1,-1 1 1,19-19-1,-19-34 1,19-1 0,16-176 31,-52 159-47,0-1 15,0 19 1,0 34-1,0 1 17,0 0-32,18-1 15,17 36 1,18-18 0,0-17-1,-35-18 1,35-35-1,0-18 1,-18-18 0,-17 1-1,-54-1 32,1 89-31,17 0-16,18-1 15,0 54 1,0-18 15,18-36-31,-18 19 16,35-1 0,-35-18-16,0 1 15,0 17 1,0-17-1,-53 0 1,0-18 0</inkml:trace>
  <inkml:trace contextRef="#ctx0" brushRef="#br0" timeOffset="-193686.11">11871 9913 0,'-18'0'16,"-176"124"15,106-19-15,53-52-16,-36 88 15,1 89 1,70-19-1,70-34 1,-17-107 0,88 1-1</inkml:trace>
  <inkml:trace contextRef="#ctx0" brushRef="#br0" timeOffset="-193102.69">12065 10248 0,'0'-17'31,"0"-19"-15,0 54 15,0 0-15,0 52-1,0 18 1,0 36 0,0-36-1,0-35 1,0-35-16</inkml:trace>
  <inkml:trace contextRef="#ctx0" brushRef="#br0" timeOffset="-192719.42">12277 10231 0,'0'17'32,"-18"1"-32,0 17 15,1 36 1,17-18 0,0 35-1,53-18 1,0-34-1,-1-54 1,-34 0 0,0-35 15,-18-35-15,-88-53 15,52 106-16</inkml:trace>
  <inkml:trace contextRef="#ctx0" brushRef="#br0" timeOffset="-192468.25">12524 10178 0,'0'-18'16,"0"36"0,0-1-1,0 19 1,0 34 0,0 18-1,0-52-15,35 175 31,0-175-15</inkml:trace>
  <inkml:trace contextRef="#ctx0" brushRef="#br0" timeOffset="-192086.97">12859 10266 0,'-18'0'32,"-17"17"-32,0 19 15,17 34 17,18 36-17,18-35 1,123-1 15,-124-70-15,1-17-16,0-19 15,-1-34 1,-17 17 0,-35-35-1,-36 52 1,-17 19-1,71 17 1</inkml:trace>
  <inkml:trace contextRef="#ctx0" brushRef="#br0" timeOffset="-191304.41">13776 10248 0,'-18'-17'16,"-35"17"0,0 35-1,18 18 1,35 17 15,0 18-15,0-52-16,35 17 15,36 0 1,17-36 0,18-105 15,-106 35-15,-18-35-1,-17 17 1,-35 18-1,17 18 1,17 35 0</inkml:trace>
  <inkml:trace contextRef="#ctx0" brushRef="#br0" timeOffset="-190876.11">14182 10231 0,'-18'0'47,"0"17"-47,-17 18 15,0 1 1,17 52-1,18-70-15,0 52 16,35 1 0,18-36-1,36-17 1,-19-36 15,-52-17-15,-18-36-1,0 1 1,-53-19 0,-18 1-1,1 35 1,52 36 0</inkml:trace>
  <inkml:trace contextRef="#ctx0" brushRef="#br0" timeOffset="-190616.93">14570 10107 0,'17'0'0,"-17"18"31,0-1-15,0 1-1,0 53 1,0 17 0,0-18-1,0 18 1,18-17 0,-18-53-16</inkml:trace>
  <inkml:trace contextRef="#ctx0" brushRef="#br0" timeOffset="-190422.79">14905 10178 0,'17'-18'16,"-17"-17"-16,0 70 46,0-17-46,0 35 16,0 70 0,0 0-1,18-34-15</inkml:trace>
  <inkml:trace contextRef="#ctx0" brushRef="#br0" timeOffset="-189545.17">16351 10372 0,'-17'0'0,"-72"53"31,72-36-31,-19 1 16,1 52-16,18 36 16,17-18 15,17-52-16,54 17 1,17-53 0,0-18-1,-35-53 1,-53 19 0,0-54-1,-53-18 1,0 54-1,18 52 1,-18 36 15</inkml:trace>
  <inkml:trace contextRef="#ctx0" brushRef="#br0" timeOffset="-189284.98">16722 10283 0,'17'0'15,"-17"-17"1,0 34 15,0 1-31,0 17 16,0 1-16,0 34 15,0 54 1,0-1 0,71 36 15</inkml:trace>
  <inkml:trace contextRef="#ctx0" brushRef="#br0" timeOffset="-188607.5">17198 10336 0,'0'-17'16,"-18"17"-1,1 0-15,-36 35 16,0 36-1,35 34 1,18-16 0,18-36-1,123-18 32,-123-70-47,-1-18 31,-17-53-15,0 0 0,0 18-1,0 35 1,35 35 0,36 18-1,0 0 1,-19 53-1,-52-18 1,0 36 0,-17 17-1,17-17 1,53-18 31,-36-53-32,54-36 1,0-34 0,-19 17-1,-34-53 1,-18 18 0,-70 53-1,-1 35 1,0 0-16</inkml:trace>
  <inkml:trace contextRef="#ctx0" brushRef="#br0" timeOffset="-187475.69">18944 10283 0,'-17'0'31,"-1"18"-31,0 0 16,-17 35-1,-18 35 1,53 35 0,0-34-1,53-54 1,-35-18-16,35 1 16,17-36-1,1-17 16,-54-141 1,-17 123-32,-17 18 15,-54-36 1,1 18 0,34 53-1,72 0 16,69 18-15,19-18 0,-54 0-1,-34 0-15,-1-18 16,-17 18 0,-18 18-1,-53 35 16,17 0-15,-17 158 15,71-193-15,70 0 0,-35-18-1,35-18 1,-35-35-1,-17-35 1,-36 17 0,-18-35-1,-17 53 1,-18 18 0,17 35-1,36 18 16</inkml:trace>
  <inkml:trace contextRef="#ctx0" brushRef="#br0" timeOffset="-187225.52">19844 10213 0,'0'-18'31,"0"36"-15,0 0 0,0-1-16,-36 54 15,36-1 1,-17-34-16,17 34 16,-18 36-1,18-18 1,0-53-1</inkml:trace>
  <inkml:trace contextRef="#ctx0" brushRef="#br0" timeOffset="-187008.36">20073 10407 0,'18'-53'16,"-1"0"-1,-17 35 1,0 36 0,0 0-16,0 35 15,-17 52 1,17 1 0,0-35-1</inkml:trace>
  <inkml:trace contextRef="#ctx0" brushRef="#br0" timeOffset="-186676.13">20496 10142 0,'18'-70'15,"-18"52"-15,18-35 16,-1 36 0,1 52-1,35 53 1,-36 53 0,19-17-1,-36 87 1,-18-17-1,-52-17 17,-36-89-17,53-53-15,-71 36 0</inkml:trace>
  <inkml:trace contextRef="#ctx0" brushRef="#br0" timeOffset="-184200.36">14870 9878 0,'0'-18'31,"0"0"1,35 1-17,35-1 1,-17-17 0,0 17-1,18-17 1,52 17-1,1-17 1,-36 35 0,35-35-1,1 35 1,123 0 15,-159 0-15,124 35 15,-106-17-31,52 17 16,-17-17 15,-35-1-15,35 1-1,0 17 1,18 0-1,-71-17 1,-35-18-16,35 35 16,36-17-1,-1 17 1,-34 1 0,-54-36-16,229 88 46,-246-71-46,70 19 16,-35-19 0,0 1 15,-18 0-15,-17-18-1,0 17 16,-18-34 1,0-1-1,0 0-15,0 1-16,-18-1 15,-17-70 32,17 70-31,1 1-16,-1-19 31,0 36-15,18-17-1,0 34 1,0 1-1,18 0 1,35 35 0,17 17-1,-17-17 1,-35-18 0,-18 1-1,-71-1 1,-105 18 15</inkml:trace>
  <inkml:trace contextRef="#ctx0" brushRef="#br0" timeOffset="-183013.52">15064 9578 0,'0'-18'15,"0"1"1,0-1 15,0 36 1,-18-1-17,0 1-15,-35 35 16,18 0-1,-35 17 1,17 1 0,17-36-1,19-17 32,34-1-31,54 1-1,-18 0 1,-18-18-16,36 17 16,35 19-1,-54-1 1,-34 0 0,-18-17-1</inkml:trace>
  <inkml:trace contextRef="#ctx0" brushRef="#br0" timeOffset="-180249.56">15946 9384 0,'0'-18'16,"0"1"0,-18 17-1,18-18 1,-18 18-16,1 0 15,-36 0 1,-18 0 0,36 18-1,0-1 1,17 1 0,18 0 15,53-1-16,0 18 17,-36-17-17,1 17 1,-18-17 0,0 0-1,-18-1 1,-34-17-1,16 18 1,1-18 0,17 0-1,18-18 48,18 18-48,17-17 1,89-36 31,-107 35-47,1 18 16,0-18-1,-18 1 1,0 34 15,0 1 0,17 17-31,1-17 16,0 17 0,17 1 15,0-19-16,0-34 1,-17 17-16,0-18 16,35-53 31,-53 54-47,0 34 62,0 1-46,0 0-16,17-1 15,18 1 1,1-18 0,-19 0 15,1-18-16,17 1 1,-35-19 0,0 1-1,0-18 32,0 71 0,18-18-47,0 0 16,-1 17-16,54 1 15,17-18 1,-53 0 15,-17 0-31,17 0 16,-35-18 15,-35 18-15,-18 0-1,0 0 1,18 36 31,52-36-47,19 17 15,34-17 1,-17 0 0,-18-17-1,-35-1 17,0 0-17,0 36 32,0 0-31,36-1-1,-1 19 1,0-19 0,-17 1-16,70-18 46,-70-18-46,-18 1 16,0-19 0,17 1-1,1 17 1,-18 1 0,0 34-1,0 1-15,-18 17 31,1 36-15,17 17 0,0-17-1,0-18 1,0-18 0,0-18-1,-36-52 32,36 0-47,0-18 16,0-35-1,18-18 1,0 53 0,35 18-1,17 17 16,-17 18-15,-35 18 15,-18-1-15,-35 19 0,-1-36-1,36 17-15,-35-17 16</inkml:trace>
  <inkml:trace contextRef="#ctx0" brushRef="#br0" timeOffset="-178717.47">8061 11889 0,'18'0'32,"-1"0"-32,1 0 15,17 0 1,53 0 0,-17 0-1,-1 0 1,1 0-1,-53 0-15</inkml:trace>
  <inkml:trace contextRef="#ctx0" brushRef="#br0" timeOffset="-178501.32">8149 12136 0,'0'0'0,"0"17"0,0 1 16,18-18-1,-1 0 1,54 0 0,52 0-1,-70 0-15</inkml:trace>
  <inkml:trace contextRef="#ctx0" brushRef="#br0" timeOffset="-176731.05">9648 11659 0,'-17'0'47,"-1"0"-47,1 0 15,17 18-15,-36 0 16,-17 52 0,18 1-1,17-18 1,18-18-16,0 0 15,53 36 1,18-54 15,-18-17-15,0-35 15,-53 0 0,0 17-15,0 1-16,0-1 16,0 0-1,0 1 17,0-1-17,0 0 1,0 1 15,0-1 172,0 0-187,0 1-1,0-1 1,0 0-16,0-17 31,-18-18-15,18 36 0,-53-1-1,18 18-15</inkml:trace>
  <inkml:trace contextRef="#ctx0" brushRef="#br0" timeOffset="-176386.81">9207 11695 0,'-17'0'16,"17"-18"0,0 36 15,0-1-31,35 71 31,-35-17-15,0 52-1,35-17 1,-17-35 0,-18-18-1</inkml:trace>
  <inkml:trace contextRef="#ctx0" brushRef="#br0" timeOffset="-175663.3">10125 11624 0,'0'-18'31,"0"36"0,0 0-15,0-1 0,0 36-1,17 53 1,-17-35-1,0 17 1,18 0 0,0-70-16</inkml:trace>
  <inkml:trace contextRef="#ctx0" brushRef="#br0" timeOffset="-175304.04">10460 11747 0,'0'-17'15,"-18"17"1,1 17 0,-19 19-1,36-1 1,0 0-16,0 1 15,18 52 1,70-53 0,0-17-1,53-71 17,-123 18-17,-18-36 1,-35 18-1,-36 0 1,-17 35 0,70 18-1</inkml:trace>
  <inkml:trace contextRef="#ctx0" brushRef="#br0" timeOffset="-174522.49">11642 11747 0,'0'-17'46,"0"-1"-30,-18 1 15,-17 34-31,-18 18 16,18 1 15,35-1-31,0 18 16,0 35-1,52-17 1,19-36 0,-18-35-1,35-18 1,-53-35 0,-35-17-1,-35-54 32,0 89-47,-36 17 16,54 18-1</inkml:trace>
  <inkml:trace contextRef="#ctx0" brushRef="#br0" timeOffset="-174123.2">12118 11659 0,'-18'0'15,"1"18"-15,-19 0 16,-34 105 31,70-70-47,17 18 31,19-54-31,34 18 31,1-52-15,-54-1-1,19-17 1,-36-18 0,-53-18-1,18 36 1,-36 0 0,36 0-1</inkml:trace>
  <inkml:trace contextRef="#ctx0" brushRef="#br0" timeOffset="-173856.01">12400 11624 0,'0'-18'15,"0"36"32,0 0-47,0-1 16,0 19-1,0 52 1,35 0 0,-35 0-1,18-35 1,-18-35-16</inkml:trace>
  <inkml:trace contextRef="#ctx0" brushRef="#br0" timeOffset="-173638.86">12753 11730 0,'0'0'0,"0"-18"0,0 1 31,0 34 1,0 1-32,0 17 15,0 36 1,18-1 0,17 18-1</inkml:trace>
  <inkml:trace contextRef="#ctx0" brushRef="#br0" timeOffset="-172640.15">13688 11677 0,'-18'0'0,"0"0"16,-34-18 0,-19 36-1,36 0 1,17 17-1,18 35 1,35 1 0,54-18-1,-19-18 1,18-17 0,1-89 30,-89 18-30,-53-17 0,17 17-1,-34 0 1,17 35 0,35 18-1</inkml:trace>
  <inkml:trace contextRef="#ctx0" brushRef="#br0" timeOffset="-172340.94">14023 11659 0,'0'0'0,"0"-17"47,0 34-32,0 19 1,0-1-16,0 18 16,0 35-1,35 18 1,18-18-1,-35-70-15</inkml:trace>
  <inkml:trace contextRef="#ctx0" brushRef="#br0" timeOffset="-171608.42">14376 11677 0,'-18'18'47,"0"17"-31,1 35-1,-1-17 1,18-17-16,0 17 15,35 17 1,18-35 0,0-35-1,-17-17 1,-19-36 0,-17-35-1,-53-1 16,18 19-15,35-18 15,35 70-15,36 0 0,-1 18-1,1 18 1,-36 0-1,-35 35 1,0-18 0,-17 35-1,17 1 1,0-36 0,35-17-1,-18 0-15,19-18 16,17-36 15,0-17-15,-36-123 15,-34 158-15,-54-35-1,-35 36 1,53 17-1</inkml:trace>
  <inkml:trace contextRef="#ctx0" brushRef="#br0" timeOffset="-170441.58">15769 11747 0,'0'-17'0,"-17"17"31,-1 0-15,-17 17 0,-1 19-1,19 34 1,17 1 0,35-18-1,36 0 1,17-36-1,-35-34 17,-36 17-32,19-18 15,-36-52 1,0-19 0,-159-69 30,141 140-46,18 0 16,71 18 15,-1 18-15,-34-18-16,34 0 16,18 0-1,-52 18 1,-36-1 15,-18 1-15,-35 35-1,35 0 1,18 17 0,0-17-1,141 0 32,-123-71-47,35-17 16,-53-18-1,0-17 1,-18-19 0,-35 19-1,1 35 1,-1 35-1,0 0 17,53 17-17</inkml:trace>
  <inkml:trace contextRef="#ctx0" brushRef="#br0" timeOffset="-170176.4">16439 11659 0,'0'-17'15,"0"34"17,0 1-17,0 52 1,0 19-1,0-36 17,0 35-17,18-53-15</inkml:trace>
  <inkml:trace contextRef="#ctx0" brushRef="#br0" timeOffset="-169943.23">16775 11747 0,'17'-35'15,"1"18"1,-18 34 0,0 1-1,0-1-15,0 72 16,0-1-1,0 35 1,0-87 0</inkml:trace>
  <inkml:trace contextRef="#ctx0" brushRef="#br0" timeOffset="-167711.65">6862 13476 0,'0'-18'16,"17"1"-1,-17-36 32,0 35-31,-17 18 0,-36 0-1,-18 18 1,36 17-1,-36 0 1,54 18 0,17 18-1,17-53 1,1-1-16,17 1 16,36 17-1,17-35 1,-35 0-1,-36 0 1</inkml:trace>
  <inkml:trace contextRef="#ctx0" brushRef="#br0" timeOffset="-167381.41">7250 13794 0,'0'17'0,"17"-17"79,1 0-48</inkml:trace>
  <inkml:trace contextRef="#ctx0" brushRef="#br0" timeOffset="-157988.75">7937 13300 0,'0'17'31,"-17"1"-16,-1 0-15,-17 35 16,-71 141 31,106-177-47,0 18 16,-35 1-1,35-19 1,0-34-1,17-54 1,1-35 0,35 1-1,-18 34 1,18-17 0,0 53-1,-18 17 1,1 53-1,-19 0 1,1 54 0,17 122 31,-35-175-47,18-19 15,-18 1 1</inkml:trace>
  <inkml:trace contextRef="#ctx0" brushRef="#br0" timeOffset="-157322.28">7849 13582 0,'-35'0'0,"17"18"15,1-18-15,34 17 31,72 1-15,52-1 0,-53-17-1,159-88 32,-247 71-31,0-19-1,0 19-15,-18-1 16,-35 18 0,18 0-1,0 35 1,-1-17 0,36 17-1,0 1 1,18-19-1,17 1 1,-17-18-16,17-18 16,18-17-1,-35-36 1,-1-123 31,-17 177-32,0-54 1,18 54 0,-18-1-1,0 36 1,0 34 0,0 37-1,0-1 1,35 0-1,-17-35 1,17-35 0</inkml:trace>
  <inkml:trace contextRef="#ctx0" brushRef="#br0" timeOffset="-156854.93">8784 13441 0,'0'-18'16,"-35"18"0,17 18-1,-35 17 1,18 0 0,0 18-1,35-17 1,17-19-1,36 1 1,0-36 0,-17-35-1,-1 0 1,-35-35 15,0-18-15,0-70 15,-18 176-15,1 18-1,-1 35 1,18-1 0,0 54-1,18 0 1,34 0-1</inkml:trace>
  <inkml:trace contextRef="#ctx0" brushRef="#br0" timeOffset="-154891.53">9207 13423 0,'18'18'15,"-18"-1"1,0 36 0,18 18-1,-18-36 1,0-17-1,-18-1 1,0-17 0,18-35-1,0 0 1,0 0-16,18-18 16,17-18 15,36 18-16,0 36 1,-19-1 15,-52 53-15,-17 18 0,-1-18-1,1 18 1,17 0-1,17-35 1,18-18 0,1-18-1,-19-17 1,-17-18 0,-17 0 15,-1 0-16,0 0 1,18 0 0,71 18 31,-36 35-47,18 0 15,-35 35 1,-18-17-1,0 0-15,0 17 16,-18 18 0,18 17-1,0-34 1,0-19 0,35 1-1,18-36 16,0-35-15,0-17 0,-53 35-1,18-36 32,-36 71-47,1 18 16,-19 35-1,36 0 1,0 17 0,0-35-1,0-17-15,0 0 16,36-18 0,-1-36-1,0-17 16,-17 1-15,-1 16 0,-17 1-1,0 53 1,18 87 31,-18-87-47,0 35 15,0-18 1,0-17 0,18-36-1,17-17 1,0-36 0,18 36-1,-53 18 16,35 17-15,-35 17 0,18 36-1,17-35 1,1 17 0,158-35 30,-177-18-46,19 1 16,16-36 0,-16 0-1,-36 18 1,-53 35 15,0 35-15,18 0 15,17 0-15,18-17-16,0 17 15,35 1 1,18-19 0,0-52-1,71-124 32,-124 124-47,53-88 16,-53 34-1,17-17 1,-17 54 0,-17 87 15,-1-18-31,-17 54 31,-1 53-15,36 17-1,0 0 1,0-53 0,0-53-16</inkml:trace>
  <inkml:trace contextRef="#ctx0" brushRef="#br0" timeOffset="-154542.28">11042 13282 0,'18'-18'15,"-1"1"-15,-17 34 32,0 19-17,-53 70 1,18-36-1,-36 177 17,36-212-17,35-17 1</inkml:trace>
  <inkml:trace contextRef="#ctx0" brushRef="#br0" timeOffset="-154226.06">11165 13441 0,'18'0'15,"-36"0"79,1 0-94,17 17 16,0 1 30</inkml:trace>
  <inkml:trace contextRef="#ctx0" brushRef="#br0" timeOffset="-153093.25">11236 13458 0,'35'-17'15,"-17"17"1,-18-18-1,0 36 17,-35-18-32,-89 53 47,106-36-47,-17 1 0,18 0 0,-54 35 31,36-36-31,35 1 15,35-36 32,18 1-31,0-1 0,-36 18-1,1 0-15,0 18 16,17-1-1,0 18 1,1-17 0,-19 0-1,89-71 32,-88 35-47,17-52 16,0 17-1,-17-35 17,-18 52-17,-18 19 1,-17 34 0,-18 19-1,0 34 1,36 18-1,17-35 1,0-35-16,17 17 16,54 0-1,-1-52 1,71-89 31,-123 71-32,17-36-15,-17 18 32,-18 71-1,0-1-15,0 19-1,18 17 1,-1-36-1,36 1 1,0-18 0,0-35-1,-18-1 1,1-34 0,-19 17 30,-34 71-30,-1 34-16,-35 37 16,0 52 15,0-35-15,18-1-1,0-52 1,17-17-16,-53-19 15,36 1-15</inkml:trace>
  <inkml:trace contextRef="#ctx0" brushRef="#br0" timeOffset="-152210.62">9155 13317 0,'0'-17'16,"-18"17"0,0 0-16,1 0 15,17 17 17,0 1-32,0 0 15,0 17 1,17 18-1,19 0 1</inkml:trace>
  <inkml:trace contextRef="#ctx0" brushRef="#br0" timeOffset="-150882.68">12700 13494 0,'-18'0'16,"1"0"0,-1 17-1,36-17 17,-1 18-32,89-18 15,-35 0 1,52 0-1,-35 0 1,-52 0 0</inkml:trace>
  <inkml:trace contextRef="#ctx0" brushRef="#br0" timeOffset="-150555.45">13617 13194 0,'18'-18'15,"-18"1"-15,17 34 32,-17 1-32,0 52 15,0 1 1,0-18 0,0 17-1,0 54 1,0-18-1,-17-36 1,17-34 0</inkml:trace>
  <inkml:trace contextRef="#ctx0" brushRef="#br0" timeOffset="-150129.15">13899 13300 0,'0'-18'16,"0"0"-1,0 36 1,0 0 0,0-1-1,-52 36 1,-19 0-1,18-18 1,0-17 0,18-18 15,35-18-15,17 18-1,19 0 1,17 18-1,0 17 1,-18 1 0,0 34-1,0-17 1,-17 0 15,0-53-31</inkml:trace>
  <inkml:trace contextRef="#ctx0" brushRef="#br0" timeOffset="-149613.78">14164 13441 0,'0'-18'16,"0"1"-16,0-1 15,18 18 1,17 0 0,0 0-1,18 18 1,-35-1 15,-18 36-15,-18 18-1,-52 17 1,34-35 0,19-36-16,-19 19 15,19-1 1,105 0 15,-18-35-15,19 0-1,34 0 1,-35 0 0,-52 0-1,-36-17 1,-71 17 31,36 0-47</inkml:trace>
  <inkml:trace contextRef="#ctx0" brushRef="#br0" timeOffset="-146366.47">9155 14570 0,'0'-18'15,"-18"0"1,0 36 31,18 0-32,-17 35 1,17 52 0,-36 1-1,19-35 1,17 17 0,0-17-1,0-54 1</inkml:trace>
  <inkml:trace contextRef="#ctx0" brushRef="#br0" timeOffset="-145951.18">9437 14728 0,'0'-17'15,"-18"34"1,1 1 0,-19 35-1,19 0 1,17 17 0,0-34-1,0-19-15,17 19 16,36-36 15,18 0-15,-36-36-1,-35 19-15,18-124 32,-18 88-17,-53 0 1,17 53-1,1-18 1,35 36 0</inkml:trace>
  <inkml:trace contextRef="#ctx0" brushRef="#br0" timeOffset="-145667.98">9878 14623 0,'0'-18'16,"0"36"15,0-1-15,-71 142 15,71-124-31,0-17 15,0 88 1,0-36 0,18-17-1</inkml:trace>
  <inkml:trace contextRef="#ctx0" brushRef="#br0" timeOffset="-145301.72">10125 14764 0,'0'-36'16,"0"19"-1,-18 17 1,0 17 0,1 1-16,-1 17 15,71 159 32,-35-194-47,35 18 16,52-36-1,-69 1 1,-1-19 0,-35-16-1,0-19 1,-53 36-1,-17 17 17,17 36-17,35-18-15</inkml:trace>
  <inkml:trace contextRef="#ctx0" brushRef="#br0" timeOffset="-144139.89">11165 14781 0,'-17'-17'15,"-1"17"1,-17 0 0,-53 88 15,70-35-15,18 35-1,35-17 1,18-18-1,18-36 1,-1-17 0,-34-35 15,-19 0-15,-17-36-1,-17-17 1,-36 17-1,35 36 1,0 35-16,1-18 16,-1 18-1</inkml:trace>
  <inkml:trace contextRef="#ctx0" brushRef="#br0" timeOffset="-143769.65">11518 14764 0,'0'17'32,"-35"36"-17,0-17 1,17-19-16,18 36 15,18 0 1,35 0 0,17-35-1,-35-36 1,1-70 31,-36 35-47,-36-18 15,19 36 1,-36 0 0,18 35 15,35 35-15</inkml:trace>
  <inkml:trace contextRef="#ctx0" brushRef="#br0" timeOffset="-143520.45">11942 14764 0,'17'0'32,"-17"-18"-32,0 36 46,-17 17-46,17 0 16,0 36 0,0 17 15,0-35-15,0 0-16</inkml:trace>
  <inkml:trace contextRef="#ctx0" brushRef="#br0" timeOffset="-143286.28">12224 14834 0,'17'-35'16,"-17"17"-1,0 71 32,0-17-47,0 16 16,0 37-1,0 17 1</inkml:trace>
  <inkml:trace contextRef="#ctx0" brushRef="#br0" timeOffset="-142269.56">13317 14781 0,'0'-17'0,"0"-1"16,0 0-16,-53 1 47,1 17-31,16 17-1,1 1-15,0 17 16,17 54-1,18-19 1,53 1 0,35-54-1,-35 1 1,18-36 0,-18-35-1,-53 0 1,-18 1-1,-17-19 1,-1 18 0,-17 0 31</inkml:trace>
  <inkml:trace contextRef="#ctx0" brushRef="#br0" timeOffset="-142002.37">13741 14693 0,'0'-17'15,"0"34"16,-18 1-31,0 17 16,1 36 0,17-1-1,0 142 32,17-159-31</inkml:trace>
  <inkml:trace contextRef="#ctx0" brushRef="#br0" timeOffset="-141288.86">14076 14764 0,'-18'0'31,"1"0"-31,-36 35 16,-18 18 0,53 17-1,18 1 1,71 0 31,-36-71-32,1-18 1,-19-17 0,-17 17-16,0-35 15,0-17 1,0-19 0,35 19-1,-17 52 1,35-17-1,18 17 1,17 36 0,-18 0-1,-52 17 1,-18 18 15,0 105 0,0-122-15,0-19 0,18 19-1,52-54 1,-17 0 0,0-17-1,-18-35 1,-35-1-1,-17 0 1,-54 54 0,-35-1-1,36 36 1</inkml:trace>
  <inkml:trace contextRef="#ctx0" brushRef="#br0" timeOffset="-140206.09">15610 14746 0,'0'-18'16,"0"1"-1,-17 17 16,-19 0-15,-34 35 0,17 71 15,71-71-15,35 18-1,52-35 1,-52-18-1,0-18 1,-35-35 0,-18 0-1,-18 0 1,-35 0 0,0 18-1,71 35 32</inkml:trace>
  <inkml:trace contextRef="#ctx0" brushRef="#br0" timeOffset="-139806.81">16087 14728 0,'-36'18'31,"1"0"-15,-35 17 0,52 18-1,18 0 1,0 0 0,35-18-1,-17-35 1,35 18-1,35-18 1,-35-18 0,-18-35-1,-35 0 1,-53-141 31,36 194-47,-36-17 15,35 34 1,-17 1 0</inkml:trace>
  <inkml:trace contextRef="#ctx0" brushRef="#br0" timeOffset="-139540.62">16422 14746 0,'17'-18'15,"1"1"1,-18 34 15,-18 54 0,18-53-31,0 17 0,0 0 16,0 53 0,36-52-1,-36-19-15</inkml:trace>
  <inkml:trace contextRef="#ctx0" brushRef="#br0" timeOffset="-139291.45">16792 14781 0,'18'-17'15,"-18"-1"1,0 36 0,0-1-1,0 107 16,0-71-15,0 0 0,0 35-1,0-35 1</inkml:trace>
  <inkml:trace contextRef="#ctx0" brushRef="#br0" timeOffset="-137487.16">8943 15557 0</inkml:trace>
  <inkml:trace contextRef="#ctx0" brushRef="#br0" timeOffset="-137377.08">8943 15557 0</inkml:trace>
  <inkml:trace contextRef="#ctx0" brushRef="#br0" timeOffset="-136382.39">8943 15557 0</inkml:trace>
  <inkml:trace contextRef="#ctx0" brushRef="#br0" timeOffset="-117512.96">9119 15557 0,'-17'0'16,"17"-17"0</inkml:trace>
  <inkml:trace contextRef="#ctx0" brushRef="#br0" timeOffset="-117463.93">9102 15540 0,'0'-18'15</inkml:trace>
  <inkml:trace contextRef="#ctx0" brushRef="#br0" timeOffset="-117151.7">9102 15505 0,'0'0'31,"0"-18"-15,0 0-1,0 1 1,0-1-1,0 0 1,0 1 0,0 34 15,0 1-31,0 0 16,0 52-1,-18 36 1,18-35-1,-18 17 1,18-18 0,0 1 31</inkml:trace>
  <inkml:trace contextRef="#ctx0" brushRef="#br0" timeOffset="-116663.36">9701 15505 0,'18'-18'16,"-36"36"15,1-1-15,-71 89 15,35-53-15,35 0-1,18 35 1,18-70 0,35-1-1,-18-34 1,35-19 0,-34-16-1,-19-37 1,-17 19-1,-17 17 1,-36 18 0,-18 17-1,54 18 1</inkml:trace>
  <inkml:trace contextRef="#ctx0" brushRef="#br0" timeOffset="-116063.93">10178 15610 0,'-36'0'15,"19"0"1,-36 36 0,0 17-1,18 0 1,17-1-1,18-16 1,71-19 0,-36-17-1,35-17 17,-70-36-32,36-18 15,-36-52 32,-53 105-31,35 18-16</inkml:trace>
  <inkml:trace contextRef="#ctx0" brushRef="#br0" timeOffset="-115664.65">10477 15540 0,'-17'0'16,"-18"17"-16,-36 19 15,0 17 16,71 53 1,18-89-17,0-17-15,35 0 16,0-35 0,17 0-1,-52-1 1,-18-17-1,-36 0 1,-34 36 0,17-1-1,18 18-15</inkml:trace>
  <inkml:trace contextRef="#ctx0" brushRef="#br0" timeOffset="-114276.66">11218 15416 0</inkml:trace>
  <inkml:trace contextRef="#ctx0" brushRef="#br0" timeOffset="-113249.93">11218 15416 0,'-17'0'812,"17"18"-749</inkml:trace>
  <inkml:trace contextRef="#ctx0" brushRef="#br0" timeOffset="-99131.9">11324 15505 0,'0'-18'16,"-17"18"15,-1 0-31,0 18 16,-17-1-1,17 1-15,1 17 16,-19 36 0,19-1 15,17 1-16,35-18 1,36-18 0,-18-35-1,52-71 32,-87 19-47,-18 16 16,0-34-1,-35-1 1,17 53 0,-17-17-1,17 18 1</inkml:trace>
  <inkml:trace contextRef="#ctx0" brushRef="#br0" timeOffset="-98697.58">11624 15557 0,'0'0'0,"0"-17"31,0 34 0,0 1-15,0 17 0,0 107 15,18-72-16,-18 1 1,35-1 0</inkml:trace>
  <inkml:trace contextRef="#ctx0" brushRef="#br0" timeOffset="-97645.84">12030 15610 0,'-18'18'31,"0"-18"-31,1 35 16,-18 1 0,17 17-1,18-36-15,-18 18 31,18 18-15,36-17 0,16-36-1,-16-18 1,-1-17 0,-17-18-1,-1 0 1,-17 0-1,-17 18 1,-54-18 31,71 35-31</inkml:trace>
  <inkml:trace contextRef="#ctx0" brushRef="#br0" timeOffset="-97300.59">12259 15557 0,'-18'36'15,"18"17"1,-17-36-16,17 19 15,17 17 1,36-18 0,88-88 31,-123 0-32,-18 0 1,-18 18-1,1 35 1,-19-18 0,-34 0-1,17 36 1</inkml:trace>
  <inkml:trace contextRef="#ctx0" brushRef="#br0" timeOffset="-96332.9">13300 15522 0,'0'-17'16,"0"34"46,0 1-62,0-1 16,17 1-16,-17 17 15,18 36 1,17-18 0,1 35 30,-36-70-46,-18-18 32,18-18-17,-18 18 1,18-35 0,0 17-1,-17 18 1,17-17-1,-18 17 32</inkml:trace>
  <inkml:trace contextRef="#ctx0" brushRef="#br0" timeOffset="-95268.15">15822 15575 0,'-18'0'15,"18"-18"-15,0 1 16,-17 17 0,17 17 30,0 1-46,0 17 16,17 54 15,36 69 1,-35-122-17</inkml:trace>
  <inkml:trace contextRef="#ctx0" brushRef="#br0" timeOffset="-94968.95">16157 15522 0,'0'18'47,"0"-1"-32,0 19 1,0 123 15,0-124-15,18 18-1,-18 0 1</inkml:trace>
  <inkml:trace contextRef="#ctx0" brushRef="#br0" timeOffset="-94652.71">16492 15593 0,'18'-18'0,"-18"0"32,0 1-1,0 34-16,0 36 1,18 0 0,-18-35-16,0 35 15,17 17 1,1-17 0</inkml:trace>
  <inkml:trace contextRef="#ctx0" brushRef="#br0" timeOffset="-94353.5">16969 15593 0,'35'-18'31,"-35"36"0,0-1-15,0 1-16,0 53 16,0-36-1,18 35 1,-18-17-1</inkml:trace>
  <inkml:trace contextRef="#ctx0" brushRef="#br0" timeOffset="-87426.57">12030 15469 0,'0'-17'31,"0"-1"-15,-18 0-1,0 1 1,1 34 31,17 1-32,0 0-15,-18 35 16,18 52 0,0 231 31,0-231-47,0-34 15,0 35 1,0-71-1,0-17-15,0-1 32,0-34-17</inkml:trace>
  <inkml:trace contextRef="#ctx0" brushRef="#br0" timeOffset="-86973.25">12312 15487 0,'0'18'47,"0"-1"-31,0 18-1,0-17-15,0 53 16,18 52 0,-1 1-1,1-1 1,-1 18 31,-17-106-47,18-35 15</inkml:trace>
  <inkml:trace contextRef="#ctx0" brushRef="#br0" timeOffset="-85993.55">13582 15522 0,'-18'0'0,"18"18"16,-53 17-1,0 18 1,36 0 0,17 0-1,53 17 1,123-34 31,-158-36-32,-1-18-15,19 0 16,-19-52 0,-17-1-1,-17 18 1,-36 0-1,0 1 1,0 34 0,35 18-1,1 0 1,17 18 0,53-1-1,-36 1 1</inkml:trace>
  <inkml:trace contextRef="#ctx0" brushRef="#br0" timeOffset="-85279.05">14111 15505 0,'-18'-18'31,"1"18"-15,17 18-1,-18-18 1,18 35-1,0 18 1,0 0 0,0-36-16,0 36 15,0 18 1,0-18 0</inkml:trace>
  <inkml:trace contextRef="#ctx0" brushRef="#br0" timeOffset="-84696.63">14534 15505 0,'-35'17'32,"18"-17"-32,-36 53 31,17 0-15,-17 88 15,53-123-16,18-1-15,35-17 16,0 0 0,17-35-1,-34-18 1,-19-17 0,-17-19-1,-17 19 1,-19 52-1,-34 1 1,35 17-16</inkml:trace>
  <inkml:trace contextRef="#ctx0" brushRef="#br0" timeOffset="-18579.63">8220 15363 0,'-18'0'16,"0"18"-1,18 0 1,0-1 62,18-17-62,17 0-1,18 0 17,-17 0-17,-1 0-15,0 0 16,36 18-1,-36-18 1,-17 0-16</inkml:trace>
  <inkml:trace contextRef="#ctx0" brushRef="#br0" timeOffset="-18297.45">8273 15328 0,'-36'-35'16,"19"-18"15,17 71 0,0-1-15,0 71-1,0-35 1,17 71 0,-17-36-1,0-17 1</inkml:trace>
  <inkml:trace contextRef="#ctx0" brushRef="#br0" timeOffset="-17764.07">8378 15134 0,'-52'-53'16,"34"53"-16,-88-17 31,-17 70-15,-36 35-1,18 53 1,70-53 0,54-35-16,-19 35 15,54 18 1,70-18-1,88-53 1,-52-52 0,70-36-1,88-194 32,-282 212-31,0-89-1,-70 36 1,-54 35 0,-35 18-1,71 35 1,-18 35 0,71-35-16</inkml:trace>
  <inkml:trace contextRef="#ctx0" brushRef="#br0" timeOffset="-17164.63">7902 15557 0,'0'-17'63,"18"17"-32,-1 0-31,19 0 15,-1 0 1,53-18 0,0 18-1,-52 0 1</inkml:trace>
  <inkml:trace contextRef="#ctx0" brushRef="#br0" timeOffset="-15166.21">8484 16245 0,'-17'0'16,"34"0"31,-17 18 15,18-18-46,17 0 0,-17 0-1,105 18 17,-70-18-17,0 0 1,35 0-1,1 0 1,34 0 0,-52 0-1,52 0 1,18 0 0,-35 0-1,-18 0 16,-53 0-31,54 0 16,34 0 0,1 0-1,-1 0 1,195 0 31,-266 0-47,90 0 15,-54 0 1,-35 0-16,53 0 16,70 0-1,0 0 1,1 0 0,-54 0-1,71 0 1,0 0 15,-17 17-15,-54-17-1,53 18 1,1-18 0,334 18 30,-440-18-46,52 0 16,124 17 0,-123-17-1,-1 0 1,54 0 0,17 0-1,-18 18 1,1-18 15,-72 0-15,72 18-1,-19-18 1,19 17 0,-54-17-1,424 18 32,-494-18-47,159 17 16,-54-17-1,54 18 1,35-18 0,-18 18-1,-70-18 1,88 17 15,-18-17-15,-17 0-1,-88 0 1,34 0 0,-34-17-1,-54 17 1,-34-18 31,-72 18-32,19-18 1</inkml:trace>
  <inkml:trace contextRef="#ctx0" brushRef="#br0" timeOffset="-13610.1">8008 15469 0,'-18'0'15,"1"18"16,34-18 79,1 0-95,0 0-15,-1 0 0,54-18 16,-18 18 15,17-17-15,19 17 0,-19-18-1,-35 18 1,-17 0-1,0-18 1</inkml:trace>
  <inkml:trace contextRef="#ctx0" brushRef="#br0" timeOffset="-5260.17">17339 16757 0,'0'-18'31,"0"1"1,0-1-1,-35 18-16,17 0 1,0 35 0,-34 1-1,34-1 1,-17 18 0,-1 17-1,36 1 1,0-36-1,0-17-15,36-1 16,-1 19 15,0-36-15,18-36 0,-18 1-1,-17 0 1,-18 17-16,18-88 47,-18 89-47,-18-19 15,18 1 1,0 0 0,-35 35-1</inkml:trace>
  <inkml:trace contextRef="#ctx0" brushRef="#br0" timeOffset="-4577.68">16880 16757 0,'-17'0'16,"-1"18"-1,-35 17 1,36 0-1,-19 18 1,19 71 15,17-89-15,17-18 0,19 1-16,-1 0 15,18-18 1,-18-36-1,0 1 1,1-18 15,-19-17-15,-17 17 0,-35 17-1,17-16 1,-17 16-1,0 1 1,-1 35 0</inkml:trace>
  <inkml:trace contextRef="#ctx0" brushRef="#br0" timeOffset="-4061.32">16298 16827 0,'0'-17'0,"0"-1"31,0 36 16,0-1-47,0 1 16,0 53 0,0-1-1,0 1 1,-17-1-1,17-17 1,0-17 0</inkml:trace>
  <inkml:trace contextRef="#ctx0" brushRef="#br0" timeOffset="-3594.98">15998 16810 0,'0'-18'0,"0"1"16,0-1 0,0 0-1,-17 1 1,17 34 0,17 107 30,-17-36-46,18 18 16,-36 0 0,18-53-1,0-1 17,18 1-17,-36-35 1,1-18-1,-1 0-15</inkml:trace>
  <inkml:trace contextRef="#ctx0" brushRef="#br0" timeOffset="-1326.37">14570 16722 0,'-18'0'156,"18"17"-140,-18-17-16,18 18 16,0 0-16,-17-1 15,-18 36 1,-1 0 0,72 88 30,-19-141-30,1 18-16,17 17 16,18-17-1,-18-18 1,18-18 0,-18-17-1,-17 0 1,-18-18-1,0 35-15,0-17 16,0-36 0,-18 18-1,1 0 1,-1 36 0,-17-19 15,-36 19 0</inkml:trace>
  <inkml:trace contextRef="#ctx0" brushRef="#br0" timeOffset="-664.9">14199 16704 0,'-17'0'16,"17"-18"-1,-18 18 1,18 53 15,0-17-15,0-1 0,0 35-1,0 1 1,0 0-1,18-36 1,-18 18 0,0-36-1,0 1 1</inkml:trace>
  <inkml:trace contextRef="#ctx0" brushRef="#br0" timeOffset="-64.47">13776 16704 0,'0'18'78,"0"-1"-78,0 1 15,0 0-15,-18 70 16,18 0 0,0-35-1,0-35 1,0 17-1,18 18 1,-18-36 0</inkml:trace>
  <inkml:trace contextRef="#ctx0" brushRef="#br0" timeOffset="600">13247 16669 0,'0'17'47,"0"1"-31,0 0-16,0 17 15,0 35 1,0 19 0,0-36-1,17 70 16,-17-105-31,0-1 16,0 1 0,0 0-1</inkml:trace>
  <inkml:trace contextRef="#ctx0" brushRef="#br0" timeOffset="3664.18">12488 16669 0,'0'-18'16,"-17"18"77,-1 18-77,0-18-16,-17 17 16,0 19-1,0 17 1,17-1-1,18 1 1,70 53 31,-34-88-31,34-18-1,-34 0 1,17-35-1,-53-18 1,0 0 0,0 17-1,0-16 1,-18-1 0,-17 0-1,-18 0 1,35 35-1,0 1 1</inkml:trace>
  <inkml:trace contextRef="#ctx0" brushRef="#br0" timeOffset="4263.6">11924 16686 0,'-88'106'47,"88"-88"-32,-18 35 1,36-18 0,-1-17-1,1-1-15,53 1 16,-36-18 0,53-35-1,-53-1 1,1-17-1,-36 18 1,-18-35 0,-17 34 15,-18 1-15,-35 0 15,52 35-16</inkml:trace>
  <inkml:trace contextRef="#ctx0" brushRef="#br0" timeOffset="4797.96">11606 16651 0,'0'-18'47,"0"36"-16,0 0-31,0-1 16,0 54 15,0-1-15,0 1-1,0-36 1,0-17-16,36 70 31</inkml:trace>
  <inkml:trace contextRef="#ctx0" brushRef="#br0" timeOffset="5678.61">11271 16704 0,'-35'0'16,"17"18"-1,1-1-15,-1 1 16,18 17 0,0 18 15,18 0-15,-1-35-1,36 17 1,0-17-1,0-36 1,0-17 0,-35-89 15,-18 71-15,-36-17-1,19 52 1,-19 0-1,1 1 1,18 17 0</inkml:trace>
  <inkml:trace contextRef="#ctx0" brushRef="#br0" timeOffset="8126.35">10442 16581 0,'-17'0'0,"17"17"16,-18-17-1,0 35 1,-17 1 0,35-19-1,-18 1-15,1 17 16,17 36-1,35-18 1,18 0 0,-18-36-1,18-17 1,35-123 31,-70 105-32,-18-88 1,0 71 0,-35 0-1,-1 17 1,1 18 0,0-17-1,0 34 1</inkml:trace>
  <inkml:trace contextRef="#ctx0" brushRef="#br0" timeOffset="8742.79">9913 16686 0,'0'18'16,"0"0"0,0 17-1,0 35 1,0 1-1,0-18 1,0-18-16,18 1 16,-1 16-1,1-16 1,-18-19 0</inkml:trace>
  <inkml:trace contextRef="#ctx0" brushRef="#br0" timeOffset="9673.44">9613 16722 0</inkml:trace>
  <inkml:trace contextRef="#ctx0" brushRef="#br0" timeOffset="10023.7">9596 16722 0,'0'0'0,"-18"0"0,0 0 16,-17 53 15,17-18-31,1 18 31,17-18-15,17 36-1,54-18 1,70-36 15,-123-17-15,-1-17-16,19-1 15,-19-53 1,-17 36 0,-17 0-16,-1-18 15,-17-18 1,-18 18 0,0 36-1,35-1 1,-17 18-1</inkml:trace>
  <inkml:trace contextRef="#ctx0" brushRef="#br0" timeOffset="10790.24">9137 16757 0,'0'18'31,"-18"-1"-15,1 1-1,-1 17 1,18 18 15,-18 0-15,18-35 0,18 17-1,35-17 1,35-18-1,18-89 17,-88 54-17,-18-36 1,-18 19 0,-17 16-1,17 19-15,-17-1 16,-1 18-1,1 18 1</inkml:trace>
  <inkml:trace contextRef="#ctx0" brushRef="#br0" timeOffset="12854.71">7497 16633 0,'-53'0'15,"17"0"-15,1 18 16,-36 0 0,-17 35-1,0 35 1,18-18-1,52-17 1,0-17-16,1 17 16,34-1-1,19 1 1,34-35 0,-35 0-1,36-18 1,-18 0-1,35-36 32,-70 36-31,17 0 0,-35-17-16</inkml:trace>
  <inkml:trace contextRef="#ctx0" brushRef="#br0" timeOffset="13255">7761 16951 0,'-18'0'16,"36"0"15,0 0-15,17 0-1,36-18 1,-19 18 0,1-17-1,-17 17 1</inkml:trace>
  <inkml:trace contextRef="#ctx0" brushRef="#br0" timeOffset="13621.26">7796 17127 0,'18'0'0,"0"18"16,-1-18-16,36 0 15,0-18 1,-18 18-16,18 0 16,53-17-1,-18-1 32</inkml:trace>
  <inkml:trace contextRef="#ctx0" brushRef="#br0" timeOffset="14763.07">7761 16916 0,'18'0'15,"-1"0"1,36 0-1,71-36 17,-89 19-17,-17 17 1</inkml:trace>
  <inkml:trace contextRef="#ctx0" brushRef="#br1" timeOffset="29372.45">9454 17727 0,'18'0'31,"-18"-18"-16,-18 18-15,1-17 32,-18-1-1,-1 18-15,1 0-1,-36 18 1,-17 17-1,-18 18 1,36 0 0,-1 17-1,18 1 1,18 0 0,35-19-1,0-34-15,35 35 16,18 0-1,18 0 1,-1-18 0,142-35 31,-194 0-32,88-17 1</inkml:trace>
  <inkml:trace contextRef="#ctx0" brushRef="#br1" timeOffset="29888.82">9825 17974 0,'17'0'47,"1"0"-32,0 0-15,70 0 16,0-18 0,0 1-1,-35 17 17,-17-18-32,34 18 31</inkml:trace>
  <inkml:trace contextRef="#ctx0" brushRef="#br1" timeOffset="30331.12">9966 18186 0,'0'17'15,"-35"1"16,52-18-15,19 18 0,52-36-1,-18 18 1,36-35 0,-18 17-1,1 0 1,-37 18-1</inkml:trace>
  <inkml:trace contextRef="#ctx0" brushRef="#br1" timeOffset="31385.88">11342 17745 0,'-18'0'16,"1"0"-16,-36 17 16,0 19-1,-18 17 1,53-1 15,-17 37-15,35-19-1,35-17 1,-17-35-16,17-1 16,177-17 15,-159-35-15,0-35-1,-53 34 1,0-52-1,-53 18 1,-18 34 0,19 1-1,-1 35 1,17 0 15,36 18-15</inkml:trace>
  <inkml:trace contextRef="#ctx0" brushRef="#br1" timeOffset="31952.29">11747 17639 0,'-17'18'46,"-18"-1"-30,-1 54 0,1-1-1,35 1 1,35-1 0,89 36 15,-89-106-16,0 0-15,18-17 16,18-36 0,-54 0-1,-17 0 1,0 18-16,-35-1 16,-18-34 15,-35 34-16,35 19 1,35 17-16,-17 0 16,-18 0-1,53 17 1</inkml:trace>
  <inkml:trace contextRef="#ctx0" brushRef="#br1" timeOffset="32294.53">12100 17551 0,'18'-18'16,"-18"36"15,0-1-16,0 1 1,18 70 0,-1 0-1,1-35 1,-1 35 0,1 1-1,0-54 1,-1-17-16,19 17 31</inkml:trace>
  <inkml:trace contextRef="#ctx0" brushRef="#br1" timeOffset="32767.87">12629 17586 0,'0'-18'16,"-17"18"0,-1 0-1,-17 36 1,-18 52-1,35 88 32,36-141-47,0-17 0,35 35 16,17-35 0,18-18-1,-35-36 16,-18 1-15,-35-18 0,-17-17-1,-36-1 1,-18 18 0,1 18-1,17 35 1,-18 0-1</inkml:trace>
  <inkml:trace contextRef="#ctx0" brushRef="#br1" timeOffset="33893.67">14093 17815 0,'-17'-17'16,"17"-1"-1,-18 18 1,-17-18 0,-53 36-1,0 35 1,17-18 0,36-17-16,-71 123 46,106-106-30,70 0 0,19-35-1,-19 0 1,36-35 0,-35 0-1,-54 0 1,-17-18-1,-35 0 1,0 18 0,-18-1-1,17 19 1,1 17 0,18 17 15</inkml:trace>
  <inkml:trace contextRef="#ctx0" brushRef="#br1" timeOffset="34282.94">14252 17709 0,'0'-35'15,"0"18"-15,0-1 31,0 71 1,0-18-17,18 18 1,17 53 0,0-18-1,1 0 1,-19-35-1,-17 0 1</inkml:trace>
  <inkml:trace contextRef="#ctx0" brushRef="#br1" timeOffset="34999.45">14570 17657 0,'0'17'15,"-18"54"17,18-18-17,18 35 1,-1-18-1,19 1 1,-1-53 0,-17-1-16,17-17 15,18-17 1,-18-19 0,-35-17-1,-18 0 1,-17-35-1,-18 18 17,0 17-17,-17 35 17,52 18-17,18 18 1</inkml:trace>
  <inkml:trace contextRef="#ctx0" brushRef="#br1" timeOffset="35431.75">15169 17657 0,'0'17'16,"-17"-17"-16,-1 18 16,-35-1-1,36 36 1,17 88 15,35-105-15,0-1-1,53-17 1,-17-18 0,-36-18-1,-17 0-15,-18-17 16,0-18 0,-53-17-1,-18-19 1,18 19-1,1 35 17,16 35-32</inkml:trace>
  <inkml:trace contextRef="#ctx0" brushRef="#br1" timeOffset="36036.18">16528 17639 0,'0'-18'0,"-18"18"16,18-17-1,-18 17-15,18 17 47,0 19-47,0 16 31,18 54-15,0 0 0,17 0-1,-17-71 1,-18-17-16,0-1 0</inkml:trace>
  <inkml:trace contextRef="#ctx0" brushRef="#br1" timeOffset="36331.4">16775 17533 0,'0'18'47,"0"-1"-32,0 54 1,17 35-1,54 123 17,-71-211-17,17 52 1</inkml:trace>
  <inkml:trace contextRef="#ctx0" brushRef="#br1" timeOffset="36680.65">17251 17621 0,'0'-17'16,"0"34"15,0 1-15,0 0-16,0 34 16,17 37-1,1-1 1,-18-35-1,18 35 1,-1-53 0</inkml:trace>
  <inkml:trace contextRef="#ctx0" brushRef="#br1" timeOffset="37163.99">17780 17709 0,'-18'-52'32,"-17"34"-17,-35 36 1,52-1-1,-35 54 1,35 17 0,18 0 15,36-35-15,-1-35-16,0 17 15,53-17 1,1-18-1,-37-36 1,-16-17 0,-36-35-1,-106-159 32,53 230-47,18-1 16,-36 18-1,36 18 1</inkml:trace>
  <inkml:trace contextRef="#ctx0" brushRef="#br1" timeOffset="37680.36">19085 17445 0,'0'-18'16,"-17"18"0,-1 18-1,18-1 1,0 36 0,0 159 30,0-124-46,18 0 32,-18-70-32</inkml:trace>
  <inkml:trace contextRef="#ctx0" brushRef="#br1" timeOffset="37962.56">19244 17427 0,'0'-17'0,"0"34"31,0 1-31,0 105 47,0-34-47,0-54 0,0 35 16,0 36 15,18-88-31</inkml:trace>
  <inkml:trace contextRef="#ctx0" brushRef="#br1" timeOffset="38461.91">19879 17427 0,'-18'0'16,"-17"0"0,-18 18-1,-17 17-15,17 18 32,35-35-32,0 35 15,1 52 1,17-34-1,53-18 1,-18-18 0,36-35-1,-1-35 1,-35-18 0,-17 0-1,-18-53 1,-35 0-1,-36 1 32,54 105-31</inkml:trace>
  <inkml:trace contextRef="#ctx0" brushRef="#br1" timeOffset="38911.21">20267 17410 0,'-18'35'0,"-17"-18"16,-18 36-1,36-17-15,-1 34 16,36 142 31,17-159-31,18-18-1,53-17 1,-18-36-1,-18-52 1,-17-36 0,-53 18-1,-53-36 1,-17 18 0,-1 53-1,18 53 1,-52 0-1,69 18-15</inkml:trace>
  <inkml:trace contextRef="#ctx0" brushRef="#br1" timeOffset="40077.06">8449 17621 0,'71'0'16</inkml:trace>
  <inkml:trace contextRef="#ctx0" brushRef="#br1" timeOffset="40133.1">8678 17586 0,'106'-18'15,"-71"18"1</inkml:trace>
  <inkml:trace contextRef="#ctx0" brushRef="#br1" timeOffset="40159.11">8961 17551 0,'35'0'16</inkml:trace>
  <inkml:trace contextRef="#ctx0" brushRef="#br1" timeOffset="42991.13">9155 17533 0,'123'-18'15,"71"1"17,-988 105-32,1623-176 15,-758 70-15,52 0 31,-863 107-31,1692-213 32,-899 124-17,-864 106-15,1657-229 0,-793 123 16,35 0 0,-17-18-1,-1 18 1,1-18-1,-18 18 1,-18 0 0,18-17-1,18 17 1,-18-18 0,-18 18 15,0 0-16,18 0 1,141 0 31,-159 0-47,18 0 16,53-18-1,-18 18 1,18-17-1,-53 17 1,35 0 0,-17 0-1,-18 0 1,-18 0 0,18 0 15,0 0-16,17 0 1,-34 0 0,122 17 31,-122-17-47,17 0 15,0 0 1,-1 0-1,1 0 1,18-17 0,-18 17-1,-18 0 1,18 0 0,0 0-1,-18 0 16,-17 0-31,52-18 16,-17 18 0,0 0-1,71 0 32,-89 0-47,18 0 16,17 0-1,1 0 1,-18 0 0,18 0-1,-19 0 1,19 0 0,-18 0-1,17-18 16,1 18-15,-18 0 0,0 0-1,0 0 1,123 0 31,-158 0-47,35 0 15,-18 0-15,18 0 16,17 0 0,1-17-1,-18 17 1,-18 0 0,18 0-1,0 0 16,18 0-15,-36 0 0,18 17-1,-18-17 1,0 0 0,106 0 30,-123 0-46,53 0 16,-18 0 0,35 0-1,-35 0 1,35 0 0,0 0-1,-17 0 1,17 0 15,0 0-15,-17 0-1,-1 0 1,-17 0 0,0 0-1,141 18 32,-159-18-47,1 0 16,52 0-1,-18 0 1,18 0 0,-35 0-1,36 0 1,-1 0 15,0 18-15,0-18-1,18 0 1,-18 0 0,18 0-1,0 17 1,194-17 31,-247 18-47,70-18 15,1 0 17,-19 0-32,37 0 15,-19 0 1,36 0 15,-53 0-15,70 0-1,0 0 1,1-18 0,-71 18-1,70 0 1,-17-17-1,176-19 32,-265 36-47,1-17 16,35 17 0,0-18-1,-53 18 1,35-17 15,0-1-15,18 18-1,-36-18 1,36 18 0,0-17-1,17 17 1,1 0-1,-36 0 1,247 17 31,-299-17-47,87 18 16,-70 0-1,18-1 1,-54 18-1,1 36 17,-36-18-17,1 53 1,-36 35 0,0 18-1,17-54 1,-17 54-1,18-18 1,0 18 0,53-18 31,-36-141-47,0 0 15</inkml:trace>
  <inkml:trace contextRef="#ctx0" brushRef="#br1" timeOffset="46536.65">8220 17551 0,'0'-36'16,"0"19"-1,0-1 32,0 36-31,0-1 0,35 19-1,-17-1 1,-18-17-16,17 17 15,19 53 1,16-17 0,1 34-1,-17-34 1,17 52 0,-18 54-1,18-18 1,-18-36-1,36-35 1,70 106 31,-124-194-47,1 36 16,17-19-1,1 1 1,-1-18-1,18 18 1,17-36 0,1 18-1,35-18 1,17 1 0,-17-1-1,35 0 1,0-17-1,0 17 1,36 1 15,264-54 1,-406 71-17,124-17 1,70-1-1,-70 0 1,-18 1 0,0-1-1,18 18 1,17-18 0,1 1-1,-1-1 1,0 0-1,-17 18 1,0-17 0,0 17 15,282-35 0,-371 17-15,71 18-1,-17-18 1,-19 18 0,-34 0-1,70-17 1,-88 17-16,106 0 16,-71 0-1,71 0 1,0 0-1,17 0 1,-35 0 0,35 0 15,1 0-15,228 0 15,-352 0-16,106 0 1,-53-18 0,-53 18-16,53 0 15,105 0 1,-105-18 0,53 18-1,-53 0 1,70 0-1,1 0 1,17 0 0,-71 18 15,106-18-15,-87 18-1,298-1 16,-369-17-15,53 18 0,-1 0-1,0-18 1,-17 17 0,35 1-1,-17-18 1,-18 17-1,0-17 1,17 18 15,-35-18-31,36 0 32,-1 0-17,1 0 1,193 0 31,-246 0-47,17 0 15,-53 0-15,89 0 16,17 0 0,-35 0-1,-18 18 1,35-18-1,-17 0 1,-88 0-16,88 17 16,-1-17-1,-87 0 17,0 0-1,-36 0 16,36 0-16,-1 0-31,-17-17 16,18 17 30,0 0-46,-18-18 16,17 18 15,-34 0 16,34 0-16,-17-18-15,35 1 31,-35-1-16,18 18-31,-36 0 31</inkml:trace>
  <inkml:trace contextRef="#ctx0" brushRef="#br1" timeOffset="47934.65">8061 17674 0</inkml:trace>
  <inkml:trace contextRef="#ctx0" brushRef="#br1" timeOffset="48267.88">8061 17657 0,'0'0'0,"0"-18"31,18 18-15,70 0 31,-71-18-47,36 1 0,0-1 15,53 0 1,-18-17 0,0 17 15,-52 1-16,-1-1 1,-17 0 0,-1 18-1,1 0 1,0 0 15,-1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8T07:45:34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21996 1393 0,'0'18'62,"17"-18"-46,19 0 0,-1 0-1,18 0-15</inkml:trace>
  <inkml:trace contextRef="#ctx0" brushRef="#br0" timeOffset="100.07">22348 1393 0,'36'0'16,"17"0"-1,-18 0 1,-35-17-16</inkml:trace>
  <inkml:trace contextRef="#ctx0" brushRef="#br0" timeOffset="567.4">22031 1252 0,'-18'18'15,"18"0"1,0-1-16,-17 1 15,-54 52 32,53-52-47,18 0 32,0-1-1,18-17-16,35 18 1,18 17 0,-36-35-16</inkml:trace>
  <inkml:trace contextRef="#ctx0" brushRef="#br0" timeOffset="1133.8">21925 2275 0,'35'0'15,"18"0"1,53 0 0,0 0-1,-18 0 1</inkml:trace>
  <inkml:trace contextRef="#ctx0" brushRef="#br0" timeOffset="1549.1">22049 2099 0,'-18'0'15,"0"0"1,1 35 0,-19 1-1,-17 16 1,18-16-1,-18 34 1,0-17 0,36-35-1,17 0 1,106-18 31,-36 17-32,36-17 1,-71 18-16</inkml:trace>
  <inkml:trace contextRef="#ctx0" brushRef="#br0" timeOffset="1848.31">22542 2134 0,'0'18'47,"0"0"-32,0 17 1,18 35 0,0-34-16,-1 17 15,-17 0 1,18 17 0</inkml:trace>
  <inkml:trace contextRef="#ctx0" brushRef="#br0" timeOffset="2231.58">22789 2187 0,'-17'18'46,"-18"-1"-30,-1 1 0,-17 17-1,0 1 1,18-19 0,35 1-1,18-18 16,-18 18-31,35-18 16,18 17 0,-18 1-1,1 17 1,34 0 0</inkml:trace>
  <inkml:trace contextRef="#ctx0" brushRef="#br0" timeOffset="2497.77">23089 2311 0,'0'-18'16,"-17"18"-1,17 18 1,0 17 0,-18 53-1,18 0 1,18 18 0,-18-88-1</inkml:trace>
  <inkml:trace contextRef="#ctx0" brushRef="#br0" timeOffset="3347.37">22260 1376 0,'-17'0'47,"-1"0"-31,-17 17 15,-1-17-16,19 0 1,-18 0 0,17 18-1,18 0 32,18-18-31,34 0-16,54 17 31,-18-17-15,54 0-1,-1 0 1,-71 0-16</inkml:trace>
  <inkml:trace contextRef="#ctx0" brushRef="#br0" timeOffset="7576.38">22119 4427 0,'35'0'0,"1"0"16,70-17 0,17 17-1,-35-18 1,-53 18-16,71 0 15,0 0 1,-35 0 0,-54 0-1</inkml:trace>
  <inkml:trace contextRef="#ctx0" brushRef="#br0" timeOffset="8008.69">22437 4075 0,'-36'-18'15,"19"18"1,-19-18-1,1 36 1,0 0 0,17-1-16,-35 36 15,-35 18 17,0-1-17,17-17 1,1 0 15,105-35 0,18-1-15,71 1 0,17 35-1,17 0 1</inkml:trace>
  <inkml:trace contextRef="#ctx0" brushRef="#br0" timeOffset="9007.4">23372 4216 0,'0'-18'16,"52"0"15,1 18-15,0 36-1,0-1 1,-35 18-1,-1 0 1,-17 0 0,0-18-1,0-53 32,0 1-31,0-19-1,36-34 1,-1 17 0,18-18-1,70-52 32,-123 105-47</inkml:trace>
  <inkml:trace contextRef="#ctx0" brushRef="#br0" timeOffset="9257.58">24130 4357 0,'0'-18'47,"18"1"-16</inkml:trace>
  <inkml:trace contextRef="#ctx0" brushRef="#br0" timeOffset="10046.14">24412 4092 0,'18'-17'16,"-18"-1"-1,17 0 1,1 1 0,17-36-1,-35 35 1,0-35 0,18 36 15,0-1-16,-18 36 1,0-1 0,0 36-1,0 35 1,0 18 0,17-53-1,-17-18-15,0 106 31,0-105-15,0-19 0,0 1-1,-17-18 1,-1 0 0,-35 0 15,0 0 0,71 0 16,-1 0-31,1-18-16,35 18 15,53-17 1,-53 17-16</inkml:trace>
  <inkml:trace contextRef="#ctx0" brushRef="#br0" timeOffset="10172.21">24994 4339 0,'0'18'47</inkml:trace>
  <inkml:trace contextRef="#ctx0" brushRef="#br0" timeOffset="25007.77">17939 15769 0</inkml:trace>
  <inkml:trace contextRef="#ctx0" brushRef="#br0" timeOffset="25142.87">17974 15769 0,'0'0'0,"53"0"16,35 0 0,36-17 15,-36-1-15,53 0-1,-18 18 1,-87 0-16</inkml:trace>
  <inkml:trace contextRef="#ctx0" brushRef="#br0" timeOffset="25475.1">18080 15610 0,'-35'0'16,"35"18"-16</inkml:trace>
  <inkml:trace contextRef="#ctx0" brushRef="#br0" timeOffset="25675.25">17992 15681 0,'-36'106'47,"72"-212"-47,-72 247 16,36-123 15,0-1-15,36-17 15,-1 18-16,18-18 1,-18 18-16</inkml:trace>
  <inkml:trace contextRef="#ctx0" brushRef="#br0" timeOffset="25941.44">19015 15505 0,'0'-18'16,"17"18"0</inkml:trace>
  <inkml:trace contextRef="#ctx0" brushRef="#br0" timeOffset="26024.5">19068 15540 0,'0'0'0,"35"53"16,18 17-1,0 1 1,-36-36-1</inkml:trace>
  <inkml:trace contextRef="#ctx0" brushRef="#br0" timeOffset="26407.77">19420 15469 0,'18'0'16,"-36"0"-1,1 18 1,-19 0 0,-16 34-1,-19 19 1,36-53-1,-1 17 1,19-35 31,34 18-31,54-18-1,-18 0 1,53 17-1,-36 1-15</inkml:trace>
  <inkml:trace contextRef="#ctx0" brushRef="#br0" timeOffset="26824.06">19738 15646 0,'18'-18'15,"-1"18"17,1 0-17,17 0 1,-17 0-1,-1 0-15,-17 18 16,0 35 0,0 0-1,-17-1 1,-1 1 0,71-35 15,35-53-16,18-1 1,-35 1 0,-18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31:48.4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1676 1270 0,'-18'0'16,"0"0"-1,18-18 1,-17 1 0,17-19-1,0 1 1,0 0-1,0 17-15,17-17 16,19 0 0,17-1-1,52 125 32,-87-36-31,-18 17-1,-18 36 1,1-18 0,-18-70-1,35-1 1,0-34 0,35-19-1,0 19 1,18-18-1,0 35 1,-18 52 0,-35 1-1,0 0 1,-141 141 31,123-176-32,-34 17 1,34-35-16,-17 18 16,-1-36-1</inkml:trace>
  <inkml:trace contextRef="#ctx0" brushRef="#br0" timeOffset="203.14">2222 1570 0,'0'17'0</inkml:trace>
  <inkml:trace contextRef="#ctx0" brushRef="#br0" timeOffset="750.53">3069 1076 0,'0'18'63,"0"-1"-63,0 54 16,0 17 15,18-17-16,-1-54-15,-17 124 32</inkml:trace>
  <inkml:trace contextRef="#ctx0" brushRef="#br0" timeOffset="1081.76">3052 1305 0,'-53'-141'16,"53"18"-1,0 52 1,35-17 0,71 53-1,17 35 1,-35 35 0,-35-17-16,0 34 15,0 54 16,-53 18-15,-176 105 15,140-211-15,-52 35 0,0-36-1,70-52 1,1 0-16</inkml:trace>
  <inkml:trace contextRef="#ctx0" brushRef="#br0" timeOffset="1515.07">3598 1305 0,'18'18'16,"0"-18"0,52-71 15,-52 36-15,-18-53-1,0 35 1,0 0-1,-18 35 1,-35 36 0,18 35-1,-18 35 1,35 18 0,18 0-1,18-36 1,35 19 15,35-54-15,0-53-1,-52 1-15</inkml:trace>
  <inkml:trace contextRef="#ctx0" brushRef="#br0" timeOffset="1765.25">4022 1094 0,'0'-36'0,"0"1"16,-36 35 0,1 18-1,0 52 1,17 1 0,18-1-1,18 1 16,17-18-15,0-36 0,18-17-1,-35 0-15</inkml:trace>
  <inkml:trace contextRef="#ctx0" brushRef="#br0" timeOffset="2796.98">4163 1129 0,'0'-18'15,"0"1"-15,0-1 0,0 71 16,17-124 0,36 89-1,-17 0 1,17 17 0,-1 35-1,-34-17 16,-18-17-15,0-36 15,18-36-15,-18-34 0,35-1-1,18-88 32,-53 177-16,18 0-31,-1 17 16,18 36 0,18-36-1,-17-17 1,34-18-1,-35-36 17,-35-34-17,18-1 1,-18 1 0,-18 34-1,1 54 1,-1 282 31,18-230-47,18 107 15,-1-1 1,-17-70 0,0 17-1,-52-70 1,-1-53 15,17-35-15,1 17-16,0-70 15,17-71 1,36-17 0,35 35-1,0 53 1,52-36-1,54-34 32,-141 175-31,0 71 15,-1-17-31,-17 17 16,0 36-1,35-19 17,-35-34-17,18-18 1,0-53 0,-18-35-1</inkml:trace>
  <inkml:trace contextRef="#ctx0" brushRef="#br0" timeOffset="3063.17">5045 1288 0,'0'-36'15,"-18"-105"1,36 318-16,-54-530 47,36 335-47,18 18 16,17-17-16,1 34 15,-1 18 1,0 36-1,-35 0 17,0-1-17,-17-52 1,-19-1 0,19-52-1,-1 18-15</inkml:trace>
  <inkml:trace contextRef="#ctx0" brushRef="#br0" timeOffset="3296.34">5256 653 0,'0'-18'0,"53"-17"47,-53 52-32,0 1-15,36 35 0,-36 17 16,0 36-1,35 18 17,-35-1-17,35-70 1,-17 18 0,-1-36-16</inkml:trace>
  <inkml:trace contextRef="#ctx0" brushRef="#br0" timeOffset="3645.58">5309 1111 0,'-17'0'31,"34"0"0,71-17-31,-17-19 32,-36 36-32,18-35 15,0 0 1,-53-1 0,0 54 15,0 17-16,0 36 1,0-36 0,0-17-16,0 35 15,0-18 1</inkml:trace>
  <inkml:trace contextRef="#ctx0" brushRef="#br0" timeOffset="3828.72">5556 758 0,'-17'-35'16,"17"-18"0,0 36-1,35-1 1,0 18-1</inkml:trace>
  <inkml:trace contextRef="#ctx0" brushRef="#br0" timeOffset="4219">5856 758 0,'-35'53'15,"0"18"1,17 17 0,18-53 15,53 18-15,17-35-1,-17-36 1,-17 1-1,-19-1-15,-17-17 16,0-71 0,-35 18-1,-36 52 1,18 36 0,36 0-1</inkml:trace>
  <inkml:trace contextRef="#ctx0" brushRef="#br0" timeOffset="4612.26">6085 723 0,'36'0'16,"17"0"0,0 18-1,-18 17 1,-18 18-1,1 18 1,0-36 0,-1 18-1,-17-18 1,-17-35 0,-1-35-1,0-106 1,107-89 31,-72 213-32,19 17 1,34 53 0,1 17-1,-36-17 1,-17 53-1,-1 17 1,-17-87-16</inkml:trace>
  <inkml:trace contextRef="#ctx0" brushRef="#br0" timeOffset="5661.02">2681 2258 0,'-18'-36'16,"18"19"-16,0-18 15,0 17 17,18 18-1,53-18-15,17 1-1,18-1 1,123-17-1,36-1 1,70-16 0,-106 16-1,124-34 1,0 17 0,-1-18-1,-140 18 1,70 0-1,-17-17 1,-36 17 0,-88 18 15,-70 17-31,211-70 31,-264 88-15,17 0-16,-17-18 15,17 18 1,-18 0 15</inkml:trace>
  <inkml:trace contextRef="#ctx0" brushRef="#br1" timeOffset="16083.43">8079 617 0,'17'0'31,"1"0"-15,17-17 0,18 17-1,18-18 1,17 0 0,-18 1-1,-34 17 1,-19 0-16</inkml:trace>
  <inkml:trace contextRef="#ctx0" brushRef="#br1" timeOffset="16258.55">8308 758 0,'18'18'15</inkml:trace>
  <inkml:trace contextRef="#ctx0" brushRef="#br1" timeOffset="16299.58">8361 847 0,'17'53'15</inkml:trace>
  <inkml:trace contextRef="#ctx0" brushRef="#br1" timeOffset="16521.74">8308 952 0,'0'0'0,"-18"0"0,1 0 0,-36 0 16,35 0 0,0 0 15,36 0-16,70-17 17,-17 17-17,88-18 1</inkml:trace>
  <inkml:trace contextRef="#ctx0" brushRef="#br1" timeOffset="16916.02">8625 758 0,'0'0'0,"0"18"63,0 0-63,0-1 15,18 19 1,0-19-1,-18 1-15,0 17 16,35-35 31,-17-35-47,-18-36 16,0 54-16,35-54 15,-17 54 1,-1 52 15,18 0-15,1 0-1,-19 18 1,1-35-16</inkml:trace>
  <inkml:trace contextRef="#ctx0" brushRef="#br1" timeOffset="17132.16">9049 776 0,'0'-18'16,"0"36"0,0 0-1,0 17 1,0 0-1,0 53 1,35 1 0,18-1-1</inkml:trace>
  <inkml:trace contextRef="#ctx0" brushRef="#br1" timeOffset="17415.37">9084 882 0,'-35'-88'16,"17"52"-1,18-34 17,35 52-17,18 36 1,-17 0-1,-19 17 1,-34 18 0,-1-18-1,0-17-15,1 17 16,-1-17 0</inkml:trace>
  <inkml:trace contextRef="#ctx0" brushRef="#br1" timeOffset="18091.84">9278 688 0,'0'18'16,"-35"34"15,35-16-15,0 17-1,0-18 1,53-17 0,0-18-1,35-36 1,-35-34 0,-36 17-1,-17 35 1,-17 18-1,17 35 17,0 1-17,0 17 1,17 0 0,124-1 30,-123-69-46,35-18 16,-35-71 0,-1 0-1,-17 0 1,0 53 0,0 36-16,-17-1 15,-1 36 1,-17 34 15,17 19-15,18 17-1,0 0 1,18-17 0,35-18-1,52 0 1</inkml:trace>
  <inkml:trace contextRef="#ctx0" brushRef="#br1" timeOffset="18280.99">9772 688 0,'-18'0'0,"1"18"31,70-54-15,17 1-1,54 0 1,-19-1 0</inkml:trace>
  <inkml:trace contextRef="#ctx0" brushRef="#br1" timeOffset="19113.58">8290 688 0,'-17'0'62,"17"18"-62,0-1 16,0 1-1,35 17 1,-17 0 0</inkml:trace>
  <inkml:trace contextRef="#ctx0" brushRef="#br1" timeOffset="19829.09">10389 582 0,'0'18'0,"0"-1"16,0 1 15,0 0-31,18-18 31,-18-18 32,0 0-48</inkml:trace>
  <inkml:trace contextRef="#ctx0" brushRef="#br1" timeOffset="20129.3">10477 988 0,'0'17'32,"0"1"-17,0 0 1,0-1-1,0 1 1,18 0 0</inkml:trace>
  <inkml:trace contextRef="#ctx0" brushRef="#br1" timeOffset="21263.1">11977 688 0,'0'-18'47,"0"1"-16,0-1 0,-18 18-15,1 0 0,-125 18 15,72 35-15,35-18-1,-18 35 1,35 1-1,18 17 1,18-70 0,17-1-16,0 1 15,71-18 1,-18 0 0,-35 0-1,-18-18 1,-17 18 15,0 0 16</inkml:trace>
  <inkml:trace contextRef="#ctx0" brushRef="#br1" timeOffset="21641.38">12435 794 0,'18'0'47,"0"0"-47,35 0 31,0-18-15,-1 18-1,19-18 1,-53 18 0,-1 0 15</inkml:trace>
  <inkml:trace contextRef="#ctx0" brushRef="#br1" timeOffset="22083.69">12453 970 0,'18'18'16,"-1"-18"-1,36 0 1,18 0 0,-1 0 15,-34 0-15,-19 0-16,1 0 15,0 0 16</inkml:trace>
  <inkml:trace contextRef="#ctx0" brushRef="#br1" timeOffset="25939.43">13847 635 0,'0'-18'31,"-18"18"1,0 0-17,-52 36 1,-1 17 0,53-36-16,1 1 15,-18 52 1,17 1-1,71-1 1,0-34 0,35-19-1,35-34 1,-17-19 0,-53-158 30,-88 142-30,-18 16 0,-18 1-1,19 35 1,34 0 0</inkml:trace>
  <inkml:trace contextRef="#ctx0" brushRef="#br1" timeOffset="26369.74">14287 564 0,'-17'18'0,"-1"0"16,-35 88 15,53-71-15,0 18-1,18-18 1,52 18 0,19-18-1,-19-35 1,-52 0-16,17-17 15,-17-36 1,-18-36 0,-53 1-1,0 35 1,-35 36 0,52-1-1,19 18 1</inkml:trace>
  <inkml:trace contextRef="#ctx0" brushRef="#br1" timeOffset="26627.92">14781 441 0,'0'18'16,"0"17"0,0 18-1,0 17 1,0 19 0,18-54-1,-18-18-15,18 1 16,17 35 15,-17-53-31</inkml:trace>
  <inkml:trace contextRef="#ctx0" brushRef="#br1" timeOffset="27005.19">15187 441 0,'-18'0'31,"18"18"-15,0-1-1,0 1-15,-52 70 16,52-17 0,17-1-1,36-17 16,18-35-15,17-1 0,35-140 15,-123 105-31,0 1 16,0-72-1,-17 37 1,-36 16-1,17 19 1,-34 17 0,52 0-1</inkml:trace>
  <inkml:trace contextRef="#ctx0" brushRef="#br1" timeOffset="30750.85">16722 370 0,'0'18'31,"-18"-18"-16,0 0-15,-35 53 16,-17 0 0,35 17-1,35 1 1,35-18 0,35 0-1,36-53 1,-35-35-1,52-71 32,-123 35-31,-35 18 0,-18 0-1,0 18 1,18 35-1,17 0 1</inkml:trace>
  <inkml:trace contextRef="#ctx0" brushRef="#br1" timeOffset="30968.01">17163 335 0,'0'18'32,"0"70"-1,0-35-15,17 17-1,36 19 1,-18-36-1,-17-18-15</inkml:trace>
  <inkml:trace contextRef="#ctx0" brushRef="#br1" timeOffset="31703.53">17621 353 0,'0'-18'0,"-17"18"32,17 18-32,-53 141 47,53-107-32,0 19 1,70-18-1,-52-35 1,35-36 0,-36-35-1,1 0 1,-18-17 0,-18-19-1,18 72-15,-35-36 16,0 35-1,35 0 1,70 1 15,-34 17-31,316-35 47,-334 35-31,17 35-1,-17 0 1,-53 18 0,-18 35-1,53-17 1,0-36 0,53-17-1,17-18 1,1-36-1,-18 1 1,-18-35 0,-35-1-1,-18 18 17,-176 18-1,177 35-31</inkml:trace>
  <inkml:trace contextRef="#ctx0" brushRef="#br1" timeOffset="38144.11">19156 282 0,'0'-17'47,"0"34"0,17-17-47,1 35 16,0 36-1,17 0 1,18 87 15,-53-140-31,18 17 16,-18 1-1</inkml:trace>
  <inkml:trace contextRef="#ctx0" brushRef="#br1" timeOffset="38396.28">19438 317 0,'0'-17'16,"0"34"0,0 1-1,0 17 1,53 36-1,-53-53-15,35 158 32,-17-123-17,17-18 1</inkml:trace>
  <inkml:trace contextRef="#ctx0" brushRef="#br1" timeOffset="38826.58">19932 335 0,'0'18'15,"-35"-1"1,-18 36-1,35 18 1,71 70 15,0-106-15,17-35 0,1-17-1,-36-36 1,-17 0-1,-18-18 1,-18 54-16,-17-54 16,-18 18-1,0 35 17,36 1-17</inkml:trace>
  <inkml:trace contextRef="#ctx0" brushRef="#br1" timeOffset="39177.85">20391 300 0,'-53'17'16,"53"1"-16,-36 0 0,-17 35 15,36 17 1,17-17 0,17 0 15,36-18-15,0-35-1,-35 0-15,52-17 16,-17-19-1,-53-16 1,0-19 0,-53 0-1,-141-34 32</inkml:trace>
  <inkml:trace contextRef="#ctx0" brushRef="#br1" timeOffset="47788.96">19632 317 0,'-18'0'172,"18"-17"-157,0-1 32,18 18-31,0 0 0,-18-17-1,17 17 16,-17 17 16,0 1-47,0-1 16,0 19 0,18 34-1,0-70-15,-18 53 16,17 0-1,1 0 1,-18-18 0,0 18-1,0-35 17,0 17-17,0-17 1,0-36 78</inkml:trace>
  <inkml:trace contextRef="#ctx0" brushRef="#br1" timeOffset="49328.06">20408 423 0,'0'-17'16,"18"17"0,-1 0-16,1-18 15,-18 0 17,-18 18-17,1 0 1,-18 0-1,-1 18 1,-52 70 15,88-70-15,18-18 0,17 0-1,18-18 1,17 1-1,-52-19 1,-36 36 15,1 0-15,-54 18 0,-17 17-1,35-17 1,71 0 15,-1-18-15,195-124 31,-194 106-47,17-17 15,-35 17 1,0 36-1,-71 17 1,-34 18 0,16 18-1,89-53 1,-35 17-16,35 0 16,0-17 15,53-18-16,0-36 1,18-16 0,-1-19-1,18-17 32,-105 88-47,-19 35 16,-52 18-1,18 0 1,70-18 0,17-17-1,1-1-15,52-34 16,1-1 0,17-35 15,-17-17-16,-54 34 1,-17 19 0,-17 34-1,-54 36 1,-105 124 31,176-160-47,-18 19 15,18-19 1,35-17 0,54-35-1,-36-18 1,-18 18 15,-35 17-15,0 36-1,-71 17 1,-17 18 0,35 18-1,0-36 1,36-18 0</inkml:trace>
  <inkml:trace contextRef="#ctx0" brushRef="#br1" timeOffset="51484.59">21449 406 0,'0'-18'0,"0"0"16,0 1-1,0-1 1,0 0-1,0 36 32,18-18-47,-18 53 16,0 35 0,17 71 30,-17-124-30,0 1-16</inkml:trace>
  <inkml:trace contextRef="#ctx0" brushRef="#br1" timeOffset="51747.78">21661 370 0,'0'-17'16,"0"34"31,0 1-47,17 53 15,-17 105 32,0-123-31,0-18-16</inkml:trace>
  <inkml:trace contextRef="#ctx0" brushRef="#br1" timeOffset="52197.1">21960 388 0,'-17'18'16,"-1"-1"-1,-35 72 1,36 34 31,34-88-32,18-17 1,18-18 0,-17-18-1,34-35 1,-34 0-1,-36-17 1,0 17 0,-36 18-1,-17 17 1,18 0 0,17 18-1,36 0 1</inkml:trace>
  <inkml:trace contextRef="#ctx0" brushRef="#br1" timeOffset="52563.36">22366 370 0,'0'18'16,"-53"35"-1,36-35-15,-36 17 16,0 53 0,53-35-1,53 0 1,-18-18 0,71-35-1,-18-17 1,-35-19-1,-36 19-15,19-36 32,-54-88-1,-35 105-15,-17 19-1,34 17-15</inkml:trace>
  <inkml:trace contextRef="#ctx0" brushRef="#br1" timeOffset="54343.62">11712 1429 0,'0'-18'32,"0"36"-1,0-1-16,0 1-15,0 53 16,0 52 0,18 1 15,-18 17-15,0-71-1,0 1 1,0-36-1</inkml:trace>
  <inkml:trace contextRef="#ctx0" brushRef="#br1" timeOffset="54710.89">11871 1676 0,'18'-53'31,"-18"35"-31,0 36 47,-18-1-47,-35 36 31,0-17-15,18-1-1,0 0 1,52-17 46,18-18-62,124 123 47,-88-52-31,-54-54-16</inkml:trace>
  <inkml:trace contextRef="#ctx0" brushRef="#br1" timeOffset="55610.53">12188 1764 0,'-17'0'15,"-1"0"1,1 0 0,-19 18-1,19 17 1,-1-35-16,18 35 16,0 36-1,88-1 32,-35-70-47,-18-17 16,1-19-1,-36-17 17,0 18-17,0 17-15,-18-17 16,0-18-1,-17 53 1,17 0-16</inkml:trace>
  <inkml:trace contextRef="#ctx0" brushRef="#br1" timeOffset="56000.81">12559 2064 0,'-18'17'32,"18"1"-17,0 0-15,-35 17 16,35 35-1,-18-17 1</inkml:trace>
  <inkml:trace contextRef="#ctx0" brushRef="#br1" timeOffset="56263.99">12965 1693 0,'35'-35'16,"-35"17"0,0 36-1,0 35 1,0 35-1,0-35 1,0-18-16,0 159 47</inkml:trace>
  <inkml:trace contextRef="#ctx0" brushRef="#br1" timeOffset="56692.28">13282 1746 0,'0'-17'0,"0"34"31,0 1-15,-18 0-16,-17 17 15,-35 35 1,17-17 0,17-35 31,36-36-32,18 1 1,0 17-16,-1-18 15,36 18 1,-17 18 0,16 17-1,-16 18 1,-19-18 0,19-17-1,-19-1 1</inkml:trace>
  <inkml:trace contextRef="#ctx0" brushRef="#br1" timeOffset="56892.44">13617 1799 0,'0'-17'15,"0"-1"-15,-17 36 31,17-1-15,0 18 0,0 1-1,0-1-15,0 18 16</inkml:trace>
  <inkml:trace contextRef="#ctx0" brushRef="#br1" timeOffset="57108.59">13794 2187 0,'0'18'16,"-36"35"15,19-18-16,-1 18 1,18-35-16</inkml:trace>
  <inkml:trace contextRef="#ctx0" brushRef="#br1" timeOffset="57408.81">14217 1764 0,'35'-35'16,"-35"17"-16,35-17 16,-17 105 30,-18-34-30,0-1-16,0 35 16,-18 36-1,18-18 1,0-52 0</inkml:trace>
  <inkml:trace contextRef="#ctx0" brushRef="#br1" timeOffset="57757.05">14429 1852 0,'0'-35'16,"0"52"31,-18 1-47,-88 35 31,71-18-15,17-17-1,1 0 1,17-36 0,17 18-1,18 0 1,-17 0-1,17 35 1,1 18 0,-19-35-1</inkml:trace>
  <inkml:trace contextRef="#ctx0" brushRef="#br1" timeOffset="58240.39">14587 2011 0,'0'-18'16,"0"1"-1,0-1-15,18 18 16,0-18-1,-1 18 1,19 0 0,-19 0-1,1 18 1,-18 35 0,0 17-1,-35-17 16,17-17-15,0 16 15,36-52-15,52 0 0,-17 0-1,36-17 1,-19-1-1,-52 18-15,17-17 16,-17 17-16</inkml:trace>
  <inkml:trace contextRef="#ctx0" brushRef="#br1" timeOffset="59273.13">13617 1764 0,'0'18'141,"0"-1"-125,0 1-16,0-1 15,0 54 1,0 17 0,18 53 15,-18-105-16,0-19-15,0 1 16,0-1 0,0-34 15</inkml:trace>
  <inkml:trace contextRef="#ctx0" brushRef="#br1" timeOffset="87077.89">4463 3475 0,'17'0'312,"1"0"-296,-18-18-1,18 18-15,-1-17 16,18-1 15,-17-17-15,0-1 0,-1 19-1,-17-1 1,18 0-1,-18 1 1,0 34 15,0 1-15,0 0-16,0 158 47,0-123-47,0 53 31,0-53-31,0 17 16,0-34 15,0-1-15,0-17-1,-18-18 32,1-18-31,-36 18-1,35 0 1,1 0 15,17 18 0,17-18-15,1 17-16,17-17 16,18 0 15,18 0-15,-54-17-1,1 17 1,-1 0-16</inkml:trace>
  <inkml:trace contextRef="#ctx0" brushRef="#br1" timeOffset="87378.11">4904 3810 0,'0'18'16,"0"-1"-1,0 1 1,0 0 0,-18-18 30,18-18-14</inkml:trace>
  <inkml:trace contextRef="#ctx0" brushRef="#br1" timeOffset="88643.02">5944 3510 0,'18'-18'0,"-18"1"32,0 34-1,0 1-31,0 35 16,0 0-1,0 53 1,18 0-1,-1-18 1,-17-35 0,18-53 31,-18-36-32,-18-69 1,1 16-1,-1 54-15,18-53 16,0-18 0,18 36-1,34 17 1,1 35 0,36 0-1,-1 36 1,-35 35-1,-53-18 1,17 36 0,-34-18-1,-142 17 32,106-70-31,18 0-1,-18 0 1</inkml:trace>
  <inkml:trace contextRef="#ctx0" brushRef="#br1" timeOffset="89741.79">6368 3757 0,'35'0'16,"-17"0"0,34 18-1,-34 17 1,17 18 0,-17 0-1,-18 0 1,0-36-1,0 1-15,-18-18 32,18-53-17,0-17 1,0 34 0,53-17 15,71 18 0,-71 53-15,-36-18-16,1 17 15,17 19 1,-17-1 0,0-35-1,-1 0 1,18 0-1,1-35 1,-19-18 15,1 17-31,-18-16 16,0 34 15,-53 36-15,0-1-1,-17 142 17,70-141-17,0 52 1,35-17 0,0-35-1,36-1 1,-1-34-1,-17-1 1,-53 0 0</inkml:trace>
  <inkml:trace contextRef="#ctx0" brushRef="#br1" timeOffset="89930.92">7232 3898 0,'18'0'47</inkml:trace>
  <inkml:trace contextRef="#ctx0" brushRef="#br1" timeOffset="90425.27">7549 3457 0,'0'-17'16,"0"34"15,0 1-15,0 17-1,0 36 1,0 35 0,0 17-1,0 36 17,0-142-32</inkml:trace>
  <inkml:trace contextRef="#ctx0" brushRef="#br1" timeOffset="90890.6">7479 3792 0,'-18'-17'16,"18"-1"-16,0 0 16,18 1-1,52-1 16,19 1-15,-1-1 0,-35 18-1,-36 0-15,36 0 16,0 18 31,-53-1-47,0 1 0,0 17 15,0 18 1,0 0 0,-17-35-1,-1-1 1,18-34 0,0-19 15,0-34-16,35 34 1,18-16 0,35 16-1,-35 36-15</inkml:trace>
  <inkml:trace contextRef="#ctx0" brushRef="#br1" timeOffset="91290.89">8414 3651 0,'-18'0'0,"-35"18"16,-17 0-1,-1 34 1,71-16 0,0-19-1,0 36 16,18-35-15,52-18 0,-34 0-1,-19-18-15,18-17 16,1-18 0,-36-17-1,-71 52 32,54 53-31,17 18-1,0 0 1,0-35-16,17 17 16</inkml:trace>
  <inkml:trace contextRef="#ctx0" brushRef="#br1" timeOffset="91790.25">8555 3757 0,'0'-35'16,"35"17"-1,-17 36 1,-1 52 31,-17-34-47,0 17 15,0-36 1,18-34 15,-18-1-15,35-17-1,1-54 1,-1 54 0,0 0-1,-17 35 1,-18 35 0,17 0-1,1 36 1,17 0-1,54-1 32,-72-70-47,1 0 0,17-18 16,0-34 0</inkml:trace>
  <inkml:trace contextRef="#ctx0" brushRef="#br1" timeOffset="92756.93">8802 3881 0,'17'0'16,"1"-18"-16,0 18 16,35-18-1,17-17 1,-35 0-1,-17 35-15,0-36 16,-1 19 0,-17-1-1,-35 53 32,35-17-47,0 17 16,0 1 15,35-1-15,1 0-1,34 0 1,-35 1 0,-17-1-1,-18-17 1,-18-1-1,-52 1 1,-1-18 0,1 0-1</inkml:trace>
  <inkml:trace contextRef="#ctx0" brushRef="#br1" timeOffset="94165.93">10848 3687 0,'-18'0'47,"18"17"-47,-17-17 15,17 35-15,0 1 16,-18 52 31,18-106 0,0 1-47,0-1 15,18-35 1,-1-35 0,19 0-1,-1 52 1,0 1 0,-17 35-1,17 53 1,-17-18-1,17 54 1,0 16 15,0 19 1</inkml:trace>
  <inkml:trace contextRef="#ctx0" brushRef="#br1" timeOffset="94853.42">10848 3775 0,'18'17'31,"34"-17"-31,19 18 15,70 0 1,18-18 15,-36 0-15,-34-36 15,-107 36-15,-17-17-1,-36 17 1,18 17 0,18 19-1,17-1 1,18 18 0,18-36-1,0-17-15,17 0 16,18 0-1,0-52 1,-36-19 15,1 18-15,-18 18-16,0-18 16,0-106 30,0 177-14,0 17-17,0 36 1,18 17 0,34 18-1,19-36 1,-18-52-1,-18-1-15</inkml:trace>
  <inkml:trace contextRef="#ctx0" brushRef="#br1" timeOffset="97362.2">11906 3792 0,'0'-17'16,"0"-19"-1,-88-16 32,53 69-47,-1 1 16,1 35-1,35 0 1,0 0 0,35-36-1,-17 1-15,17-18 16,36-18-1,-18-52 1,0-1 15,-53 1-15,17-36 0,-17 17-1,0 54 1,-17 70 31,17-17-47,0 17 0,0 18 15,0 71 1,0-54 0,35 36-1,36-35 1,-18-54-1,-18-34 1,35-54 15,-70 1-15,18-1 0,-18 36-1,35 52 16,18 107 16,-53-106-47,0-1 0,18 18 16,-18 1 0,-18-36-1,1-18 1,17-35-1,0 0 1,52-17 15,1-1-15,36 18 0,-36 36-1,-36 17-15,36 0 16,0-18-1,-71 71 48,1-35-63,-1-1 0,18 18 16,-18 18-1,18-17 1,53-19-1,-17-17 1,-1-17 0,-17-19 15,-18 19-31,0-36 16,0-35-1,0-1 1,0 54-1,17 17 1,54 18 0,52 89 31,-105-72-47,-18 1 0,0 17 15,0 36 1,17-36-1,1 0 1,17-17 0,18-36-1,18 1 17,-1-36-17,-52 0 1,0 0-1,-18 18 1,0 52 15,-18 1-31,-17 123 47,35-123-47,17 52 16,19-34-1,-1-19 1,18-34 0,-18-54-1,-35 36 17,0-1-32,18 1 15,-18-18 1,0 71 15,0 0-15,0 34-1,0 1 1,53 53 31,-36-123-32,1 17-15,35-53 16,0 17 0,-36 1-16,19 0 31,-19 17-31,19-17 16,-19 35-1,19 18 1,-19 17-1,19 18 1,34 17 0,1-17-1,-18-35 1,-18-1-16,18-17 16,105-88 30,-140 53-46,0 0 16,-1-36 0,-17 18-1,-53 18 17,1 35-17,-1 18 1,0 35-1,35 17 1,18-35 0,18 18-1,17-17 1,18-36 0,17-18-1,19-176 32,-72 141-47,1-71 16,0 54-1,-1-18 1,1 52 15,-36 72 0,1-19-31,-1 54 16,0 52 0,1 19-1,17-1 1,0-71 0,0 18-1,53-35 1,-18-53-1</inkml:trace>
  <inkml:trace contextRef="#ctx0" brushRef="#br1" timeOffset="98099.73">14852 3404 0,'0'-17'15,"0"-1"1,0 0-1,0 36 17,0 0-32,0 35 15,-18 17 1,18-35-16,-35 54 16,17 52-1,18-18 1,-17-17-1,17-88 1</inkml:trace>
  <inkml:trace contextRef="#ctx0" brushRef="#br1" timeOffset="99228.53">15046 3598 0,'18'-53'31,"-1"36"-15,-17 34 0,-35 1-1,-36 17 1,1 18 0,17-35-1,35 0 1,18-36 15,18 18-31,17 0 16,18 18-1,141 70 32,-176-71-31,70 19-1,-35-36 1,-18 0-16,18-18 16,18-17-1,-18-36 1,-36 18 0,-17 18-1,-17 0 1,-36 35-1,17 0 1,1 17 0,0 54-1,17-18 1,106 53 31,-52-89-32,-1-17-15,35-17 16,19-19 0,-36 1-1,-18 0 1,-35 0 0,0 17-1,0 36 16,0 17-15,53 18 0,0 0-1,-18-18 1,0-35-16,18 18 16,159-124 30,-195 88-30,19-52 0,-19 52-16,1-35 15,-18 35 1,-35 18 0,-18 36-1,18 34 1,-1 54-1,19 34 1,17 54 0,0 0-1,17-106 1,-17 35 0,-17-71 15,-142-35 0</inkml:trace>
  <inkml:trace contextRef="#ctx0" brushRef="#br1" timeOffset="100847.68">9613 3881 0,'-17'0'15,"-1"0"1,18 17-1,18-17 32,-1 0-31,1 0-16,-1 0 0,54 18 16,70-18-1,-17 0 1,-19 0 15,-52 0-15,0 0-1,-35-18 1,-53 1 15,-18-19 0,0 19-15,18-1 0,17 0-16,0 18 15,18-17 1,0-1 0,18 36 30,0-18-30,34 17 0,1 36-1,-17-17 1,-19 16 0,-52 107 30,0-124-46,17-17 0</inkml:trace>
  <inkml:trace contextRef="#ctx0" brushRef="#br1" timeOffset="103412.51">16598 3933 0,'18'0'0,"17"18"31,18-18-15,18 0 0,-1 18-1,-35-18-15,54 0 16,52 17-1,-35-17 1,-36 18 0,-52-18-1,-18-18 1,0 1 0,-18-19-1,-52-16 32,70 34-31,-18 18-1,18 18 17,53-1-17,-18 18 1,-17 18-1,-18-17 1,0-19-16,-18 19 16,-35-1-1,0 0 1,36 0 0</inkml:trace>
  <inkml:trace contextRef="#ctx0" brushRef="#br1" timeOffset="103843.81">17780 3528 0,'0'-36'16,"0"19"-16,0-1 15,0 36 16,0-1-15,18 125 15,-1-54-15,1 18 0,-18-36-1,18 18 1,-18-35-1,17-35 1</inkml:trace>
  <inkml:trace contextRef="#ctx0" brushRef="#br1" timeOffset="104427.23">18186 3616 0,'-18'18'31,"0"-18"-15,-52 35-1,-1-17 1,54-1-16,-54 1 16,-17-18-1,35 17 1,35-17 0,36 0 15,17 0-16,1 0 1,-19 18-16,54 0 16,123 140 31,-141-105-32,-18 0 1,-17-35-16,17 17 15,-35-17 1,18-18 0,-1 0-1,-17-18 1,0-17 0,18 35-16</inkml:trace>
  <inkml:trace contextRef="#ctx0" brushRef="#br1" timeOffset="129484.04">18450 3933 0,'18'0'15,"-36"0"626,18 18-126,-17-18 1423,17-18 2093,0 1-4000,0-1 1,0 1-17,17 17-15,-17-18 16,0 0 0,18 1 30,0 17-46,17 0 16,0 0 0,0 0-1,-17 17 17,-18 1-17,0 0 1,0 17-1,0 35 1,-35 1 0,-1-1-1,1-17 1,18 0 0,-19 0-1,-17 0 32,53-35-47,18-18 63,0 0-63,-1 0 15,36 0 1,35 0-1,18 0 1,0-18 0,-53 18-1,0 0 1,-35 0 0,-18-17 171</inkml:trace>
  <inkml:trace contextRef="#ctx0" brushRef="#br1" timeOffset="133164.65">8255 4833 0,'-18'0'15,"1"0"1,-19 0-16,-16 18 16,-1-1-1,0 36 1,35 35 0,18-52-1,0-1 1,53 0-1,35 18 1,36-35 0,-19-18-1,-52-18 1,-17-35 0,-36-17-1,-36-1 1,-158-52 31,177 105-47,-1 18 15,18 18 1</inkml:trace>
  <inkml:trace contextRef="#ctx0" brushRef="#br1" timeOffset="133563.94">8714 4868 0,'0'18'16,"-18"0"-1,-17-1 1,-18 54-1,35 70 17,71-106-17,35 0 1,18-17 0,0-36-1,-71-17 1,-35 18-16,0-19 31,-35-34-15,-53-1-1,0 18 1,17 36 0</inkml:trace>
  <inkml:trace contextRef="#ctx0" brushRef="#br1" timeOffset="133831.13">9155 4815 0,'0'18'46,"0"0"-30,0 17 0,0 36-1,17-1 1,1 18 0,-1-17-1,19-36 1,-19-17-16</inkml:trace>
  <inkml:trace contextRef="#ctx0" brushRef="#br1" timeOffset="134197.37">9507 4957 0,'0'-36'0,"0"19"15,0-1 1,-17 36 15,17 17-15,-18 53-1,18-17 1,53-1 0,0-35-1,53-17 1,-18-18-1,-18-53 1,-52 0 0,-18 0-1,-159-88 32,142 124-31,-36 17-16</inkml:trace>
  <inkml:trace contextRef="#ctx0" brushRef="#br1" timeOffset="135506.31">10742 4939 0,'0'-18'15,"0"1"-15,0-19 16,0 1 0,-35 17-1,-18 18 1,-35 106 31,88-53-32,0 35 1,70-17 0,1-36-1,17 0 1,-17-35-1,-19-35 1,-52 18 0,0-19-16,0-34 15,-17 17 1,-54-18 0,18 18-1,18 36 1,17-1-1</inkml:trace>
  <inkml:trace contextRef="#ctx0" brushRef="#br1" timeOffset="135766.51">11112 4815 0,'0'-17'0,"0"-1"16,0 36 15,0-1-15,0 1-16,0 35 15,0 35 1,0 0-1,18 1 1,35-1 15</inkml:trace>
  <inkml:trace contextRef="#ctx0" brushRef="#br1" timeOffset="136495.01">11536 4904 0,'0'-18'16,"0"0"0,0 36-1,-71 53 1,54-36-1,-1 53 1,18-17 0,88-19 31,-70-52-47,-1 0 15,19-17 1,-36-36-1,0-35 1,0 35 0,0-35-1,0 35 1,0 17 0,70 19-1,-34 17 1,52 17-1,0 1 1,-53 17 15,-35 1-15,0 140 15,0-158-15,0-1-1,0 1-15,53 17 16,0-35 0,18-17-1,-18-19 1,-18 1 0,-35-36-1,-53 19 1,-35-1-1,17 35 1,36 18-16,-18-18 16</inkml:trace>
  <inkml:trace contextRef="#ctx0" brushRef="#br1" timeOffset="137826.97">13088 4851 0,'0'-18'16,"0"-53"15,0 36-15,18 18-1,-18 34 1,0 1-1,0 52 1,0 19 0,17 16-1,-17 1 17,0-53-17,0 0 1,0-35-16</inkml:trace>
  <inkml:trace contextRef="#ctx0" brushRef="#br1" timeOffset="138093.16">13476 4921 0,'0'-17'16,"0"-1"-1,0 0 1,0 54 0,0-1-1,0-17-15,18 34 16,-18 37 15,0-1-15,0-35-1,0-18-15</inkml:trace>
  <inkml:trace contextRef="#ctx0" brushRef="#br1" timeOffset="138392.37">13899 4957 0,'18'-18'16,"-18"0"-1,0 36 17,0 0-17,0-1-15,0 18 16,0 54-1,0-1 1,-18-18 0,18-17-1,0-17-15</inkml:trace>
  <inkml:trace contextRef="#ctx0" brushRef="#br1" timeOffset="138808.67">14305 5045 0,'0'0'0,"0"-18"16,-18 18-1,1 0 1,-36 35-1,18 18 1,35-17 0,0 16-1,35 19 1,35-36 0,89-35 30,-123-35-46,-19-36 16,-17 19 0,-35 34-16,-18-35 15,-35 0 1,-18 18 15,88 35-31</inkml:trace>
  <inkml:trace contextRef="#ctx0" brushRef="#br1" timeOffset="139857.41">15522 5027 0,'0'18'78,"0"-1"-62,0 72 15,0-37-31,-17 19 16,17 17 15,0-35-16,0-18 1</inkml:trace>
  <inkml:trace contextRef="#ctx0" brushRef="#br1" timeOffset="140140.6">15857 5133 0,'18'-18'16,"-18"1"-16,0 34 47,0 19-32,0-1 1,0 53-1,0 0 1,0-35 0,0-35-16,0 17 15,0 0-15</inkml:trace>
  <inkml:trace contextRef="#ctx0" brushRef="#br1" timeOffset="140567.91">16281 5203 0,'0'0'0,"-18"0"32,0 18-17,-35 17-15,18 1 31,18-19-31,-1 36 16,18 18 0,53-36-1,35-17 1,-53-18 0,36-36-1,-36-34 1,-35-18-1,-17-1 1,-54 37 0,36 34-1,-18-17 1</inkml:trace>
  <inkml:trace contextRef="#ctx0" brushRef="#br1" timeOffset="140907.16">16775 5168 0,'-18'18'31,"0"-18"-31,-35 35 16,-17 18-1,35 0 1,35 17 0,17 1-1,54 0 1,-18-54 0,141-87 30,-159 17-30,-35-18 0,-35 18-1,-71 0 1,-35 18 0</inkml:trace>
  <inkml:trace contextRef="#ctx0" brushRef="#br1" timeOffset="141893.84">6085 5292 0,'18'0'63,"0"0"-63,-1 0 16,1 0-16,88 17 15,-18 1 1,53 0 15,0-1-15,-106-17-16</inkml:trace>
  <inkml:trace contextRef="#ctx0" brushRef="#br1" timeOffset="142122.01">6473 5292 0,'-17'-18'0,"-1"18"15,18 18 32,0-1-47,0 54 16,18 17 15,-1 36-15,19-54-16</inkml:trace>
  <inkml:trace contextRef="#ctx0" brushRef="#br1" timeOffset="142655.4">6738 5133 0,'-53'-53'16,"-70"-18"-1,-54 36 1,-17 53-1,53 35 1,-18 53 15,89 35-15,211 194 15,0-247-15,106-17-1,-176-54-15,87-17 16,36-35 0,-105-36-1,-19-52 1,-70-18 0,-106 17-1,18 54 1,35 52-16,-53-17 15,-17 17 17,52 18-17,54 35 1</inkml:trace>
  <inkml:trace contextRef="#ctx0" brushRef="#br1" timeOffset="143008.65">6403 5256 0,'0'18'62,"0"0"-46,18-18-16,-18 35 16,17 0-16</inkml:trace>
  <inkml:trace contextRef="#ctx0" brushRef="#br1" timeOffset="154360.72">8220 5697 0,'0'18'78,"0"0"-62,0 35-16,0 17 31,0 54-15,0-1-1,0-17 1,0-53 0,0-18-16</inkml:trace>
  <inkml:trace contextRef="#ctx0" brushRef="#br1" timeOffset="154776.01">8767 5891 0,'0'18'32,"-36"17"-17,1 36 1,0 17-1,35-35 1,17 18 0,36-54-1,35-17 1,1-53 0,-54-106 15,-53 107-16,-52-1 17,-1 17-32,1 36 15,52 0-15</inkml:trace>
  <inkml:trace contextRef="#ctx0" brushRef="#br1" timeOffset="155142.28">9207 5856 0,'-105'159'31,"105"-124"-31,0 18 16,17 18-1,54-36 17,-18-35-17,-18-35 1,-17-18-1,-18-36 1,-36 19 0,-17 35-1,1-1 1</inkml:trace>
  <inkml:trace contextRef="#ctx0" brushRef="#br1" timeOffset="155525.54">9666 5891 0,'-18'18'16,"1"0"-16,-1-1 15,-35 54 1,36-18 0,17 17-1,53-34 1,35-36 0,-35 0-1,35-53 1,-35-18-1,-53 1 1,-71-36 31,18 106-47</inkml:trace>
  <inkml:trace contextRef="#ctx0" brushRef="#br1" timeOffset="156140.99">10760 5856 0,'0'0'0,"-18"18"47,0-18-47,1 17 16,-1 1-16,-17 17 15,-18 53 1,53-17-1,18 0 1,35-36 0,141-53 31,-142-35-32,19-35 1,-53 0-1,-18 53 1,-53-18 0,-35 35-1,17 18 1</inkml:trace>
  <inkml:trace contextRef="#ctx0" brushRef="#br1" timeOffset="156457.21">11430 5838 0,'18'0'15,"-18"18"17,0 0-32,0-1 15,0 36 1,0 35 0,0 1-1,0-1 1,0-70-16</inkml:trace>
  <inkml:trace contextRef="#ctx0" brushRef="#br1" timeOffset="156757.43">11818 5891 0,'0'18'32,"0"0"-17,0-1-15,-18 36 16,18 18-1,0 17 1,0-17 0,0-54-1</inkml:trace>
  <inkml:trace contextRef="#ctx0" brushRef="#br1" timeOffset="157424.9">12206 5874 0,'0'17'63,"0"1"-48,0 0 1,0-1 15,0-34 16,0-1-16,0 0 0,0 1 1,0-1-1,0 36 16,0-1-32,0 1 1,0 211 15,0-211-15,-18 35 0,18-35-16,0 17 15</inkml:trace>
  <inkml:trace contextRef="#ctx0" brushRef="#br1" timeOffset="164837.17">13141 5997 0,'0'-17'16,"0"34"46,0 1-62,0-1 16,0 72 0,0 17-1,0-1 1,0-34 0,0-1-1,18-52 1</inkml:trace>
  <inkml:trace contextRef="#ctx0" brushRef="#br1" timeOffset="165198.41">13388 6103 0,'0'-18'15,"-18"36"32,18 0-47,-17 17 16,17 18-1,-18 35 1,18-17 0,53-18-1,-18-53 1,89-89 15,-124 36-15,0-17-1,0 17 1,-53 18 0,0-1-1,18 36 1</inkml:trace>
  <inkml:trace contextRef="#ctx0" brushRef="#br1" timeOffset="165531.66">13688 5980 0,'0'17'32,"0"1"-17,0-1 1,17 36-1,-17 36 1,0 16 0,0-52-1,0 0 1,0-35-16</inkml:trace>
  <inkml:trace contextRef="#ctx0" brushRef="#br1" timeOffset="165998">14058 6015 0,'0'17'47,"0"1"-47,-17 17 16,-1 18 0,18-17-16,-18 17 15,18 35 1,53-35-1,0-36 1,0-17 0,53-123 31,-106 70-47,-18-35 15,-35 52 1,18 19 15,-18 17-15,35 0-16</inkml:trace>
  <inkml:trace contextRef="#ctx0" brushRef="#br1" timeOffset="166364.25">15064 6015 0,'0'-18'32,"0"36"-17,0-1 1,0 19 0,0 34-1,0 1 1,17-36-16,1 36 15,-18 35 1,18-36 0</inkml:trace>
  <inkml:trace contextRef="#ctx0" brushRef="#br1" timeOffset="166722.51">15822 6068 0,'18'0'15,"-18"17"17,0 1-32,-18 35 15,-17 53 1,35 17 0,-18-52-1,18-36-15,0 89 31</inkml:trace>
  <inkml:trace contextRef="#ctx0" brushRef="#br1" timeOffset="167113.79">16351 6103 0,'0'18'16,"0"-1"0,0 36-1,-17 0 1,-1 53-1,0 0 1,1-71-16</inkml:trace>
  <inkml:trace contextRef="#ctx0" brushRef="#br1" timeOffset="167395.99">16880 6121 0,'18'0'16,"-18"17"-16,0 1 15,0 17 1,-35 71-1,-1-35 1,19-18-16,-1 17 16,18 36-1,0-71-15</inkml:trace>
  <inkml:trace contextRef="#ctx0" brushRef="#br1" timeOffset="171642.01">6791 6756 0,'0'-18'0,"-18"18"31,1 0 0,17 18 16,17-18-31,19 0 0,-1 17-1,0-17-15,36 18 16,70 0-1,18-1 1,35 19 0,-53-19-1,70 1 1,19-1 0,-19 1-1,19 17 1,-72-17-1,336 35 32,-441-35-31,53-18 0,53 17-1,0 1 1,-1-1-1,-70 1 1,71 0 0,0-1-1,0 1 1,17-18 0,-52 18-1,34-1 1,19 1-1,17-18 1,247 53 31,-388-53-31,141 17-1,17 1 1,-87 0-1,105-1 1,-17-17 0,-1 18-1,-69 0 1,52-1 0,0 1-1,0 0 1,-53-18-1,-71 17-15,54-17 16,70 18 0,247 35 31,-300-53-32,0 17 1,53 19-1,18-19 1,-71 1 0,70 0-1,-16 17 1,-1-17 0,-53-1-1,-36-17 1,1 18-1,18-18 1,-1 17 0,-52 1-1,193 17 32,-228-35-31,52 18-1,0-18 1,-53 0 0,1 0-1,-19 0 1</inkml:trace>
  <inkml:trace contextRef="#ctx0" brushRef="#br1" timeOffset="172740.79">17833 5380 0,'0'0'0,"212"35"47,-1 0-31,-52 1 0,-88-36-16,70 35 15,35 0 1,-70-17-1,-71-18 1</inkml:trace>
  <inkml:trace contextRef="#ctx0" brushRef="#br1" timeOffset="173174.1">18203 5274 0,'0'-18'16,"0"1"-16,0-1 31,-17 18-15,-36 18-1,-18-18 1,-52 35 0,-18-17-1,35-18 1,35 17 0,54-17-1,17 18 1,53 0 15,35 34-15,141 90 15,-176-89-15,-18-18-1</inkml:trace>
  <inkml:trace contextRef="#ctx0" brushRef="#br1" timeOffset="173590.39">19597 5503 0,'0'0'0,"-88"-35"47,-18 53-31,0 35-1,0 17 1,88-17 0,18-18-16,36 36 15,70 17 1,52-17 0,-17-18-1,-88-53 16,-17 0-31</inkml:trace>
  <inkml:trace contextRef="#ctx0" brushRef="#br1" timeOffset="174057.73">17657 6297 0,'-18'0'0,"0"0"0,18 18 47,36-18-47,-19 0 15,107 17 1,-19 19 0,-52-36-16,88 17 15,36 19 1,-54-19 0,-87-17-1</inkml:trace>
  <inkml:trace contextRef="#ctx0" brushRef="#br1" timeOffset="174440">17992 6121 0,'-36'-53'47,"36"70"-47,-35-17 16,-53 36-1,-18 17 1,0-18 0,53-17-1,-17-1 1,70 1 31,35-18-32,-17 17-15,35 1 16,52 35 0,1 35-1,-18-35 1</inkml:trace>
  <inkml:trace contextRef="#ctx0" brushRef="#br1" timeOffset="174744.21">18644 6350 0,'0'18'31,"0"-1"-15,0 54 0,0-18-1,0-18-15,0 36 16,0 34-1,0-16 1</inkml:trace>
  <inkml:trace contextRef="#ctx0" brushRef="#br1" timeOffset="175105.47">18997 6473 0,'0'0'0,"0"-17"31,0 34-15,-18-17 0,-52 36-1,-18-1 1,-1 0-1,54-17 1,18-18-16,34 18 31,18-18-15,18 17 0,0 18-1,0 1 1,18 17-1,-54-36 1</inkml:trace>
  <inkml:trace contextRef="#ctx0" brushRef="#br1" timeOffset="175548.78">19138 6685 0,'18'0'0,"-18"-18"16,17 18-16,54-17 47,-36 17-47,1 35 15,-36 0 1,0-17-1,0 0-15,0 17 32,-53 18-17,-18 0 1,36-18 0,35-17-1,17-1 1,72 1-1,34 17 1,36-17 0,-89 0-1,36-1 17</inkml:trace>
  <inkml:trace contextRef="#ctx0" brushRef="#br1" timeOffset="181142.81">15117 8396 0,'0'-18'16,"0"1"0,0-1-1,17 18 1,-17 18 31,-35-1-32,17 1-15,18 0 0,-17 35 16,-1 17 0,18-17 15,18-18-16,-1-17-15,19 0 16,52-1 0,-18-52-1,1-18 1,-71 18 0,17-18-1,-17 0 1,-70 35-1,17 1 1,-53 17 15</inkml:trace>
  <inkml:trace contextRef="#ctx0" brushRef="#br1" timeOffset="181548.11">15628 8431 0,'0'18'31,"-18"0"-31,1-1 16,-1 54-1,18-18 1,35 0 0,107 17 31,-72-87-47,-35-19 31,-17-34-16,-18-1 1,-71 18 0,19 36-1,-19-19 1,18 36 0</inkml:trace>
  <inkml:trace contextRef="#ctx0" brushRef="#br1" timeOffset="181798.29">16069 8467 0,'0'-18'15,"0"36"32,0-1-31,0 19-1,0 34 1,0 1 0,18-18-1</inkml:trace>
  <inkml:trace contextRef="#ctx0" brushRef="#br1" timeOffset="182065.48">16545 8520 0,'36'-18'15,"-36"0"1,0 36 0,0 0-1,0-1 1,0 54 0,0 35-1,0-18 1</inkml:trace>
  <inkml:trace contextRef="#ctx0" brushRef="#br1" timeOffset="184429.16">13159 8149 0,'0'18'266,"0"-1"-63,0-34-156,0-1-1,-18 36-14,0-18-32,1 17 15,-19 1 1,-17 35 0,36 18-1,17-36 1,17 18-1,36-36 1,36 1 15,-1-18-15,-53-18 0,18-35-1,-35 1 1,-54-90 15,19 125-15,-36-18-1,-18 17 1,54 18 0</inkml:trace>
  <inkml:trace contextRef="#ctx0" brushRef="#br1" timeOffset="184745.37">13652 8096 0,'18'0'31,"-18"18"-15,-18 17 0,18 36-1,-17 17 1,17-18-1,0 19 17,0-36-32</inkml:trace>
  <inkml:trace contextRef="#ctx0" brushRef="#br1" timeOffset="185261.75">13988 8237 0,'0'-17'0,"-18"17"31,-17 0-31,-18 17 31,18 19-15,-1 17 0,36 17-1,0-17 1,36-18-1,34 1 1,-17-36 0,18-106 15,-71 70-15,0-34-1,-36-1 1,1 54-1,17-1 1,18 0 0</inkml:trace>
  <inkml:trace contextRef="#ctx0" brushRef="#br1" timeOffset="185595.99">14287 8184 0,'0'18'16,"-17"0"-1,-1-1-15,-52 89 32,70-71-17,0 1 1,0 17-1,53-36 1,35-17 0,-18-17 15,-34-19-15,17-34-1,-53 17 1,-53 0-1,0 18 1</inkml:trace>
  <inkml:trace contextRef="#ctx0" brushRef="#br1" timeOffset="188620.14">10636 7620 0,'-17'0'15,"-1"0"1,0 0 0,1 0-1,-19 35 1,-69 71 15,105-88-31,0-1 16,0 54-1,35-18 1,18-36 0,17 1-1,-17-36 1,-17-34-1,-36-1 1,0 0 0,-18-18-1,-35 18 1,35 36 15,1 17-15</inkml:trace>
  <inkml:trace contextRef="#ctx0" brushRef="#br1" timeOffset="191319.06">10954 7673 0,'-18'0'16,"0"18"-1,-17-1-15,0 18 16,35 18 15,0 18-15,53-1-1,-18-52 1,0 0-16,89-36 31,-89-17-15,-35-18 0,0 0-1,0 18 1,0-1-1,-18 19 1,18-1 0,-17 18-1,-1 0 454</inkml:trace>
  <inkml:trace contextRef="#ctx0" brushRef="#br1" timeOffset="194568.37">11060 7726 0,'17'0'62,"1"0"-62,-1 0 16,19 17 0,-1-17-1,-17 0-15</inkml:trace>
  <inkml:trace contextRef="#ctx0" brushRef="#br1" timeOffset="195151.78">10830 7673 0,'18'0'32,"0"0"-32,17 18 15,-18-18-15,36 0 16</inkml:trace>
  <inkml:trace contextRef="#ctx0" brushRef="#br1" timeOffset="195751.21">11448 7708 0,'0'18'78,"0"-1"-78,0 19 16,0-19-1,0 89 1,0 35-1,0-88 1,0 0 0,0-35-16</inkml:trace>
  <inkml:trace contextRef="#ctx0" brushRef="#br1" timeOffset="196034.41">11765 7743 0,'0'-17'16,"0"34"15,0 1-15,0 35-1,0 18 1,-18 34 0,18-16-1,-17-1 1,17-71-16</inkml:trace>
  <inkml:trace contextRef="#ctx0" brushRef="#br1" timeOffset="199130.61">8061 7479 0,'0'-18'0,"0"36"62,0 0-46,0-1-16,0 89 31,0-35-15,0-1-1,0-17 1,0 0-1,0-18 1,0-17 0</inkml:trace>
  <inkml:trace contextRef="#ctx0" brushRef="#br1" timeOffset="200114.31">8661 7532 0,'-18'0'47,"0"0"-47,-35 35 31,18-17-16,0 35 1,0 17 0,35-35-1,0 1-15,0-1 16,53 0 0,17-17-1,1-36 1,-36 1-1,18-36 17,-35-35-17,-1-1 1,-17 1 0,0 53-1,-70-36 32,52 71-47</inkml:trace>
  <inkml:trace contextRef="#ctx0" brushRef="#br1" timeOffset="200496.58">9137 7444 0,'0'17'32,"-18"-17"-32,18 18 15,-17 0-15,17 34 16,-18 37 0,0-1-1,18 0 1,0-17-1,0-1 17,0 1-32</inkml:trace>
  <inkml:trace contextRef="#ctx0" brushRef="#br1" timeOffset="200945.9">9472 7620 0,'0'-18'15,"-18"36"1,-17 0-1,-18 35 17,0 35-17,53-35 1,0 17 0,36-17-1,52-35 1,-35-18-1,-36-18-15,36 0 16,35-176 15,-88 142-15,-17 16 0,-54 1-1,18 17 1</inkml:trace>
  <inkml:trace contextRef="#ctx0" brushRef="#br1" timeOffset="207655.67">2769 8167 0,'0'-18'16,"-17"18"0,17 18 30,-36-1-30,19 72 0,-1-19-1,0 36 1,18 0 0,-17-53-1,17-36 1,0 1-16,0-53 31,0-36-15,0-35-1,53-123 32,0 176-47,17 18 16,-17 35 15,-18 35-15,-35-17-16,0 17 15,0 36 1,-17-1 0,-19-35-1,1-17 1,0-18-1,35-35 1,0 17 15,0 36-15,88 88 31,-53-53-32,1-18 1,17 18 0,-18-18-1,0-35 1,-17-18-16</inkml:trace>
  <inkml:trace contextRef="#ctx0" brushRef="#br1" timeOffset="208406.2">3193 8361 0,'-18'17'15,"0"-17"-15,-17 36 16,17-1 0,36 106 30,0-123-30,17-1 0,-35-34-1,18-19 1,-18-34 0,-18 35-1,18-1-15,-18 1 16,18-18-1,0 18 1,36 17 0,-1 18-1,18 18 1,-36 17 0,1 18-1,-18 88 32,0-123-31,0-1-1,53-17 1,18-17 0,-36-18-1,0 17-15,0-17 16,1-54-1,-36 37 1,0 34 0,-18 18-1,0 18 1,-17 17 0,17 18-1,18 0 1,0-36-16,36 124 47,-19-123-32,19-18 1</inkml:trace>
  <inkml:trace contextRef="#ctx0" brushRef="#br1" timeOffset="209370.89">3634 8396 0,'17'-18'16,"1"18"15,0 36-15,-18-1 0,17-17-16,-17 35 15,18-1 1,-18-16-1,17-54 32,1-17-31,0 0 0,-1-36-1,1 53 1,-18-17-1,0 53 17,0-1-17,0 19 1,0-1 0,0 0-1,35 0 1,-17-35-1,35 0 1,123-70 31,-158 52-47,-1 1 16,1-1-1,0 0 1,-36 1-1,-35 17 1,18 17 0,-36 19-1,54-1 1,-1 18 0,18-36-1,18 19 1,35-36-1,0-18 1,17-35 15,-17-176 1,-53 194-17,0-71 1,0 53-1,0 35-15,0 1 16,0-1 0,-18 53-1,-17 36 1,35-1 0,-18 36-1,18 0 1,18 0-1,0-71 1,17 0 0</inkml:trace>
  <inkml:trace contextRef="#ctx0" brushRef="#br1" timeOffset="209964.31">4445 8396 0,'18'-18'63,"-1"1"-63,1-1 15,17 1 1,-17-36-1,-1 17 1,-17 54 31,-17 0-31,-18 176 15,35-141-16,0 17 1,0-52-16,17 35 16,1 17-1,-1-17 1,-34-70 15,-18 17-15,-36-18-1,18 18 1,35 0-16,-17 0 31,88 18 1,88-1-17,141-34 16</inkml:trace>
  <inkml:trace contextRef="#ctx0" brushRef="#br1" timeOffset="210286.54">3387 8784 0,'-124'18'16,"18"17"0,124-17-1,35-1 17,0 1-32,88-18 15,124 18 1,334-18 15,-440-18-15,0 18-1,-89-18 1</inkml:trace>
  <inkml:trace contextRef="#ctx0" brushRef="#br1" timeOffset="210535.72">5009 8431 0,'-17'0'47,"17"18"-31,0 0-16,-18-18 0</inkml:trace>
  <inkml:trace contextRef="#ctx0" brushRef="#br1" timeOffset="210701.83">5080 8961 0,'-18'17'16,"18"18"-1,0-17 1</inkml:trace>
  <inkml:trace contextRef="#ctx0" brushRef="#br1" timeOffset="211562.45">6597 8731 0,'0'-17'16,"-35"-1"-1,-18-17 1,-35-1-1,17 36 1,36 0-16,-36 0 16,1 36-1,70 122 32,70-122-47,1-1 16,52-35-1,-17-18 1,-35-35 0,-36 1-1,-35-1 17,0 35-17,-18 0 1,18 36-1,-35 17 1,17 36 0,18 17-1,18-17 1,88-1 15</inkml:trace>
  <inkml:trace contextRef="#ctx0" brushRef="#br1" timeOffset="211790.61">6932 9049 0,'0'0'0,"0"17"16,0 1-1,0 17 1,0-17 0,18-36 31</inkml:trace>
  <inkml:trace contextRef="#ctx0" brushRef="#br1" timeOffset="214282.37">7902 8961 0,'-17'0'375,"-1"0"-359,0-18-16,1 18 16,-1 0-1,0 0 32,18-18 94,18 1-79,0 17-62,-1 0 16,36 0-16,159 0 47,-177 0-32,0 0-15,1 0 16,-19 0 0,-34 0 15,-19 0-15,1 0-1,18 0 1,-1 0-1,0 0 1,18 17 0,0 1-1,0 17 1,0-17-16,0 35 16,53 141 30,-53-177-30,18 19 0,-18-19-1,0-34 17,-18-1-17,1 18-15,-19-18 16,-34 1-1,-1-1 1,53 18 0,36 0 31,17 18-47,54-18 15,122 17 32,-193-17-31,0 0-1,-1 0 1</inkml:trace>
  <inkml:trace contextRef="#ctx0" brushRef="#br1" timeOffset="-213826.36">8414 9137 0,'0'-18'31,"17"18"-15,1 0 15,0 0-15,-18 18-1,0 17 1,17 18 0,1 71 15,-18-107-15,0-34 15,18-1-16,17-35 1,-35 35-16,35-35 16,18-17-1,-18 17 1,18 53 0,-35 0-1,0 18 1,17 17 15,-35 18-15,17 0-1,1 35 32,0-106-31,17 1-1,0-36 1,18 0 0,0 0-1,-53 35 1,18 18 0,-1 18 15,-17 0-16,0 52 1,36-35 0,-19 36-1,1-18 1,52-35 31,-34-36-47,-1 0 15,0-52 1,-17 17 0,0 17-1,-18 19 1,0-1 15</inkml:trace>
  <inkml:trace contextRef="#ctx0" brushRef="#br1" timeOffset="-211313.58">9013 9137 0</inkml:trace>
  <inkml:trace contextRef="#ctx0" brushRef="#br1" timeOffset="-210519.01">8784 9155 0,'0'-18'15,"0"36"48,0-1-48,0 1-15,0-1 16,0 1 0,0 0-16,18 17 15,-18 18 1,0 0 0,0-35-1,0-1-15,17 1 16,1-1-1,0-34 1</inkml:trace>
  <inkml:trace contextRef="#ctx0" brushRef="#br1" timeOffset="-209950.61">9066 9155 0,'0'17'63,"0"1"-48,0-1 1,18 89 15,17-53-15,-17-35-1,-18 0-15,35-1 16,18-17 0,0 0-1,-18-17 1,1-54 0,-1 0-1,-17-17 1,-1 53-1,-17 0 1,0-1 0,0 54 46</inkml:trace>
  <inkml:trace contextRef="#ctx0" brushRef="#br1" timeOffset="-208006.23">9543 9296 0,'0'0'0,"53"35"47,-36-35-32,36-18 1,0-17 0,-35 0-1,-18-18 1,0 35-1,-53 1 1,0 17 0,0 35-1,35-18 1,18 54 15,0-53-31,0 35 16,53 0-1,88-18 17,-105-53-17,-1-17 1,0-18 0,-17 18-1,-18-1 1,17 36-1,1 18 17,-18 0-17,18-1-15,-18 36 16,0 0 15,0-35-15,0-1-1,0-34 1,123-89 31,-88 88-47,36-17 16,17-18-1,-17 18 1,-36 17-1,-53 1 17,1 17-32,-54 17 15,36 1 1,35 17 15,0 0-15,35 36-1,0-18 1,-17 0 0,-18-36-16,-53 54 47,36-71-32,17-18 1,0 1-16,0-1 15,17-17 1,36 0 0,0 35-1,18-18 1,-1 18 15,1 0-15,-1-18-1,-34 1 1,-1-1 0,0-17-1,-35-71 32,0 88-31,-53 18-1,18 18 1,17-1-16,-35 19 16,36 17-1,17 0 1,0 0 15,35-18-15,36 0-1,17-17 1,-18-18 0,-34 0-1,-36-18 48</inkml:trace>
  <inkml:trace contextRef="#ctx0" brushRef="#br1" timeOffset="-201933.91">11236 9560 0,'-18'0'0,"18"-17"31,0-1 1,18 0-32,70-17 15,0-18 1,-52 18-1,-1 17-15,-35 1 16,0-1 15,-53 18-15,-35 0 0,53 18-1,17 17 1,18 0-1,35 18 1,18 71 15,-53-107-15,-70 1 0,17-1-1,53-34 16,17 17-15,71-18 0,-17 1 15,-36-1-31,36-17 16,17-36-1,-17 1 1,-19-19-1,-52 36 1,0 0 0,-70 71 31,70 0-47,-18 17 15,1 36 1,17 17-1,0-53 1,0 36 0,53-54 15,-1-17-15,1-35-1,-35 17 1,0-17-1,-18 17 1,0 36 15,53 70 16,-36-70-47,1 0 16,0-1-16,52-17 31,-35 0-31,36-35 16,-18-18 15,-36 35-15,-17 1-1,0 34 16,-17 1-15,-1 17 0,18 18-1,0-18 1,0 1 15</inkml:trace>
  <inkml:trace contextRef="#ctx0" brushRef="#br1" timeOffset="-201810.82">12188 9419 0,'0'-17'16,"-35"-36"0,18 35-1</inkml:trace>
  <inkml:trace contextRef="#ctx0" brushRef="#br1" timeOffset="-200945.2">12400 9296 0,'0'0'0,"0"53"46,-18-36-46,18 36 16,-17 18 0,17-1-1,0-17 17,0-35-17,0-53 16,0-36-15,0 0 0,0 36-16,0-35 15,35-36 1,0 53 0,-17 18-1,35 70 32,-53-18-47,0 1 0,0 70 16,-35-35-1,-18 0 17,-18 0-17,36-18 1,35 1-1,0-19 1,35-17 0,36 0-1,17 0 1,-17-17 0,-36-19-1,35-17 1,-52-17-1,-18-71 32,0 123-31,-35 53 15,17-17-15,0 17-16,1 18 15,17 35 1,-18 18 0,18-35-1,0-36 1,18 0 0,-1-35-16</inkml:trace>
  <inkml:trace contextRef="#ctx0" brushRef="#br1" timeOffset="-200762.07">12594 9472 0,'-17'0'16,"-1"0"-1,0 18 1,36-1-1,35-17 1,0 0 0</inkml:trace>
  <inkml:trace contextRef="#ctx0" brushRef="#br1" timeOffset="-199047.86">12947 9472 0,'0'18'32,"18"-1"-17,34 72 17,-34-37-17,0-16 1,-18-1-1,0-17 1,0-1 0,0-34-1,0-19 1,0-17 0,53 1-1,35-1 1,-18 17-1,-52 36-15,35-17 16,-18-1 0,-17 0-1,-71 71 32,35-35-31,1 17-1,17 18 1,0-18 0,17 1-1,1-36 1,0-18 0,-1-17-1,-17-18 1,0 0-1,0-18 1,0 36 0,18 0-1,0 35 1,52 70 31,-52-52-32,-18 17 1,0 1-16,0-1 16,0 18-1,0-36 1,17-17 0,19 0-1,34-35 1,-17-18-1,0 0 1,-53 36 0,0 52 15,0 0-15,53 106 30,-35-141-30,35 18 0,-18-18-1,0-18 1,-17-52 0,-1-1-1,-17-17 1,0 35-1,0 18 1,-17 35 0,34 0 15,1 0-31,35 0 16,17 18 15,72-1 0,-125-17-15,-17-17 93,0-1-93,-17 18 31,-1 0-47,0 0 15,-17 35 1,0 0-1,17-17-15,0 88 32,18-71-17,36 0 1,-19 1 0,1-19-1,0 1 1,-18 17-1,-53-17 1,0 0 0,-18-1-1,36-17 1,17-17 0,18-1 15</inkml:trace>
  <inkml:trace contextRef="#ctx0" brushRef="#br1" timeOffset="-188740.53">15593 9719 0,'17'-18'16,"1"1"0,0 17-16,17-36 15,18-16 1,0 16-1,-53 1 1,-35 17 0,-54 1-1,-105 52 32,194-17-31,18 17-1,70 18 1,0 0 0,-17 0-1,-71-18 1,-18-17 0,-70 17-1,0-35 1,53 0-1,-1 0 1,72-35 0,69-18-1,37 17 1,52-17 31,-194 71-16,0 17-15,0-17-16,-18 17 15,18 18 1,0 0 0,0-35-1,35-18 1,0-18-1,36-35 1,-36 18 0,-17 0-1,0-1 1,-18 19 0,17 52 30,1 0-30,-1 1 0,19 16-1,17-34 1,-36 0 0,36-36-1,-17-17 1,-19-18-1,-17 18 1,18-36 0,-18 18-1,0 36 1,17-1 0,19 18-1,158 0 32,-177 0-31,1 0-1,-36 18 17,-52 34-17,-1 1 1,36-17-1,35 17 1,0-18 0,71 0-1,-19-35 1,-34-18-16,17 18 16,18-52-1,-35-19 1,-18-17 31,0 70-32,-18 18 1,18 18 15,0 17-15,0 0-1,36-17 1,16 0 0,-16-36-1,34-17 1,1-36 0,-53 18-1,-1 36 1,-17 34 15,-88 160 0,88-142-15,-35 53 0,35 53-1,-36-35 1,36-35-1,-17-36 1,-1-35 0,0-35-1,18-36 1,0-17 0,0 53-16,18-71 15,35-35 1,0 17 15,18 71-15,105 53 31,-158 71-32,-18-36 1,-18-17-1,-35 17 1,-18-35 0,19 0-1</inkml:trace>
  <inkml:trace contextRef="#ctx0" brushRef="#br1" timeOffset="-186509.94">18062 9666 0,'0'-18'63,"0"1"-48,18 17-15,17-18 16,0 18 0,89 53 15,-106-18-15,-18 54-1,-18-54 1,-53 35-1,18-17 1,0-35 0,53 0 15,18-18-15,0 0-1,88 0 1,-18 0-1,53 0 1,-88-18-16</inkml:trace>
  <inkml:trace contextRef="#ctx0" brushRef="#br1" timeOffset="-186038.61">18874 9701 0,'0'-17'16,"0"-1"-16,0-17 15,17 35 32,-17 17-31,0 1 0,0 0-1,0-1-15,0 19 16,0-1-1,0 0 1,0 0 0,0-17-1,0 0 17,0-36-1,18 18-16,-18-18 17,0 1 46</inkml:trace>
  <inkml:trace contextRef="#ctx0" brushRef="#br1" timeOffset="-185636.32">18838 9631 0,'0'-18'0,"0"1"31,0-1 16,0 36 78</inkml:trace>
  <inkml:trace contextRef="#ctx0" brushRef="#br1" timeOffset="-184978.86">18380 9260 0,'17'0'16,"1"0"0,0 18-1,-18 0 1,17 17-1,1 0-15,0 1 16,-18 16 0,0-16-1,0-19 1,0-34 0,0-1-1,35-52 1,18-19-1,17 1 32,-34 123-31,-36 18 15,0 0-15,0-35-16,0 17 15,0 0-15,0-17 16,0 17 0,35-52-1,0 17-15</inkml:trace>
  <inkml:trace contextRef="#ctx0" brushRef="#br1" timeOffset="-184512.53">18909 9313 0,'0'-53'16,"0"18"-1,0 123-15,-18-176 16,-123 141 31,123-35-31,18 35-1,0-36 1,18 1-1,35-18 1,0-35 0,0-1-1,0-52 1,-36-18 0,1 18-1,-18 35 1,0 71 15,0-1-31,-18 54 16,-34 211 31,52-229-32,0 71 1,35-19-1,-18-52 1,1-35-16</inkml:trace>
  <inkml:trace contextRef="#ctx0" brushRef="#br1" timeOffset="-183930.11">19544 10072 0,'-35'0'31,"17"0"-31,-35-18 16,-35-35-1,35 18 1,-71-53 0,36-18-1,71 0 1,17 53-1,70 18 1,36 17 0,-35 54-1,-54-1 1,-17-18-16,-123 177 47,35-123-32,-1 0 1,54-18 0,35-18-1,53-18 1,53-34 0,53-18-1,-124 17-15</inkml:trace>
  <inkml:trace contextRef="#ctx0" brushRef="#br1" timeOffset="-183396.73">19897 9666 0,'17'0'16,"1"-18"-16,0 18 16,-18 18 15,0 0-31,-53 52 15,17 1 1,36-54-16,-35 36 16,35 18-1,18-36 1,52-17 15,-17-36-15,124-123 15,-177 106-15,0 17-1,0 36 1,-36 35 0,19 17-1,17 1 1,0-36-1,0 0 1</inkml:trace>
  <inkml:trace contextRef="#ctx0" brushRef="#br1" timeOffset="-182861.35">20144 9543 0,'17'-106'47,"36"123"-31,-18 19 0,-17-19-16,0 36 15,-18 0 1,0-18-1,-36-35 1,19 0 0,17-35-1,0-53 1,53 0 0,35 0 15,-18 35-16,54 0 1,-1 17 15,-123 72 1,-35 34-17,0 19 1,17-19-1,1 36 1,17-18 0,0-53-1</inkml:trace>
  <inkml:trace contextRef="#ctx0" brushRef="#br1" timeOffset="-182247.91">20637 9402 0,'-17'-53'16,"-18"35"0,-54 71 31,89-35-47,0 17 15,0-18-15,18 1 16,53 17-1,34-52 1,-34-19 0,-18-16-1,17-37 1,-70 1 0,0 35 15,0 36-16,-17 34 1,-36 36 0,53 35-1,53 124 32,-18-194-47,18 17 16,0-53-1,-18-17 1,18-36 0,-35 19-1,-1 16 1,-17 54 0,0 0 15,0 34-16,0 19 1,18 17 0,17-17-16</inkml:trace>
  <inkml:trace contextRef="#ctx0" brushRef="#br1" timeOffset="-181449.35">21414 9842 0,'0'18'15,"0"0"16,0-1-15,35 1 0,-35 17-1,0 18 1,0 0 0,0-18 15,0-52-16,0-18 1,0-18 0,18 17-1,34-17 1,1 36 0,0-1-1,-17 18 16,16 0-15,-34 0 0,0 0-1,-18 18 1,0-1 0,-18 19-1,18 70 32,0-89-47,18-17 0,17 18 16,36-18-1,-19-18 1,1-35 0,-17 18-1,-19 0 16,-17 52 1,0 1-17,0 35 1,0-18 0,18-17-16</inkml:trace>
  <inkml:trace contextRef="#ctx0" brushRef="#br1" timeOffset="-179749.14">22049 9825 0,'0'-35'0,"-18"-18"0,0-18 16,1 36-16,17-18 16,0 18-1,17 52 16,72 1-15,-19-18 0,18 18-1,-35-18 1,-53 17 31,-17-17-47,-19 35 15,-105 195 32,124-195-47,17 0 0,0 18 16,0 35 0,0-52-1,0-19 1,17-17 15,1-35-15,-1-35-1,-17 34 1,-17-17 0,-36 36-1,18 34 1,35 1-1,0 0 1,229 17 31,-194-35-47,36-35 16,70-89 15,-88 54-31,0-72 31,-36 90-15,-17-19-1,-17 71 1,-36 35 0,17 1-1,-16 69 1,-1 19-1,35-18 1,18-36 0,0 71 31,35-158-32,1-19 1,-36 19-1,0-1 17,-18 18-1,18 18-31,-18-1 16,18 1-1,0 17 1,71-17-1,17 0 1,-35-36 0,-35 18-16,35-35 15,158-265 32,-176 247-47,1-18 16,-1 1-1,-17 52 17,-18 36-17,-18 35 1,-17 53 0,-1 17-1,36-17 1,0-36-1,0-34-15,18-1 16,17 18 0,1-71-1,-1 1 1,53-142 31,-88 177-16,0-1-15,18 1-1,17 17 1,18 0 0,0-35-1,35 0 1,18-17-1,-53-36 1,-53 18 0,0 17-16,-88 0 15,17 18 1,-35 36 0,53 175 30,89-176-30,-1 1-16,53 34 16,53 36-1</inkml:trace>
  <inkml:trace contextRef="#ctx0" brushRef="#br1" timeOffset="-178168.01">8290 9913 0,'18'-35'16,"0"35"-16,-18-18 15,17 18 1,-17 18-1,0 35 1,0 35 0,-35 18 15,35 52 0,0-122-15,0-19-16</inkml:trace>
  <inkml:trace contextRef="#ctx0" brushRef="#br1" timeOffset="-177601.61">8819 9931 0,'0'17'47,"-17"1"-31,-36 17 0,0 53-1,35-17 1,18-18-1,0-35-15,18 17 16,53 0 0,17-53 15,-18-17-15,-17-53-1,-53-71 16,-35 124-15,0 17 0,-1 18-1</inkml:trace>
  <inkml:trace contextRef="#ctx0" brushRef="#br1" timeOffset="-177336.42">9190 9913 0,'0'-18'16,"0"36"-1,0 0 1,-18 35-1,18 123 17,0-105-17,0 17 1,0-53 0</inkml:trace>
  <inkml:trace contextRef="#ctx0" brushRef="#br1" timeOffset="-176970.16">9560 10072 0,'0'-18'16,"-17"18"0,17 18-1,-36-1 1,19 1-16,-1 35 15,18 35 1,176 36 31,-140-142-47,34 0 16,1-52-1,-54-1 1,-17 1-1,0 52-15,-52-35 16,-19 18 0,0 35 15</inkml:trace>
  <inkml:trace contextRef="#ctx0" brushRef="#br1" timeOffset="-176553.87">10583 10160 0,'-35'0'31,"17"18"-31,-70-1 15,18 54 1,34-1 0,36-17-1,36 18 1,34-36 15,-35-35-31,18-18 16,0 1-1,-35-1-15,17-35 16,-35-17 0,0-36-1,-70 18 17,70 105-17</inkml:trace>
  <inkml:trace contextRef="#ctx0" brushRef="#br1" timeOffset="-176187.61">11060 10213 0,'0'18'31,"-18"-18"-31,-17 17 16,-36 36-1,18 18 1,36 17 0,17-53-1,52 18 1,125-53 15,-142-53-15,-17-17-1,-18-36 1,-18 0 0,-52 35-1,17 54 1,0 17 15</inkml:trace>
  <inkml:trace contextRef="#ctx0" brushRef="#br1" timeOffset="-175954.44">11412 10213 0,'0'0'0,"53"0"16,-35 0-16,-18 35 46,0 0-46,-35 54 16,17-19 0,0 36-1,18-18 17,0-52-32</inkml:trace>
  <inkml:trace contextRef="#ctx0" brushRef="#br1" timeOffset="-175754.3">11765 10372 0,'0'0'15,"18"-36"-15,17 1 16,-35 0 0,0 52-1,-35 195 32,35-159-47,0 35 16</inkml:trace>
  <inkml:trace contextRef="#ctx0" brushRef="#br1" timeOffset="-174871.67">12647 10460 0,'0'-18'16,"0"1"-1,0 34 16,-18-17-15,18 18 0,-35 17-1,35 36 1,-17-18 0,17-18-1,17 0 1,1 0-1,52-17 1,107-106 31,-160 70-47,1-17 0,0-18 31,-18-53-15,-36 18-1,-17 53 1,-35-1 0,35 72-1</inkml:trace>
  <inkml:trace contextRef="#ctx0" brushRef="#br1" timeOffset="-174539.44">13335 10460 0,'0'-18'16,"0"1"-1,0 34 17,-18 1-17,-17 70 1,17 18 0,18 17-1,0-70 1,0-17-16,0-19 0</inkml:trace>
  <inkml:trace contextRef="#ctx0" brushRef="#br1" timeOffset="-174306.27">13600 10460 0,'0'-53'15,"-18"71"1,0 17 0,1-18-1,-36 72 1,35 17 0,18-36-1,53 18 1</inkml:trace>
  <inkml:trace contextRef="#ctx0" brushRef="#br1" timeOffset="-173856.95">13847 10477 0,'-18'-17'15,"-53"17"1,1 17-1,-18 19 1,17 52 0,36 0-1,35-35 1,17-35-16,19 35 16,158-36 30,-159-52-30,-35 0 0,0-53-1,0 35-15</inkml:trace>
  <inkml:trace contextRef="#ctx0" brushRef="#br1" timeOffset="-173373.61">13652 10460 0,'-17'0'16,"-18"17"-16,-36 1 16,-17 53-1,35-1 1,53 1-1,53-36 1,53-17 0,-18-18-1,0-36 1,-35-34 0,-53-18-1,0 17 16,-159-17 1,142 88-32</inkml:trace>
  <inkml:trace contextRef="#ctx0" brushRef="#br1" timeOffset="-173007.35">14270 10583 0,'-18'18'32,"-17"-18"-32,-18 53 15,0 17 16,53 19-15,124 16 15,-54-87-15,36-18 0,-53-35-1,-35 17-15,-1-35 16,-17-35-1,-106 0 1,36 35 0</inkml:trace>
  <inkml:trace contextRef="#ctx0" brushRef="#br1" timeOffset="-172291.84">15381 10724 0,'-18'0'16,"1"0"-16,-36 0 15,-35 0 1,17 36 0,18 17-1,53-18 1,0-17-16,0 34 16,71 19-1,35-36 1,-18-35 15,-53-17-15,0-36-1,-35-35 1,-123-89 15,88 160-31,35-1 16</inkml:trace>
  <inkml:trace contextRef="#ctx0" brushRef="#br1" timeOffset="-171924.58">15769 10777 0,'0'18'16,"-17"-18"-16,-19 18 31,-52 17-15,17 18-1,71 17 1,0-17 0,195 18 15,-125-71-16,-17-18 1,-35 1-16,17-36 16,-35-36-1,-18 1 1,-35 18 0,18 52-1,17 0 1</inkml:trace>
  <inkml:trace contextRef="#ctx0" brushRef="#br1" timeOffset="-171692.41">16210 10760 0,'18'0'0,"-1"0"15,1 17 16,-18 19-15,0 34 0,-18 18-1,18-17 1,-17 35 0,17-53-1</inkml:trace>
  <inkml:trace contextRef="#ctx0" brushRef="#br1" timeOffset="-171459.25">16616 10936 0,'0'0'0,"35"-35"15,-35 17 1,0 71 15,-35 0-15,0 53-1,-1 0 1,19-53 0</inkml:trace>
  <inkml:trace contextRef="#ctx0" brushRef="#br1" timeOffset="-169777.05">6526 10901 0,'0'-35'16,"0"-1"15,0 54-16,-17 0-15,-19 17 16,-16 71 0,-1 17 15,35 1-15,0-54-1,18 1 1,0-54-1,53-34 1,-17-1 0,-19 0-16,36 1 15,0-1 1,-18 18 0,-17 124 30,-18-107-30,-35 1-16,-18 0 31,0-18-15,0 0 0,35-36-1,1-17 1,17 18-1,17 17-15</inkml:trace>
  <inkml:trace contextRef="#ctx0" brushRef="#br1" timeOffset="-169610.93">6791 11448 0,'18'17'16,"-18"36"15,17-53 0,1 0-31</inkml:trace>
  <inkml:trace contextRef="#ctx0" brushRef="#br1" timeOffset="-164516.31">7532 11218 0,'-18'0'16,"1"-17"-1,34 17 32,107 0-15,-54 0-32,18 0 15,53 17 1,-35-17 15,-70 0-31</inkml:trace>
  <inkml:trace contextRef="#ctx0" brushRef="#br1" timeOffset="-164133.04">7814 11236 0,'0'35'15,"-18"-17"1,18 52 0,0-34-1,53 34 1,0 36 31,-53-88-47,-17-18 15,-36 0 17,-18-18-17,36 0 1,17 18-16,1 0 16,17-17-1,70 17 1,36 0-1,-18 0 1,-53 0-16</inkml:trace>
  <inkml:trace contextRef="#ctx0" brushRef="#br1" timeOffset="-163732.75">8202 11412 0,'0'-17'31,"0"34"1,0 1-17,0 17 1,0 18 0,0-18-1,0 1 1,0-54 15,18 18-31,-18-18 16,53-34-1,-18 34 1,0-17 0,0 17-1,1 89 32,-36-54-31,0 1-16,17 35 15,1-18 1</inkml:trace>
  <inkml:trace contextRef="#ctx0" brushRef="#br1" timeOffset="-162131.62">8572 11501 0,'0'-18'15,"0"0"1,0 54 0,18-1-1,0 0 1,52 53 31,-52-70-32,0-18 1,-1-18-16,1 1 16,0-19-1,17-17 1,0 1-1,-35 16 1,53 36 0,-18 0-1,1 36 1,-1-1 0,0-18-1,-17 19 1,17-36-1,18-36 32,-35 1-31,-18 18 0,-18-36-1,-35 35 1,18 18-1,-18 35 1,35 18 0,1 0-1,17-18 1,35 18 0,35-35-1,-17 0 1,18-54-1,-18 19 17,17-124-1,-52 123-15,-18 36 15,18 17-16,-18 35 1,17-34 0,-17-1-1,-17 0 1,-19-35 0,19-17-1,17-1 1,53-17-1,35-18 1,0 17 0,141-52 31,-211 71-32,0 17-15,-18-18 16,-18 18-1,-17 0 1,-36 18 0,53 17-1,18 18 1,0-18 0,18-17-16,0-1 15,-18 36 1,0-35-1,-36 0 1,19-18 0,-1 0 15,142-53 16,-89 53-47,18 0 15,17-18 1,1 0 0,-36 1-1,-17 17-15,17-18 16,-35-17 0,0 17-1,-17 1 1,-19 17-1,-17 35 1,18 0 15,17 18-15,18-18 0,142 71 30,-125-106-46,54 0 16,-54-18 0</inkml:trace>
  <inkml:trace contextRef="#ctx0" brushRef="#br1" timeOffset="-156773.81">10795 11659 0,'0'18'31,"18"-18"-15,17 0 0,35 0-1,-17 0 1,-35-18-16,35 18 16,17-35-1,-70 17 1,-35 18-1,-35-17 1,-36 17 0,18 17-1,88 1 1,0 0 0,123 87 30,-70-87-30,-35 17 0,-18-17-1,-53 0 1,-18-1 0,1 1-1,34-18 1,36-18-1,36 1 1,34-19 0,36 1-1,-35 17 1,-36 18-16,18-17 16,0-1-1,-53 18 32,-18 0-47,0 18 16,1-1-1,-1 36 1,18 0 0,18-35-1,35 17 1,17-35-1,1-35 1,-1 0 0,-34-1-1,-36 1 1,17 17 0,-34 36 30,-1 70-14,18-70-17,0 35 1,18-18 0,35 0-1,-1-35 1,1-35-1,-35 18 1,35-54 0,17-17-1,19 0 1,-54 35 0,-17 35-16,17-17 15,-17-18 16,-54 123 16,19-52-31,-19 70 0,19 0-1,17-35 1,17 18-1,54-18 1,-1-36 0,-34-34-1,-19 17-15,19-35 16,-19-18 0,-17 17-1,-88 1 1,35 17 15,-35 18-15,0 71 31,88-53-47,35 17 15,71-17 1,17-1-1,-87-17-15</inkml:trace>
  <inkml:trace contextRef="#ctx0" brushRef="#br1" timeOffset="-155991.25">12382 11853 0,'18'-17'0,"17"-19"15,-35 19 1,0-1 15,0 36-15,0 17-1,-53 89 32,36-107-47,-1 1 16,18-36 15,53-17-15,-18-36-1,18 1 1,-35 34 0,17 36-1,-17 18 1,0 17-1,17 1 17,-35-1-32,35 0 15,0 1 1,71-54 31,-88 0-47,17-17 15,18-36 1,-53 54-16,35-19 16,-35 1-1,0 0 1,18 17 0,0 36-1,52 0 1,-17 17 15,35-18-15,-17 19-1,-54-1 1,-17 0 0,-123 124 30,123-141-46,0 17 16,0 0 0,35-35-1</inkml:trace>
  <inkml:trace contextRef="#ctx0" brushRef="#br1" timeOffset="-155325.78">13370 11695 0,'-35'-36'16,"17"19"-1,1 17-15,-19-18 16,19 0 0,140 36 30,-70-18-30,53-18 0,-35 1-1,-36-1 1,-18 0 0,-17 36 15,-17-18-31,-1 53 31,1-35-31,-1 52 16,-17 36-1,35-18 1,0-17 0,0-36-1,123-105 48,-105 52-63,-1 0 0,19 1 15,-19 17 1,1 35 0,-18 18-1,0 0 1,-18-18-1,-35 0 17,-17-35-17,17 0 1,18-35 0,35 0-16</inkml:trace>
  <inkml:trace contextRef="#ctx0" brushRef="#br1" timeOffset="-148215.72">19844 11959 0,'17'0'47,"1"0"-31,17 0-16,195-17 47,-160 17-47,54 0 31,-71 0-15,-36 0-16,1 0 15,-18 17 17</inkml:trace>
  <inkml:trace contextRef="#ctx0" brushRef="#br1" timeOffset="-147763.4">20161 11959 0,'0'18'16,"-17"-1"0,17 1-1,0 88 16,17-36-15,-17 19 0,36-19-1,-36-17 1,0-18 0,0-17-1,-36-18 1,-17 0-1,0-18 1,18 18 0,17 0-1,36 0 17,35 0-32,0 0 15,247-17 32,-283 17-31</inkml:trace>
  <inkml:trace contextRef="#ctx0" brushRef="#br1" timeOffset="-147329.09">20496 12277 0,'-17'-18'31,"17"36"-15,0-1 0,17 36-1,1 18 1,-18-36 0,0-17-1,0-1 1,53-87 31,-18 17-32,0 0 1,1 0 0,-1 53-1,-17 0 1,-1 18-1,1 35 1,0-1 0,-18-16-1,0-19-15,0 1 16,0 17 0</inkml:trace>
  <inkml:trace contextRef="#ctx0" brushRef="#br1" timeOffset="-146972.84">20867 12294 0,'17'-17'15,"1"-1"17,-18 36-17,35-1 1,1 36-1,-36-18 1,35 18 0,-35-17-1,35-36 1,0-36 0,-17 1-1,0-53 1,-18 0-1,0 17 1,0 54 0</inkml:trace>
  <inkml:trace contextRef="#ctx0" brushRef="#br1" timeOffset="-144801.29">21519 12030 0,'36'-36'16,"-19"19"0,-17-18-1,0 17 1,-17 18-1,17 18-15,-36-1 32,1 36-17,35 88 17,35-70-17,-17-36 1,0 0-1,-18 1 1,-36-19 0,1 1-1,-53-18 1,17 17 0,54-34-1,52-18 1,18 17-1,35-17 1,0-18 15,-17 0-15,17 0 31,-88 88-32,-18 0 1,1 36 0,-1 0-1,18-19 1,18-34 0,17-18-1,18-18 1,18-34-1,-54 16 1,18-34 15,-35 17-15,18 53 0,-36 70 15,18-34-16,0 34 1,0 1 0,0-36-1,0 0 1,53-52 0,0-36-1,-17 0 1,-19 35-16,54-70 15,17-35 1,-17 17 15,-36 35-15,0 54 0,-35-1-1,-53 106 32,18-17-47,17-18 16,1 35-1,17-35 1,17-53 15,19-18-15,-1 0-1,-18 18 1,1 18 0,-18 17 15,0 1-15,-18 16-1,-17 1 1,-88-35 31,105-18-47,18-53 15,0-17 1,18 34-16,17-34 16,53-36-1,53 18 1,-17 35-1,-36 35 1,-17 1 15,-36 17-15,-35 52 0,0 1-1,-18-17-15,-35 34 16,0 1-1,-35 35 32,88-124-31,35-35 0,36-35-1,-18 17 1,0 1-1,-36 34 1,1 36 0,17 0 15,-35 18-31,0 17 16,0 18-1,0 18 1,18-1-1,0-52 1,123-53 31,-124-1-47,54-52 16,-1-18-1,-34 54 1,-1-1-1,-35 35 1,0 36 15,0 17 1,18 18-17,17-36 1,18 19-1,-35 17 1,-18-18 0,-36 106 31,36-123-47,-17 17 15,17-17 1</inkml:trace>
  <inkml:trace contextRef="#ctx0" brushRef="#br1" timeOffset="-144653.22">23495 11924 0,'18'-35'15,"-1"-1"1,-17 1-1</inkml:trace>
  <inkml:trace contextRef="#ctx0" brushRef="#br1" timeOffset="-144169.85">23830 11695 0,'0'17'16,"0"1"0,0-1-16,-35 36 31,0 36-15,-1 16-1,1 1 1,0-70-1,35-19-15,0 18 16,17-52 15,19-1-15,-19 1-16,54-19 31,-71 54-15,0 35 15,0-18-31,0 18 16,-71-18-1,1-17 17,34-18-17,1-35 1,35-18-1</inkml:trace>
  <inkml:trace contextRef="#ctx0" brushRef="#br1" timeOffset="-143513.39">24694 12065 0,'-35'0'31,"18"0"-31,-1 0 15,36 18 1,70-1 0,35 1-1,-17-18 1,35 18 0,0-18-1,-70-18 1,-54 0-1</inkml:trace>
  <inkml:trace contextRef="#ctx0" brushRef="#br1" timeOffset="-143088.08">25735 11836 0,'53'0'15,"-18"-18"1,-35 0 0,-17 18-1,-54 18 1,-17 17 0,35 1-1,35-19 1,18 36-1,124 88 32,-89-105-47,-17-1 16,-18 18 15,-36-18-15,1-17-1,18-18-15,-36 17 16,-18-17 0,18-17-1,53-19 1</inkml:trace>
  <inkml:trace contextRef="#ctx0" brushRef="#br1" timeOffset="-141172.72">26141 11800 0,'17'-35'47,"1"35"-32,-18 18 1,-18 35 0,-34 35-1,-19 35 1,36-34 0,-1-1-1,19-53 1,17-17-1,17-36 1,19 0 0,17-17-1,0 0 1,-1 35 31,-52 17-47,0 36 31,0 0-15,0-17-1,-35-1 1,-18-18 0,0-17-1,36-17 1,17-1-16,0-17 15,0-53 1,70 0 0,18 35-1,-35 17 1,36 36 0,69 18 30,-140 0-46,-18-1 47,-18 1-31,-17 0 0,0-1-1,-18 18 1,35 18-1,1-17 1,17-19 0,70 19-1,-17-36 1,-18-36 0,-17-17 15,17-105 0,-35 140-15,36 0-1,-19 18 1,36 0 0,-18 36-1,-17-1 1,-18 0-1,0-17-15,0 17 16,-35 18 0,-1-18-1,19-17 1,34-36 31,19 1-32,158-89 17,-159 88-17,0 1-15,18-1 16,0 0 0,-53 36 15,-70 17-16,34 36 1,36-1 0,0-34-1,53-1 1,-18-18-16,1 1 16,-1-18-1,-35-18 1</inkml:trace>
  <inkml:trace contextRef="#ctx0" brushRef="#br1" timeOffset="-140724.4">25894 12100 0</inkml:trace>
  <inkml:trace contextRef="#ctx0" brushRef="#br1" timeOffset="-127550.03">20602 13353 0,'18'0'32,"-18"-18"-1,0 36 78,0-36 313</inkml:trace>
  <inkml:trace contextRef="#ctx0" brushRef="#br1" timeOffset="-126555.33">19808 13423 0,'-17'0'0,"17"18"16,-35 17 0,-18 36-1,0 17 1,35-35-1,18 35 1,71-35 0,17-18-1,53-70 32,-106 0-31,-35-18-1,0 0 1,-17 17 0,-36-16-1,0 34 1,17 0 0,19 1-1</inkml:trace>
  <inkml:trace contextRef="#ctx0" brushRef="#br1" timeOffset="-126166.05">20091 13388 0,'0'35'46,"0"18"-30,0 18 0,0 17-1,17-53 1,1 0-16,17-17 16,36 0-1,-1-36 1,1-17-1,-71-18 1,0-18 0,-53 1-1,-35 17 1,35 35 0,18 18 15</inkml:trace>
  <inkml:trace contextRef="#ctx0" brushRef="#br1" timeOffset="-123940.47">21114 13141 0,'-36'0'31,"19"-18"-15,-1 18-16,1 0 15,-1 0 1,-35 18 0,-18-18-1,1 0 1,35 0 0,-18 0 15,35 0-16,0 0 1,18 18 31,0 52-16,0-52-31,0-1 0,0 36 16,18 53-1,0 18 1,-1-1 0,-17-35-1,18 36 1,0-1 0,-1 1-1,19 17 16,-36-53-15,35 36 0,-18-1-1,1-17 1,0 141 31,-18-212-47,0 71 15,0 0 1,0-53 0,0 52-1,17-16 1,-17-19 0,0 18-1,0-35 1,0 36 15,0-1-15,0 0-1,0-35 1,0 35 0,0 159 30,0-212-46,0 18 16,0 35 0,-17-17-1,17 17 1,0-35 0,0 18-1,0-1 16,0-35-15,0 1 0,0-19-1,17 19 1,-17-19 0,18 1-1,-18 0-15,53 17 47,-53-18-47,35 1 16,0-18-1,1 0 1,17 0 0,-18-18-1</inkml:trace>
  <inkml:trace contextRef="#ctx0" brushRef="#br1" timeOffset="-122608.52">21378 12788 0,'-17'0'31,"-1"0"-15,0 0-16,-17 18 15,-18 17 1,-17 0-1,52 36 17,18-36-17,0-17-15,35 35 16,53-18 0,1 0-1,-36-35 1,17-17-1,-35-19 1,-35-17 0,0 18-1,-17 18-15,-89-89 47,88 88-47,-17 0 16,17 18-1,71 0 32,0 0-47</inkml:trace>
  <inkml:trace contextRef="#ctx0" brushRef="#br1" timeOffset="-122209.24">21731 12735 0,'35'0'16,"-35"-17"-16,18 17 16,-18 17 15,35 107 16,-35-107-47,18-17 15,17 36-15,53-19 32,1-17-17,-36-35 1,17 0 0,-52-36-1,-36 18 1,-17 36-1,-36-1 1,1 0 0,-1 54-1,36-19 1,17-17-16,18 18 16</inkml:trace>
  <inkml:trace contextRef="#ctx0" brushRef="#br1" timeOffset="-121159.49">19844 14499 0,'-18'35'16,"0"-17"-16,1 0 0,17 70 15,0-18 1,35-17-1,-17-35-15,158 17 47,-123-35-31,0-35 0,-35 0-1,-18-1 1,-18-16-1,-35 16 1,18 19 0,17-1-16,-35 0 15,-17 1 1,34-1 0,36 0-1,0 1 1,71-1-1</inkml:trace>
  <inkml:trace contextRef="#ctx0" brushRef="#br1" timeOffset="-120943.34">20232 14411 0,'17'0'0,"1"-18"16,-53 36 15,88-18-16,-53 18-15,35 17 16,-17 35 0,17 19-1,0-1 1,-17-53 0,-1-17-16</inkml:trace>
  <inkml:trace contextRef="#ctx0" brushRef="#br1" timeOffset="-119894.59">23389 12859 0,'0'-18'47,"-17"36"-15,-1-18-32,-17 17 15,-18 19 1,0 17-1,35 17 1,18-17 0,35-18 15,36-17-15,17-18-1,18-71 16,-106 18-15,-18-17 0,-35 17-1,1 18 1,34 35-16,-17-18 16,-1 18-1,125 0 16,-54 0-15</inkml:trace>
  <inkml:trace contextRef="#ctx0" brushRef="#br1" timeOffset="-119695.45">23795 12806 0,'35'-35'31,"-35"17"-15,18 53 31,-18-17-47,0 52 15,0 19 1,0-19 0,0 36-1</inkml:trace>
  <inkml:trace contextRef="#ctx0" brushRef="#br1" timeOffset="-118440.56">19932 15928 0,'0'-18'0,"0"1"16,0 34 31,-18 1-32,1 0 1,17-1-16,0 36 15,-18 18 1,18-1 0,0-17-1,18-18 1,-18-17-16</inkml:trace>
  <inkml:trace contextRef="#ctx0" brushRef="#br1" timeOffset="-118096.31">20214 15840 0,'0'-18'16,"0"36"15,0-1-15,0 36-1,0 18 1,0-18 0,35-18-1,36-17 1,0-36 0,17-141 30,-88 142-46,-53-36 16,0 35 0,35 18-16,-35 0 15,-17 53 1</inkml:trace>
  <inkml:trace contextRef="#ctx0" brushRef="#br1" timeOffset="-117480.89">20214 16951 0,'0'18'47,"0"-1"-47,0 19 16,0 52 15,18-18-16,-1 1 1,1-54-16,-18 36 16,18 18-1,-18-53-15</inkml:trace>
  <inkml:trace contextRef="#ctx0" brushRef="#br1" timeOffset="-117246.71">20496 17022 0,'18'-18'31,"-18"36"0,0-1-15,0 36-1,0 18 1,18-1 0,17-17-1</inkml:trace>
  <inkml:trace contextRef="#ctx0" brushRef="#br1" timeOffset="-115998.83">25294 12771 0,'0'-18'0,"0"36"62,0-1-46,0 1-1,0 17-15,-17 36 16,17 17 0,0 0-1,0 36 32,0-107-31</inkml:trace>
  <inkml:trace contextRef="#ctx0" brushRef="#br1" timeOffset="-115599.54">25541 12912 0,'0'-36'16,"0"19"0,0 34 15,-18 1-31,1 35 16,17 0-1,0 0 1,176 17 31,-141-70-32,-17 0-15,35-17 16,-18-19 0,-35-34-1,0-1 1,0 54-16,-35-36 15,-36 0 1,-34 53 0,34 17-1</inkml:trace>
  <inkml:trace contextRef="#ctx0" brushRef="#br1" timeOffset="-114961.08">26670 12806 0,'0'-18'15,"0"1"1,0-1 0,0 36 31,0-1-32,0 1-15,0 52 16,18 1-1,-1-53-15,1 52 32,0 1-17,-1-18 1</inkml:trace>
  <inkml:trace contextRef="#ctx0" brushRef="#br1" timeOffset="-114691.89">26970 12859 0,'35'-18'16,"-35"-17"0,18 35-1,-18 17 1,0 1 15,0 53-15,0 17-1,17-18 1,1-34-16,0 70 16</inkml:trace>
  <inkml:trace contextRef="#ctx0" brushRef="#br1" timeOffset="-107957.11">21467 13564 0,'0'18'31,"0"-36"407,0 1-407,0-1 0,0 0 0,0 1-15,0-1 31,-18 18-47,18 18 31,-18-18 0,18 17-31,-17 19 16,-1 17 0,0 17-1,1-17 1,17-18 0,-36 18 30,36-70-30,0-36 0,18 0-1,0-35 1,-1 35 0,1 35-16,0-17 15,17-1 16,-17 19-15,17 17 0,-18 17-1,36 54 1,-17 0 0,-19 17-1,54 53 32,-71-123-47,0-1 16,0-34 15,0-1-15</inkml:trace>
  <inkml:trace contextRef="#ctx0" brushRef="#br1" timeOffset="-107706.93">21431 13723 0,'-35'0'16,"17"0"15,36-18 0,70 18-15,-35 0 0,0-17-1,18 17 1,-36 0 0</inkml:trace>
  <inkml:trace contextRef="#ctx0" brushRef="#br1" timeOffset="-105874.64">23460 13441 0,'-18'0'47,"18"17"-31,18-17 155,-1 0-171,19 0 16,-1 0 0,-17 0-16,34 0 15,37 0 1,-36-17 31,-89 17-32,-17 17 17,-17-17-17,52 0 1,1 0-16,-1 0 16,0 0 46,1 18-46,17 0-1,-18-1-15,0 19 16,1 17 0,-1 52 30,36-105-30,17 0 0,0-17-1,18-1 1,0 0 0,-35 1-1,17 17 1,0 17-1,-35 19 1,0 17 0,0-18-1,0-17-15,-17 17 16,-36 0 0,-18 0-1,-105-35 32,141 0-31,17 0-16,-17 0 15</inkml:trace>
  <inkml:trace contextRef="#ctx0" brushRef="#br1" timeOffset="-104759.83">25453 13476 0,'-18'0'32,"1"-18"-17,-19 18 1,1 18 0,-18 17-1,36-17 1,-1 0-16,18-1 15,-18 36 1,54 18 31,-19-71-47,1 0 16,17-18-1,18-17 1,0-18-1,-35 0 1,-18 35 0,0-17-1,0 53 32,0-1-47,0 1 16,17 53-1,18-1 1,1-35 0,-1 142 31,-35-160-32,0 1 1,0 0-16,-53-1 15,18 1 1,-36-18 0</inkml:trace>
  <inkml:trace contextRef="#ctx0" brushRef="#br1" timeOffset="-102745.4">26652 13529 0,'0'18'62,"0"-1"-62,0 1 16,0 0-16,18 34 15,-18 19 17,18 17-17,-18-17 1,0-36-1,0 0 1</inkml:trace>
  <inkml:trace contextRef="#ctx0" brushRef="#br1" timeOffset="-102167.99">26688 13617 0,'0'-17'0,"0"-36"15,0 0 17,35 35-17,18-17 1,0 35-1,-18 17 1,-35 54 0,0-18-1,-18 17 1,-70 54 31,71-106-47,17-36 31,17 0-15,18 1-1,-17 17-15,17 0 32,1 0-17,-1 35 1,-35 18-1,0-18 1,-18 18 0,-17-18-1,0-17 1,-1-18 0,-69-53 30</inkml:trace>
  <inkml:trace contextRef="#ctx0" brushRef="#br1" timeOffset="-100013.46">21431 14482 0,'0'-18'0,"0"0"16,0 1-1,-17-1 1,-1 0 0,18 1-1,0-1 1,-18 36-1,18-1 1,0 19 0,0-19-16,0 36 15,0 35 1,0-17 0,0-1-1,0 19 32,0-72-47</inkml:trace>
  <inkml:trace contextRef="#ctx0" brushRef="#br1" timeOffset="-99015.75">23424 14305 0,'-35'0'31,"18"0"-15,-19 0-1,19 0 1,17-18-1,0 1 32,0-1-15,17 18-32,36 0 15,0-17 1,18 17 15,-54-18-15,1 53 15,-18 0-15,0 18-1,-18 18 1,18-53-16,-17 52 15,-19 36 1,19 0 0,-1-18-1,18-35 1,0 0 0,0-18-1,0-17 1,0-36 15</inkml:trace>
  <inkml:trace contextRef="#ctx0" brushRef="#br1" timeOffset="-98782.58">23389 14693 0,'0'-17'0,"18"17"63,-1-18-63,1 18 15,17 0-15,-17 0 0,53-18 31,-19 18-31</inkml:trace>
  <inkml:trace contextRef="#ctx0" brushRef="#br1" timeOffset="-97865.93">25206 14287 0,'0'-17'16,"-18"17"30,1 0-30,-1 0-16,-17 17 16,-18 1-1,18 35 1,35 0 0,0-35-16,17 17 15,107 124 16,-89-142-15,-35 19 0,0-1-1,-88-18 1,35-17 0,-18 0-1,18-17 1,53-18 15,36-18-15,17 17-1,17-34 1,18-1 0,-35 18-1,-35 18 1,-53-18 31,17 53-47,-17 0 15</inkml:trace>
  <inkml:trace contextRef="#ctx0" brushRef="#br1" timeOffset="-96185.74">26370 14429 0,'0'17'219,"0"1"-219,0 0 15,0-1-15,-18 18 16,-17 36 0,18 70 30,17-123-46,0-1 0,0 1 0,0 17 16,0-17 15,0 0-15,-18-18 15</inkml:trace>
  <inkml:trace contextRef="#ctx0" brushRef="#br1" timeOffset="-95853.5">26388 14517 0,'0'0'0,"-36"-53"31,54 53 0,-18-18-15,71 18 0,-1-17-1,18 17 1,-35 0-1,0-18 1,-35 18 0</inkml:trace>
  <inkml:trace contextRef="#ctx0" brushRef="#br1" timeOffset="-95498.25">26300 14623 0,'-18'0'15,"18"17"1,35-17 0,-17 0-1,52 18 1,1-18 0,-18 0-1,-18 0 1,0 0-1,-17 0 17</inkml:trace>
  <inkml:trace contextRef="#ctx0" brushRef="#br1" timeOffset="-93360.73">21890 15663 0,'0'-17'31,"-18"17"16,-17 0-32,-106 53 17,106-36-17,17-17-15,-17 53 16,-1 0 0,36 18-1,18-54 1,35 19-1,17-19 1,1-34 0,-36-1-1,-52 0 32,-1 18-31,-53 0-1,36 0 1,-35 36 15</inkml:trace>
  <inkml:trace contextRef="#ctx0" brushRef="#br1" timeOffset="-92505.13">23971 15663 0,'0'-17'0,"-106"17"47,53 0-31,-70 17-1,0 1 1,52 17 0,36-17-16,-18 17 15,35 36 1,36-1 0,70-17 15,-17-35-16,52-18 1,-35-53 0,-17 0-1,-54 18 1,-17 17-16,-70-105 31,17 105-15,-18 0-1,18 18 1</inkml:trace>
  <inkml:trace contextRef="#ctx0" brushRef="#br1" timeOffset="-90790.9">24836 15628 0,'0'18'0,"-18"-18"625,18-18-593,0 0-1,18 1-16,-18-1 1,35 0 0,0-17-1,0 18 1,1-1 0,-1 18-1,-17 35 1,-1 18-1,-17 0 1,0 18 0,-123 70 31,123-124-47,0 1 15,17-18 32,-17-18-31,53 18-1,0-17 1,0-1 0,18 18-1,-54 0 1,36 0-1</inkml:trace>
  <inkml:trace contextRef="#ctx0" brushRef="#br1" timeOffset="-89896.27">26106 15646 0,'0'-18'16,"0"0"0,17 18-1,1-35 1,17 17 0,0 1-1,1-1 1,-19 18-16,1 0 15,0 18 1,-18 35 0,0 0-1,-18-18 1,0 18 0,1-18 30,52-52-14,-17 17-32,17-18 15,18 18 1,0 0 0,-36 0-1,1 35 1,-18 0-1,0 18 1,-18-17 0,-35-1-1,-17 0 1,17-17 0,-18-1-1,54-34 1</inkml:trace>
  <inkml:trace contextRef="#ctx0" brushRef="#br1" timeOffset="-88110">21907 16475 0,'-17'0'15,"-18"0"1,-54 35 0,-34 18 15,105-35-16,1 34 1,17-16 0,35-1-1,-17-17-15,34-1 16,19 1 0,17-18-1,-35-18 1,-35 18-1,-1-17 1</inkml:trace>
  <inkml:trace contextRef="#ctx0" brushRef="#br1" timeOffset="-86700.99">23530 16492 0,'18'-17'15,"-18"-1"17,0 36-1,0-1-15,-35 36-1,17-17 1,-35 52-1,0 0 1,18-18 0,0-34-1,17-1 17,18-17-17,0-36 1,18 18-1,-1-18 1,36 18 0,106-17 31,-124 17-47,-17-18 15,17 18 1,-35-18 15,0 1-15,0-1-1,0 1 1,0-19 0,0 54 15,0 0-16,0 17 1,0 18 0,0-18-16,0 18 15,0 70 17</inkml:trace>
  <inkml:trace contextRef="#ctx0" brushRef="#br1" timeOffset="-84303.29">22031 15540 0,'-18'0'15,"18"17"63,-17-17-62,-1 0 15,0 0-31,1 0 31,17 18-31,-18 0 47,0-18-31,18 17 0,-35-17-16,18 18 31,-1 0-16,-17-1 1,17 1 0,-17 0-1,17-1 1,-17-17 0,35 18-1,-35 0 1,35-1-1,-36 18 1,1 36 31,35-53-31,0-1-16,-18 1 31,18 0-31,0-1 15,0 18 1,0-17 0,0 0-1,0-1 1,36-17 0,-1 18-1,0 0 1,-17-18-1,-1 0-15,19 0 16,-1 0 0,71 0 31,-89 0-32,1 0 1,17-18-1,-35 0 1,18 18 0,0-17-1,-18-1 17,0 0-17,0-17 1,0 18-1,0-1 1,-18 0 0,0 1-1,-52-1 32,52 18-31,-17 0-1,0 0 1,17 0-16,0 18 16,-17-18-1,17 17 1,-17 1 0,18 0-1,-1 17 1,0-18-1,1 1 1,17 0 0,-18-18-1,0 17 1,-35-17 31</inkml:trace>
  <inkml:trace contextRef="#ctx0" brushRef="#br1" timeOffset="-81894.58">25012 16563 0,'18'0'16,"-18"-18"-1,0 36 16,0 0-15,0-1 0,0 36-1,0 35 1,0-17 0,0-1-1,0-34 1,0-1 15</inkml:trace>
  <inkml:trace contextRef="#ctx0" brushRef="#br1" timeOffset="-81501.3">24924 16598 0,'0'-35'15,"-18"17"-15,36-17 16,35 17 15,35 18-15,-18 0 0,19 36-1,-1 34 1,-71 1-1,-34 52 17,-18-88-17,-54 1 1,1-1 0,35-17-1,-17-1 1,34-17-1,19 18 17</inkml:trace>
  <inkml:trace contextRef="#ctx0" brushRef="#br1" timeOffset="-80784.79">26141 16581 0,'0'17'46,"0"1"-30,0-1 0,0 1-16,0 158 47,0-123-47,0 0 15,0-35 1,0 0-16,0-36 47,-18-17-32,1-36 1,-1 18 0,0-35-1,18 17 1,0 36-1,18 0 1,0 0 0,34 17-1,107-35 32,-141 53-47,-1 0 0,19 0 16</inkml:trace>
  <inkml:trace contextRef="#ctx0" brushRef="#br1" timeOffset="-80501.59">26141 16704 0,'-18'18'15,"36"-18"17,35-18-1,-18 18-31,0 0 15,18 0 1</inkml:trace>
  <inkml:trace contextRef="#ctx0" brushRef="#br1" timeOffset="-80268.42">26070 16969 0,'0'17'16,"18"-17"0,123-17 30,-88 17-46,0-18 16</inkml:trace>
  <inkml:trace contextRef="#ctx0" brushRef="#br1" timeOffset="-76405.69">26758 13388 0,'53'0'15,"88"0"16,-88 0-15,18 0 0,-1-18-1,-34 18 1,-1 0 0,-18 0-1,-17 18 16,0 0 1,0-1-17,0 1-15,0 35 32,0-18-17,-17 18 1,-1 88 15,18-123-15,-17 17-1,-1-17-15,18 17 16,0 18 0,-18 0-1,1 0 1,-1-18-1,0 18 1,1 17 0,17 1-1,-18-18 1,0 17 15,18 1-15,0 0-1,-17 87 32,-1-140-47,18 70 16,0-17 0,0-36-1,-18 35 1,1 19-1,-1-1 1,-17-35 0,35 35-1,-18 0 17,-17-17-17,0 17 1,17-35-1,0 17 1,-34 107 31,16-124-31,36-36-1,0 1-15,-17 17 16,17 1-1,0-1 1,-18 0 0,18 18-1,-18-18 1,1 1 15,17-19-31,0 18 16,-18 1-1,18-1 1,0 0 0,0 18 31,0-17-32,0-19 1,0 1-1,-18-1 1,18 1 0,0 0-1,0 17 1,-17-17 0,17-1 15,-18 1-16,18 0 1,0-1 0,0 18-1,-17 89 32,17-106-47,0 34 16,-36 1-1,36 0 1,0 0 0,-17 18-1,-19-1 1,36-34 0,0-19-1,0 1 1,-17 17-1,17-17 1,0-1 0,0 1 93,-18-18-93,0 0-16,-17 0 15,-35 18 1,17-18 0,-18 0 15,1 17-16,34-17-15</inkml:trace>
  <inkml:trace contextRef="#ctx0" brushRef="#br1" timeOffset="-67132.09">6756 12577 0,'0'-18'16</inkml:trace>
  <inkml:trace contextRef="#ctx0" brushRef="#br1" timeOffset="-66532.66">5768 12312 0,'0'18'0,"18"-18"31,17 0-31,18 17 16,53-17 0,-18-17-1,35 17 1,-52-18 0,-36 0-1</inkml:trace>
  <inkml:trace contextRef="#ctx0" brushRef="#br1" timeOffset="-65699.08">6032 12365 0,'0'17'0,"-17"1"15,34 106 16,1-89-15,0 35 0,-1-17-1,-17 0 1,-35-35 0,-35 17-1,-19-17 1,19-18 15,52 0-15,36 0 15,-1-18-31,54 18 16,52-17-1,-34 17 1,122-53 31,-211 35-32,0 0-15,0 1 16,-35-19 0,17 1-1,18 53 48,0-1-48,36 36 1,-36-17 0,0-19-16,17 19 15,-17-1 1,0-18 31,53-140-16,-35 105-31,17-35 16,18 36 15,-35 17-31,35 35 31,-18 0-15,0 18-1,0 0 1,1 0 0,-19-53-16</inkml:trace>
  <inkml:trace contextRef="#ctx0" brushRef="#br1" timeOffset="-65339.82">6720 12700 0,'0'-35'31,"0"17"-31,0 36 31,0-1-31,36 19 16,-1 34 15,18-35-15,0-17-1,-36-18 1,1 0-16,0-18 16,-1-34-1,-17-37 1,0-16-1,0 52 1,0 0 0,0 35-16</inkml:trace>
  <inkml:trace contextRef="#ctx0" brushRef="#br1" timeOffset="-64051.9">7285 12330 0,'0'-18'16,"-18"18"-1,1 0 1,-19 0-16,-17 35 16,-17 0-1,35 36 1,35-18-1,52 0 1,54 0 0,-18-18-1,-52 0 32,-36-17-47,-88 0 16,-18-1-1,18-17 17,52 0-17,19 0 1,70-17 0,35-19-1,0 19 1,0-19-1,-35 1 1,-53 18 0,0 34 15,0 124 16,0-123-47,0 17 15,35 0 17,18-17-17,0-18 1,0-35 0,0-18-1,-18 0 1,-35 0-1,0 71 32,0-1-47,0 19 16,0-1 0,0-17-16,71 70 46,-54-88-30,19-18 0,17-35-1,-36 0 1,19-53 0,-1-17-1,-35 52 1,17 1-1,-17 52 1,0 36 0,0 17-1,0 18 1,0 35 0,0-17-1,36 52 32,-1-105-16,0-18-15,-17 18 0,0 17-1,-18 0 1,0 0-1,-36-17 1,19 0-16,-19-18 16,-34 0-1,35-36 1,35-34 0,0-18-1,17 52 1</inkml:trace>
  <inkml:trace contextRef="#ctx0" brushRef="#br1" timeOffset="-63302.36">8220 12435 0,'0'0'15,"0"36"1,0-1-1,0-17-15,0 35 16,0 35 0,-18 18-1,18-36 1,0-52 0,-18 17-1,18-53 1,0-35-1,18-158 32,0 140-31,-1 18 0,1 36-1,17 52 16,18 18-15,-18 35 0,-17-53-1,35 36 1,-18-53 0,18-18-1,-35-18 1,-1 0-16,19-35 15,17-17 1,35-124 31,-88 211-16,0 1-15,0 35-1,-18 35 1,18-35 0,-17 35-1,17-17 1,17-18 0,1-36-1,0-17-15,-1 0 16</inkml:trace>
  <inkml:trace contextRef="#ctx0" brushRef="#br1" timeOffset="-63168.27">8784 12488 0,'0'-17'16,"0"-1"-16</inkml:trace>
  <inkml:trace contextRef="#ctx0" brushRef="#br1" timeOffset="-62674.92">9031 12241 0,'18'0'16,"-18"18"-1,0 0-15,0 17 16,-36 71 0,36 17 15,-17 71 0,17-158-15,17-54 15,1 18-31,0-35 16,17 17-1,-17-17 1,17 52 0,-35 1-1,0 35 1,0 17-1,-18-34 1,-35-1 0,18-35-1,0 0 17,17-35-32</inkml:trace>
  <inkml:trace contextRef="#ctx0" brushRef="#br1" timeOffset="-61437.04">8202 12577 0,'0'-18'31,"0"0"47,0 36-31,18-18-16,-1 18-31,19-1 16,-1 18-1,-35-17 1,53 17 0,-36-17-1,1 35 17,-18-18-17,0-17-15,0-1 16,0 36-1,18-35 1,-1 0 15,19-18-15,-1-36 0,0 1-1,-35 0 1,0-53-1,0-1 1,-35 19 0,17 17-1,18 35 1,0 1 15</inkml:trace>
  <inkml:trace contextRef="#ctx0" brushRef="#br1" timeOffset="-60550.41">9525 12312 0,'0'-18'16,"0"1"-16,-18 17 16,-35-18-1,1 53 1,-19 53 15,18 1-15,-18 69-1,36 54 1,35-18 0,53-17-1,0-89 1,53 0 0,-71-70-16</inkml:trace>
  <inkml:trace contextRef="#ctx0" brushRef="#br1" timeOffset="-59555.7">9754 12559 0,'0'-18'16,"-17"36"15,-19 17-15,1 36-1,-18 35 1,18-36 0,17 54-1,18-19 1,0-34 0,18-53-1,0-1-15,-1-17 0</inkml:trace>
  <inkml:trace contextRef="#ctx0" brushRef="#br1" timeOffset="-59200.45">9931 12771 0,'0'-36'0,"0"1"16,0 17-1,0 54 16,-36 17-15,19 35 0,17 0-1,17-35 1,36-18 0,18-17-1,-1-36 1,-34-17-1,-36 17-15,0-35 16,0-35 0,-159-53 31,141 141-32</inkml:trace>
  <inkml:trace contextRef="#ctx0" brushRef="#br1" timeOffset="-58938.26">10301 12577 0,'18'0'16,"-18"-18"-1,0 36 1,0 17-1,0 53 1,0 35 0,0-34-1,0 175 32,0-228-31</inkml:trace>
  <inkml:trace contextRef="#ctx0" brushRef="#br1" timeOffset="-58573">10601 12788 0,'0'-35'16,"0"17"-1,0 36 1,0 17-1,-35 53 1,35-35 0,0 53-1,70-35 1,107-54 31,-160-34-47,1-1 15,-18-35 1,0-53 0,-53 18-1,-18 35 1,-34 18 0,16 35-1</inkml:trace>
  <inkml:trace contextRef="#ctx0" brushRef="#br1" timeOffset="-57613.32">11624 12682 0,'-18'0'15,"1"18"-15,-54 17 16,-70 159 31,141-158-32,0-1-15,18 18 16,17-36-16,18 19 16,35-1-1,18-53 1,-71 1-1,18-54 1,-53-17 0,-35 0-1,-36 0 1,18 52 0,-17 19-1,52 17 1,36 0 15,35 0-31</inkml:trace>
  <inkml:trace contextRef="#ctx0" brushRef="#br1" timeOffset="-57258.07">11871 12682 0,'88'-17'31,"-70"-1"-15,-18 36 15,-106-1-31,159 19 16,-53 17-1,-35 35 1,35 0 0,35-35-1,0-18 1,0-35-16,1 0 15,34-18 17,-34-158-1,-54 158-15,18-17-16,-71-53 15,36 35 1,-18 35-1,36 18 1</inkml:trace>
  <inkml:trace contextRef="#ctx0" brushRef="#br1" timeOffset="-57008.89">12365 12559 0,'17'0'16,"-17"18"15,0 34-15,0 1-1,0 18 1,0-36-16,0 53 15,0 1 1,0-1 0</inkml:trace>
  <inkml:trace contextRef="#ctx0" brushRef="#br1" timeOffset="-56767.72">12594 12682 0,'35'-35'0,"-17"0"31,-18 52-15,18 89 15,-18-35-15,0 52-1,35 18 1</inkml:trace>
  <inkml:trace contextRef="#ctx0" brushRef="#br1" timeOffset="-55892.09">13494 12629 0,'0'-17'0,"-18"17"16,-17 17-1,-18 19 1,-18 34 15,54 1-15,-1 35 0,18-1-1,53-52 1,106-17 15,-142-54-15,1 0-16,35-52 15,-35-36 1,-18 35 0,0-34-1,-53 34 1,35 36-1</inkml:trace>
  <inkml:trace contextRef="#ctx0" brushRef="#br1" timeOffset="-55626.91">13741 12541 0,'17'0'15,"1"-17"17,-18 34-17,0 1-15,0 35 16,-18 53 0,18 17-1,0-35 1,0-52-16,0 52 15,0-18 1,36-34 0</inkml:trace>
  <inkml:trace contextRef="#ctx0" brushRef="#br1" timeOffset="-54940.42">14058 12682 0,'0'-35'0,"-17"17"31,-19 36-15,1 70 0,35-35-1,0 53 1,35-35-1,36-19 1,-18-52 15,0 0-15,-53-70 0,0-18-1,0 17 1,0-35-1,0 18 1,0 35 0,141 53 31,-106 0-47,18 53 15,-35 0 1,-18 18-1,-18 17 1,-17 0 0,35 0 15,0-53-15,17-35-16,19 18 15,34-18 1,1-35-1,-18-53 1,-53 17 0,0-52-1,-230-18 32,213 141-47</inkml:trace>
  <inkml:trace contextRef="#ctx0" brushRef="#br1" timeOffset="-54277.95">15363 12718 0,'0'-36'16,"0"19"0,-35-1-1,-18 18 1,-35 35-1,0 18 1,88 53 0,0-35-1,35 34 1,53-34 0,18-36-1,35-70 32,-141-18-47,0-53 16,-35 36-1,17 34 1,-17-16 0,0-19-1,17 53 1,36 18 15</inkml:trace>
  <inkml:trace contextRef="#ctx0" brushRef="#br1" timeOffset="-53883.67">15681 12647 0,'18'18'47,"-18"-1"-47,-36 19 0,-17 34 31,18 1-31,0 35 32,35-36-17,17-17 1,54-18-1,0-35 1,-1-35 0,-35-36-1,-35-34 1,-17 34 0,-54-35-1,18 18 1,53 70-1</inkml:trace>
  <inkml:trace contextRef="#ctx0" brushRef="#br1" timeOffset="-53694.53">15910 12541 0,'18'0'31,"-36"0"-31,36 36 15,-18 16 1,0 72 0,0-54-1,0 72 1,18-19 0,-1-35-1</inkml:trace>
  <inkml:trace contextRef="#ctx0" brushRef="#br1" timeOffset="-53428.34">16228 12735 0,'0'-53'16,"0"36"-1,0 34 1,17 1 0,-17 88-1,0 35 1,0-53 0,0 36-1,0-19 1</inkml:trace>
  <inkml:trace contextRef="#ctx0" brushRef="#br1" timeOffset="-53070.09">16616 12647 0,'70'-53'16,"-34"36"0,-1 17-1,-17 0-15,-18 35 16,17 71 0,-17 52-1,0 1 1,-17-53-1,-36 53 1,-53-1 0,-35 1-1,-159 35 17</inkml:trace>
  <inkml:trace contextRef="#ctx0" brushRef="#br1" timeOffset="-50349.16">9631 12735 0,'0'-17'15,"0"-1"16,0 0 48,0 1-33,17 17-30,-17-18 0,18 18-1,-18-18 17,18 1-17,-18-1 16,0 36 1,0-1-17,0 1-15,0 53 16,0-18 0,0 52-1,-18-16 16,0 16-15,1-52 0,17-17-16,0-1 15,-18 18 1,18 0 31,0-36-47,0-34 47,-17 17-32,-1-18 1,18 0-16,-18 18 16,18-35-1,0 18 16,0-1-15,0 0 0,0 1-1,0-36 1,18 17 0,0 1-16,17-177 46,-35 195-46,17-54 16,-17 18 0,0 36-1,18-1 1,0 18 0,-18 18-1,0 35 16,0 17-15,0 18 0,0 1-1,0-19 1,0 1 0,0-18-1,0 0 32</inkml:trace>
  <inkml:trace contextRef="#ctx0" brushRef="#br1" timeOffset="-49832.79">9349 13582 0,'-18'0'15,"0"0"1,18 18 31,18-18-47,0 0 16,70 0-1,0 0 1,0 0-1,89-36 17,-177 54-1</inkml:trace>
  <inkml:trace contextRef="#ctx0" brushRef="#br1" timeOffset="-49283.4">10231 13564 0,'17'0'47,"18"0"-31,-17 0-16,35 0 15,35 0 1,18 0 0,18-17 31,-89 17-47,-18 0 15,-17 17 1</inkml:trace>
  <inkml:trace contextRef="#ctx0" brushRef="#br1" timeOffset="-48750.02">9172 13988 0,'0'-18'16,"18"18"-1,-18-35 1,70 17 0,-17 18-1,-17 0 1,17 35-1,-36 18 1,1-17 0,-18-1-1,0-18 1,0-52 31,17 0-47,1 0 15,53-18 17,-1 17-32</inkml:trace>
  <inkml:trace contextRef="#ctx0" brushRef="#br1" timeOffset="-48275.68">10477 13917 0,'-17'0'15,"-18"0"1,17 0-1,-35 35 1,0-17 0,53 35-1,0-35 1,18 17 0,52-18-1,36-17 16</inkml:trace>
  <inkml:trace contextRef="#ctx0" brushRef="#br1" timeOffset="-42150.33">9296 14252 0,'17'0'15,"1"18"-15,17-18 16,1 0 0,-1 0-16,35 17 15,54 1 1,35-18-1,-18 35 1,-35-35 0,35 18-1,0 0 1,-71-18 0,-52 17-1</inkml:trace>
  <inkml:trace contextRef="#ctx0" brushRef="#br1" timeOffset="-41691">9578 14676 0,'-18'0'15,"36"0"17,0 0-32,52 0 31,-17 0-31,-18 17 31,-17-17-31,0 106 31,-54-71-15,-34 36 0,-1-1-1,54-52 1,17 0-1,17-18 1,36 0 0,18-18-1,34 18 1,-16 0 0,-1 0-1</inkml:trace>
  <inkml:trace contextRef="#ctx0" brushRef="#br1" timeOffset="-37244.86">11501 13335 0,'-18'0'16,"18"-18"-1,-18 18 1,36-17 31,0 17-47,211 0 47,-123 0-32,-18 0 1,-53 0-16,36 17 15,-18-17 1,-71 18 15</inkml:trace>
  <inkml:trace contextRef="#ctx0" brushRef="#br1" timeOffset="-36845.56">11553 13564 0,'0'18'15,"0"0"1,18-18 0,-18 35-1,18 18 1,-18-18 0,0 0-1,0-52 32,0-1-31,17 0-16,1-35 15,17 18 1</inkml:trace>
  <inkml:trace contextRef="#ctx0" brushRef="#br1" timeOffset="-36463.29">12224 13494 0,'17'0'31,"1"0"-31,35 17 31,106-17 0,-124 0-31,0 0 16,36 0 0,-18 0-1</inkml:trace>
  <inkml:trace contextRef="#ctx0" brushRef="#br1" timeOffset="-36146.06">12506 13670 0,'0'18'16,"0"-1"15,-18-17-31,1 18 16,-1-18-16,0 35 15,-17 1 1,35 17 0,0-18-1,53-18 1,18 1-1,-1 0 1</inkml:trace>
  <inkml:trace contextRef="#ctx0" brushRef="#br1" timeOffset="-34940.2">11518 14270 0,'0'17'31,"35"-17"-15,-17 0-16,0 0 0,52 18 16,71-18 15,36 18-16,-1-18 1,-70 0 0,0 0-1,-71 0 1</inkml:trace>
  <inkml:trace contextRef="#ctx0" brushRef="#br1" timeOffset="-34614.97">11677 14623 0,'0'-18'16,"18"18"15,-18 18-15,17 17 0,-52 194 15,17-176-16,18 0 1,0 0 0,0-35-1</inkml:trace>
  <inkml:trace contextRef="#ctx0" brushRef="#br1" timeOffset="-34127.62">11695 14728 0,'35'-35'16,"-35"18"-16,0-1 15,17 0-15,19 1 16,17-1 0,17 0-1,-52 107 32,-18-54-47,-35 18 16,-18 0-1,35-36 1,0 1 0,36-36 15,17 18 0,-17 0-31,35 36 16,-35-19-1,-1 36 1,-17 0 0,-53 0-1,18-35 1,-141-1 31,158-34-47</inkml:trace>
  <inkml:trace contextRef="#ctx0" brushRef="#br1" timeOffset="-32012.12">14993 13494 0,'0'17'16,"18"1"-1,17-18 1,71 18-1,17-18 1,107 17 0,-19-17-1,-17 0 1,-106 0 0,-52 0-16,-1 0 15,-17 0 1,-18 36 31</inkml:trace>
  <inkml:trace contextRef="#ctx0" brushRef="#br1" timeOffset="-31151.51">15593 14146 0,'0'18'16,"17"17"15,-17 1-15,18 52 0,-18-35-1,18 35 1,-18-18-1,0-34 1,0-19 0,0-34-1,0-36 1,0-35 0,0 17-1,0-17 1,53 0-1,0 35 1,70 35 31,-123 36-31,0 35-1,-18-18 1,-17 18-1,35-36 1,0 1 0,18-18-1,-1 0 1,36 0 0,-35 18-1,17 17 1,-35 18-1,0-18 1,0-17 0,0 17-1,-123 36 17,105-71-17,-17 0 1,0-18-1,17 0-15</inkml:trace>
  <inkml:trace contextRef="#ctx0" brushRef="#br1" timeOffset="-27404.84">13282 13370 0,'18'0'31,"-1"0"-31,36 0 16,53-17 0,88-1 31,-159 18-32,-17 0 1,-18 18-1</inkml:trace>
  <inkml:trace contextRef="#ctx0" brushRef="#br1" timeOffset="-27038.58">13917 13353 0,'18'0'46,"17"0"-30,53 0 0,18-18-1,-35 0 1,-1 18 0,-52-17-1,-18 34 1</inkml:trace>
  <inkml:trace contextRef="#ctx0" brushRef="#br1" timeOffset="-26556.24">13300 13617 0,'17'0'62,"1"18"-62,-18-1 16,18-17-16,17 53 16,-35-17 30,0-19-30,0-34 0,0-1-1,0 0 1,18-35 0,34 18-1,-34 35-15</inkml:trace>
  <inkml:trace contextRef="#ctx0" brushRef="#br1" timeOffset="-26172.97">14287 13564 0,'18'0'15,"-18"-17"1,-35 34 0,0 1-1,17-18-15,-17 18 16,-18 17-1,53 18 1,0-36 0,35 1-1,53 0 1,-17-18 0,-18 0-1,-36-18 1</inkml:trace>
  <inkml:trace contextRef="#ctx0" brushRef="#br1" timeOffset="-25241.31">13441 14323 0,'-35'0'15,"17"-18"-15,0 18 32,36-18-1,0 18-16,34 0 1,107-35 0,35 18-1,247-36 17,-317 35-17,-1 0 1,-123 36 15,-17 0-15,-36 17-1</inkml:trace>
  <inkml:trace contextRef="#ctx0" brushRef="#br1" timeOffset="-24874.05">13899 14640 0,'0'18'62,"0"0"-46,0 34-1,0-16 1,0 52 0,0-18-1,0 1 1,0-36-1,0 1 17,0-19-32</inkml:trace>
  <inkml:trace contextRef="#ctx0" brushRef="#br1" timeOffset="-23092.79">5256 16263 0,'18'-18'94,"0"18"-78,-1 0-16,19 0 15,16-17 1,1-1 15,-35 18-31,35 0 16,-35 0-16</inkml:trace>
  <inkml:trace contextRef="#ctx0" brushRef="#br1" timeOffset="-22672.49">5151 16545 0,'0'18'15,"17"-18"1,36 0-1,35-18 1,0 1 0,-35-1-1,36 18 1,-19 0 0,-35 0-1</inkml:trace>
  <inkml:trace contextRef="#ctx0" brushRef="#br1" timeOffset="8674.79">6950 16016 0,'-18'0'15</inkml:trace>
  <inkml:trace contextRef="#ctx0" brushRef="#br1" timeOffset="9107.11">6932 15998 0,'0'-17'16,"0"34"-16,-18-34 15,-17 17 1,-88 88 31,105-35-47,-17 0 15,35 35 17,35 0-17,53 0 1,18-70 0,-53-18-1,35 0 1,-35-53-1,-35-17 1,-18 17 0,-36-36-1,-34 19 1,-1 17 0,-17 18 30</inkml:trace>
  <inkml:trace contextRef="#ctx0" brushRef="#br1" timeOffset="9614.45">7408 15998 0,'-17'0'0,"-19"0"16,1 53 15,-18 18-15,18 17 0,35-17-1,35-18 1,53-18-1,1-35 1,-1-18 0,-35 1-1,-18-54 1,-35 18 0,-35-17-1,-36 34 1,-17 1 31</inkml:trace>
  <inkml:trace contextRef="#ctx0" brushRef="#br1" timeOffset="9924.69">7708 15981 0,'18'-18'16,"-18"1"-16,0 34 31,0 1-15,0-1-16,0 54 15,35 158 32,-35-193-31,35 69 0,-17-34-1</inkml:trace>
  <inkml:trace contextRef="#ctx0" brushRef="#br1" timeOffset="10357">8184 16087 0,'18'-18'15,"-18"0"-15,-18 36 32,-52 105-1,70-70-15,0 0-1,35 0 1,18 0-1,18-53 1,-18 0 0,-36-17-16,18-1 15,-17-35 1,-18-18 0,-53 18-1,18 18 1,-53 0-1,35 35 1</inkml:trace>
  <inkml:trace contextRef="#ctx0" brushRef="#br1" timeOffset="11477.79">6950 16810 0,'17'0'16,"1"0"-16,0 17 0,52-17 16,54 0-1,70 0 17,17-35-17,-87 35 1,176-53 15</inkml:trace>
  <inkml:trace contextRef="#ctx0" brushRef="#br1" timeOffset="11754.99">7355 17022 0</inkml:trace>
  <inkml:trace contextRef="#ctx0" brushRef="#br1" timeOffset="12072.22">7355 17039 0,'124'18'47,"-71"17"-16,-230-88-31,371 106 0,-176 0 15,-18-35 1,0 17 0,0-17-1,0-1 17,-18-17-17,1 0 1,17-17-1,17-1 17,19 18-17,-19-18-15,19 18 16,-1 0 0,35-17-1,-17 17 1</inkml:trace>
  <inkml:trace contextRef="#ctx0" brushRef="#br1" timeOffset="25351.66">9613 15981 0,'0'-18'0,"0"1"32,-17-1 14,17 36 1,0-1-31,0 1 0,0 35-1,0-18 1,0 0-16,0 1 15,0 34 1,0-17 0,0-18-1,0 1 1,0-19 0</inkml:trace>
  <inkml:trace contextRef="#ctx0" brushRef="#br1" timeOffset="26489.46">9895 16034 0,'0'-18'31,"0"0"-15,0 1 15,0 34 0,-35 1-15,17-18 0,18 18-16,-35 35 15,18-18 1,17 35-1,17-34 1,36-19 0,0 1-1,18-36 1,-18 1 0,-18-1-1,-35-17 1,0 0-1,0-1 1,-18 19 15,-123-72 1,141 72-17,-35 17 1,17 0-1</inkml:trace>
  <inkml:trace contextRef="#ctx0" brushRef="#br1" timeOffset="26907.76">10283 15963 0,'0'-17'16,"0"34"31,0 1-47,0-1 16,0 54-1,0-36 1,0 36-1,18-1 1,0-17 0,-18-35 15,17 0-31,1-1 0</inkml:trace>
  <inkml:trace contextRef="#ctx0" brushRef="#br1" timeOffset="27209.98">10636 15963 0,'36'-17'15,"-36"-1"1,0 36-1,0 17 1,0 18 0,0 35 15,17 18-15,18-53-1,-35-36-15,36 36 16</inkml:trace>
  <inkml:trace contextRef="#ctx0" brushRef="#br1" timeOffset="28188.67">9419 16722 0,'18'0'16,"-18"-18"62,-18 18-62,18-18-1,18 18 95,-1 0-110,1-17 0,35 17 15,88-18 1,0 0-1,89-17 1,-1 0 0,-106 0-1,-70 17-15,35 0 32,-35 1-17,-35 17-15</inkml:trace>
  <inkml:trace contextRef="#ctx0" brushRef="#br1" timeOffset="28542.93">9913 16792 0,'0'18'0,"18"-1"15,-18 19 1,35 34 0,-35-17-1,0-35-15</inkml:trace>
  <inkml:trace contextRef="#ctx0" brushRef="#br1" timeOffset="29004.25">9948 16863 0,'0'0'0,"0"-18"0,0 0 32,18 1-17,35-1 1,0 1-1,-18 34 1,-35 1 0,0 17-1,0 0 1,-35-17 15,17-18 0,53 0-15,-17-18 0,0 18-16,-1 0 15,19 18 1,-36 0 15,0 17-15,-36-17-1,-17-1 1,-17 1 0,17-18-1</inkml:trace>
  <inkml:trace contextRef="#ctx0" brushRef="#br1" timeOffset="32749.91">12100 15963 0,'-17'0'0,"-1"18"15,0-18-15,-17 35 31,-18 0-15,18 36 0,35-1-1,106 19 17,-71-72-17,53-34 1,-53-1-1,18-35 1,-35-17 0,-18-1-1,-35 36 1,17 17-16,-17-17 16,0 17-1,-1 1 1,19 34 15</inkml:trace>
  <inkml:trace contextRef="#ctx0" brushRef="#br1" timeOffset="33183.21">12471 15840 0,'0'17'31,"-18"-17"-31,-17 53 16,-1 18-1,36-36 1,0 36-1,53-36 17,0-17-17,0-18 1,-17 0-16,-1-18 16,0-88 15,-53 71-16,-17 17 1,-18 1 0,18 17-1,17 0 1,18 17 0</inkml:trace>
  <inkml:trace contextRef="#ctx0" brushRef="#br1" timeOffset="33583.51">12965 15822 0,'-18'18'15,"-70"52"1,52-34 0,19 34-1,52-17 1,18-35 0,35-18-1,0 0 1,-35-36-1,-35 1 1,-18 17 0,0-17-1,-53-18 1,-18 18 0,1 17-1,52 1 1,1 17-16</inkml:trace>
  <inkml:trace contextRef="#ctx0" brushRef="#br1" timeOffset="33832.68">13353 15699 0,'0'17'31,"0"1"-15,0 52-1,0-17 1,0-17-16,0 52 16,0 35-1,17 1 1,1-71-1</inkml:trace>
  <inkml:trace contextRef="#ctx0" brushRef="#br1" timeOffset="34498.15">12347 15875 0,'18'0'16,"-1"-18"-16,1 18 31</inkml:trace>
  <inkml:trace contextRef="#ctx0" brushRef="#br1" timeOffset="36596.65">12153 16651 0,'0'-18'0,"18"18"47,-1-17-31,36 17-1,36-35 1,52 17 0,-53 0-1,318-70 32,-318 70-31,-18 1-1,-52 17-15</inkml:trace>
  <inkml:trace contextRef="#ctx0" brushRef="#br1" timeOffset="36846.83">12894 16669 0,'0'17'15,"0"54"16,0-1-15</inkml:trace>
  <inkml:trace contextRef="#ctx0" brushRef="#br1" timeOffset="38028.67">14605 15734 0,'0'-18'16,"0"36"31,0 0-32,0-1-15,0 71 16,0-17-1,0 17 1,0 0 0,53-35-1,-53-35 1</inkml:trace>
  <inkml:trace contextRef="#ctx0" brushRef="#br1" timeOffset="38460.97">14887 15752 0,'0'-18'16,"-35"36"15,0 17-15,-18 18-1,53 35 1,17-35 0,1-36-16,35 19 15,35-1 1,-17-53 0,-36 1 15,-35-19-16,0-34 1,-18-1 0,-35 18-1,-70 18 17,105 35-17,18 18 1</inkml:trace>
  <inkml:trace contextRef="#ctx0" brushRef="#br1" timeOffset="38711.15">15205 15663 0,'0'-17'16,"17"-1"-1,-17 36 17,0 17-17,0 18 1,71 141 15,-53-141-15,-1-36-1</inkml:trace>
  <inkml:trace contextRef="#ctx0" brushRef="#br1" timeOffset="38962.33">15646 15681 0,'0'-18'0,"0"1"16,0 34 15,0 1-15,17 53 0,54 87 15,-53-122-16</inkml:trace>
  <inkml:trace contextRef="#ctx0" brushRef="#br1" timeOffset="58374.13">3739 17762 0,'-35'0'15,"18"18"1,-54 17-1,0 1 1,-17 34 0,35-35-1,36-17-15,-19 17 16,54 1 0,35-19-1,0-17 1,0 0-1,0 0 17,0 0-32</inkml:trace>
  <inkml:trace contextRef="#ctx0" brushRef="#br1" timeOffset="58757.4">3828 18115 0,'0'18'0,"0"-1"31,0 1-15,-18-18 47,18-18-17,0 1-30,0-1 15</inkml:trace>
  <inkml:trace contextRef="#ctx0" brushRef="#br1" timeOffset="61454.32">4374 17851 0,'0'17'0,"-17"71"47,17-52-47,0 34 16,0-35-1,0 1 1,0-54 46,0 0-62,0 1 16,0-36 0,17-35-1,1 17 1,0 18 0,-1 36-1,36 70 32,-17-1-47,-19 1 16,1-35-16,-1 53 15,19-1 17,-36-17-17,17-18 1</inkml:trace>
  <inkml:trace contextRef="#ctx0" brushRef="#br1" timeOffset="61687.48">4427 18027 0,'18'18'15,"17"-18"-15,36 0 16,-54 0 0,72-18-1,-1 18-15</inkml:trace>
  <inkml:trace contextRef="#ctx0" brushRef="#br1" timeOffset="62158.82">5062 17921 0,'-17'0'16,"-19"18"0,1-1-1,18 1-15,-19 0 16,1 17-1,53 35 32,-1-70-47,36 0 32,0-17-17,-18-18 1,-17-1-1,-18-34 1,18-1 0,-54-17-1,19 35 1,-19 53 0,36 35 15,0 18-16,18 0 1,70 124 31,-70-160-47</inkml:trace>
  <inkml:trace contextRef="#ctx0" brushRef="#br1" timeOffset="62673.18">5380 17886 0,'0'-18'16,"-18"18"0,-35 35-1,0 1 1,36-1-1,-1 18 1,0 0 0,124-18 31,-88-35-32,35-35 1,-18-18-1,-35 0 1,18-35 0,-71-106 15,53 141-15,0 35-1,-18 36 1,18 35-1,-17 17 1,17 1 0,0-36-16,17 36 15,18 17 1</inkml:trace>
  <inkml:trace contextRef="#ctx0" brushRef="#br1" timeOffset="63053.64">5662 17956 0,'18'18'16,"-1"17"-16,36 18 16,-17-18-1,-19-17-15,1 17 16,-1 18 0,-34-17 30,-18-54-30,-1-35 0,19 0-1,17 18 1,53-18 0,-18 35-16</inkml:trace>
  <inkml:trace contextRef="#ctx0" brushRef="#br1" timeOffset="63569.01">6138 17886 0,'-35'17'16,"17"1"-16,-17 17 31,-35 71 0,87-88-15,18-1-1,36-17 1,-53 0 0,17-35-1,-35 18 1,0-1-16,0-17 15,0-36 1,-18 18 0,18 18-1,18 35 1,0-18 0,17 36 15,-17 17-16,-18 71 17,0-88-17,0 35 1,17-18 0,1-18-1,35 1 1</inkml:trace>
  <inkml:trace contextRef="#ctx0" brushRef="#br1" timeOffset="63791.17">6526 17868 0,'-17'0'15,"-1"0"1,0 35-1,-17 1 1,18 70 15,34-71-15,-17-18-16</inkml:trace>
  <inkml:trace contextRef="#ctx0" brushRef="#br1" timeOffset="64037.35">6632 17956 0,'18'36'16,"-1"-19"-16,19 19 31,-36-19-31,0 18 16,17 1 15,-17-54-15</inkml:trace>
  <inkml:trace contextRef="#ctx0" brushRef="#br1" timeOffset="64751.85">7320 17992 0,'35'-36'15,"-52"36"17,-19 18-32,1 0 15,-35 17 1,34 0 0,19 0-16,17-17 15,0 35 16,35-35-15,18-18 0,0-18-1,17-17 1,19-142 15,-72 142-31,-34-35 16,-1-1-1,0 0 1,-17 71 0,17 18-1,1 35 1,-1 18 0,18 17-1,18 0 16,-18-35-15,17 0 0,-17-36-16</inkml:trace>
  <inkml:trace contextRef="#ctx0" brushRef="#br1" timeOffset="68026.18">6209 17798 0,'18'0'31,"-36"0"0,18 17 0,0 1-15,0 0 0,0 17-1,0 18 1,18 0-1,-1 0 1,1-36 0,-1 18-1,19-35 1,-1 0 0,0-17-1,1-1 1,-1-17-1,0-89 32,-53 107-31,18-1 0,-17-17-1,-1 17 1,18 36-1,0 0 1,-17-1 0,17 36-1,0 0 1,0-35-16,0 35 16,52 17-1,-16-17 1,-19-18-1,1-17 1</inkml:trace>
  <inkml:trace contextRef="#ctx0" brushRef="#br1" timeOffset="68613.59">6597 17868 0,'18'-17'16,"-1"17"-16,1 17 31,-18 1-16,0-1-15,0 19 16,0-1 0,0 71 31,0-89-32,17-17 1,1-17 15,-18-1-31,18-17 16,17-36-1,0 18 1,1 18 0,-19 35-16,19-17 15,-1-1 1,0 53-1,0 0 1,-17 18 0,-18 18 15,35 52 0,-17-105 0</inkml:trace>
  <inkml:trace contextRef="#ctx0" brushRef="#br1" timeOffset="69580.28">7849 17674 0,'0'-17'16,"-17"34"15,17 1-31,-36 17 16,19 18-1,-19 53 1,19-18 0,17 0-1,0-35 1,0 0 15,0-35-15,17-18-16</inkml:trace>
  <inkml:trace contextRef="#ctx0" brushRef="#br1" timeOffset="70729.1">7920 17886 0,'0'-18'16,"17"18"-16,-34 18 0,34-53 15,-17 52 16,-17 1-31,-18-1 16,-1 19 0,19-19-16,-19 1 15,-17 17 1,18-35 15,18-17 0,52 17-15,71 17 15,-53 1-15,-36 0-16,71-1 16,-52 1-1,34-1 1,-17-17-1,-35-17 1,-1-1-16,1 1 16,0-19-1,-1-17 17,-17 0-17,0 18 1,0 0-1,-17 35 1,-19 0 0,-69 88 15,105-53-15,0 18-1,17-17 1,36-19-1,18 1 1,-1-18 0,18-35-1,-35 17 1,18-17 15,-71-18-15,0 35-1,0 0 1,0 1 0,0 34-1,-18 19 1,71 34 31,-35-70-47,52 0 15,-17 0 1,-17-35 0,17-18-1,-18 0 1,-35 18 15,-18 53 0,-17 52-15,17 1 0,18-1-1,0-17-15,18 71 16,88 193 31,-124-299-32,-17-18 1</inkml:trace>
  <inkml:trace contextRef="#ctx0" brushRef="#br1" timeOffset="71543.68">10019 18080 0,'0'17'0,"0"1"31,18-18-15,-1 0 15,1 0-31,17 0 16,89 18 0,-1-18-1,89 0 1,-18-18-1,17 0 32,-193 18-47,-36 0 16</inkml:trace>
  <inkml:trace contextRef="#ctx0" brushRef="#br1" timeOffset="71994">10248 17886 0,'-35'53'47,"17"-36"-47,-17 1 16,-36 35 15,-17-18-16,0 0 1,53-35 0,-18 18-1,70 0 32,1-18-47,35 17 16,71 36-1,17 18 1,-36-18 0</inkml:trace>
  <inkml:trace contextRef="#ctx0" brushRef="#br1" timeOffset="72526.38">11412 17745 0,'0'-18'16,"18"0"-1,-18 1 1,0 34 15,0 36-15,0 0 0,18 53-1,-18 0 1,0 0-1,17-18 1,-17-53 0,0-17-16,0 17 15</inkml:trace>
  <inkml:trace contextRef="#ctx0" brushRef="#br1" timeOffset="73191.85">11695 17833 0,'17'-18'16,"-17"1"-1,0 34 17,-17-17-32,-1 18 15,-35 17 1,18-17 0,17-1-16,-105 36 46,87-53-30,1 18 0,17-18-1,36 0 63,0 0-62,-1 0-16,1 0 0,35 0 16,35 35-1,-35-17 1,35 35 0,-17-18 15,35 18 0,-124-53 0,18 18-15</inkml:trace>
  <inkml:trace contextRef="#ctx0" brushRef="#br1" timeOffset="82965.8">12065 18062 0,'18'0'78,"-1"0"172,1 0-219,0-17-15,-18-1 15,17 18-15,-17-18-16,35-52 47,-35 52-47,18-17 15,-18 17 1,0 1-1,0 34 32,0 1-31,0-1 0,0 19-1,0 17 1,18 17-1,17-17 1,-35-35-16,35 35 16,1 0-1,16 17 32,-69-70 31,-1-17-62,1 17 0,-1 0-1,-17-18 1,17 18-1,0 0 1,1 0 0,-1 0-1,36 0 32,-1 0-31,1 0-1,0-18-15,17 18 32,35-17-17,19-1 1,-1 18 0,-53-18-1,-17 18-15,17 0 31,-17 0 1,-36 0-1,0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6:53:31.9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25347 13970 0,'0'18'63,"0"-36"15,-18 0-31,1 18-16,17 18 32,17-18-48,1 0-15,-18 18 16,35-18-16,1 17 16,-19 1-1,1-18 1,-36 0 46,18-18-62,-17 18 16,-19 0 0,19-17-1,-1 17 1,18 17 31,53 1-16,-35-18-31,-1 18 16,-34-18 46,17-18-46,-18 18-1,0 0 1,18-18 0,18 18 46,0 0-46,-1 0 31</inkml:trace>
  <inkml:trace contextRef="#ctx0" brushRef="#br0" timeOffset="1373.97">25400 13988 0,'0'17'0,"-18"-17"78,1 0-63,-1 0 1,36 0 47,-1 0 30,-17 18 17</inkml:trace>
  <inkml:trace contextRef="#ctx0" brushRef="#br0" timeOffset="33830.04">25100 17127 0,'-18'0'32,"1"0"-1,17-17-15,-18 17 15,1 0-31,-1 0 15,0 0 1,18-18 15,18 18 32,0 0-63,-1 0 15,-34 0 48,-1 0-63,0 0 16,1 0-1,-1 0-15,0 0 16,18 18 15,18-18-15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40:25.7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8202 6332 0,'-53'-35'16,"18"0"-16,-18-18 15,-18-18-15</inkml:trace>
  <inkml:trace contextRef="#ctx0" brushRef="#br0" timeOffset="3995.84">4833 1111 0</inkml:trace>
  <inkml:trace contextRef="#ctx0" brushRef="#br0" timeOffset="5277.75">4833 1129 0,'0'-18'641,"0"36"-547,-18-18-94,1 18 31,-1 17-31,0 18 16,18 35 15,0 0-15,0-35-1,53 18 1,18-19-1,0-52 1,-19 0 0,19-35-1,-36-18 1,-17 0 0,-18 0-1,0 18-15,-124-71 47,89 89-47,0-1 16,17 18 15,36 18 0</inkml:trace>
  <inkml:trace contextRef="#ctx0" brushRef="#br0" timeOffset="5694.04">5433 1164 0,'0'18'31,"-18"-1"-31,-52 107 47,70-71-32,17 0 1,54 0 0,-18-53-1,17 17 1,-17-52-1,-53 0 1,0-1 0,-53-34-1,-17-1 1,17 36 0,17 17-1,19 18 1</inkml:trace>
  <inkml:trace contextRef="#ctx0" brushRef="#br0" timeOffset="5960.23">5644 1094 0,'0'-18'16,"0"36"15,0-1-31,0 1 16,18 52 0,0 19-1,-18-36 1,35 35-1,0-53 1</inkml:trace>
  <inkml:trace contextRef="#ctx0" brushRef="#br0" timeOffset="6227.42">6015 1147 0,'0'-18'0,"0"36"47,0-1-47,0 18 15,0 54 1,0-1-1,17-35 1,19 0 0</inkml:trace>
  <inkml:trace contextRef="#ctx0" brushRef="#br0" timeOffset="6926.92">6050 1164 0,'0'0'0,"-18"0"15,-17 35 1,0 1 0,35-19-16,-18 19 15,1 52 1,52-18-1,18 1 1,0-36 0,35-17-1,-17-36 1,-19-35 15,-52-88 0,-35 88-15,-18-17 0,-17 34-1,34 19 1,-17 17 0,18 0-1,35 17 1</inkml:trace>
  <inkml:trace contextRef="#ctx0" brushRef="#br0" timeOffset="8190.82">5662 1217 0,'0'-18'15,"-18"18"17,18-17-1,-17 17-16,17 17 17,0 1-17,0 17 1,35 36 0,-17 17 15,17-35-16,-17 35 1,-18 0 0,17-17-1,19 0 17,-36-54-17</inkml:trace>
  <inkml:trace contextRef="#ctx0" brushRef="#br0" timeOffset="11494.17">7091 1182 0,'0'-18'218</inkml:trace>
  <inkml:trace contextRef="#ctx0" brushRef="#br0" timeOffset="11955.5">7108 1111 0,'0'18'46,"0"17"-30,0-17 0,0 158 15,18-105-15,0-36-16,-1 71 15,1-53 1,0 0-1,-18-36 1</inkml:trace>
  <inkml:trace contextRef="#ctx0" brushRef="#br0" timeOffset="12410.82">7355 1235 0,'-17'0'32,"-1"17"-17,0 36 1,18 0-1,0-18-15,0 18 16,53 18 0,18-18-1,0-36 1,-36-34 0,0-36-1,-35-18 1,-35-17-1,0 53 1,17 17-16,-17-17 31,-18 0-15,17 35 15</inkml:trace>
  <inkml:trace contextRef="#ctx0" brushRef="#br0" timeOffset="12676.01">7708 1111 0,'0'18'47,"-17"0"-31,17 17-1,0 35 1,0-17 0,105 88 15</inkml:trace>
  <inkml:trace contextRef="#ctx0" brushRef="#br0" timeOffset="12944.2">8008 1147 0,'0'-53'16,"0"35"-16,0 0 15,0 1 1,-18 34 0,18 19 15,0-1-31,0 18 16,36 70-1,34 54 1</inkml:trace>
  <inkml:trace contextRef="#ctx0" brushRef="#br0" timeOffset="14302.16">7708 1129 0,'0'18'62,"0"-1"-62,0 1 16,0-1 0,0 19-1,18 34 1,17 18-1,-17-52 1,-18-1-16,17 0 16,1 18-1,0-18 32</inkml:trace>
  <inkml:trace contextRef="#ctx0" brushRef="#br0" timeOffset="14884.58">9172 1076 0,'-35'0'15,"0"0"-15,-18 0 16,-18 35 15,18 36-15,18-1-1,35 1 1,53-18 0,35 0-1,18-53 1,-36 0 0,-34-18-16,17-17 15,-53-142 32,-53 142-47,0 0 16,0 17-1,35 18 1</inkml:trace>
  <inkml:trace contextRef="#ctx0" brushRef="#br0" timeOffset="15291.87">9648 1076 0,'-17'18'16,"-54"17"-1,1 18 1,70 88 31,53-123-47,35 17 15,18-35 1,-53-35 0,-36 35-1,18-53 1,-35-18-1,-52 1 1,-37 17 0,36 35-1,-17 18 1,35 18 0,35-1-1</inkml:trace>
  <inkml:trace contextRef="#ctx0" brushRef="#br0" timeOffset="16050.41">10054 1076 0,'-35'18'15,"-18"17"1,35 35-1,1-17 1,34 18 0,160-1 31,-142-52-47,0-18 15,53-18 1,-35-34-1,-53-1 1,-53-36 0,1 54-1,-19 0 1,0 17 0,36 18-1</inkml:trace>
  <inkml:trace contextRef="#ctx0" brushRef="#br0" timeOffset="16283.57">10548 970 0,'0'0'0,"0"18"31,0-1-15,0 54 0,-18 17-1,18 18 1,18-35 0,17-1-16</inkml:trace>
  <inkml:trace contextRef="#ctx0" brushRef="#br0" timeOffset="17116.16">11271 1076 0,'0'-18'15,"0"-17"17,0 53-17,0-1 1,0 1 0,0 70-1,18 18 1,17 0-1,-17-36 1,17 1 0,-17-71-16</inkml:trace>
  <inkml:trace contextRef="#ctx0" brushRef="#br0" timeOffset="17516.45">11642 1129 0,'0'-18'15,"-18"36"1,0 0 0,1 34-1,-1 1 1,18 36-1,35-37 1,36 1 0,-18-53-1,53 0 1,-36-53 0,-52-17-1,-36-18 16,-35 17-15,-105-52 15,140 123-15</inkml:trace>
  <inkml:trace contextRef="#ctx0" brushRef="#br0" timeOffset="17757.62">12100 970 0,'0'18'16,"0"-1"0,0 19-16,0 17 15,0 35 16,0 18-15,18-18 0,52 18-1</inkml:trace>
  <inkml:trace contextRef="#ctx0" brushRef="#br0" timeOffset="18020.8">12471 970 0,'0'-35'16,"0"52"15,17-17-15,1 53-16,17 36 31,-17-19-15,17 36-1,0 70 1</inkml:trace>
  <inkml:trace contextRef="#ctx0" brushRef="#br0" timeOffset="18980.49">2787 2046 0,'-18'0'0,"-17"18"31,53-18 16,-1 0-31,19 0-16,52 0 15,0-18 1,-53 18-16,36 0 15,35-18 17,-89 18-32</inkml:trace>
  <inkml:trace contextRef="#ctx0" brushRef="#br0" timeOffset="19230.66">2981 1940 0,'-35'0'16,"35"-17"-16,-18 17 15,18 17 32,0 1-47,35 35 16,18 53-1,-17-53 17,-19-18-32,36 18 0</inkml:trace>
  <inkml:trace contextRef="#ctx0" brushRef="#br0" timeOffset="19713">3140 1817 0,'-71'-53'0,"18"18"16,-70 35-1,35 17 1,52 1-16,-34 17 15,-18 71 17,52 17-17,54 1 1,52-54 0,89 36-1,35-70 1,36-36-1,-89-36 1,-88 1-16,88-159 47,-141 123-47,-89-17 16,19 35-1,-54 36 1,19 17-1,69 0 1</inkml:trace>
  <inkml:trace contextRef="#ctx0" brushRef="#br0" timeOffset="22978.33">4957 2222 0,'0'-17'0,"0"-1"47,0 1-31,0 34-1,0 1 1,0 17 0,17 53-1,1-17 1,-1 17-1,1 0 1,17-35 0</inkml:trace>
  <inkml:trace contextRef="#ctx0" brushRef="#br0" timeOffset="24310.28">5433 2152 0,'0'-18'594,"-18"18"-547,18-17-31,-18 17-1,18-18 32,-17 18-31,17 18 78,0-1-79,0 1 1,0 0-16,0 34 15,17 37 1,1-1 0,0-35-1,-18-18-15,17 18 16,1-18 0,-18 1 15,18-36-16</inkml:trace>
  <inkml:trace contextRef="#ctx0" brushRef="#br0" timeOffset="25274.96">5838 2187 0,'-17'18'15,"-1"-18"-15,-35 53 16,0 0 0,36 17 15,34-17-16,36 0 1,18-18 0,17-35-1,-17-17 1,-54-1-16,18-17 16,-17-18-1,-36-35 1,-140-36 31,122 124-47,-16-17 15,16 17 1</inkml:trace>
  <inkml:trace contextRef="#ctx0" brushRef="#br0" timeOffset="25525.14">6315 2046 0,'0'18'47,"0"-1"-32,0 177 32,0-123-47,35-18 16,-35-18-16,35 18 16</inkml:trace>
  <inkml:trace contextRef="#ctx0" brushRef="#br0" timeOffset="27439.5">7161 2346 0,'-17'0'0,"17"-18"0,0 36 78,0 0-62,35 87 15,0-16-15,-17-36 0,35 17-1,-36-17 1,1-35-1</inkml:trace>
  <inkml:trace contextRef="#ctx0" brushRef="#br0" timeOffset="27705.69">7408 2293 0,'0'-18'15,"0"36"17,0 70-1,36-35-15,-1 35-1,-17-35 1,17 18-1,18-36 1</inkml:trace>
  <inkml:trace contextRef="#ctx0" brushRef="#br0" timeOffset="28166.02">7849 2346 0,'-17'0'15,"-19"71"17,1-36-17,35 35 1,18 1-1,35-36 1,35-17 0,-18-36-1,1-17 1,-71-36 0,-18 18-1,-17-17 1,-36 17-1,1 18 17,52 35-17,1 0 1</inkml:trace>
  <inkml:trace contextRef="#ctx0" brushRef="#br0" timeOffset="28427.2">8237 2170 0,'0'17'47,"0"1"-47,0 17 16,0 53-1,18-17 1,17 17 15,18 0-15,-35-35 0,-1-35-16</inkml:trace>
  <inkml:trace contextRef="#ctx0" brushRef="#br0" timeOffset="30122.41">9331 2134 0,'-18'0'0,"1"18"16,-1-18-1,-17 0 1,-36 18 0,18 17 15,36 0-15,17 36-1,0-18 1,70-18-1,18-17 1,-35-18 0,36-18-1,-37-123 17,-52 105-17,-35-16 1,-18 16-1,36 19 1,-19 17 0,54 0 15</inkml:trace>
  <inkml:trace contextRef="#ctx0" brushRef="#br0" timeOffset="30519.69">9807 2081 0,'0'18'16,"-17"-18"-16,-89 88 47,88-53-47,18 18 15,53-17 17,0-19-32,35-17 31,-35-35-15,-35 17-1,-18-35 1,-18-17-1,-35 17 1,0 35 0,36 18-16,-19-17 15,1 17 1</inkml:trace>
  <inkml:trace contextRef="#ctx0" brushRef="#br0" timeOffset="30752.86">10178 1958 0,'17'-18'0,"-17"36"31,-17-18-15,17 18-1,0-1-15,0 18 16,0 54 0,17-19-1,36 1 1</inkml:trace>
  <inkml:trace contextRef="#ctx0" brushRef="#br0" timeOffset="31169.15">10601 1940 0,'-18'0'16,"-17"18"-1,0 35 1,-1 17 0,36-17-1,18 18 1,53-18 0,17-36-1,-18-17 1,1-88 31,-71 35-47,-18 0 15,-35 36 1,-17-1 15,-1 18-31</inkml:trace>
  <inkml:trace contextRef="#ctx0" brushRef="#br0" timeOffset="32866.36">11430 2064 0,'0'-18'15,"0"0"17,0 36 15,0 0-47,0-1 15,0 54 1,0-1-1,18-34-15,-1 17 16,19 35 0,16-53-1</inkml:trace>
  <inkml:trace contextRef="#ctx0" brushRef="#br0" timeOffset="33250.61">11818 2099 0,'0'-18'16,"-18"18"-16,-52 18 16,35 0-1,-1 35 1,36 17-1,36 1 1,-1-36 0,-18-35-16,36 18 15,36-36 1,-19-17 0,-52-18 15,-18 0-16,-159-106 17,141 141-17</inkml:trace>
  <inkml:trace contextRef="#ctx0" brushRef="#br0" timeOffset="33632.9">12206 2028 0,'-18'0'0,"1"18"16,-1 0-16,-17-1 31,35 36-16,0 0 1,141 0 15,-88-53-15,17-18 0,-70-17-1,0 0 1,-35-18-1,-18 0 1,0 18 0,53 17-1</inkml:trace>
  <inkml:trace contextRef="#ctx0" brushRef="#br0" timeOffset="33982.15">12665 1993 0,'-36'35'32,"19"-17"-32,-1 17 15,18 18 1,35 0-1,54-35 1,-1-1 0,-35-34-1,35-18 1,-53-1 0,-17-34-1,-36 17 16,-52 18-15,-54 17 0,89 18-16</inkml:trace>
  <inkml:trace contextRef="#ctx0" brushRef="#br0" timeOffset="35683.36">4145 2999 0,'-18'0'16,"18"17"-16,18-17 15,17 0 1,1 0-16,17 0 16,88 0-1,53 0 1,17 0 15,-34 0-15,123 18-1,35-18 1,0 0 0,-106 18-1,142-18 1,564 52 15,-653-52-15,123 18-1,-122 0 1,122-1 0,19 1-1,-160 0 1,142-18 15,0 0-15,-1 17-1,-34-17 1,-142 0 0,124 0-1,-36 0 1,-17 0-1,282-17 32,-511 17-47,123 0 16,-53-18 0,-53 18-1,-17 0 1,-18 0 15,-18 0-15,0 0-1,36 18 1,-18-18 0,17 0-1,-34 0 1,16 0-1,-34 0 1,0 17 31</inkml:trace>
  <inkml:trace contextRef="#ctx0" brushRef="#br0" timeOffset="40507.78">4886 3722 0,'18'0'15,"-36"0"63,18 17-31,-18-17 78,1 0-109,34 0 93,1 0 157,-18 18-94,0 0 297,0-36-141,0 0-313</inkml:trace>
  <inkml:trace contextRef="#ctx0" brushRef="#br0" timeOffset="40776.98">4957 3634 0,'0'-18'16,"-18"0"0,0 1-1,18 34 17,0 1-17,0 0-15,-17 211 47,17-194-47,17 71 16,19-18-1,-1-35 1,18-53 15</inkml:trace>
  <inkml:trace contextRef="#ctx0" brushRef="#br0" timeOffset="41092.21">5327 3669 0,'0'-18'16,"0"36"31,0 35-32,0 0 1,0-18-16,0 36 16,18 34 15,17-16-16,0-37 1,-17-34-16</inkml:trace>
  <inkml:trace contextRef="#ctx0" brushRef="#br0" timeOffset="41974.84">5838 3634 0,'0'-18'31,"-17"18"0,-1 0 32,18-18-63,-17 18 15,17-17 1,0 34 46,0 1-62,0 17 16,0 18 0,0 35-1,0 18 1,35 0-1,-18-71 1,-17 1-16,18-19 16</inkml:trace>
  <inkml:trace contextRef="#ctx0" brushRef="#br0" timeOffset="42295.06">6209 3545 0,'0'-17'16,"0"34"15,0 1-31,0 0 15,0 70 1,0 18 0,0-18-1,18-18 1,52 72 15</inkml:trace>
  <inkml:trace contextRef="#ctx0" brushRef="#br0" timeOffset="44354.52">7373 3792 0,'-18'-17'47,"1"17"-31,-1 17-16,0 1 15,-17 17 1,18 36-1,-1-36 17,18-17-32,0 35 15,53 0 1,159-36 15,-177-17-15,-18-17-16,36-19 15,-35-17 1,-18 0 0,0 18-16,-18-35 15,-35 17 1,-17 17 0,35 19-1,17-1 1,18 36 31</inkml:trace>
  <inkml:trace contextRef="#ctx0" brushRef="#br0" timeOffset="44638.73">7743 3545 0,'0'-17'0,"0"34"31,0 1-15,0 0-1,0-1-15,18 72 16,17-1-1,-17 0 17,17-35-17,1 0 1,-19-36-16</inkml:trace>
  <inkml:trace contextRef="#ctx0" brushRef="#br0" timeOffset="44959.96">8079 3528 0,'0'-18'15,"0"36"16,0-1-15,0 19 0,17-1-1,-17 71 1,18-53 0,-18-18-16,18 18 15,17 17 1,-18-52-16</inkml:trace>
  <inkml:trace contextRef="#ctx0" brushRef="#br0" timeOffset="45354.24">8396 3581 0,'-18'17'0,"-52"1"31,35 17-15,17-17-16,0 35 16,18 35-1,18-17 1,53-19-1,105-69 17,-123-18-17,-18-18 1,-35 0 0,-18-35-1,-34 35 1,-19 0-1,36 35 1,-18 18 0</inkml:trace>
  <inkml:trace contextRef="#ctx0" brushRef="#br0" timeOffset="47986.11">9684 3933 0,'0'18'47,"-18"0"-31,0-1-1,18 36 1,-17-17 0,17 52-1,17-18 1,54 1 0,-18-53-1,17-18 1,-17-36-1,-17-17 1,-36-17 0,0-1-1,-141-105 32,88 141-31,17 35-1,19 0 1,34 0 0,36 0-1</inkml:trace>
  <inkml:trace contextRef="#ctx0" brushRef="#br0" timeOffset="48367.38">10125 3792 0,'-18'0'16,"0"18"-1,1 17-15,-18 36 32,70 123-1,-18-177-16,72 19 1,-1-36 0,-35-18-1,-18-35 1,-35-35 0,0 35-1,0 35-15,-35-34 16,-18-1-1,-35 35 1,35 18 0,35 0-1</inkml:trace>
  <inkml:trace contextRef="#ctx0" brushRef="#br0" timeOffset="50066.59">10619 3651 0,'0'-17'78,"0"-1"-47,0 36 63,0-1-79,0 1-15,0 0 16,0 87 0,17 1-1,-17 0 1,53 35 15,-35-123-15</inkml:trace>
  <inkml:trace contextRef="#ctx0" brushRef="#br0" timeOffset="50498.89">10971 3563 0,'-17'0'31,"17"18"0,0-1-15,17 19 0,1 17-16,-18 17 15,18 36 1,-1 0 0,-17-18-1,18-35 16,-18-36-31,0 1 16,18 0 0,-1-18-1</inkml:trace>
  <inkml:trace contextRef="#ctx0" brushRef="#br0" timeOffset="52330.18">12277 3845 0,'0'-17'16,"0"-1"15,-36 18-15,1 0-1,0 35 1,0 1-1,17-19-15,-17 18 16,-18 36 0,53 17-1,17-17 1,124-18 31,-105-53-47,34-36 15,-70 1 17,18-53-17,-36 17 1,-35 1 0,0 17-1,36 35 1,-1 18-1</inkml:trace>
  <inkml:trace contextRef="#ctx0" brushRef="#br0" timeOffset="52717.47">12594 3739 0,'0'-17'15,"0"34"17,-17-17-17,-19 53 1,19 0 0,17 35-1,17 1 1,54-36-1,-18-36 1,-18-17-16,18-17 16,0-19-1,-36-17 1,-17-35 0,-35 53-1,-141-53 32</inkml:trace>
  <inkml:trace contextRef="#ctx0" brushRef="#br0" timeOffset="52996.67">13000 3651 0,'17'0'16,"-17"18"31,0 0-47,0 34 15,0 54 1,71 124 31,-71-195-32,18-18-15,-1 19 0</inkml:trace>
  <inkml:trace contextRef="#ctx0" brushRef="#br0" timeOffset="53263.86">13353 3669 0,'0'-18'16,"0"36"15,0 0-15,0-1-16,0 36 15,35 194 32,-35-159-31,0-53-16</inkml:trace>
  <inkml:trace contextRef="#ctx0" brushRef="#br0" timeOffset="57793.08">2522 5556 0,'-35'18'15,"0"-18"1,-71 35 31,88-35-31,18 18-16,-35 17 31,17 0-16,18-17 1,18 0 0,35-18-1,0 0 1,-18-18 0,18-17-1,-18-1 1,-17 1-1,0-35 1,17 34 0,-17-140 31,-18 158-32,0 1 1,17-1-16,-17 0 15,0 36 32,0 0-31,0 17 0,-17 0-1,17 18 1,-18 0-1,0 35 1,18-70-16,0 35 16,0 17-1,18 19 32,0-72-47</inkml:trace>
  <inkml:trace contextRef="#ctx0" brushRef="#br0" timeOffset="58083.28">2822 5733 0,'0'17'31,"-17"-17"-15,17 18-1</inkml:trace>
  <inkml:trace contextRef="#ctx0" brushRef="#br0" timeOffset="59340.18">3475 5539 0,'-18'0'0,"1"-18"15,17 0 32,17 18-31,1 0-1,35 0-15,35-17 16,-17 17 0,34 0-1,-34-18 16,-18 18-15,-36 0-16</inkml:trace>
  <inkml:trace contextRef="#ctx0" brushRef="#br0" timeOffset="59805.51">3757 5486 0,'0'0'0,"-18"17"16,18 1 0,0 17-1,0 18 1,0 18 0,0-36-1,18 18 1,0 0-1,-18-36 17,-18-17-1,-17 0-15,-18 0-1,0-17 1,0 17-1,35 0 1,18 17 0,36-17-1,52 18 1,-35-18 0,53 0-1,-1 0 1</inkml:trace>
  <inkml:trace contextRef="#ctx0" brushRef="#br0" timeOffset="60321.87">4075 5627 0,'-18'17'0,"18"1"32,-18-18-32,18 18 15,0-1-15,0 19 16,18 34 0,-18-35-1,0 1 1,0-19 15,18-34 0,-1-36-15,-17 18 0,71-54 15,-54 72-16,19 34 1,-19 1 0,36 17-1,-53-17 1,36 17-16,-19 18 16,1-18-1,-1 1 1,1-19-1</inkml:trace>
  <inkml:trace contextRef="#ctx0" brushRef="#br0" timeOffset="60717.16">4445 5768 0,'0'-35'15,"53"17"32,-53 36-47,35-1 16,0 36-1,1 0 1,-19-18 0,19 1-1,-19-19 1,1-34-1,17-1 1,-35 0 0,18-17-1,17-35 1,-17-19 0,17 36-1,-35 18 1</inkml:trace>
  <inkml:trace contextRef="#ctx0" brushRef="#br0" timeOffset="62581.48">5239 5609 0,'-18'0'15,"0"0"1,18 18 0,0 52-1,-17-34 1,-18 122 31,35-140-47,0 0 0,0-36 47,0 0-32,0-52 1,35-18 0,-35 17-1,35 18 1,-35 36-1,35 34 1,1 18 0,-1 54-1,18-19 1,0 1 0,35-36 30,-70-35-46,-18-53 16,17 18 0,1-36 15,-18 1-15,0 17-1,0 35 1,0 36-1,18-1 1,-18 36 0,0 18-1,0-18 1,17 17 0,1-17-1,-1 0 32</inkml:trace>
  <inkml:trace contextRef="#ctx0" brushRef="#br0" timeOffset="62841.67">5891 5874 0,'0'17'32,"-17"-17"-17,17 18 1,-18 17 0,18-17-1,0 0-15,0-1 16,0 1-1</inkml:trace>
  <inkml:trace contextRef="#ctx0" brushRef="#br0" timeOffset="63019.78">5927 5697 0,'-36'-17'15,"19"-1"1,17-17 0,17 35 15,1 0-31</inkml:trace>
  <inkml:trace contextRef="#ctx0" brushRef="#br0" timeOffset="63436.09">6209 5750 0,'0'53'16,"-18"-35"-16,-17 17 16,-18 36-1,18-54 1,17 19-1,18-19 1,18-17 0,17-35-1,36 0 1,17-18 0,-35 0-1,-18 18 1,-35 17-16,0 0 15,-106 106 48,106-70-47,-17 17-1,17 18 1,52 0-1</inkml:trace>
  <inkml:trace contextRef="#ctx0" brushRef="#br0" timeOffset="63836.37">6950 5680 0,'0'-18'16,"-53"0"-1,18 18 1,-18 36 0,0 34-1,17 18 1,36-17 0,0-53-16,36 52 15,17-35 1,35-17-1,18-36 1</inkml:trace>
  <inkml:trace contextRef="#ctx0" brushRef="#br0" timeOffset="64191.63">7144 5944 0,'0'-106'47,"-36"89"-31,-52 34-1,71 19 1,-1-1 0,18-17-16,0 17 15,53 18 1,35-18 0,-17-35-1,-18 0 1,-36-53-1,-17-17 1,-53-1 0,0-17-1,53 53 17,-17-18-17,123-18 1</inkml:trace>
  <inkml:trace contextRef="#ctx0" brushRef="#br0" timeOffset="64463.82">7567 5503 0,'0'0'0,"71"-17"15,-18-1 1,-53 36 0,0-1-1,-53 36 1,0 53-1,35 18 1,18-1 0,0-35-1,18 0 1,52-35 15,-17-35-15,0-36-16</inkml:trace>
  <inkml:trace contextRef="#ctx0" brushRef="#br0" timeOffset="65272.4">6209 5680 0,'-18'0'16,"1"0"-1,-1 0 1,18 17 62,0 1-78,0 0 16,0 17-1,18 0 1,-1 36-1,-17-18 1,0 0 0,-106 35 31,89-71-47</inkml:trace>
  <inkml:trace contextRef="#ctx0" brushRef="#br0" timeOffset="68413.63">9172 5856 0,'-17'0'16,"-19"0"-1,54 0 63,0 0-78,17 18 16,53-18 0,106 0-1,18 17 1,-106-17 0,-54 0-16,37 18 15,-1-18 1,-35 0-1,-36 0 1,-17-18 15,-35 1-15,0-19 0,-36-34 30,71 52-46,18 18 63,0 18-47,17-18-16,18 18 15,17 34 1,-17 1-1,-53-17 1,0 34 0,-70 1-1,-1-1 1,36-34 0,35-19-16</inkml:trace>
  <inkml:trace contextRef="#ctx0" brushRef="#br0" timeOffset="71801.03">12612 5786 0,'0'-18'62,"17"18"-30,1 0-17,-18-18-15,0 1 47,-18 17-16,1 0-15,-124 0 15,105 0-15,1 0 0,-35 17-1,17 1 1,17 0-1,19-1 1,17 1-16,-18-1 16,18 19 15,0-19-15,0 1-1,0 0 1,35-1-1,1 1 1,-1-18 0,-17 0-16,123 18 47,-106-18-47,18 17 15,-35-17 1,-1 18-1,1 17 1,-18-17 0,0-1-1,0 1 17,0 0-17,-18 17 1,1-35-1,-19 18 1,1-18 0,-18 17-1,-53-17 32,89 0-47,-1 0 16,0 0-1,18-17 1,-17 17 0</inkml:trace>
  <inkml:trace contextRef="#ctx0" brushRef="#br0" timeOffset="75424.61">12153 6403 0,'18'0'62,"35"0"-62,-36 0 16,72 0 0,-37-18-1,19 18 1,-36 0-1,-35 18 1,-17 0 0,-36-1-1,-35 18 1,-36 1 0,36-1-1,53-17 16,35-1-15,17-17 0,177 0 15,-158 0-15,34 0-1,-35 0 1</inkml:trace>
  <inkml:trace contextRef="#ctx0" brushRef="#br0" timeOffset="77759.27">15434 5750 0,'0'18'0,"-18"-18"32,1 0-17,-1 0 1,0 0-1,36 18 32,0-18-31,35 0 0,17 0-1,-35 0 1,-17 0-16,17 0 15,18 0 1,-35-18 0,0 18-1</inkml:trace>
  <inkml:trace contextRef="#ctx0" brushRef="#br0" timeOffset="78502.8">15557 5838 0,'-17'0'47,"17"18"-1,0 0-30,0-1-16,0 19 16,0 17 15,0-36-15,0 1-16,0-1 15,0 19 1,0-19-1,0 1 17</inkml:trace>
  <inkml:trace contextRef="#ctx0" brushRef="#br0" timeOffset="78787">15363 6103 0,'0'18'16,"18"-18"-1,53 0 1,34 0 0,1 0-1,-53 0 1,-35 0-16,17 0 16</inkml:trace>
  <inkml:trace contextRef="#ctx0" brushRef="#br0" timeOffset="79219.31">15769 6015 0,'18'17'47,"-1"1"-32,-17 0 1,0 17-1,18 0 1,0 1 0,-18-19-1,0 1 1,0-36 0,0-17-1,17-18 1,1 0-1,0 18 1,17 35 31,0 17-31,-17 1-1,35 35 1,-53 0-1,35-35 1,-35-1-16</inkml:trace>
  <inkml:trace contextRef="#ctx0" brushRef="#br0" timeOffset="79586.57">16210 6050 0,'0'18'47,"0"-1"-32,53 72 17,-35-54-17,-1 0 1,19-17-1,-19-18 1,19-35 0,-19-1-1,-17 19-15,35-36 16,-17-36 0,0 19-1,-1 52 1,-17 1-1</inkml:trace>
  <inkml:trace contextRef="#ctx0" brushRef="#br0" timeOffset="80997.57">16827 5909 0,'-17'0'16,"17"35"15,0 1-15,-18 16-1,18 1 1,0-17 0,0-19-1,0-34 16,0-19-15,0-17 0,35 1-1,-35 16 1,0 19 15,18 17-15,35 88 15,-53-71-15,18 1-16,-1 0 15,1-1 1,0 1 0,-18-36-1,35-17 1,-17-18-1,-1 0 1,1 36 0,-18-1-1,17 18 17,-17 18-17,18 17 1,17 0-1,-35-17-15,71 52 47,-53-70-47,17 0 16,-18-17 0,36-1-1,-17-17 1,-19 17-1,-17 36 32,0-1-47,0 19 32,0 17-17,0-18 1,0 18-1,0-35 1,18-18-16</inkml:trace>
  <inkml:trace contextRef="#ctx0" brushRef="#br0" timeOffset="81178.7">17462 5891 0,'-17'-17'16,"34"17"46,1 0-46,0 0-16</inkml:trace>
  <inkml:trace contextRef="#ctx0" brushRef="#br0" timeOffset="81617">17657 5997 0,'0'53'15,"-18"0"1,-35-18-1,35 1 1,1-19 0,17-34 15,0-1-31,70-17 31,-34-18-15,-1 17-1,18 1 1,-36 0 0,1 35-1,-18 35 17,-18 0-17,-17 18 1,35-17-1,0 17 1,53-18 0,-35-35-1</inkml:trace>
  <inkml:trace contextRef="#ctx0" brushRef="#br0" timeOffset="82483.63">18274 5856 0,'0'-18'15,"-18"18"1,-52 53 15,52-35-31,0 0 16,1-1-16,-19 36 15,1 18 1,35-1 0,53 1-1,-18-53 1,54-18 0,-19-18 15,18-35-16,-52 18 1,-36-1 0,0 19-1,-18 34 1,-17 1 0,17 106 30,36-124-46,-1 35 16,19-18 0,-19-34-1,-17-18 1,0-18 0,0 0 15,0-18-16,0 1 1,0 17 0,0 17-1,71 1 1,-1 0 0,36-18-1,53 0 32,-177 106-16,-17 35-15,35-53-16,-18 36 16,1 35 15,17 0-16,17-18 1,19-35 0,-1-18-16</inkml:trace>
  <inkml:trace contextRef="#ctx0" brushRef="#br0" timeOffset="83299.28">20179 5891 0,'18'0'0,"-18"-17"47,-18 17-47,0 0 16,-35 0-16,-17 35 31,17 0-16,18 36 1,35 17 0,17-17-1,36-36 1,53 18 0,0-53-1,-71 0-15</inkml:trace>
  <inkml:trace contextRef="#ctx0" brushRef="#br0" timeOffset="84280.98">20461 6138 0,'0'-35'16,"0"70"-16,-106-105 47,89 87-32,-1 1-15,18 35 31,0 0-15,35-18 0,36-17-1,-18-18 1,0-18 0,-36-17-1,-17-18 1,0-18-1,0 36 1,18 17 0,0 18-1,105 89 32,-105-72-31,-18 19-1,0-1 1,0 0 0,17-52 15,1-1-15,35-17-1,0-18 1,0 0-1,-18 53 1,-17 0-16,-1 0 16,-17 17-1,18 19 1,17 70 31,-35-89-32,18-17-15,17 18 16,18-18 0,0 0-1,17-35 1,1-36 0,-18 0-1,-35 36 1,-18-18-1,-18 36 1,-35 17 0,18 52-1,17-16 1,36 34 0,52 124 30,-70-158-30,0-19 0,-70-34-1,-1-1 1,18-53 0,53 36-1</inkml:trace>
  <inkml:trace contextRef="#ctx0" brushRef="#br0" timeOffset="84514.15">21519 5838 0,'53'0'0,"-17"0"16,-36 18 0,0 35-1,-53 176 32,53-176-31,0 53-1,0-35 1,0-36-16,17 0 16</inkml:trace>
  <inkml:trace contextRef="#ctx0" brushRef="#br0" timeOffset="84719.29">21555 6209 0,'-18'0'0,"18"-18"16,18 18 15,-18 18-31,88-18 16,-18 18-1</inkml:trace>
  <inkml:trace contextRef="#ctx0" brushRef="#br0" timeOffset="85831.09">22084 6174 0,'0'-36'16,"-18"19"-1,-17-1 1,-36 18-1,18 0 1,18 35 0,35 36-1,0-18 1,0 17 0,53-34-1,-18-36 1,1-18-1,52-176 32,-70 159-31,-18-1 0,0 19-1,-18 17 1,0 53-1,1 35 1,17-35 0,35 35-1,35-35 1,1-53 0,-18 0-1,0-35 1,-18-18-1,-17 0 17,-54 53 15,36 17-47,-17 19 15,17 52 1,0-18-1,17-17 1,36-17 0,0-36-1,0-18 1,-18-17 0,36-36-1,-36 18 1,1 0-1,-36 71 32,17 105-15,1-105-17,17 35 1,18 0-1,18-53 1,-1-18 0,-17 1-1,18-72 1,17-69 0,-18-19-1,-34 36 1,-36 71-1,-36 34 1,-34 72 15,-18 52-15,-1 229 15,89-264-15,0 53-1,36-35 1</inkml:trace>
  <inkml:trace contextRef="#ctx0" brushRef="#br0" timeOffset="86013.21">23019 6174 0,'-36'-18'16,"19"18"-16,34 18 31,72-1-15,16 1-16</inkml:trace>
  <inkml:trace contextRef="#ctx0" brushRef="#br0" timeOffset="86922.86">25100 6385 0,'-35'-17'15,"0"17"1,17 0 0,18 17-1,18-17 1,34 0-1,143 36 17,-143-36-17,54 17 1,-70-17 0,-36 18 15</inkml:trace>
  <inkml:trace contextRef="#ctx0" brushRef="#br0" timeOffset="87211.06">25100 6667 0,'0'0'0,"18"36"47,52-19-31,-17 1-1,0-18 1,0 18-1,0-18 1</inkml:trace>
  <inkml:trace contextRef="#ctx0" brushRef="#br0" timeOffset="88911.27">26864 6032 0,'-18'0'47,"1"0"-47,-54-17 16,-52 17 15,87-18-31,-34 18 0,-36-17 31,71 17-15,17 17-1,18 36 1,0 53 0,18 35-1,-1 53 1,-17-70 0,0 70-1,-35 0 1,-18 0-1,-35 158 32,53-263-47,17 52 32,0-35-17,18-54 1,36 19-1,17-36 1,35 18 0,-35-35-1,53 17 1,-1-35 0,1-17-1</inkml:trace>
  <inkml:trace contextRef="#ctx0" brushRef="#br0" timeOffset="89943.01">27446 6421 0,'0'-18'15,"0"0"1,0 1-1,-18-19 1,-34 1 0,-19 17-1,-70 54 32,106-19-31,17 54-1,18-18 1,18-18 0,52-17-1,1-1 1,17-52 0,-53 0-1,-17 17-15,17-17 16,0-18-1,-35 18 1,0 52 31,0 1-47,-35 229 47,35-212-32,0 36 1,0-1 0,0-17-1,0-35 1,-53 0 0,0-18-1,0 0 1,0-36-1</inkml:trace>
  <inkml:trace contextRef="#ctx0" brushRef="#br0" timeOffset="90602.48">28504 6562 0,'0'-18'31,"18"0"-15,0 18-1,17-17-15,71 17 47,-89 0-47,1 17 16,17 36-1,-35 0 1,-35 35 0,-18-35-1,-35 18 1,0-18-1,53-36 1,35 1 0,17-18-1,54 18 1,35-1 0,-18 1 15,35 0-16,36-18 17</inkml:trace>
  <inkml:trace contextRef="#ctx0" brushRef="#br0" timeOffset="92373.74">27111 7567 0,'-18'0'296,"1"0"-233,17-18 15,0 1-47,17 17-15,-17-18-16,36 18 16,-19 0-16,1-17 15,35 34 1,-18 1 15,-35 17-15,0 0-1,-18 18 1,-52 0 0,17 0-1,0-18 16,71-35 1,17 0-17,0 0 1,53 18 0,1-18-1,-19 18 1,-17-18 15,0 17-15,0-17-1,-35 0-15</inkml:trace>
  <inkml:trace contextRef="#ctx0" brushRef="#br0" timeOffset="93205.33">28698 7691 0,'0'-18'15,"0"-17"17,-35 17-17,-53 0 1,35 18 0,-35 0-1,35 18 16,53 17-15,0-17 0,0 0-16,53-1 15,53 18 1,-53-35 0,17-17-1,-52-1 1,-1-17-1,-17 17 1,0 1 31,0 34-47,-17 19 16,-1 34-1,1 18 1,-1 0 15,18 18-15,0 0-1,0-53 1,0-35 0,-53-1-1,-18-34 1,-17-36-1,71 35-15</inkml:trace>
  <inkml:trace contextRef="#ctx0" brushRef="#br0" timeOffset="94455.22">29281 6403 0,'0'-18'16,"0"1"31,17 17-47,1 0 16,17 0-1,53 17 1,18 1-1,-35 0 1,17-1 0,0 1-1,-53-1 1,-35 1 0,-17 158 30,-19-105-46,1 70 32,0-17-17,-18 52 1,0 36 0,0-18-1,18-71 1,0 54-1,-1-19 1,-17-52 0,18 0-1,0-53 1,0 35 0,35-35-1,0 35 32,-18-70-16,0-18-15,1 0 0,-19 0-1,1-18 1,-18 1-1,18 17 1</inkml:trace>
  <inkml:trace contextRef="#ctx0" brushRef="#br0" timeOffset="102979.27">6421 7743 0,'0'18'47,"-18"-18"-31,0 0 265,1-18-250,-1 18 1,0 0-17,1 0 1,-1 0-16,-17 0 15,17 0 1,-35 0 15,18-17-15,-18 17 0,18 0-1,17 0-15,0 0 16,-17 17-1,0 72 17,17-19-17,1 36 1,17-53-16,-18 35 16,0 53-1,18-35 1,0 35-1,-35-17 1,17 34 15,-17-16-15,18-54 0,-1 18-1,18-36 1,0-35-1,18-17 1,123 35 31,-106-35-47,88-18 16,-52 0-1,35 17 1,0-17-1,-53 0 1,-18-17 0</inkml:trace>
  <inkml:trace contextRef="#ctx0" brushRef="#br0" timeOffset="104061.04">6985 7867 0,'0'-18'0,"18"18"16,-18-17 15,0-1-15,-18 18-1,0 0 1,-52-18-1,35 36 1,-54 0 0,36 17-1,36 0 1,34 53 31,19-70-47,52 0 15,-35-18 1,-18 0-16,18-18 16,18-17 15,-54-18-15,-17 0-1,0 18 1,0 17-1,0 0 1,-17 18 0,17 18-1,0 0-15,0 17 16,0 35 0,17 142 30,-17-159-46,0-18 16,0 18 0,0-17 15,-35-19-15,-36 1-1,1-18 1,52 0-16</inkml:trace>
  <inkml:trace contextRef="#ctx0" brushRef="#br0" timeOffset="105026.73">6703 8890 0,'-18'0'15,"0"0"-15,-17-18 16,35 1-1,53-19 32,-18 19-31,36 17 0,-36 17-1,36 19 1,-54 34-1,-17-34 1,0-1-16,-35 18 16,-35 17-1,17-34 1,17-19 0,36 1-1,53-18 16,0-18-15,177 1 31,-195 17-31,0-18-16</inkml:trace>
  <inkml:trace contextRef="#ctx0" brushRef="#br0" timeOffset="106336.66">8132 8061 0,'-18'0'62,"18"-18"-15,0 1-16,18-1-31,-1 18 16,1 0-16,-1-18 0,19 18 31,52 36 0,-88-19-15,0 19 0,-18 52-1,-52-18 1,-1 19 0,36-54-1,0-18 1,17 1-1,36 0 1,17-18 0,35 0-1,1 0 1,17 0 0,-53 0 15,18 0-16</inkml:trace>
  <inkml:trace contextRef="#ctx0" brushRef="#br0" timeOffset="107208.28">8149 8872 0,'0'-17'16,"0"-1"-16,0 0 15,-17 18 1,-54-17 0,0 34-1,18-17 16,36 18-31,-18 0 16,-1 88 15,89-71-15,18-18 0,-36-17-1,36-17 1,-1-18-1,-52-18 1,-18 17 0,0 19-1,0 52 17,0 0-17,0 18 16,0-35-31,0 52 16,0 19 0,17 87 31,-34-158-47,-54 17 15,-35-17 1,1-36-1</inkml:trace>
  <inkml:trace contextRef="#ctx0" brushRef="#br0" timeOffset="108156.96">8714 7937 0,'0'-17'16,"17"17"15,1 0-31,35 0 16,0 0 0,-18 0-1,18 35 16,0 0-15,-53 18 0,0 18-1,0-53-15,0 52 16,-18 54 0,-35-19-1,-17 160 16,52-177-15,0 53 0,1 0-1,-1-70 1,18 17 0,-17-35-1,17 0 1,-36-18 15,19-17-15,-36 0-1,-18-18 1,-17 0 0,35-18-1</inkml:trace>
  <inkml:trace contextRef="#ctx0" brushRef="#br0" timeOffset="109389.83">10089 8026 0,'-17'0'32,"-1"0"-32,1-18 15,-54 18 1,18 0 0,-35 0-1,0 0 1,35 0-1,35 0 1,18 18 0,-18 105 31,18-52-47,0-1 15,0 54 1,-17-1-1,-18 1 17,17 17-17,0-35 1,-17 17 0,35-17-1,-18-36 1,1-17-1,17-35-15,-18 17 16,18 1 0,0-1-1,124 18 32,-89-36-47,53-17 16,18 18 15,-53-18-15,35 18-1,-17-18 1,-36 0 0</inkml:trace>
  <inkml:trace contextRef="#ctx0" brushRef="#br0" timeOffset="110987.97">10425 8114 0,'0'-18'62,"0"36"48,0 0-79,-18 17-31,0 88 47,18-105-47,-17 0 16,-1 52-1,18-35 1,0-17-1,0 0 1,0-36 15</inkml:trace>
  <inkml:trace contextRef="#ctx0" brushRef="#br0" timeOffset="111353.23">10654 8079 0,'0'17'62,"0"1"-46,-18 35 0,1 17-1,-1-34 1,0 17 0,18-18-1,0 0 1</inkml:trace>
  <inkml:trace contextRef="#ctx0" brushRef="#br0" timeOffset="111719.49">10901 8061 0,'17'0'16,"-17"-18"-1,0 36 16,0 0-15,0-1-16,0 19 16,0 16-1,-17 19 17,-1 17-1,18-70-16,0-1 1</inkml:trace>
  <inkml:trace contextRef="#ctx0" brushRef="#br0" timeOffset="112169.81">11201 8132 0,'17'0'0,"-17"-18"15,0 36 32,0-1-31,0 1-16,0 52 15,-35 1 1,35-1 0,-18-34 15,18 17-15,0-18-1</inkml:trace>
  <inkml:trace contextRef="#ctx0" brushRef="#br0" timeOffset="118097.02">12823 8290 0,'0'-17'16,"-17"-1"15,-1 18-15,-35-18 0,-88 18 15,106 18-16,0 35 1,35 0 0,17 17-1,19-34 1,-19-19-16,54 1 16,17 0-1,-18-18 1,-17-18-1,-35-17 17,-18-18-17,0-18 1,0 18 0,-18 36-1,-17-19 32,35 54-31</inkml:trace>
  <inkml:trace contextRef="#ctx0" brushRef="#br0" timeOffset="118512.31">13141 8255 0,'-18'0'32,"-17"18"-17,-18 17 1,-17 18 0,70 0-1,0-18 1,52 0-1,160 1 17,-194-54-17,35-17 1,-36-18 0,-17 0-1,-17 18 1,-36-1-1,0 1 17,18 35-17</inkml:trace>
  <inkml:trace contextRef="#ctx0" brushRef="#br0" timeOffset="118812.53">13494 8184 0,'0'-17'16,"0"34"30,0 1-46,0 0 0,0 17 32,0-17-32,0 35 15,-18 17 1,18 1 0,0-1-1,0-52 1,0-1-16</inkml:trace>
  <inkml:trace contextRef="#ctx0" brushRef="#br0" timeOffset="119078.72">13847 8290 0,'0'0'0,"0"-17"0,0-1 15,0 36 17,0-1-17,-18 36 1,0 0 0,18-35-16,-17 35 15,-1 17 1,18 1-1,0-36 1</inkml:trace>
  <inkml:trace contextRef="#ctx0" brushRef="#br0" timeOffset="120859.98">10125 9066 0,'17'0'16,"1"0"15,0-17-31,-18-1 47,-18 18-16,0 0-15,1 0-1,-1 0 1,-17 18-1,-18 17 1,35 18 0,1 0-1,17 0 1,35 17 0,53-34-1,0-1 1,-17-35-1,-18-18 1,-18-123 31,-35 123-31,-18-17-1,-35 0 1,18 0-1,18 35 1,-19 0 0</inkml:trace>
  <inkml:trace contextRef="#ctx0" brushRef="#br0" timeOffset="122175.92">10619 9084 0,'0'-18'31,"0"1"-15,0-1 15,0 0-15,0 36 15,0 0-15,0-1-1,0 1 1,-18 158 15,18-123-15,0 0-1,0-17 1,18-19 0</inkml:trace>
  <inkml:trace contextRef="#ctx0" brushRef="#br0" timeOffset="124301.43">10866 9066 0,'-18'0'171,"0"0"-77,1 0-63,34 0 48,-17-17 264,18-1-265,-36 18-31,18 18-47,0-1 16,0 1 0,-17 17-1,17 36 1,0 35 15,0-71-15,0-17-1,0-1 1</inkml:trace>
  <inkml:trace contextRef="#ctx0" brushRef="#br0" timeOffset="125141.03">11130 9119 0,'-18'0'47,"18"18"-32,-17 0 1,-1-1 0,18 18-1,-35 18 1,35 18 0,18-36-1,-1-17-15,18 17 16,36-17-1,17-18 1,-17-18 0,-18-88 31,-53 89-32,0-36-15,-53 0 16,18 35 15,-18 1-15,-18-1-1,18 18 1,35 18 0</inkml:trace>
  <inkml:trace contextRef="#ctx0" brushRef="#br0" timeOffset="126617.08">12876 9207 0,'0'-17'16,"0"-1"0,0 1 15,-17 17-16,-89 35 17,71 0-17,-1 0 1,36-17-16,-17 35 16,34 0-1,54-18 1,-1-17-1,1-18 1,0-18 0,-19-35-1,-34 0 1,-18 0 0,-35 18-1,-18 0 1,0 17-1,35 18 17</inkml:trace>
  <inkml:trace contextRef="#ctx0" brushRef="#br0" timeOffset="127022.37">13300 9172 0,'-18'0'0,"0"18"16,-34-1 0,-1 36-1,53 0 1,0-17-1,35 17 1,106-1 31,-123-52-47,17-17 16,-17-1-1,-18-35 1,0 0-1,-36-17 1,-17 52 0,0-17-1,18 35 1</inkml:trace>
  <inkml:trace contextRef="#ctx0" brushRef="#br0" timeOffset="127371.62">13652 9119 0,'0'-17'16,"0"34"31,0 1-47,0 0 15,0-1-15,0 36 16,18 35-1,-18-52 1,18 34 15,-1-17-31</inkml:trace>
  <inkml:trace contextRef="#ctx0" brushRef="#br0" timeOffset="127681.83">13899 9190 0,'0'-18'16,"0"36"15,0-1-16,0 1-15,-17 35 16,17 0 0,0 18 15,0-54-15,0 54 15</inkml:trace>
  <inkml:trace contextRef="#ctx0" brushRef="#br0" timeOffset="129868.39">14093 7937 0,'0'-17'16,"18"-1"31,0 18-47,-1 0 15,19 0 1,34 35-1,18-17 1,1 17 0,-1 18-1,0 0 1,-53 88 15,-35-88-15,-35 71-1,-18 17 1,18-53 0,17-35-16,1 53 15,-1 53 17,18-1-17,0-34 1,0-36-1,0 0 1,0-35 0,0-18-1,-18-17 1,-17 0 0,-230 17 30,230-35-46,-35 0 16,17 0 0,53-18-1</inkml:trace>
  <inkml:trace contextRef="#ctx0" brushRef="#br0" timeOffset="130779.04">15293 8855 0,'0'17'16,"0"1"15,18 0 0,34-18-31,19 35 32,-18-35-17,17 18 1,-17-1-1,-35-17 1,-36 0 47,1 18-48</inkml:trace>
  <inkml:trace contextRef="#ctx0" brushRef="#br0" timeOffset="131252.37">15081 9137 0,'0'18'32,"18"-1"-1,35-17-16,35 35 1,-17-35 0,105 36 31,-141-19-32</inkml:trace>
  <inkml:trace contextRef="#ctx0" brushRef="#br0" timeOffset="132074.96">15258 8961 0,'0'-18'15,"-18"18"1,0 0 0,1 0-1,-19-18 1,1 1 0,0 17-1,35-18 16,18 36 16,-1-18-47,54 17 16,-18 1 0,52 0-1,89-1 32,-176-17-31,-18 18 77,-18-18-77</inkml:trace>
  <inkml:trace contextRef="#ctx0" brushRef="#br0" timeOffset="132632.34">15064 9172 0,'-18'0'15,"18"18"17,18-1-1,-1-17-16,36 0 1,159 36 15,-177-19-31,36 1 16,-18-18 0,17 18-1,-52-18 1,-36 0 31,0 0-32,1 0 1</inkml:trace>
  <inkml:trace contextRef="#ctx0" brushRef="#br0" timeOffset="133216.76">15205 8925 0,'-18'18'31,"0"-18"-15,18 18-1,0-1-15,53-17 16,53 35-1,0-17 1,-18 0 0,0-18-1,-52 17 1,-54-17 62,0 18-62</inkml:trace>
  <inkml:trace contextRef="#ctx0" brushRef="#br0" timeOffset="133786.17">15134 9278 0,'-17'0'0,"-1"0"31,18 18-15,18-18 0,34 0-1,37 17 1,16 1 0,-16 0-1,-1-18 1,-53 17 15,0-17-15</inkml:trace>
  <inkml:trace contextRef="#ctx0" brushRef="#br0" timeOffset="157474.01">17074 8202 0,'0'-18'16,"-17"18"0,-1 0-1,-70 0 17,35 0-32,-18 0 31,1 0-31,35 18 31,-18 17-15,0 18-1,18 35 1,17-17 0,18-36-16,-18 36 15,-17 70 1,17 18-1,1-1 1,-1-69 0,-17 34-1,17 106 32,18-211-31,0 35-1,0-35-15,0 17 16,35 18 0,18-18-1,0-17 1,0 17 0,0-17-1,18-1 1,17 1-1,-35-18 1,35-18 0</inkml:trace>
  <inkml:trace contextRef="#ctx0" brushRef="#br0" timeOffset="158656.84">21237 8467 0,'0'-18'31,"18"18"0,-1 0-31,1-18 16,35 18-1,18 0 1,-1 0 0,1 18-1,-36 0 1,-17-1-16,-18 89 47,0-53-32,-18 35 1,-17 0 0,-1 54-1,1 16 1,0 1-1,0-53 1,35-53-16,0 53 16,-18 35-1,0-18 1,1-17 0,17-71-1,-18 18 1,0-35 15,-123 17 0,106-35-15,0 0-16,-18 0 16,18 0-16</inkml:trace>
  <inkml:trace contextRef="#ctx0" brushRef="#br0" timeOffset="176170.3">10918 7514 0,'-17'0'109,"17"18"-30,-18-18 108,1 0-171,-1 0 15,18-18 0,18 18 16,-18-17-31,17 17-1,-17-18 1,18 0 15,-1 18-15,-17 18 93,0 0-93,0-1-1,-17 18-15,-1 1 32,18 34-1,0-52-15,-17 0-1,17-1 1,-18-17 31,18-17-32,0-1 17,0 0-32,0 1 15,0-19 1,0 19-1,0-19 17,18 19-17,-1-54 17,-17 54-1,18 17-31,-1 0 47,-17 17-16,0 1-15,0 0-1,0-1 1,0 1 15,0-1-15,0 1-1,0 0 1,0 17 31,0-17-16,0-36 16,0 0-31,0 1-1,0-1 1,0 0-1,0 1-15,0-18 32,0 17-17,0 36 48,0-1-48,0 18-15,0 18 16,0 18 0,-17-18-1,-1-18 1,-17-17 0,35-1-1,0-34 32,0-1-47,0-17 31,0-36-15,0 18 0,35 0-1,53-52 32,-70 87-47,0 0 16,-1 1-1,1 17 1,17-18 0,-17 18-1,17-18 1,-17 18 31,-1 0-32,-17 18 32</inkml:trace>
  <inkml:trace contextRef="#ctx0" brushRef="#br0" timeOffset="176786.74">10883 7620 0,'0'18'31,"18"-18"-31,-1 0 16,19 0-1,34 0 1,1 0-1,-54 0 1,1 0 15</inkml:trace>
  <inkml:trace contextRef="#ctx0" brushRef="#br0" timeOffset="178621.05">12982 7673 0,'0'-18'110,"0"1"-79,0-1-15,18 18-1,17-35 1,0 17-1,-17 18 1,17-18 0,1 18-1,-36 18 1,0 0 0,0-1-1,0 1 1,-18 35 31,36-53 31,-1 0-63,1 0 1,0 18 0,-18-1-1,0 1 17,0-1-17,-18-17 1,18 18-16,-35-18 15,-36 0 32,53 0-31</inkml:trace>
  <inkml:trace contextRef="#ctx0" brushRef="#br0" timeOffset="180301.24">10918 9772 0,'-17'0'31,"-1"0"-15,-35 0-1,18 0 1,-18 18 0,0-1-1,-17 18 1,-1 18-1,18-17 1,35-1 0,18-17-1,36-1 1,17-17 0,-18 0 15,-17 0-31,-1-17 15,-34-19 17,-19 36-17,-34 0 1,17 18 0,0 0-1</inkml:trace>
  <inkml:trace contextRef="#ctx0" brushRef="#br0" timeOffset="181293.95">12435 9984 0,'0'-18'16,"0"0"15,0 1-15,36 17-1,-19-18 1,19 18 0,-1 0-1,-17 0 17,-18 18-17,0-1 1,0 1-1,-18 17 1,-17-17 0,17-18-1,18 18-15,18-18 47,-18 17-47,17 1 31,1-18-15,-18 35 0,0-17-1,-18 17 1,-105-17 15</inkml:trace>
  <inkml:trace contextRef="#ctx0" brushRef="#br0" timeOffset="210504.71">4727 11518 0,'0'-17'0,"-17"17"16,-1 0-1,0 0 32,18-18-31,18 18 31,0 0-47,-1 0 15,18 0 1,54 0 0,-1 0-1,-18 0 1</inkml:trace>
  <inkml:trace contextRef="#ctx0" brushRef="#br0" timeOffset="210936.01">4692 11730 0,'0'17'16,"0"1"15,18-18-15,-1 0-1,1 0-15,88 18 32,-53-18-32,52-18 47,-87 18-47,-18 18 31</inkml:trace>
  <inkml:trace contextRef="#ctx0" brushRef="#br0" timeOffset="-212067.1">6103 11254 0,'0'17'125,"0"1"-110,0 123 16,-18-35-15,18-18 0,-17 0-1,17-53 1,0-17-16,0 17 16,0-17-1,0 0 1</inkml:trace>
  <inkml:trace contextRef="#ctx0" brushRef="#br0" timeOffset="-211268.53">6491 11271 0,'0'-17'78,"0"34"0,0 1-62,0 0-16,0-1 16,0 36-1,0 0 1,0-35-16,0 52 15,0 89 17,0-124-17,0 0 1,0-17 0,0 0-1,0-36 48</inkml:trace>
  <inkml:trace contextRef="#ctx0" brushRef="#br0" timeOffset="-210061.67">6756 11342 0,'0'-18'16,"0"36"31,0-1-31,0 1-1,0 35 1,0 35-1,0 0 1,0 1 0,0-54-1,0-18-15,0 19 16,17-1 0,-17-17 15</inkml:trace>
  <inkml:trace contextRef="#ctx0" brushRef="#br0" timeOffset="-209525.29">7144 11342 0,'-18'0'32,"0"35"-17,-105 106 32,88-88-47,35 53 31,0-53-31,53 0 32,35-18-17,0-35 1,0-35-1,-53-1 1,1-34 0,-36-1-1,0 1 1,-36 35 0,-16-18-1,-19 35 1,0-17 31</inkml:trace>
  <inkml:trace contextRef="#ctx0" brushRef="#br0" timeOffset="-207521.87">8802 11448 0,'0'-18'16,"-18"18"15,1 0 0,-1 18-15,0 52-1,18-17 1,0 53 0,0-36-1,0-17 1,0-35-16,0 0 15,0 17 1</inkml:trace>
  <inkml:trace contextRef="#ctx0" brushRef="#br0" timeOffset="-207221.65">8978 11501 0,'35'-36'31,"-35"54"1,0 0-17,0 17-15,18 18 16,0 35-1,-18 0 1,0-35 0,0 18-1,0-36 1,0-17 0</inkml:trace>
  <inkml:trace contextRef="#ctx0" brushRef="#br0" timeOffset="-206739.31">9437 11536 0,'0'-18'16,"0"36"0,-18-18-16,1 35 15,-36 18 1,17 0 0,36-35-16,0 34 15,18 19 16,35-18-15,17-18 0,54-88 15,-124 18-15,18-36-1,-18 1 1,-36 35-1,19 17-15,-19-35 16,1 35 0,17 18-1,18-17 1</inkml:trace>
  <inkml:trace contextRef="#ctx0" brushRef="#br0" timeOffset="-206306">9878 11518 0,'0'18'31,"-18"-1"-15,-52 36-1,17 36 1,35-37 0,18 37-1,35-36 1,1-36 0,16 1-1,1-18-15,0-35 31,-17-1-15,-19-52 0,-17 18-1,-53 17 1,-70 0 15,88 53-15,17 0-1</inkml:trace>
  <inkml:trace contextRef="#ctx0" brushRef="#br0" timeOffset="-204008.37">11077 11536 0,'0'-18'15,"0"1"32,0 34-47,0 1 31,0 52-15,0 36 0,0-18-1,0-35 1,0 18-1,0-18 1,0-36 0</inkml:trace>
  <inkml:trace contextRef="#ctx0" brushRef="#br0" timeOffset="-203543.04">11589 11624 0,'17'-35'15,"-17"17"1,-17 18 0,-1 18-1,-35 17 1,0 18-1,36 0 1,17-18-16,0 18 16,35 18-1,35-18 1,1-36 0,-36-34-1,36-19 1,-54-140 31,-34 123-32,-18 18 1,-71-36 15,88 71-15,18-18-1</inkml:trace>
  <inkml:trace contextRef="#ctx0" brushRef="#br0" timeOffset="-203121.75">11994 11501 0,'0'17'32,"-17"1"-17,-1-1 1,-17 54 0,17 0-1,18-1 1,18 1-1,52-36 1,-34-17 0,-19-18-16,19-18 15,-1-17 1,-17-36 0,-18 1-1,0 34 1,-53-17-1,-18 18 1,1 35 31</inkml:trace>
  <inkml:trace contextRef="#ctx0" brushRef="#br0" timeOffset="-202643.4">12471 11518 0,'0'-17'16,"-18"34"15,0 1-15,-17-1-16,-35 125 47,70-90-32,17 19 1,36-36-1,-18-17 1,18-18 0,0-35-1,-17-1 1,-36 19-16,17-19 16,-17-16-1,-70-1 1,17 35-1,0 0 1,0 18 0</inkml:trace>
  <inkml:trace contextRef="#ctx0" brushRef="#br0" timeOffset="-200029.54">13864 11518 0,'0'-17'15,"-17"17"-15,-19 0 32,1 0-32,-18 35 31,18 0-16,17-17-15,-17 35 16,17 35 0,18 0-1,53-17 1,18-36 0,158-53 15,-194-35-16,1-17 1,-36-1 0,0 1-1,-53-1 1,0 36 15,0 17-15,35 18-1,-17 0 1</inkml:trace>
  <inkml:trace contextRef="#ctx0" brushRef="#br0" timeOffset="-199655.27">14164 11483 0,'0'-18'16,"0"36"31,0 0-32,0 52 1,0 1 0,0-18-1,18 17 1,-18-17 0,17-18-1,-17-17 1,0 0-1</inkml:trace>
  <inkml:trace contextRef="#ctx0" brushRef="#br0" timeOffset="-199297.02">14534 11553 0,'0'-17'15,"0"-1"1,0 1 0,0-1-1,18 36 1,-18 17-1,0 106 32,-18-88-47,18 17 16,0-34 0,0-19-16,0 1 31,0 17-16</inkml:trace>
  <inkml:trace contextRef="#ctx0" brushRef="#br0" timeOffset="-198730.62">15134 11571 0,'0'-18'16,"18"18"0,-18-17-1,-35 34 16,17 1-31,-17 17 16,-36 18 0,53 35-1,18 1 1,18-54 0,35 18-1,35-35 1,0-18-1,-35-36 1,0-17 0,-18-35-1,-52-71 32,-1 142-47,1-1 16,-36-17-1,0 17 1,0 18 0,18 0-1,17 0 1,0 18-16</inkml:trace>
  <inkml:trace contextRef="#ctx0" brushRef="#br0" timeOffset="-190472.75">1023 13494 0,'-18'0'16,"1"0"15,-1 53-15,0 0-1,18 35 1,-17 53-1,17-18 1,0-17 0,0-53-1,0 0 1,0-35 0,0-36 15,0-17-16,0-1-15,0-34 16,0-54 0,-18-34-1,18 17 1,141-36 31,-123 160-47,53 34 15,-36 18 1,-35 36 0,0 17-1,-35 0 1,-1-35 0,19-35-16,-19 17 31,19-35-16,-1 0 1,18-35 0,0 17-1,18 18 1,17 36 0,88 158 30,-105-159-46,-18 0 0,35 18 16,-17 18 0,0-18-1,17-53 1,-17 0 0</inkml:trace>
  <inkml:trace contextRef="#ctx0" brushRef="#br0" timeOffset="-189623.14">1446 13899 0,'0'-35'0,"-17"18"16,-1 17 0,0 17-1,1 107 32,17-107-47,17 36 16,36-18-1,0-35 17,-17 0-32,-1-35 15,-35-18 16,0 0-15,-18-17 0,-35 17-1,18 0 1,17 35 0,18 1-16,0-1 15,36 0 1,87 1 31,-105 34-47,-1-17 0,1 18 15,0 35 1,-18 18 0,17-19-1,-17 1 16,36-17-15,-19-1 0,36-35-1,-18-18 1,1-35 0,-19 0-1,1-35 1,-18 53-1,0-18 32,-18 71-47,1 17 16,17 0 0,0 18-1,0 18 16,0-1-15,17-34 0,-17-1-1,0-18 1</inkml:trace>
  <inkml:trace contextRef="#ctx0" brushRef="#br0" timeOffset="-189123.79">1940 13811 0,'18'-17'16,"0"34"0,17 1 15,-18 17-31,1 18 31,0 0-15,-1-18-1,-17-17 1,0-36 15,0 1-31,0-1 16,0-35-1,0 0 1,18 0 0,-18 36 31,0 34-32,0 1 1,18 17-16,-18 18 15,17-18 17,1-17-32,0 0 15,-1-1-15</inkml:trace>
  <inkml:trace contextRef="#ctx0" brushRef="#br0" timeOffset="-188491.34">2487 13776 0,'0'-18'15,"-70"18"32,17 36-47,17-19 16,19 1-1,-1 35 1,18-18 0,0 0-1,35-17 1,18-18 0,18-18-1,-18-17 1,0-35-1,-36-1 1,1 36-16,-18-36 16,0-52-1,0-1 1,0-35 31,0 142-32,0 34 17,0 19-17,-35 70 1,35 17 0,0 18-1,0-70 1,0-18-16,0 0 15,35 17 1,-17-35 0,17-35-1,0 18 1</inkml:trace>
  <inkml:trace contextRef="#ctx0" brushRef="#br0" timeOffset="-187991.99">864 14728 0,'18'0'15,"0"0"1,52 0 0,89-17-1,70-18 1,36-18-1,-89 17 1,18-34 0,-70 35-1</inkml:trace>
  <inkml:trace contextRef="#ctx0" brushRef="#br0" timeOffset="-187634.73">1058 14905 0,'-35'0'15,"17"17"1,36-17-1,106-17 1,70-18 0,-36 17-1,-70 0-15,107-17 16,87-18 0,-35 18-1,-106 17 1,-106 1-1,-17 17 1</inkml:trace>
  <inkml:trace contextRef="#ctx0" brushRef="#br0" timeOffset="-186393.85">2910 13635 0,'-17'-18'16,"17"-35"15,0 18-15,0-36-1,35 36 1,-17 18 0,17-1-1,0 18 1,-17 35 0,0 18-1,-18 35 1,0 18-1,-36 18 1,19-54 0,-1-52-16,0 35 31,18-18-15,0-53 30,18 18-30,17-17 0,18 17-1,-35-18 1,17 18 0,-17 0-1,17 0 1,-17 0 15</inkml:trace>
  <inkml:trace contextRef="#ctx0" brushRef="#br0" timeOffset="-186142.67">3492 13564 0,'0'-17'16,"0"34"31</inkml:trace>
  <inkml:trace contextRef="#ctx0" brushRef="#br0" timeOffset="-185926.52">3492 13935 0,'0'17'16,"18"-17"15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6:35:13.1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17092 7408 0,'-18'0'47,"1"0"-47,-36 0 16,18 18 15,-1-18-15,19 18-16,-19-1 15,36 1 1,0 0-1,18-1 1,0 1 0,17-1-1,-17 1 1,-1 0 0,1 17-1,-18-17 1,-53 35 31,35-36-32,-17 1 1,-18-1 0,0-17-1,36 0 1,-1 0-1,-17-17 1,35-1-16</inkml:trace>
  <inkml:trace contextRef="#ctx0" brushRef="#br0" timeOffset="702.5">17374 7108 0,'0'18'32,"-17"-18"-32,17 18 46,0-1-30,0 1 0,0 0-16,-18 52 47,0-52-32,18-1-15</inkml:trace>
  <inkml:trace contextRef="#ctx0" brushRef="#br1" timeOffset="17932.74">17145 8467 0,'-18'0'16,"1"0"0,-1 17 140,0-17-141,1 0 1,-1 0-16,-52 18 16,34 0-1,19-1 17,-1-17-17,36 18 1,17-1-1,71 19 32,-89-36-47,-17 17 16,18 1 0,-18 0-1,0-1 1,-35 1-1,0 0 1,-18-1 0,17-17-1,19 0-15,-19 18 32,19-18-32</inkml:trace>
  <inkml:trace contextRef="#ctx0" brushRef="#br1" timeOffset="18365.05">17410 8237 0,'0'18'78,"0"0"-62,-18-1-1,0 19 1,18-19-16,-17 1 15,-1-1-15</inkml:trace>
  <inkml:trace contextRef="#ctx0" brushRef="#br1" timeOffset="18915.43">17233 8714 0,'0'-18'16,"0"36"31,-17-18-47,-1 0 15,0 17 1,1 19-1,-19-1 1,36-18 0,36 1-1,-1-18 1,71-35 15,-89 17-15,-17-17-1,0 17 1,0 1-16,0-1 16,-17 0-1,-19 18 1</inkml:trace>
  <inkml:trace contextRef="#ctx0" brushRef="#br1" timeOffset="19148.61">17374 8996 0,'0'0'0,"0"17"0,-17 1 0,-1 0 16,0-1-1</inkml:trace>
  <inkml:trace contextRef="#ctx0" brushRef="#br1" timeOffset="19619.93">17657 8784 0,'-18'0'47,"0"0"-47,-17 35 15,17 1 1,18-1 0,0 0 15,18-17-16,17-18 1,1-18 0,-19 1-1,1 17-15,-1-36 16,-17 19 0,0-1-1,-52 0 1,16 18-1</inkml:trace>
  <inkml:trace contextRef="#ctx0" brushRef="#br1" timeOffset="21528.3">20161 8678 0,'-17'0'16,"-36"18"15,0 0-15,-18-1-1,18 1 1,36 0 0,17-1-16,0 18 31,17-17-16,19 0 1,-1-1 0,-18 19-1,1-1 1,-18 0 0,-53-17-1,-70 17 32,87-17-31,19-36-1</inkml:trace>
  <inkml:trace contextRef="#ctx0" brushRef="#br1" timeOffset="21844.52">20461 8361 0,'0'17'47,"0"1"-31,-35 35 0,0-18-1,17 1-15,18-1 16,0 18-16</inkml:trace>
  <inkml:trace contextRef="#ctx0" brushRef="#br1" timeOffset="22359.89">20391 8943 0,'-18'0'31,"0"0"-31,-17 18 16,0-1 0,-1 18-1,19 18 1,17-17 0,0-19-1,17-17 16,1 0-31,0-17 32,-1-54-1,-17 53-15,0-34-1,0 34 1</inkml:trace>
  <inkml:trace contextRef="#ctx0" brushRef="#br1" timeOffset="22550.02">20461 9119 0,'0'36'16,"0"-19"-1,-35 71 17</inkml:trace>
  <inkml:trace contextRef="#ctx0" brushRef="#br1" timeOffset="22819.22">20743 8978 0,'0'-17'15,"18"-1"-15,-18 36 47,0 17-31,-18 35 0</inkml:trace>
  <inkml:trace contextRef="#ctx0" brushRef="#br1" timeOffset="24680.54">17004 9454 0,'0'-17'32,"0"-1"14,-18 18 17,1 0-63,-1 0 16,0 0-1,1 0 1,-1 18-1,0-18-15,18 17 16,-17 19 0,17-1 15,0-17-15,0-1-1,53 19 1,-18-19-1,-35 1 1,0-1 0,0 1 15,0 0-15,-18-1-1,-35 1 1,-17 0-1,17-18 1,35 0 0,1-18-1,17 0 17</inkml:trace>
  <inkml:trace contextRef="#ctx0" brushRef="#br1" timeOffset="25141.87">17180 9366 0,'0'-17'16,"0"-1"-1,-17 18 17,17 18-1,0-1-16,-36 1 1,19 17 0,-1 18-1</inkml:trace>
  <inkml:trace contextRef="#ctx0" brushRef="#br1" timeOffset="25641.22">17286 9719 0,'0'-18'15,"-18"18"1,1 0 0,17 18 15,-18 0-15,1-1-1,-19 19 1,19-1-1,-1 0 1,18-17-16,-18-1 16,18 19-16</inkml:trace>
  <inkml:trace contextRef="#ctx0" brushRef="#br1" timeOffset="25874.39">17321 9966 0,'0'18'0,"-17"-1"15,-1 1 1,-17 0-1,0 17 1,-1 0 0</inkml:trace>
  <inkml:trace contextRef="#ctx0" brushRef="#br1" timeOffset="26373.74">17551 9807 0,'17'-35'15,"-17"17"1,0 36 15,-17 0-15,-1 17-1,-17 18 1,17 0 0,18-18-1,0 0 1,35-17-1,18-36 1,18-35 31,-53 18-31,-18 17-16,0-17 15,0 0 1,-36 17-1,19 18-15,-19 0 16,1 0-16</inkml:trace>
  <inkml:trace contextRef="#ctx0" brushRef="#br1" timeOffset="27822.77">19897 10001 0,'-18'0'32,"0"0"-32,1 0 15,-1 18 1,0-18-16,-52 18 16,35-1 15,17-17-31,-17 35 31,35-17-15,53-18-1,-18 18 1,0-18 0,-17 17-1,-18 1 1,0 0-1,-53-1 17,0 1-32,-18-18 15,36 0 1,0 0 0,35-18-1</inkml:trace>
  <inkml:trace contextRef="#ctx0" brushRef="#br1" timeOffset="28105.97">20055 9719 0,'18'-18'16,"-18"1"15,0 34-15,0 1 0,0 0-1,0-1 1,-18 36-1,1-18 1</inkml:trace>
  <inkml:trace contextRef="#ctx0" brushRef="#br1" timeOffset="28522.27">20091 10125 0,'17'-18'16,"-17"36"62,0-1-62,0 1-16,-17 17 15,-1 1 1,0 16 0,18-16-1</inkml:trace>
  <inkml:trace contextRef="#ctx0" brushRef="#br1" timeOffset="28788.46">20179 10389 0,'0'18'15,"0"0"1,0-1-1,-53 18 1,53-17 0,-18 17-1,1-17 1</inkml:trace>
  <inkml:trace contextRef="#ctx0" brushRef="#br1" timeOffset="29087.67">20443 10142 0,'0'-17'16,"0"34"31,0 1-32,0 0-15,0 35 16,0-18 0,-17 0-1,17 0 1</inkml:trace>
  <inkml:trace contextRef="#ctx0" brushRef="#br1" timeOffset="30822.9">4657 11712 0</inkml:trace>
  <inkml:trace contextRef="#ctx0" brushRef="#br1" timeOffset="30829.91">4657 11712 0</inkml:trace>
  <inkml:trace contextRef="#ctx0" brushRef="#br1" timeOffset="32805.31">4657 11730 0,'17'0'16,"19"0"15,-1 0-15,18 0 0,17 0-1,36 0 1,-35 0-1,35 0 1,17 0 0,18 0-1,-53 0 1,-52 0-16,34 0 16,195 0 30,-195 0-30,36 0 0,-35-18-1,17 18 1,0 0 0,-17 0-1,-18 0 1,35-17-1,0 17 1,35 0 0,-52 0-1,35-18 1,17 18 0,1-18-1,140 1 32,-211 17-31,35 0-1,18 0 1,-35 0 0,-36 0-16,36 0 15,34 0 1,1 0-1,-17 17 1,-19-17 0,54 0-1,-1 18 1,18-18 0,-35 18-1,35-18 1,229 17 31,-317-17-32,36 0 1,69 0 0,-17 0-1,1 18 1,-72-18-1,36 0 1,17 0 0,1 0-1,-54 0 1,-17 0-16,36 17 16,34-17-1,-17 0 1,17 0-1,160 0 32,-248 0-31,106 0 0,-70 0-1,52 0 1,0 0-1,19 0 1,-1 0 0,-35 0-1,52 18 1,1-18 0,-18 0-1,-35 0 1,53 18-1,17-18 17,177 0-1,-265 0-15,-17 0-1,34 0 1,1 0-1,-53-18 1,18 18 0,-1 0-1,-17 0 1,0 0 0,-18 0-1,18-18 1,18 18-1,-1 0 1,-34 0 15,211 18 1,-212-18-17,71 0 1,-53 0-1,53 0 1,-1 0 0,1 0-1,-35 0 1,17 0 0,-17 0-1,-54 0 1,18 0-16,1 0 15,-1 0 1,0 0 0,-17 0 46,0 0-46,-1 0 31</inkml:trace>
  <inkml:trace contextRef="#ctx0" brushRef="#br1" timeOffset="33487.8">14676 11924 0,'35'18'15,"-18"-18"-15,1 0 0,35 0 16,35-18-1,0 18 1,-35-18 0,-17 18-1,-19-17 17,-17-1-1,53 0 0</inkml:trace>
  <inkml:trace contextRef="#ctx0" brushRef="#br1" timeOffset="35130.97">1023 14023 0,'88'-18'16,"106"-17"15,88-18-15,36-17-1,-71-1 1,106 0 0,-53-17-1,-89 35 1,-105 18 0,-71 17-16,54 1 46,-107 17-30,0 0-16,-17 17 16</inkml:trace>
  <inkml:trace contextRef="#ctx0" brushRef="#br1" timeOffset="35764.42">1111 15311 0,'565'-194'32,"-442"158"-32,106-52 15,142-35 1,-54-1 15,-87 36-15,-107 35-1,-70 53 1,-35-18 0,-18 36-16</inkml:trace>
  <inkml:trace contextRef="#ctx0" brushRef="#br1" timeOffset="38928.67">5203 13264 0,'0'18'0,"-17"-18"15,17 18 48,17-18-16,19 0-32,-1 0 1,0-18-1,1 18-15,16 0 16,19-18 0,0 18-1,-54-17 1,1 17 0</inkml:trace>
  <inkml:trace contextRef="#ctx0" brushRef="#br1" timeOffset="39348.97">5327 13547 0,'0'17'15,"18"-17"1,17 0 0,18 0-1,0-17 1,35 17-1,-18-18 17,1 0-17,-36 18 1,-17 0-16,17 0 16,-35 18-1,0 0 1</inkml:trace>
  <inkml:trace contextRef="#ctx0" brushRef="#br1" timeOffset="47518.77">7302 12965 0,'-17'0'62,"-1"0"-46,18-18-1,-17 18-15,-19 0 16,1 0 0,-106 70 30,106-52-30,-18 17 0,53 18-1,0-17 1,0-1 0,53-35-1,0 0 1,-18 0-1,35-35 1,-34-1 0,-36 1-1,0 0 1,0 17 0,0 36 62,0-1-78,0 1 15,0 17 1,0 18 0,0-17-16,0 16 15,0 19 1,0 0-1,0-19 1,0-16 0,-18-36-1</inkml:trace>
  <inkml:trace contextRef="#ctx0" brushRef="#br1" timeOffset="47934.07">7355 13335 0,'0'-18'16,"0"36"15,0 0 0,0-1-15,18-17 31,-18-17 0</inkml:trace>
  <inkml:trace contextRef="#ctx0" brushRef="#br1" timeOffset="48633.56">7743 13053 0,'0'-18'16,"0"36"31,0-1-32,0 1-15,0 35 16,0 53 0,0 0-1,0-36 1,0-17-1,0-18 1</inkml:trace>
  <inkml:trace contextRef="#ctx0" brushRef="#br1" timeOffset="48884.75">7743 13141 0,'0'-18'0,"0"1"15,0-1 1,0 0 0,71-17-1,-36 17 1,53 1-1,-17-18 1,-53 35 0</inkml:trace>
  <inkml:trace contextRef="#ctx0" brushRef="#br1" timeOffset="49184.96">7796 13300 0,'0'17'16,"18"-17"15,0 0-31,17 0 16,35-17 15,1 17-15,-36-18-16</inkml:trace>
  <inkml:trace contextRef="#ctx0" brushRef="#br1" timeOffset="51946.92">8484 13300 0,'18'0'79,"0"0"-79,-1 0 0,1 0 15,35-18 1,35 0-1,124-17 32,-142 35-47,-17-17 16,-35 17 15</inkml:trace>
  <inkml:trace contextRef="#ctx0" brushRef="#br1" timeOffset="52248.14">8767 13141 0,'0'-18'16,"-18"18"-1,18 18 17,0 88 15,0-89-32,0 72 1,18-19-1,-1-35 1,1 18-16</inkml:trace>
  <inkml:trace contextRef="#ctx0" brushRef="#br1" timeOffset="52996.67">8961 12982 0,'-36'-35'16,"-17"17"-1,0 1 1,18 17-16,-18 0 16,-17 17-1,-19 54 1,19-1-1,17 1 1,0 35 0,0 0-1,88 141 32,-17-212-47,0 0 16,70 36-1,35-54 1,36-34 0,-71-19-1,53-52 1,-17-18 0,-36 1-1,-17-1 1,-54 18-1,-34 35 1,-36-18 0,0 36-1,-35-1 1,-106 1 31,176 53-32,-17-18 1,-1 35-16</inkml:trace>
  <inkml:trace contextRef="#ctx0" brushRef="#br1" timeOffset="55727.61">9966 13141 0,'-18'0'16,"18"-18"30,0 1-30,0-1 0,36 0-1,-1 1 1,0-1 0,36 0-1,-18 18 1,0 36-1,-53-19 1,0 1 0,0 35-1,-18 18 1,-53 17 0,-17-18-1,35-34 1,36-19-1,87-17 32,-52 0-47,35-17 16,17-1 0,1 0-1,17 18 1,-70-17-1</inkml:trace>
  <inkml:trace contextRef="#ctx0" brushRef="#br1" timeOffset="56034.83">10513 13229 0,'0'18'31,"0"-1"1,0 1-17,0 0 16,0-36 16,0 0-31</inkml:trace>
  <inkml:trace contextRef="#ctx0" brushRef="#br1" timeOffset="56594.23">11148 12982 0,'0'-17'16,"0"-1"15,-18 18-15,-17 18 0,0-1-1,17 1-15,-53 17 16,1 36-1,17 17 1,35-18 0,18-52-16,0 35 15,106 53 32,-71-106-47,1-18 16,-1-17-1,-17 0 1,-18-1 15,0 19-15,-71 17 0,18 0-1,0 17 1,53 1-1</inkml:trace>
  <inkml:trace contextRef="#ctx0" brushRef="#br1" timeOffset="63436.09">4039 13353 0,'0'-18'15,"18"18"16,-36 0-15,1 0 0,-19 0-1,1 18 1,0-1 0,17 19-1,18-19 1,0 1-1,18-1 1,-1-17 0,1 0-16,17 18 15,18-18 1,-17 18 0,-19 17-1,-52 53 32,17-88-31,-35 35-1,0 1 1,36-36 0,-1 17-1</inkml:trace>
  <inkml:trace contextRef="#ctx0" brushRef="#br1" timeOffset="63752.31">4092 13194 0,'0'-88'47,"35"88"-31,-35 17 15,-17 1-15,17 35-1,0 17 1,17-34-16</inkml:trace>
  <inkml:trace contextRef="#ctx0" brushRef="#br1" timeOffset="63970.47">4216 13547 0,'-18'17'15</inkml:trace>
  <inkml:trace contextRef="#ctx0" brushRef="#br1" timeOffset="64218.65">4180 13617 0,'0'18'16,"-17"-1"-16,-1 36 15,53-141-15,-70 229 16,35-88 0,18-17 15,17-36-31,0-18 15,-17-17 1,-18-71 31,0 70-31,-35 19-1,-1-1 1</inkml:trace>
  <inkml:trace contextRef="#ctx0" brushRef="#br1" timeOffset="64451.81">4357 13776 0,'0'35'0,"-71"106"47,71-123-32,-17 17 1</inkml:trace>
  <inkml:trace contextRef="#ctx0" brushRef="#br1" timeOffset="64901.13">4516 13635 0,'0'-18'16,"0"36"15,-36 52 0,19-34-15,17 17-1,0-18 1,0-17-16,17-1 16,19-17-1,-1 0 1,-18-17 0,1-19-1,0-17 1,-18 18-1,-36-18 1,1 35 15</inkml:trace>
  <inkml:trace contextRef="#ctx0" brushRef="#br1" timeOffset="69314.27">4110 14587 0,'-18'0'31,"1"0"-15,-19 18 0,1 0-1,17-1 1,-17-17 0,35 18-1,0 0 1,18-18-1,-1 0-15,19 17 16,-1-17 0,0 35-1,-17 1 1,-18-1 0,-35 71 30,-1-89-30,-17 1 0,0-18 15,18 0-15,0-18-1</inkml:trace>
  <inkml:trace contextRef="#ctx0" brushRef="#br1" timeOffset="69767.59">4163 14358 0,'0'-18'15,"0"1"1,0 34 46,0 1-46,0 35 0,0-35-16,0-1 15</inkml:trace>
  <inkml:trace contextRef="#ctx0" brushRef="#br1" timeOffset="81651.03">5627 14693 0,'0'18'15,"-18"-18"1,36 0 62,-1 0-78,1 0 16,0 0-16,52-18 15,-17 1 1,-18-1-1,1 18 1,-19 0 15</inkml:trace>
  <inkml:trace contextRef="#ctx0" brushRef="#br1" timeOffset="82100.36">5574 14975 0,'0'18'0,"18"-18"16,-1 0-1,18 0 1,18-18 0,88-35 15,-105 53-15,-19-17-1</inkml:trace>
  <inkml:trace contextRef="#ctx0" brushRef="#br1" timeOffset="91224.84">7091 14605 0,'0'-18'94,"0"1"-63,0-1-31,0 0 16,0 1 0,17-1-1,36-17 1,-17 17 0,17 18-1,-18 36 1,-18 16-1,-17-16 1,-17 52 0,-36-35-1,35-18 1,-35 18 0,-17 18-1,17-36 16,71-35 1,-1 0-17,54-18 1,-36 18 0,-17 0-16,35 0 15,-1 0 1,-34 0-16</inkml:trace>
  <inkml:trace contextRef="#ctx0" brushRef="#br1" timeOffset="91506.04">7479 14799 0,'0'0'0,"0"18"47,-18-1-15,18 1-1,0-36 16</inkml:trace>
  <inkml:trace contextRef="#ctx0" brushRef="#br1" timeOffset="91840.28">7743 14623 0,'0'0'15,"0"17"-15,0 19 16,0 34-1,0 18 1,-17 0 0,-1-35-1,1 18 1,17-18 0,0-35 15,0-1-31</inkml:trace>
  <inkml:trace contextRef="#ctx0" brushRef="#br1" timeOffset="92090.46">7691 14728 0,'0'-35'16,"0"18"-16,17-1 16,36-17-1,-18 17 1,18-17 15,0 17-15,-18 18-16</inkml:trace>
  <inkml:trace contextRef="#ctx0" brushRef="#br1" timeOffset="92447.71">7726 14887 0,'17'0'46,"1"0"-30,17 0 0,36 0-1,-1 0 1,-17-17 0</inkml:trace>
  <inkml:trace contextRef="#ctx0" brushRef="#br1" timeOffset="96502.59">8590 14852 0,'18'0'62,"-1"0"-46,1 0-16,0 0 15,17-18 1,106 1 15,-106-1-15,18 18-1,-17-18 1</inkml:trace>
  <inkml:trace contextRef="#ctx0" brushRef="#br1" timeOffset="96768.78">8767 14711 0,'0'-18'0,"0"36"32,0 35-1,0-36-16,0 1-15,-18 70 16,0-53 0,18 18-1</inkml:trace>
  <inkml:trace contextRef="#ctx0" brushRef="#br1" timeOffset="97401.23">8802 14517 0,'-53'0'15,"18"0"-15,-36 35 16,-35 18 0,0 35-1,36 36 1,70-1-1,17-52 17,36 35-17,36-36 1,-37-35 0,72-35-1,-1-17 1,89-124 15,-177 70-15,-17-17-1,-18-18 1,0 18 0,-18 53-1,-35-36 1,-17 36-1,17 17 17,0 18-17,35 18-15</inkml:trace>
  <inkml:trace contextRef="#ctx0" brushRef="#br1" timeOffset="102478.84">10195 14552 0</inkml:trace>
  <inkml:trace contextRef="#ctx0" brushRef="#br1" timeOffset="103107.29">10195 14552 0,'18'0'62,"-18"-18"-15,-18 18 0,-17 0-16,17 0-15,-17 18-1,-35 0 1,34 17 0,19-35-16,-19 35 15,19 1 1,17 16 0,106-34 15,-71-18-16,18-18 1,0-17 0,-36 0-1,1 0 1,-18-1 0,0 1-1,0 53 32,0-1-31,-35 19-1,-1 52 1,19 35 0,17 1-1,-18 70 16</inkml:trace>
  <inkml:trace contextRef="#ctx0" brushRef="#br1" timeOffset="103476.55">10389 14887 0,'0'0'0,"0"18"0,0-1 31,0 1-15,0 0 0,0-36 46,0 0-46,0 1-1</inkml:trace>
  <inkml:trace contextRef="#ctx0" brushRef="#br1" timeOffset="104011.93">10989 14482 0,'0'-36'15,"18"19"1,-36 17 15,-17 17-15,-53 54-1,-18 35 1,88-71-16,-35 53 16,18 0-1,17 18 1,18-35-1,53-36 1,53-53 31,-88-17-47,17-18 16,-35 18-1,-35 17 1,-1 1 15,-17-1-15,1 36-1</inkml:trace>
  <inkml:trace contextRef="#ctx0" brushRef="#br1" timeOffset="105576.04">5627 16245 0,'17'0'0,"1"0"16,53 0 0,-1 0-1,1 0-15</inkml:trace>
  <inkml:trace contextRef="#ctx0" brushRef="#br1" timeOffset="105892.27">5697 16528 0,'36'0'15,"34"0"1,-17 0 0,-18-18-16,36 18 15</inkml:trace>
  <inkml:trace contextRef="#ctx0" brushRef="#br1" timeOffset="108340.01">7179 16228 0,'0'-18'31,"0"0"1,-18 18-17,-35 18 1,18 0 0,0-1-1,-36 19 1,36 17-1,0-18 1,35-17 0,0-1-1,53 1 17,0-18-17,17-35 1,-35 17-1,1-17 1,-19-18 0,1 0-1,-36-18 32,18 89-31,0-1-1,0 1-15,-17 17 16,17 54 0,0-1-1,0 18 1,0-53 15,0 17-15,0-17-16</inkml:trace>
  <inkml:trace contextRef="#ctx0" brushRef="#br1" timeOffset="108594.19">7355 16581 0,'0'17'78</inkml:trace>
  <inkml:trace contextRef="#ctx0" brushRef="#br1" timeOffset="109243.65">7585 16369 0,'17'-18'16,"-17"-17"-16,18 0 31,17 17-16,1-17 1,-1 17 0,0 36-1,-17-1 1,-18 1-16,0 17 16,-36 36-1,-34 35 16,52-89-15,18-34 15,36 17-15,-19-18 0,1 18-1,-1 0 1,19 18-1,-19-1 1,19 19 0,-36-1-1,0-17 1,-53 17 0,-18-18-1,36 1 1,0-36-1</inkml:trace>
  <inkml:trace contextRef="#ctx0" brushRef="#br1" timeOffset="110155.3">8678 16439 0,'18'0'47,"0"0"-47,-1 0 15,19 0-15,52-17 31,-53 17-15,36 0 0,-19 0-1,-16-18-15</inkml:trace>
  <inkml:trace contextRef="#ctx0" brushRef="#br1" timeOffset="110455.51">8837 16298 0,'-18'0'15,"18"18"1,0 17 15,0 1-15,18 16-1,-18-34-15,0 35 16,18 18 0,-1-19-1,-17-34-15</inkml:trace>
  <inkml:trace contextRef="#ctx0" brushRef="#br1" timeOffset="111036.92">8819 16192 0,'-52'0'16,"16"18"-1,-52 17 1,-18 36-1,36 0 1,52-36-16,-17 35 16,52 36-1,54 0 1,52-18 0,124-53 30,-158-70-30,16-18 0,-52 0-1,-35 18-15,17-18 16,0-35 0,-35 0-1,-35 17 1,-18 18-1,-17 18 1,17 0 0,0 35-1,18 0 1</inkml:trace>
  <inkml:trace contextRef="#ctx0" brushRef="#br1" timeOffset="114367.29">9913 16404 0,'0'-17'63,"0"-1"-63,0-35 31,18 18-15,17 17-1,-17 0-15,-1 1 16,19 17-1,-1 17 1,0 36 0,-35 0 15,0 35-15,-35 1-1,-36-19 1,36-35-1,-18 1 1,53-54 15,53-17 1,-18 17-17,-17 18-15,17 0 16,36 0-1,-1 0 1</inkml:trace>
  <inkml:trace contextRef="#ctx0" brushRef="#br1" timeOffset="114613.47">10425 16492 0,'0'-17'16,"0"-1"15,17 18 16</inkml:trace>
  <inkml:trace contextRef="#ctx0" brushRef="#br1" timeOffset="115315.97">10636 16369 0,'0'-18'0,"0"1"31,0-1-16,0 0 1,53-17 0,-35 17 15,-1 18-31,19-17 16,-1-1-1,-17 18 1,17 35-1,-17 1 1,-18 17 0,0 0-1,0-18 1,-18-18 0,0 1-1,1-53 32,34 35-31,19-18-16,-19 18 15,1 18 17,-1-1-17,1 19 1,-18-1-1,0 0 1,0 1 0,-18-1-1,-34-18 1,-1 1 0,35 0-16</inkml:trace>
  <inkml:trace contextRef="#ctx0" brushRef="#br1" timeOffset="124923.8">5644 17568 0,'18'-17'31,"0"17"-15,-1 0-16,1 0 15,35-18 1,17 18 0,-34-18-1,-19 18-15,36 0 16,-35 0-16</inkml:trace>
  <inkml:trace contextRef="#ctx0" brushRef="#br1" timeOffset="125289.05">5662 17903 0,'35'0'0,"89"-17"31,-71 17-15,0-18-1,17 18 1</inkml:trace>
  <inkml:trace contextRef="#ctx0" brushRef="#br1" timeOffset="128786.54">6897 17639 0,'-18'0'0,"18"-18"31,18 1-15,-1-36 15,1 17-15,0 19-1,35-19 1,-36 19 0,1-1-16,0 18 15,-1 35 1,-17 18 0,0 36-1,0-36 1,-35 52 15,-18-16-15,35-54-1,1-18 1,-1-17 0,89-17 46,-54 17-62,19 0 16,16 0-1,-16-18 1</inkml:trace>
  <inkml:trace contextRef="#ctx0" brushRef="#br1" timeOffset="129110.77">7338 17709 0,'0'18'16,"17"-18"0,-17 18-1,18-18 17</inkml:trace>
  <inkml:trace contextRef="#ctx0" brushRef="#br1" timeOffset="130168.53">7726 17462 0,'17'0'31,"-17"-17"-16,0-1-15,18 1 16,35-19 0,35 1 15,-53 35-15,1 0-1,-19 18 1,1-1-16,-18 1 15,0 52 1,-18-17 15,1-17-15,17-19 0,-18-17-1,18-17 1,-18-1-1,36 0 17,0 18-17,70 89 32,-88-72-31,0 1-16,0 17 15,-35 18 1,17-35 15,-35-1-15,35 1-16</inkml:trace>
  <inkml:trace contextRef="#ctx0" brushRef="#br1" timeOffset="133393.82">8819 17727 0,'18'0'16,"17"-18"15,1 18-15,17-17 0,-18-1-1,35 18 1,-17-17-1,0 17 1,-70 0 15</inkml:trace>
  <inkml:trace contextRef="#ctx0" brushRef="#br1" timeOffset="133732.06">8943 17515 0,'-18'0'15,"18"18"32,18-18-47,-18 53 16,18 18-1,17 17 1,-35-18 0,17 1 15,19-18-16,-19-18 1</inkml:trace>
  <inkml:trace contextRef="#ctx0" brushRef="#br1" timeOffset="133981.24">9137 17392 0,'-35'-18'16,"35"1"-16</inkml:trace>
  <inkml:trace contextRef="#ctx0" brushRef="#br1" timeOffset="134480.59">8625 17639 0,'0'70'16,"0"19"0,18-54-16,17 35 15,18 19 1,18-36 15,35-18-15,-36-35-1,36-18 1,17-35 0,-17-35-1,-35 0 1,-1-124 15,-70 142-15,-35-1-1,0 36 1,-18-18 0,-18 35-1,-17 18 1,35 0 0,36 0-16,-19 0 31,1 18-16,0 0-15</inkml:trace>
  <inkml:trace contextRef="#ctx0" brushRef="#br1" timeOffset="135653.42">8714 17692 0,'17'0'16,"1"-35"0,17-1-1,-17-17 1,-1 18-1,19 0 1,-19 17 15</inkml:trace>
  <inkml:trace contextRef="#ctx0" brushRef="#br1" timeOffset="138359.35">10301 17410 0,'-35'17'15,"0"-17"-15,-18 35 16,35-17-1,0 0-15,1 17 32,17 18-17,70 0 17,-52-53-17,17-18 1,0-35-1,1 18 1,-19-18 0,1 18-1,-18-18 1,0 35 0,0 36 15,0 17-16,0 36 1,-18 17 0,18 0 15,18 159 0,-18-229-15,0-1-1,-18 1 1</inkml:trace>
  <inkml:trace contextRef="#ctx0" brushRef="#br1" timeOffset="138581.51">10477 17709 0,'18'0'15,"-18"18"17,18 0-1</inkml:trace>
  <inkml:trace contextRef="#ctx0" brushRef="#br1" timeOffset="139275">10760 17568 0,'0'-17'16,"0"-1"0,0 0-1,35-87 16,-17 87-31,-1 18 16,19-18 0,16 1-1,-34 34 1,-18 19 0,0 16-1,0-34-15,-18 35 16,-17 18-1,-18-18 1,36-36 0,34-34 31,19-1-32,-1 0 1,18 36 31,-36 0-47,1 17 15,0 0 1,-1 0-16,-17 1 16,-17 17-1,-36-36 1,0 18-1,35-35 1,-35 18 0,18-18-1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6:43:01.1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4286 14852 0</inkml:trace>
  <inkml:trace contextRef="#ctx0" brushRef="#br0" timeOffset="46.03">4286 14852 0</inkml:trace>
  <inkml:trace contextRef="#ctx0" brushRef="#br0" timeOffset="13685.72">4286 14852 0,'18'0'297,"0"0"249,-36 0-405,0 0-110,36 0 16,-36 0 125,36 0-47,-36 0 234,36 0-202,-36 0-110,1 0-32,17 18 16,17-18 1,-34 0 530,-1 0-546,36 0 46,-1 0-15,-34 0 203,34 0-203,-34 0 62,34 0 360,-34 0-391,17 17 32,-18-17-32,0 0 109,36 0-124,-36 0 62,36 0-16,0 0-109,-36 0 47,36 0 0,-36 0 47,36 0 359,-18-17-297,-18 17-62,36 0 46,-36 0-30,36 0-63,-36 0 0,36 0 234,-36 0-250,0 0 94,36 0-16,0 0 173,-36 0-235,0 0 140,36 0-140,0 0-31,-36 0 46,0 0 1,36 0-17,-36 0 17,36 0-1,0 0-62,-36 0 63,0 0-32,36 0 0,-36 0 110,36 0-32,-36 0 141,36 0-171,-36 0-48,36 0 109,-36 0-77,36 0 62,0 0-109,-36 0-1,0 0 1,36 0 124,-36 0 79,36 0 109,-36 0-281,36 0 359,-36 0-312,36 0-47,0 0 156,-36 0-172,0 0 32,36 0-1,-36 0 188,36 0-218,-36 0 46,36 0 47,-36 0 47,36 0 0,-36 0-94,36 0 15,-36 0 32,36 0-78,-18-18 125,-18 18-141,36 0 1</inkml:trace>
  <inkml:trace contextRef="#ctx0" brushRef="#br0" timeOffset="14848.55">4233 14905 0,'0'17'62,"0"1"-46,0 0-1,-17-1 1,17 1 0,0 0-1,0-1 1,17 1 0,1-36 15,17-17 0,-35 17-15,0 1-1,0-1-15,0 0 16,-17 1 15,-1 17-15,0 0-1,1 17 1,-1 1 15,18 0-31</inkml:trace>
  <inkml:trace contextRef="#ctx0" brushRef="#br0" timeOffset="15364.92">4445 14852 0,'0'-18'15,"0"36"32,0 0-47,0-1 16,0 1-1,0 52 1,0-17-16</inkml:trace>
  <inkml:trace contextRef="#ctx0" brushRef="#br0" timeOffset="16713.88">4127 16069 0,'0'-18'16,"18"18"0,-18 18 15,-18 0-16,-17-1 1,-18 36 0,18-18-1,35 1 1,18-1 31,-1-17-47,1-18 15,17 0 1,-17 17 0,-18 1 15,0 0-15,0-1-16,-18 1 15,-17 0 1,0-1-1,17-17 1,0 0 0,18-17-16</inkml:trace>
  <inkml:trace contextRef="#ctx0" brushRef="#br0" timeOffset="16980.06">4163 15822 0,'0'-18'16,"0"36"31,0 0-32,0 17 1,0 0 0,0 36-1,0-36-15</inkml:trace>
  <inkml:trace contextRef="#ctx0" brushRef="#br0" timeOffset="17347.33">4216 16281 0,'0'17'31,"0"1"-15,17 88 31,-17-89-32,0 19-15</inkml:trace>
  <inkml:trace contextRef="#ctx0" brushRef="#br0" timeOffset="17745.61">4374 16263 0,'-17'18'15,"17"70"32,17-70-47,1-18 32,0 0-32,-1-18 15,19 0 1,-19 1-1,-17-1-15,0 0 16,0 1 0,-17-1-1,-36 18 1,17 0 0</inkml:trace>
  <inkml:trace contextRef="#ctx0" brushRef="#br0" timeOffset="18728.31">4198 17392 0,'0'35'16,"-35"0"-1,17 1 1,18-1 0,0-17-1,18-18 1,-1 0 0,1 0-1,17-18 1,-17 18-1,0 0 1,-1 35 0,-17 1-1,0-19 1,0 1-16,-53 52 47,36-70-47,-1 18 15,-35 0 1,35-18 0,1 0-16,-1 0 15,1-18-15</inkml:trace>
  <inkml:trace contextRef="#ctx0" brushRef="#br0" timeOffset="19077.56">4216 17233 0,'0'-17'0,"0"-1"15,0-17 1,0 17 0,0 36 15,17-1-16,1 54 1,-18-54 0</inkml:trace>
  <inkml:trace contextRef="#ctx0" brushRef="#br0" timeOffset="19477.84">4286 17727 0,'0'-18'0,"18"18"31,-18 18 16,0 0-47,0-1 16,0 1-1,35 123 17,-17-123-17,-1 17-15</inkml:trace>
  <inkml:trace contextRef="#ctx0" brushRef="#br0" timeOffset="19861.12">4445 17833 0,'0'18'15,"18"-1"-15,-18 1 16,0 17 0,0 0-1,0 18 1</inkml:trace>
  <inkml:trace contextRef="#ctx0" brushRef="#br0" timeOffset="20193.34">4604 17692 0,'17'-35'16,"1"35"0,-36 0 15,18 17-15,0 1-16,0 17 15,0 0 16,0 1-15,0-19-16,0 1 0</inkml:trace>
  <inkml:trace contextRef="#ctx0" brushRef="#br0" timeOffset="116059.7">1587 9578 0</inkml:trace>
  <inkml:trace contextRef="#ctx0" brushRef="#br0" timeOffset="126176.26">4639 14922 0</inkml:trace>
  <inkml:trace contextRef="#ctx0" brushRef="#br0" timeOffset="130037.33">4322 14905 0,'0'-18'31,"0"1"0,0-1 0,17 18 1,-17 18-1,0-1 0,0 18-15,-17-17-1,34 35 1,-17 0 0,-17-18-1,-1 36 1,18-36-1,0 0-15,0 1 16,0-19 0,-18 19-1,18-19 17,18-17 30,-18-17-31,-18-19 1,1 36-17,17-35 1,0 0-1,0 17-15</inkml:trace>
  <inkml:trace contextRef="#ctx0" brushRef="#br0" timeOffset="130709.21">4480 15028 0,'18'18'78,"-18"0"-62</inkml:trace>
  <inkml:trace contextRef="#ctx0" brushRef="#br0" timeOffset="131182.69">4480 15081 0,'0'-17'125,"0"-1"-94,0 0-15,18 18 15,0 0-15,-1 53-1,-17-35 1,18 70 0,-1-35-1,-17 0 1,0-18-1,-17 18 1</inkml:trace>
  <inkml:trace contextRef="#ctx0" brushRef="#br0" timeOffset="131667.07">4727 14834 0,'0'0'0,"0"-17"16,-17 17 15,-1 0-15,0 17-1,1 1 1,17 0 0,-18 17-1,18 0-15,0 0 16,53 18 0,-18-35-1,0-18 1,1-18-1,-19 1 1,1-36 0,0 17-1,-36-16 1,0-1 0,-17 35-1,0 18 1,0 18-1</inkml:trace>
  <inkml:trace contextRef="#ctx0" brushRef="#br0" timeOffset="133375.84">4286 16334 0,'0'17'15,"18"19"1,0-1-1,-18-18 1,0 1 0,17 0-1,18-18 1,1 0 0,-1-18-1,0-17 1,-17 17-1,0-35 1,-18 18 0,0 17-1,-18 1 1,0-1 0,-17 18-1,0 0 1,17 18-1,-35-1 1,18 19 15,0-19-15,35 1 0</inkml:trace>
  <inkml:trace contextRef="#ctx0" brushRef="#br0" timeOffset="133688.34">4516 16563 0,'0'0'0,"17"0"16,-17 18-1,0-1 1,0 1 0,0 17-1,-17 0 1,17 18-1,0-35 1</inkml:trace>
  <inkml:trace contextRef="#ctx0" brushRef="#br0" timeOffset="134047.73">4745 16210 0,'0'0'0,"0"-35"16,0 17 0,0 36 30,17-1-30,-17 19-16,18 34 16,0-17-1,-1 18 1,1-36 0,0 18-1,-18-18 1</inkml:trace>
  <inkml:trace contextRef="#ctx0" brushRef="#br0" timeOffset="138238.29">4322 14958 0,'0'-18'47,"17"18"-32,-34 0 32,34 0 63,-17-18-95,0 1 48,0-1-1,0 36 313,0-1-359,0 1-1,0 17 1,0 1 0,0-1-1,0 18 1,0-35 0,0 34-1,-17 1 1,17-35-1,0 17 1,0 1 0,0-1-1,0-18 1,0 1 0,0 0-1,0-1 32,0-34 94,-18-1-94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6:39:00.58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1605 0,'-17'0'16,"-1"0"15,36 0 0,-18-18-15,17 18-16,19 0 15,-19 0-15,36 0 16,53-35 0,53 18-1,-36-19 1,-52 19 0,-36 17-1</inkml:trace>
  <inkml:trace contextRef="#ctx0" brushRef="#br0" timeOffset="250.17">2893 1587 0,'0'18'0,"0"0"16,0 35-1,17 0 1,1 35 0,0-35-1,-1 35 1,-17-70-16,0 34 16,0-34-1</inkml:trace>
  <inkml:trace contextRef="#ctx0" brushRef="#br0" timeOffset="517.37">2699 2099 0,'-53'18'15,"18"-18"-15,17 0 16,18 17-1,18-17 1,70 18 0,53-18-1,18 0 1,-36 0 0,-70 0-1,0-18 1</inkml:trace>
  <inkml:trace contextRef="#ctx0" brushRef="#br0" timeOffset="1071.76">3581 2046 0,'-18'0'16,"18"18"15,0-1 0</inkml:trace>
  <inkml:trace contextRef="#ctx0" brushRef="#br0" timeOffset="1686.17">4216 1640 0,'0'18'31,"0"0"-15,0-1-1,17 72 1,-17-37 0,0 54-1,0 0 1,0-18-1,0-52 1</inkml:trace>
  <inkml:trace contextRef="#ctx0" brushRef="#br0" timeOffset="2881.04">4533 1782 0,'35'-36'0,"-35"19"32,-17 34-17,-18 19 1,-54 69 0,19-16-1,-1-37 1,54-16-1,-1-36 1,53-18 15,-17 18-31,0 0 16,17 0 0,18 18-1,0 17 1,0 0-1,-36-17 17,36 0-17,-18-18 1,1-36 0,-1 1-1,-35 17-15,35-17 16,-35 0-1,18 17 1,70 36 47,-17-18-48,-18-35 1,-1-18-1,-16-18 1,-36 18 15,-18 18-15,-35 35 0,-17 53-1,-1 35 1,36 0-1,35-17 1,53-1 0,53-34-1,123-125 32,-194 72-47,-17-19 0,17-34 16,-17-18-1,-18 35 1,0 70 31,0 19-31,17 17-1,19-18 1,-1-17-1,18-18 1,0-53 0,-18 0-1,-17 17 1,-36 89 31,18-17-47,-18 52 15,18-35-15,0 53 16,0 70 15,36-17-15,-36-53 0,0-54-1,-53 1 1</inkml:trace>
  <inkml:trace contextRef="#ctx0" brushRef="#br0" timeOffset="5044.58">6403 1958 0,'0'18'15,"0"-1"1,0 1 0,18-18-1,-1 0 1,18 0-1,-17-18-15,17 1 16,36-19 0,-53 1-1,-18 0 1,-71 52 15,-17 54-15,0 17-1,52-17 1,107 87 31,-18-140-31,17-36-1,-17 18-15,0-35 16,35-35-1,-35-36 1,-35 35 0,-18 36-1,0 17 1,18 18 0,-1 36-1,1-1 1,-18 18-1,0 0 1,0-18 0,35-35 31,-17-18-32,17 18-15,18-53 16,35 0-1,-53 18 1,1 0 0,-36 17-1,-36 36 17,36 0-32,-17-1 15,-1 36 1,36-18-1,35 1 1,-18-36 0,53-18-1,36-105 32,-107 105-31,-17 0-1,0 36 1,-17 35 0,-1 70-1,18 18 1,0-35 0,0 18-1,0-18 1,-18-71-1,18-53 1,-17-52 0,17-54-1,0-70 17,70-123-1,-52 299-16,53-17 1,-1 35 0,-35 35-1,1 18 1,-36 17 0,-71-17-1,36-17 1,-18-1-1</inkml:trace>
  <inkml:trace contextRef="#ctx0" brushRef="#br0" timeOffset="6393.54">7902 1905 0,'35'-35'31,"-52"52"-15,-18 1 0,-54 35-1,36 0 1,36-18 0,17-17-16,0-1 15,53 1 1,17-36-1,1-17 1,-36 0 0,0-36-1,-35 18 1,0 36 15,-53 175 16,53-122-31,0-1-1,0 0-15,36-17 16,-1 0 0,0-36-1,-17-17 1,35-54-1,0-16 1,-36 52 0,-17 35-1,0 36 1,18 17 15,0 53-15,17-17-1,-35 35 32,18-106-47,17-36 16,0-17 0,18 0-1,18-35 1,-36 35-1,-17 36 1,-18 70 0,0-18-1,17 0-15,1 0 16,35 1 15,17-19-15,-17-34-1,0-1 1,53-123 31,-106 123-47,-35 18 16,17 0-16,-17 18 15,-18 17 1,53 18-1,0 0 1,35-18 0,0 18-1,-35 0 1,0-35 15,-17-1-15,-1-17-1,18-35 1,71-18 0,105-70 31,-141 105-47,18-17 15,-17 0 1,-36 52 15,0 19-15,-18-1-1,0 18 1,18 0 0,36 0 15,-1-36-31</inkml:trace>
  <inkml:trace contextRef="#ctx0" brushRef="#br0" timeOffset="6560.66">9296 1764 0,'-18'-18'0,"0"-17"0,1 17 16,-19-35-1,36 36 1</inkml:trace>
  <inkml:trace contextRef="#ctx0" brushRef="#br0" timeOffset="7310.19">9507 1870 0,'-35'17'0,"-18"19"15,0 17 1,-53 70 15,106-88-15,0-17-1,18-18-15,17 18 16,18-36 0,0-35-1,-35 0 1,-18 0 0,0-17 15,0 17-16,17 17 1,19 36 0,-19 0-16,19 0 15,34 18 1,1 17 0,-1 71 30,-70-88-46,0-1 16,0 1 0,36-53 15,16-18-15,1 0-1,-35 18 16,0 35-31,-18-18 16,0 36 0,17 17-1,19 36 1,-1-19 0,35 1-1,124 0 32,-176-70-47</inkml:trace>
  <inkml:trace contextRef="#ctx0" brushRef="#br0" timeOffset="8614.12">4886 3351 0,'0'-17'16,"18"17"15,-18 17-15,0 19-1,-36 17 1,19 88 0,17 17-1,0 1 1,0-53-1,-53 17 1,53-105-16,0 35 16,-18-35-1,18-36-15</inkml:trace>
  <inkml:trace contextRef="#ctx0" brushRef="#br0" timeOffset="9090.44">5098 3404 0,'53'-53'15,"-36"36"1,18-1 0,-17 36-1,-18 17 1,-18-17-16,1 52 15,-54 18 1,-17 1 0,18-36-1,17-36 1,35-34 31,36 17 0,-1 17-32,71 36 1,1 53 0,-36-18-1,17 36 1,-35-19-1,-17-34 1,-18-53 0,0-36-1,18-35 1</inkml:trace>
  <inkml:trace contextRef="#ctx0" brushRef="#br0" timeOffset="9411.69">5874 3563 0,'-36'18'16,"19"-18"-1,17 17 1,35-17 0,18 0-1,35-17 1,-17 17 0,-1-18-1,-34 0 1</inkml:trace>
  <inkml:trace contextRef="#ctx0" brushRef="#br0" timeOffset="9623.84">5891 3828 0,'0'17'16,"36"-17"0,-1 0-16,35 0 15,54-17 1,17-1 0,-106 18-1</inkml:trace>
  <inkml:trace contextRef="#ctx0" brushRef="#br0" timeOffset="17832.66">7302 3351 0,'0'-17'16,"0"-1"-1,18 0 17,-18 1-32,0-1 15,0 1 1,-18 34 31,1 1-32,-36 52 1,18 19 0,-1-1-1,36-35 1,0-18-16,18 0 15,53 1 1,17-54 0,0-17-1,-17-124 32,-71 141-47,-36-52 16,-17 34 15,18 19-15,-36 17-1,19 17 1</inkml:trace>
  <inkml:trace contextRef="#ctx0" brushRef="#br0" timeOffset="18098.86">7638 3210 0,'0'18'16,"0"35"15,17 0-31,-17-36 0,18 72 31,17 34-15,-35-17-1,0-36 1,35 1-16</inkml:trace>
  <inkml:trace contextRef="#ctx0" brushRef="#br0" timeOffset="18809.37">8008 3404 0,'0'-17'16,"-18"17"15,-35 123 0,53-70-31,0 0 16,0 18 15,71-19-15,0-52 0,-36-35-1,-17 18-15,-18-19 16,0-52-1,-53 0 1,0 0 0,35 52-1,18 1 1,53 17 0,70 1-1,160-1 32,-266 18-31,1 0-16,0 18 15,-18 35 1,-53 35 0,17-18-1,36 1 1,0 0-1,71-54 1,-18-17 0,53-53-1,-36-35 1,-34-35 0,-36-1-1,-36 54 1,-193 52 15</inkml:trace>
  <inkml:trace contextRef="#ctx0" brushRef="#br0" timeOffset="20828.8">9596 3193 0,'0'-18'250,"17"0"-219,-17 1-16,0-1 17,0 36-17,0-1 1,0 36 0,0 18-1,0 35 1,0 17-1,0-52 1,0-18 0,0-36-16,0 1 15</inkml:trace>
  <inkml:trace contextRef="#ctx0" brushRef="#br0" timeOffset="21206.07">9860 3316 0,'18'-106'31,"-18"124"-15,-18 17 0,0 36-1,18 35 1,0-36-1,53-35 1,0 1 0,18-36-1,-36-53 17,0 17-17,-35-52 1,-17 0-1,-54 18 1,-17 34 15</inkml:trace>
  <inkml:trace contextRef="#ctx0" brushRef="#br0" timeOffset="21468.26">10389 3104 0,'18'-17'0,"-18"34"47,0 1-32,-18 88 1,18 17-1,0-34 1,0 16 0,36-34-1</inkml:trace>
  <inkml:trace contextRef="#ctx0" brushRef="#br0" timeOffset="21811.5">10813 3140 0,'0'-18'15,"-18"36"-15,-17 52 16,17 36 15,0-18-15,18 18-1,36-35 1,34-54 0,-17-17-1,141-176 17,-159 88-17,-35-36 1,-35 54-1,-71 17 1,36 53 0</inkml:trace>
  <inkml:trace contextRef="#ctx0" brushRef="#br0" timeOffset="24137.15">7179 4392 0,'0'-18'31,"-18"1"1,18-1-17,0 1-15,0-1 16,0-17 15,0 17-15,36 0-1,-19 18 1,1 0 0,17 0-1,-17 0 1,17 0-16,0 18 16,18 17-1,18-17 1,-18 17-1,211 36 32,-246-54-47,53-17 16,-19 0 0,37-35 15,-19 0-16,18 0 1,-52-1 0,17-17-1,-36 0 1,-17 18 0,0 53 30,0 17-30,36 106 31,-19-123-31,71 17-16,18-35 31,0-18-16,-53 1 1,35-18 0,-35-1-1,-35 19 1,-18-1 0,0 36 30,17-1-46,36 1 16,-17 0 0,-1-1-16,318 1 47,-318-36-32,88-17 1,-70 0-1,0-18 1,-35 35 0,-18 0-1,0 36 17,17 0-17,72-1 1,-36 1-1,70 0 1,1-36 0,-19 0-1,1-52 32,-106 52-31,18 0-1,-18 1 1,17 17 0,19 0-1,34 0 1,54 0 0,-54 0-1,-34 0-15,34-18 16,-17-17-1,-35 0 1,-18 17 0,0 0-1,-36 18 17</inkml:trace>
  <inkml:trace contextRef="#ctx0" brushRef="#br0" timeOffset="25210.92">8696 4710 0,'-18'0'31,"18"17"16,-17-17-47,17 35 16,0 1-1,0 17 1,35 0 0,0-36-1,18-17 1,0-17 0,0-36-1,-35 17 1,-1-34 31,-17 87-16,0 19-15,18-1-1,35 18 1,-18-35-1,53-18 1,-35-18 0,0-17-1,-53-1 1,18 19-16,-1-36 16,-17-18-1,-35 36 1,-35 17 15,17 54 0,53-19-15</inkml:trace>
  <inkml:trace contextRef="#ctx0" brushRef="#br0" timeOffset="25591.19">9543 4710 0,'17'0'15,"-17"17"1,0 1 0,-53 17-1,18 18 16,17-18-31,18 18 32,124-17-1,-106-54-15,34 0-1,1-35 1,-35 0-1,-18 18 1,-35 0 0,-36 35-1,-17-18 1</inkml:trace>
  <inkml:trace contextRef="#ctx0" brushRef="#br0" timeOffset="52863.1">12841 3052 0,'0'-18'31,"0"36"32,0-1-48,0 1 1,18 35 0,17 35-1,-35 18 1,18-18-1,-18-18 1,0-52-16,0 35 31,-18 0-15,0-18 0</inkml:trace>
  <inkml:trace contextRef="#ctx0" brushRef="#br0" timeOffset="53223.35">13247 3104 0,'17'-17'15,"-17"-1"1,0 36 0,0-1-1,0 1 1,0 53 0,18-1-1,0 54 1,-18-19-1,35 1 1,-35-70 0,0 34 15</inkml:trace>
  <inkml:trace contextRef="#ctx0" brushRef="#br0" timeOffset="53529.57">13652 3104 0,'0'-17'16,"0"-1"-1,0 36 16,0-1-15,0 54 0,18 35-1,0 123 17,-18-176-17,0 18 1,0-36-1</inkml:trace>
  <inkml:trace contextRef="#ctx0" brushRef="#br0" timeOffset="53878.82">14005 3104 0,'0'-17'16,"0"-1"-1,0 36 1,0 88 15,18-18-15,-18 0-1,18 35 1,-18-17 0,17-35-1,-17-36 1,18 0 15,-1-35-31</inkml:trace>
  <inkml:trace contextRef="#ctx0" brushRef="#br0" timeOffset="56359.58">15522 3175 0,'0'-18'16,"-17"18"-1,-1 0 48,0 0-48,1 18-15,-36 35 16,0 0 0,35-36-16,-17 54 15,0 17 1,17-17 0,106 17 30,-35-88-30,-18-18 0,1-17-1,-19 17 1,-17 1-16,18-19 16,-18-34-1,0-1 1,-35 1-1,-1 35 1,1-1 0,0 19-1,35-1 1</inkml:trace>
  <inkml:trace contextRef="#ctx0" brushRef="#br0" timeOffset="56727.84">15681 3104 0,'0'18'47,"0"0"-31,0 17-16,0 53 15,0 0 16,18 159 1,-18-194-17,0-17 1,0-19-16,0 18 16</inkml:trace>
  <inkml:trace contextRef="#ctx0" brushRef="#br0" timeOffset="57175.16">16034 3193 0,'0'-18'16,"-18"18"15,18 18-31,-53 87 31,18-16-15,35-19 0,18 1-1,34-36 1,19-17-1,17-18 1,-35-53 0,-35-18-1,-18-35 1,0 36 0,-36-1-1,-16 36 16,-19 17-15,71 1-16</inkml:trace>
  <inkml:trace contextRef="#ctx0" brushRef="#br0" timeOffset="57484.38">16686 2928 0,'18'-18'15,"-18"36"1,0 0 0,-18 52-1,1 1 16,17 70-15,0-18 0,17 1-1,19-1 1</inkml:trace>
  <inkml:trace contextRef="#ctx0" brushRef="#br0" timeOffset="59351.71">12612 4022 0,'-35'0'16,"17"17"0,0 19-1,1 34 1,17-17-1,17-35 1,19 17 0,34 18-1,54-18 1,17-35 0,0-35-1,-53 17 1,-53 1-16,159-107 31,-176 89-15,0 17-1,-18 36 17,0 17-17,17 18 1,36-18-1,71 18 1,70-53 15,0-17-15,-71-19 0,-70 19-16,35-19 15,18-34 1,-35 17-1,-71 35 32,0 36-47,35 17 16,53 0 0,18-17-1,-36-18-15,72 0 16,105-35-1,-18-18 17,-53 0-17,-105 0 1,-18 18 0,-53 17-1,0 36 16,0-1-15,282 19 31,-229-36-47,53 0 16,17-36-1,-35 19 1,-52-18-1,-36 17 17,17 0-17,1 1 1,0-1 0,-1 0-1,1 18-15,17-17 16,0-1-1,-17-17 1,0 17 0,-18 1-1</inkml:trace>
  <inkml:trace contextRef="#ctx0" brushRef="#br0" timeOffset="60489.52">14270 4639 0,'-18'0'31,"18"18"-15,-17-1-1,17 1 1,0 35-1,0 17 1,17-34 0,18-1-1,1-35 1,17 0 0,0-88 30,-53 35-46,17 0 16,1 35 0,-18 36 31,0 17-32,53 0 1,-18 1-1,-17-36-15,35 0 16,0 0 0,-1-36-1,-34-16 1,0 16 0,-18-34-1,-53-54 32,35 124-31,1 0-1,-19 18 1,36 17 0,0-17-16</inkml:trace>
  <inkml:trace contextRef="#ctx0" brushRef="#br0" timeOffset="61088.94">14852 4727 0,'0'-17'16,"0"-1"31,18 18-47,-18-18 16,0 36 46,0 0-46,0-1-1,0 36 1,35 18 0,-35 17-1,35-35 1,-35-18-1,18-17 1,-18-36 15,0 0-31</inkml:trace>
  <inkml:trace contextRef="#ctx0" brushRef="#br0" timeOffset="69246.73">13053 1976 0,'0'17'31,"17"-17"-15,19 0-16,-1 0 31,0 0-31,18 0 16,88 0-1,18 0 1,0-17-1,-53 17 1,70-36 15,-158 36-15,-36 0 15,-17-17-15,-18-1-1,18 18 1,17 0 0,36-18 15,-1 18-15,18 0-1,18 0 1,0 18-1,-17 0 1,-36 17 0,-124 53 31,106-70-47,1-1 0</inkml:trace>
  <inkml:trace contextRef="#ctx0" brushRef="#br0" timeOffset="70878.89">15258 1693 0,'-18'18'31,"-17"17"0,17 1-31,18-1 16,0 18-1,0-18 17,18 0-17,35-17 1,-18-18-1,35-18 1,-17-35 0,0-17-1,-35 35 1,-18-1 0,18 19-1,-18 34 16,0 36 1,17-18-32,18 18 15,1-17 17,17-19-17,17-17 1,1-35-1,-18-18 1,-36 35-16,1-34 16,-18-19-1,0 18 1,-18 18 0,1 35-1,-36 17 1,35 19-1,1 70 32,17-71-31,35-18 0,18-17-1,0 0-15</inkml:trace>
  <inkml:trace contextRef="#ctx0" brushRef="#br0" timeOffset="71262.17">16051 1799 0,'0'18'0,"0"-1"31,-17-17-31,-1 36 16,18-1-1,0-17 1,53 35 31,-18-53-31,18-18-1,-35-17 1,-1-1-1,1 1 1,-53 0 0,17 17-1,-17 18 1,0 0 0,-1 18-1,19-18-15</inkml:trace>
  <inkml:trace contextRef="#ctx0" brushRef="#br0" timeOffset="71677.47">16510 2028 0,'0'18'16,"0"53"15,-18-36-16,-17 0 1,35-17-16</inkml:trace>
  <inkml:trace contextRef="#ctx0" brushRef="#br0" timeOffset="72493.05">16827 1746 0,'0'36'46,"-35"16"-30,35-16 0,0-19-16,-17 19 15,34-1 1,1-17 0,35-1-1,-36-34 1,36-19-1,0-17 1,-17-17 0,-19 35-1,-17 17 1,0 88 46,0-34-46,18-1 0,35 0-1,17-17 1,-34-36 0,16-17-1,1 0 1,-17-36-1,-36 36 1,17 17-16,-17-17 16,0 0-1,-35 35 1,0 17 15,-1 19-15,19 69 15,17-87-15,35-18-1,18 18 1,0-18 0,-18-18-1</inkml:trace>
  <inkml:trace contextRef="#ctx0" brushRef="#br0" timeOffset="72712.2">17462 1852 0,'0'18'16,"0"-1"-1,0 1 1,0 0-1,18 52 17,-18-52-32,0 17 15</inkml:trace>
  <inkml:trace contextRef="#ctx0" brushRef="#br0" timeOffset="72961.39">17762 2046 0,'0'0'0,"0"18"16,0-1-1,0 1 1,0 88 15,0-89-31</inkml:trace>
  <inkml:trace contextRef="#ctx0" brushRef="#br0" timeOffset="74075.17">18097 1782 0,'-17'0'15,"17"17"-15,-18 18 16,18 1 0,0-1-1,18 0 1,35-17 0,-18-18-1,0-18 1,1-35 15,-19 0-15,1 1-1,-18 16 1,0 54 15,0 0-15,35 34-1,18-16 1,-18-19 0,18-17-1,-17 0 1,-19-17-16,18-1 16,36-35-1,-18-17 16,-53-1-15,0 36 0,-35 17-1,-1 18 1,-34 35 0,35 18-1,35 53 32,17-106-47,54 18 16,-36-18-1</inkml:trace>
  <inkml:trace contextRef="#ctx0" brushRef="#br0" timeOffset="74508.48">18785 1852 0,'18'0'0,"0"0"15,17-18 17,0 18-32,-17 0 15,0 18 1,-18 17 0,0 1 15,-18-1-31,-17 0 15,35-17 17,17-18-17,1 0 1,35 0 0,35-18-1,-53 18-15</inkml:trace>
  <inkml:trace contextRef="#ctx0" brushRef="#br0" timeOffset="74757.66">19226 2064 0,'18'17'16,"-18"1"-1,0 35 1,0 0 0,0-18-1,0 0-15</inkml:trace>
  <inkml:trace contextRef="#ctx0" brushRef="#br0" timeOffset="75901.47">19773 1764 0,'-17'0'15,"-1"0"17,18 18-17,0-1 1,-35 71 15,35-35-31,17-17 31,19-1-31,-1-35 32,18-18-17,0-17 1,-18-18 0,-17 18-1,-18 17-15,0 0 16,0 1-1,0 34 1,0 19 0,0-19-1,52 19 1,90-19 31,-89-34-32,-1-19-15,1-17 32,-17-17-17,-36-1 1,0 54 0,-18-1-1,0 36 1,-35 17-1,36 18 1,17-18 0,17 0-1,54-17 1,0-18 0,-1 0-1</inkml:trace>
  <inkml:trace contextRef="#ctx0" brushRef="#br0" timeOffset="76538.92">20514 1905 0,'0'0'0,"-18"0"16,18-18 15,18 1-15,0 17-16,17-18 15,0 18 1,0 0 0,-17 18-1,-18 17 1,0 18-1,-35 0 1,0-36 0,17 1-1,18-36 17,18 1-17,-1 17-15,18 0 16,36 53 31,-71-18-16,0 18-15,-35-35-1,-36 17 1,18-35-1,36 0-15</inkml:trace>
  <inkml:trace contextRef="#ctx0" brushRef="#br0" timeOffset="76756.08">20814 2258 0,'0'35'31,"-53"18"-15,18-18-1,17-17-15,0 0 0</inkml:trace>
  <inkml:trace contextRef="#ctx0" brushRef="#br0" timeOffset="78354.22">21431 1817 0,'-17'0'0,"-1"17"16,0 19-1,18-1 1,0 0-1,0 18 1,0-35 0,36-1 15,87-69 0,-88-1-15,18 0-1,-53 35-15,18 0 16,-18 36 15,0 0-15,0 17 0,0 18-1,53-35 1,0-1-1,-18-17-15,18 0 16,17-35 0,1-18 15,-36 0-15,18-123 15,-53 158-16,-17 18 1,-19 18 0,1 35-1,17 0 1,18 17 0,18-52-1,35 17 1,0-35-1,0 0 1,-18 0 0,18-18 15,0 18-15,-35 0-1,-18 18 32,-18 0-31,18-1-1,-35 1 1,-1 17 0,19 0-1,17 1 1,0-19-1,35-17 1,0 0 0,36 0-1,-36-17 17,-17-1-32,17 18 15,0-18 1,-17 1 31,-18 34-47,0 1 15,-35 35 1,-18 18 0</inkml:trace>
  <inkml:trace contextRef="#ctx0" brushRef="#br0" timeOffset="78920.62">22931 2328 0,'0'18'15,"-36"0"1,36 17 0,0 18-1,-17-18 1,-1 18-1,-17 0 1</inkml:trace>
  <inkml:trace contextRef="#ctx0" brushRef="#br0" timeOffset="80102.45">23248 2011 0,'0'-18'15,"-18"36"1,1-1-1,-1 1 1,0 17-16,1 36 16,17-18-1,0 0 1,35 0 15,18-53-15,-18-18-1,36-17 1,-18-36 0,-18 1-1,-17 17 17,-18 70-1,-18-17-31,0 36 15,18-19-15,-17 19 16,17 16 0,35-16-1,36-36 1,-18-18 15,17-17-15,1-36-1,-18-17 1,-18 18 0,-35 34-1,0 19 1,-106 105 31,88-71-47,18 36 15,0 0 1,0-17 0,36-1-1,17-35 1,-18 0 15,35-18-15,-17 1-1,-17-1 1,17 18 0,-53 18 31,-89 34-1,72-34-30,17 0-16,0-1 16,17 1-16,19 0 15,34 17 1,-17 0 0,-53 1 15,0-19-16,0 1 1,-70-1 0,-1-17-1,18 0 1,35-17-16</inkml:trace>
  <inkml:trace contextRef="#ctx0" brushRef="#br0" timeOffset="80251.56">24095 2117 0,'17'0'16,"1"0"-16</inkml:trace>
  <inkml:trace contextRef="#ctx0" brushRef="#br0" timeOffset="80634.84">24871 2011 0,'17'0'47,"19"0"-32,-1-18 1,0 18-16,18 0 16,35 0-1,-70 0-15</inkml:trace>
  <inkml:trace contextRef="#ctx0" brushRef="#br0" timeOffset="80869">24818 2222 0,'-18'18'16,"36"-18"0,0 0-1,70 0 1,-18 0 0,18-18-1</inkml:trace>
  <inkml:trace contextRef="#ctx0" brushRef="#br0" timeOffset="81301.31">25576 2028 0,'-35'-35'15,"-18"-18"1,36 18 0,17-36-1,35 1 1,18-1 0,0 54-1,-36 17-15,36-18 16,0 36-1,-18 17 1,-35 36 0,-141 105 31,71-106-47,-1 19 15,36-36 16,-18 17-15,53-35-16</inkml:trace>
  <inkml:trace contextRef="#ctx0" brushRef="#br0" timeOffset="81666.57">25400 2611 0,'-18'17'31,"36"-17"0,0-17 32,-1 17-47,1 0-1,0-18 1,-1 18-16</inkml:trace>
  <inkml:trace contextRef="#ctx0" brushRef="#br0" timeOffset="104610.88">4833 5838 0,'18'0'47</inkml:trace>
  <inkml:trace contextRef="#ctx0" brushRef="#br0" timeOffset="104964.13">4674 5803 0,'-17'0'16,"17"-17"-16,0-1 15,0 36 63</inkml:trace>
  <inkml:trace contextRef="#ctx0" brushRef="#br0" timeOffset="105376.42">4639 5733 0,'0'-18'47,"0"36"-16,0-1-15,0 54 0,18-1-1,-18 71 1,0-17-1,0-36 1,0 0 0,0-17-1,0-53 1,0-36 0,0 0-1</inkml:trace>
  <inkml:trace contextRef="#ctx0" brushRef="#br0" timeOffset="106175.99">4921 5838 0,'0'-17'31,"0"34"0,-17 1-15,-36 17-1,0 18 1,0 0 0,0-35 15,18-1-16,35 1 1,0-36 15,17 36 16,71 88-16,-35-35-15,18 17 0,-18-35-1,-53-18 1,18-17 0,-18-36 15,0 0-16,0 1 1,-18-1-16</inkml:trace>
  <inkml:trace contextRef="#ctx0" brushRef="#br0" timeOffset="106675.35">5133 6121 0,'-18'17'32,"1"1"-32,-1 0 15,-17 17 1,35 0 0,0 0-16,0 1 15,0 17 1,53-36-1,35-34 32,-71-19-47,1-17 32,-18 18-32,0 18 0,0-19 15,-35 1 16,-18 17-15,35 18-16</inkml:trace>
  <inkml:trace contextRef="#ctx0" brushRef="#br0" timeOffset="107540.96">5821 6015 0,'-35'17'15,"17"-17"1,36 0 15,-1 0-15,18 0-1,54 0 1,-1 0 0,0 0-1,-35-17 1,-18 17-1,-17 0 1</inkml:trace>
  <inkml:trace contextRef="#ctx0" brushRef="#br0" timeOffset="107908.23">5838 6244 0,'-35'18'15,"35"-1"1,18-17 0,52 0-1,19 18 1,16-18 0,72-18 30,-142 18-46</inkml:trace>
  <inkml:trace contextRef="#ctx0" brushRef="#br0" timeOffset="111971.11">7408 5856 0,'0'18'47,"-17"-1"-16,-1 1-31,0 0 16,-17 52 0,35 1-1,0-18 1,0 35 15,35-53-15,18-17-1,0-18 1,-17-18 0,-1-35-1,-18-17 1,-17-19 0,-35-16 30,18 105-46,-19-18 16,1 18 0,17-18-16,1 18 15,17 18 1</inkml:trace>
  <inkml:trace contextRef="#ctx0" brushRef="#br0" timeOffset="112286.34">7673 5838 0,'0'18'31,"35"17"0,-35 1-31,0 17 16,18 35-1,-1 0 17,-17-35-17,0-18-15,0 0 16,0 1-1,18-19 1</inkml:trace>
  <inkml:trace contextRef="#ctx0" brushRef="#br0" timeOffset="112785.69">8026 5962 0,'0'-18'0,"0"36"47,-18 0-47,18-1 15,-35 1 1,35 52-1,0-34 1,0-1-16,0 0 16,53 18-1,0-35 1,0-18 0,-18-18-1,-18-17 1,-17-36-1,0 18 1,-70-35 31,17 71-47,0 17 31,0-18-15</inkml:trace>
  <inkml:trace contextRef="#ctx0" brushRef="#br0" timeOffset="113246.02">8502 5909 0,'0'18'16,"-106"52"31,88-17-47,18 0 31,0 18-15,36-1-1,34-35 1,1-35 0,-18-17-1,-18-36 1,-35-18 0,0 1-1,0 52-15,-35-35 16,-18 0-1,-18 36 1,1 17 0,34 17-1,1 19 17</inkml:trace>
  <inkml:trace contextRef="#ctx0" brushRef="#br0" timeOffset="114070.61">9066 5874 0,'0'-18'16,"18"0"15,0 18-16,-1 0 1,-17 18 0,0 17-1,0 36 1,18 35 0,-18-53-1,18-18 1,-18 124 15,0-142-15</inkml:trace>
  <inkml:trace contextRef="#ctx0" brushRef="#br0" timeOffset="114467.89">9366 5997 0,'0'-17'16,"0"-1"0,-17 36-1,-19 17 1,19 0 0,17-17-16,0 17 15,0 18 16,123 18 1,-70-71-17,0-36 1,-18-17 0,-35 0-1,-17 0 1,-36 18-1,17 18 1,-16 17 0,34 0-1</inkml:trace>
  <inkml:trace contextRef="#ctx0" brushRef="#br0" timeOffset="114751.09">9719 5891 0,'18'-17'16,"-1"17"0,-17 17 15,0 1-16,0 0-15,0 35 16,0-1 0,0 37-1,18-19 1,0-17 0,-18-35-1</inkml:trace>
  <inkml:trace contextRef="#ctx0" brushRef="#br0" timeOffset="115166.38">10072 5927 0,'-18'0'31,"1"17"-15,-1 36 0,-17 18-1,35-18 1,0-36-16,0 19 16,70-1-1,1-17 16,-18-18-15,-18-36 0,18-17-1,-36-70 17,-69 88-17,-19 17 1,-17 0-1,53 1-15</inkml:trace>
  <inkml:trace contextRef="#ctx0" brushRef="#br0" timeOffset="116548.37">11430 5838 0,'0'-17'0,"0"34"63,0 1-63,0 17 15,0 18 1,0-17-16,0 34 16,0 18-1,0 1 1,0-37-1,0-34 1</inkml:trace>
  <inkml:trace contextRef="#ctx0" brushRef="#br0" timeOffset="116848.58">11747 5944 0,'0'-17'0,"18"-19"31,0 36-15,-18 36 0,0-19-1,0 19-15,0-1 16,0 53-1,0 0 17,0-17-17,0-36 1,0-17-16</inkml:trace>
  <inkml:trace contextRef="#ctx0" brushRef="#br0" timeOffset="117147.79">11994 5927 0,'0'-18'15,"0"36"1,0-1-1,18 19 17,-18-19-32,0 36 15,0 35 1,0 1 0,0-37-1,0-34 1,0 0-16</inkml:trace>
  <inkml:trace contextRef="#ctx0" brushRef="#br0" timeOffset="117430.99">12206 5997 0,'18'-17'0,"-18"-1"15,17 0 1,-17 36 15,0 17-15,0 0 0,0 36-1,0 0 1,0-1-1,0-35 1,0-17-16,18 17 16</inkml:trace>
  <inkml:trace contextRef="#ctx0" brushRef="#br0" timeOffset="118246.57">12859 5962 0,'-18'18'16,"0"-18"-1,-17 35 1,0 18 0,17 0-1,18-36-15,18 124 47,17-123-31,36 0-1,-18-18 1,-36-18 0,1-35-1,0-35 1,-18 17-1,-18 36 1,-35 0 0,0 17-1,18 1 1</inkml:trace>
  <inkml:trace contextRef="#ctx0" brushRef="#br0" timeOffset="118513.77">13088 5909 0,'35'0'16,"-17"-18"0,-18 36 15,0 0-16,0 35 1,0 17 0,0 18-1,0-35 1,0 18 0,0-36-1,0-17 1</inkml:trace>
  <inkml:trace contextRef="#ctx0" brushRef="#br0" timeOffset="118946.07">13388 5997 0,'-18'18'31,"1"-1"-15,-1 36-1,18 18 1,0-18 0,35-18-1,1-17 1,34-18-1,-17-35 1,0-71 31,-53 70-31,-35 1-1,-18 17 1,0 1-1,0 17 1,18 17 0</inkml:trace>
  <inkml:trace contextRef="#ctx0" brushRef="#br0" timeOffset="119379.38">13776 5909 0,'0'-18'15,"0"1"17,0-1-17,0 36 17,0-1-17,0 1-15,0 35 16,0 35-1,0 18 1,0 0 0,35-18-1,18 18 32,-53-89-47</inkml:trace>
  <inkml:trace contextRef="#ctx0" brushRef="#br0" timeOffset="120844.42">4621 7214 0,'-17'-35'47,"17"53"-31,0 17-1,0 35 1,0 36-1,0-53 1,0 35 0,0-17-1,0-36 1</inkml:trace>
  <inkml:trace contextRef="#ctx0" brushRef="#br0" timeOffset="121277.73">4886 7267 0,'0'-17'16,"-18"34"-1,1 1 1,-36 35-1,0 0 1,-18 0 0,36-36-1,17 1-15,1-18 32,17-18-1,17 1-16,1 17 1,17 0 0,18 35-1,106 53 17,-141-70-17,-1-1-15,1 1 16,0-18-16</inkml:trace>
  <inkml:trace contextRef="#ctx0" brushRef="#br0" timeOffset="121609.96">5168 7444 0,'0'-18'0,"0"36"62,0-1-46,0 1-16,0 35 15,0-18 1,0 18 0,0 18-1,0-36 1</inkml:trace>
  <inkml:trace contextRef="#ctx0" brushRef="#br0" timeOffset="121876.15">5821 7461 0,'0'0'0,"17"0"62,1 0-62,0 0 0,17 0 16,18 0 0,0 0-1</inkml:trace>
  <inkml:trace contextRef="#ctx0" brushRef="#br0" timeOffset="122109.32">5838 7602 0,'-17'18'16,"34"0"0,36-18-1,53 0 1,-53 0 0</inkml:trace>
  <inkml:trace contextRef="#ctx0" brushRef="#br0" timeOffset="123508.31">7250 7320 0,'17'-18'15,"-17"36"16,0 0-15,-35 35 0,17 0-1,18 17 1,0-17 0,53-18-1,-18-17 1,1-18-16,17-18 15,17-17 1,1-35 0,-18-1-1,-53-35 32,-36 106-16,19 18-15,17-1-16,-18 19 16,18 17-1,35 17 1,18-17 0,-17-35-1,52-18 1,0-18-1,0-17 1,-53 0 0,36-54-1,-71 1 1,-71-18 31,36 106-32,-18 18 1,18 35 0,35 35-1,0-53 1,18 1-16,17-1 16,71 0-1,0-35 1</inkml:trace>
  <inkml:trace contextRef="#ctx0" brushRef="#br0" timeOffset="124041.69">8326 7549 0,'-18'0'0,"0"-17"16,18-1 15,36 18-16,16 0 1,1 0 0,-35 18-1,0-18-15,-1 35 32,-17 18-32,0 0 15,-88 35 32,70-70-31,54-18 15,17 0-15,-18 0-16,18-18 15,70 18 1,1-18-1,-89 1-15</inkml:trace>
  <inkml:trace contextRef="#ctx0" brushRef="#br0" timeOffset="125323.6">9084 7267 0,'0'-17'15,"0"-1"-15,0 0 32,0 36-1,0 17-15,0 36-1,0-18 1,0-18-16,18 0 15,35 18 1,-1-18 0,19-52-1,-36-1 1,36-17 0,-36-36-1,-17 1 1,-18 34-1,0 19-15,0 34 47,-18 107-15,18-106-17,18 17 1,35 0-1,35-17 1,-35-36 0,35-17-1,0-18 1,-17-18 0,-36 1-1,-17 35-15,-1-18 16,-17 0-1,-53 35 17,0 36-17,1-1 1,16 177 31,36-176-47,53 53 15,0-54 1,35 1 0,1-36-1</inkml:trace>
  <inkml:trace contextRef="#ctx0" brushRef="#br0" timeOffset="125889">10283 7444 0,'-17'0'0,"17"-18"31,35 18-15,0-18 0,1 18-1,-19 0-15,1 0 16,0 36 0,-18 17-1,-53-1 1,17-34-1,19 17 1,-1-35 15,18-17 1,18 17-17,88 17 16,-89 1-15,1 17 0,-18-17-1,-53 0 1,0-1 0,18-17-1,-18 0 1</inkml:trace>
  <inkml:trace contextRef="#ctx0" brushRef="#br0" timeOffset="132215.5">4586 8696 0,'0'-18'0,"0"1"16,0-1 15,0 36 0,0-1-15,0 1 0,-18 70-1,18 0 1,-17-17-1,-18 105 17,35-140-17</inkml:trace>
  <inkml:trace contextRef="#ctx0" brushRef="#br0" timeOffset="132726.87">4745 8714 0,'17'0'16,"-17"-18"-16,0 36 46,0-1-30,0 1-16,-35 35 47,18-53-47,-19 17 16,19 1-1,-19 0 1,1-1-1,17 1 17,1-18-17,17 18 1,0-1 0,35 1-1,36 17 1,17 18-1,-18-35 1,1 35 0,-36 17 31</inkml:trace>
  <inkml:trace contextRef="#ctx0" brushRef="#br0" timeOffset="133398.34">5098 8943 0,'-18'0'16,"-17"0"15,17 0-15,18-18-16,0 1 31,0-1-15,0-17-1,35 17 1,-17 0 0,0 18-16,17 0 15,0 0 1,0 36-1,-35 34 1,0-17 0,0 35-1,-52-17 1,-1-1 31,53-52-47,0-36 15,35 18 17,18-17-17,-36-1 1,54 18 0,-18 0-1,0-17 1,-36 17-16</inkml:trace>
  <inkml:trace contextRef="#ctx0" brushRef="#br0" timeOffset="133714.57">5874 8925 0,'17'0'78,"1"0"-78,0 0 0,17 0 15,35 0 1,-17-17 0,-35 17-16,17 0 15</inkml:trace>
  <inkml:trace contextRef="#ctx0" brushRef="#br0" timeOffset="133898.7">5962 9119 0,'0'0'0,"0"18"15,-18-18-15,18 18 16,0-1 0,36-17-1,87-17 1,-70-1-16</inkml:trace>
  <inkml:trace contextRef="#ctx0" brushRef="#br0" timeOffset="135197.62">7161 8872 0,'0'-17'0,"0"-1"15,-17 36 17,17-1-32,-18 19 15,0 17 1,18-18-1,89 53 32,-19-106-31,-17 1 0,-35-1-16,35 0 15,0-52 1,-53 17-1,0 18 1,-36 52 15,19 19-15,-1 17 0,18-18-1,0-18-15,18 1 16,35 0-1,17-36 1,142-105 31,-212 87-31,17 19-16,1-36 15,-18 0 1,0 35-1,-35 36 1,-18 17 0,18 36-1,35 17 1,0-35 0,53-18-1,17 0 1,18-35-1,-35-17 1,18-19 0,-18-34 31,-71 88-16,0-18-16,-17 52 1,0 1 0,35 0-1,0-17 1,0-19 0,53-17-1,0 0 1,0-35-1,0 0 1,-1 17 0,-34 0 15,-18 89 0,-18-53-15,18-1-16,-35 18 15,35 36 1,0-36 0,0 1-16</inkml:trace>
  <inkml:trace contextRef="#ctx0" brushRef="#br0" timeOffset="136362.44">8643 8837 0,'0'0'15,"0"-18"-15,0 36 31,0 17-15,0 1 0,-35 34-1,35 1 1,0-54 0,70 1-1,-17-18 1,18-35-1,-36-1 1,0-34 0,1 17-1,-36 18 17,0 52-17,-36 72 16,36-54-15,0 18 0,18-36-1,53-17 1,-1-17 0,-35-19-1,1 19-15,-1-36 16,35-35-1,-34 17 1,-19 18 0,-17 36-1,-35 17 17,-35 35-17,-1 18 1,53 88 15,54-106-15,-1-17-1,18-18 1,0 0 0,-18 0-1,36 0 1,-1 0-1,-17 17 1,-35-17 0,-36 18 31,-52 0-32,17 17 1,35-17-1,71 52 32,-35-52-47,17-1 16,0 1-16,0 0 16,1-1-1,-36 1 1,0 0-1,-53-1 1,-18 1 0,-17 0-1,53-18 17,17-18-32,0 18 0</inkml:trace>
  <inkml:trace contextRef="#ctx0" brushRef="#br0" timeOffset="136515.56">9543 8996 0,'17'0'16,"1"0"-16,17 0 16,0 0-1,-17 17-15,0-17 16</inkml:trace>
  <inkml:trace contextRef="#ctx0" brushRef="#br0" timeOffset="138743.14">12100 7461 0,'0'18'32,"18"-18"30,0 0-62,-1 0 0,18 0 16,1 0-16,34 0 15,248-18 32,-212 1-47,35 17 32,-71 0-32,18-18 31,-35 18-16,-17-18 1,-19 18 0,-17-17-1,0-1 1,-35 0 0,-18 1-1,0-19 1,0 19-1,36 17 1,34 17 31,1-17-47,35 36 16,-18-19 15,-17 19-16,-18 17 1,-36-18 0,-16 0-1,-19 18 1,18-18 0,35-17-1</inkml:trace>
  <inkml:trace contextRef="#ctx0" brushRef="#br0" timeOffset="139725.84">13705 7250 0,'0'-18'31,"0"36"0,0-1-15,0 1 0,0 52-1,0-17 1,0 0 0,53-17-1,18-19 1,-1-34-1,-17-1 1,-35 0-16,35-17 16,-18-36-1,-35 18 1,-17 53 31,-1 18-32,18 17 1,0 18 0,18-17-1,34-19 1,37 1 0,-1-53-1,0-18 1,-53 17-1,-17-52 1,0 0 0,-18 35-1,-18 35 1,-35 36 0,-18 141 30,71-124-46,0-17 16,0 35 0,53 0-1,0-36 1,-17-17-16</inkml:trace>
  <inkml:trace contextRef="#ctx0" brushRef="#br0" timeOffset="140240.21">14552 7461 0,'18'0'47,"-1"0"-32,19 0 1,-1 18 0,-17 17-1,-18 18 1,-18 0-1,-53 18 1,18-19 0,53-34-1,18 0 1,35-18 0,18 0-1,52-18 1,53 18 31,-158-18-32</inkml:trace>
  <inkml:trace contextRef="#ctx0" brushRef="#br0" timeOffset="154210.14">15275 7285 0,'0'17'16,"-17"-17"15,34 0 32,1 0-63,17-17 15,36 17 1,-18 0 15,-18 0-31,18-18 16,35 18-1,-17 0 1,-18-17 0,-18 17-1</inkml:trace>
  <inkml:trace contextRef="#ctx0" brushRef="#br0" timeOffset="154765.53">15399 7514 0,'17'0'31,"1"0"-31,53 0 16,17 0 15,-18 0-16,19 0 1,-1-17 0,-35 17-1</inkml:trace>
  <inkml:trace contextRef="#ctx0" brushRef="#br0" timeOffset="157939.79">17180 7108 0,'0'-17'15,"-17"17"-15,17-18 16,0 1-1,-18 34 48,18 1-63,-35 35 16,35 0-1,-18-18-15,18 18 16,0 17-1,18-17 17,17-35-17,0-36 1,18 1 0,71-160 15,-89 124-16,-35 18 1,0 17 0,0 36-1,-35 17 1,35 18 0,-18 18-1,18-1 1,53-17-1,-18-35 17,36-36-17,-1-17 1,1-53 0,-36 35-1,36-159 32,-71 195-47,-53 52 31,18 0-15,17 53 0,0 1-1,18-54 1,0 35-1,36-34 1,-1-36 0</inkml:trace>
  <inkml:trace contextRef="#ctx0" brushRef="#br0" timeOffset="158406.12">17956 7267 0,'-17'18'31,"-1"-1"-16,-17 1-15,0 53 32,17-36-17,0 36 1,18-19 0,36-16-1,-1-36 1,18 0-1,17-106 17,-52 71-17,-18-1 1,0 19 0,-35-1-1,-36 0 1</inkml:trace>
  <inkml:trace contextRef="#ctx0" brushRef="#br0" timeOffset="159588.96">18627 7108 0,'-18'0'15,"18"18"1,35-18 0,-17 0-1,88 0 1,-18 0-1,53 0 1,-17-18 0,-36 18-1,-53 0 1</inkml:trace>
  <inkml:trace contextRef="#ctx0" brushRef="#br0" timeOffset="159910.19">18997 6862 0,'0'17'31,"0"1"-15,0 35 0,0 0-1,0 35 1,0 18 0,0-1-1,0-69 1</inkml:trace>
  <inkml:trace contextRef="#ctx0" brushRef="#br0" timeOffset="160570.66">19438 6773 0,'-53'-35'16,"53"17"-16,-141-70 47,70 88-47,-34 0 15,-1 71 17,0 17-17,35 0 1,54-53-16,-19 71 15,1 53 1,35 0 0,53-36-1,18-70 1,52 0 0,36-35-1,0-54 1,17-34-1,106-159 32,-246 158-31,-36-17 0,0-18-1,-36 18 1,-34 17-1,-36 36 1,35 17 0,-17 18-16</inkml:trace>
  <inkml:trace contextRef="#ctx0" brushRef="#br0" timeOffset="165031.81">20355 6862 0,'0'17'31,"-17"-17"-15,-1 0 15,36 0 110,-1 0-126,1 0 376,-36 0-313,18-17 47,18 17-109,-18-18 15,0 0 16,0 1 0,0 34-16,0 1-15,0 0-1,0 34 1,0 54-1,-18-18 1,18-52-16,0 34 16,0 36-1,0 18 32,0-107-31</inkml:trace>
  <inkml:trace contextRef="#ctx0" brushRef="#br0" timeOffset="166124.6">20796 6879 0,'-17'0'62,"-1"18"-46,-53 52 15,54-52-31,-19 53 16,19-1-1,17 36 1,0-18 0,17-35-1,19-35-15,-1-1 16,36-17-1,-18-35 1,-1-36 0,-34 19-1,0-54 1,-18 0 0,-18 35-1,0 54 1,-70-54 31</inkml:trace>
  <inkml:trace contextRef="#ctx0" brushRef="#br0" timeOffset="166630.97">21114 6844 0,'-18'18'46,"0"-1"-30,-34 71 15,52-17-15,0 17 0,0 0-1,52-17 1,-16-54-1,34 1 1,-34-36 0,16-34-1,-52 16 1,0 1-16,0-36 16,0-17-1,-17 18 1,-18 17-1,17 35 1,-70-17 31,70 35-31</inkml:trace>
  <inkml:trace contextRef="#ctx0" brushRef="#br0" timeOffset="170793.93">21625 6967 0,'0'-17'31,"-17"17"32,-1 0-47,0 17-1,-17 19 1,17 34-1,18-17 1,36 106 31,-19-159-47,1 17 16,17-17-1,18 0 1,0-35-1,-35-18 1,-1 0 0,-17-17-1,0-1 1,0 1 0,-17 34-1,-19 19 1,19-1-1,-1 18 1</inkml:trace>
  <inkml:trace contextRef="#ctx0" brushRef="#br0" timeOffset="171293.28">22119 6950 0,'-17'0'16,"-1"0"-1,-53 0 1,18 35-1,36 0 1,-1 53 0,18-70-16,0 35 15,53 70 32,-18-123-31,1 0-1,34-35 1,-35-18 0,1-35-1,-36 35 1,0 18-16,0-18 16,0-18-1,-53 54 1,35-1-1</inkml:trace>
  <inkml:trace contextRef="#ctx0" brushRef="#br0" timeOffset="171776.63">22454 6914 0,'0'-17'31,"0"34"1,-17 1-17,-19 35 1,1 18-1,17 17 1,18-53 0,0-17-16,36 17 15,34-17 1,1-36 0,35-88 30,-89 53-30,-17-35 0,0 17-1,0 36 1,-17 18-16,-1-1 16,-53 0-1,19 18 1,16 0-1</inkml:trace>
  <inkml:trace contextRef="#ctx0" brushRef="#br0" timeOffset="172275.98">22878 6844 0,'-18'0'15,"0"18"-15,1-1 16,-1-17-16,-17 35 15,0 18 1,35 36 0,0-19-1,17-35 1,54 1 0,-18-36-1,35-18 16,18-88 1,-89 71-17,-17-18 1,-17 0 0,-19 35-1,1-17 1,-18 18-1</inkml:trace>
  <inkml:trace contextRef="#ctx0" brushRef="#br0" timeOffset="180633.92">23495 6809 0,'0'17'78,"-18"1"-78,18 0 16,-17 17-1,-1 18 1,18 0 0,0-36-16,53 36 15,0 0 1,17-35-1,1-18 1,52-106 31,-123 53-47,18-18 31,-18 19-31,0 16 16,-53 1 15,0 35-15,0 0-1,-35 18 1,18-1 0,17 19-1,35-36-15</inkml:trace>
  <inkml:trace contextRef="#ctx0" brushRef="#br0" timeOffset="181216.34">24183 6950 0,'18'0'63,"-1"0"-47,1 0-16,-1 0 15,72 0 1,16 0-1,1 0 1,-35-18 0,-1 18-1,-34-18-15</inkml:trace>
  <inkml:trace contextRef="#ctx0" brushRef="#br0" timeOffset="181549.57">24447 6738 0,'-17'0'31,"17"18"-16,0 17 1,0 36 0,0 17-1,0-35 1,0 35 0,0 18 30</inkml:trace>
  <inkml:trace contextRef="#ctx0" brushRef="#br0" timeOffset="182681.37">24677 6685 0,'0'-18'16,"0"1"-16,0-18 16,0 17-1,0 0-15,0 1 16,-35-19 0,-1 1-1,-52 35 1,53 0-1,-177 88 32,159-35-31,18 0 0,35 106-1,0-71 1,18 53-1,34-17 1,-16-71 0,34 17-1,1-52 1,-1-36 0,1 0-1,17-34 1,18-54-1,-35-18 17,-1-140-1,-70 246-15,-35-70-1,-36 0 1,18 35-1,18 35 1,-18 0 0</inkml:trace>
  <inkml:trace contextRef="#ctx0" brushRef="#br0" timeOffset="191471.63">25682 6562 0,'-17'0'0,"-1"0"16,36-18 62,-1 18-62,1-18-1,17 1 1,-17-1-1,-1 0 1,-34 18 15,-1 18-15,-105 35 31,87-35-47,19 17 15,17 0 1,0-17 15,53 17-15,0 0 0,-18-17-1,-18 0 1,-17 17-1,0 0 1,-17 1 0,-18-19-1,-18 1 1,-18 17 0,-70-17 30,123-18-46,1-18 16,-1 0 0,0 1 15</inkml:trace>
  <inkml:trace contextRef="#ctx0" brushRef="#br0" timeOffset="193020.73">25876 6756 0,'0'17'63,"0"1"-48,-17-18-15,17 18 16,-18 35-1,18-1 1,0 19 0,18-53-1,17 17 1,0-17 0,0-54-1,1 19 1,-19-1-16,1-35 15,17-53 32,-35 89-31,0 52 15,-17 0-15,17 36-1,35-36 1,18 0 0,0-17-1,-18-36 1,0-17 0,-17 17-16,0-35 15,34-52 1,-16-37-1,-1 19 1,0-36 31,-35 177 0,-17 0-32,17-1-15,-18 54 16,-17 35 0,35-18-1,0-18 1,0-34 0,0-1-1,17-35 1,19-18-1,-1-17 1,18-18 0,35 18 31,-70 35-47,-18 17 31,17 36-16,-17 0 1,0 0 0,0-35-16,-35 17 15,0 18 1,0-35 0,-18-18-1,35-18 1,-35 0-1,35-17 1,18 17 0,0 1 15,0-1 0</inkml:trace>
  <inkml:trace contextRef="#ctx0" brushRef="#br0" timeOffset="195052.17">26846 6579 0,'0'18'16,"0"0"-1,0 52 1,-35 18 0,0 71 15,35-124-15,-18-17-1,18 0 1,0-36-1,0 0-15,0-35 16,18-35 0,-1 0-1,1 17 1,0 36 15,-1 0-15,1 35-1,0 18 1,-1-1 0,-17 1-16,36 35 15,122 53 32,-122-106-31,-19-18-16,1 0 15,35-88 1,-36-17 0,-17 17-1,0-17 1,0 52 15,0 36-15,-17 35-1,-18 18 1,17 17 0</inkml:trace>
  <inkml:trace contextRef="#ctx0" brushRef="#br0" timeOffset="195390.41">27358 6632 0,'0'18'16,"-18"-18"-1,18 53 1,0 17 0,0-17-1,0 18 1,0-18 0,0-18 15</inkml:trace>
  <inkml:trace contextRef="#ctx0" brushRef="#br0" timeOffset="195751.67">27428 6403 0,'0'-18'15,"0"36"32,0 0-16,0-1 1,0-34-1,0-1-15,0 0-1,0 1-15</inkml:trace>
  <inkml:trace contextRef="#ctx0" brushRef="#br0" timeOffset="196401.13">27693 6068 0,'0'-18'47,"0"53"-32,0 36 1,0 17 0,0-35-1,0 35 1,0 71-1,0-18 1,-18-53 0,18-35-1,0-17 1,0-54 0,0-17-1,18-1 1,0 1-16,17-18 15,71-70 32,-89 123-47,1 0 16,17 35 0,-17 18-1,-18 17 16,0-34-15,-35 17 0,-36-36-1,18 1 1,18-18 0,0-18-1,17 1-15,18-1 16</inkml:trace>
  <inkml:trace contextRef="#ctx0" brushRef="#br0" timeOffset="199298.19">28646 5997 0,'0'-17'0,"17"17"15,-17-18-15,0 0 31,-17 36 16,-1 0-31,-106 158 15,89-70-15,-18 123-1,36-17 1,17-89 0,53 18-1,35-35 1,-18-53 0,1-35-1,17-36 1,-53-35-1,-17 36 1</inkml:trace>
  <inkml:trace contextRef="#ctx0" brushRef="#br0" timeOffset="200763.23">28804 6315 0,'-17'0'16,"17"17"31,0 1-47,0 35 15,0 35 1,0-35 0,0 35 15,-18-35-15,18-35-1,0-1-15,0-34 31,0-54 1,0 36-32,-18-18 15,18-18 1,0-17 0,0 0-1,36 53 1,-19 17-16,19-17 15,16 0 1,1 35 15,-17 0-15,-19 17 0,1 19-1,-18-1 1,0 18-1,-35-18 1,-89 71 31,107-106-47,17-18 47,17 18 0,1 0-47,35 18 31,-36 17-15,54 18-1,-18 18 1,-18-19-1,-17-34 1,-18 0 0,0-36 31,0 0-47,0-17 15,0 0 1</inkml:trace>
  <inkml:trace contextRef="#ctx0" brushRef="#br0" timeOffset="201257.58">29245 6438 0,'0'-17'31,"-17"17"1,17 17-17,-18-17-15,-17 88 47,35-70-47,0 0 0,0 35 16,35-18-1,-17-18 1,-1-34 0,1-1-1,0-35 17,-18 18-17,0 0 1,-18-1-1,0 1 1,1 18 0,-1-1-1,0 18 1</inkml:trace>
  <inkml:trace contextRef="#ctx0" brushRef="#br0" timeOffset="201661.87">29404 6138 0,'18'-35'15,"-1"17"1,1 1-1,0-1 1,-18 36 15,0-1-31,0 1 16,0 35 0,0 229 30,0-194-46,0-35 16,0 35 15,0-52-31,17-36 32,1 0-17,-18-18 1,17-17-1,19-36 1</inkml:trace>
  <inkml:trace contextRef="#ctx0" brushRef="#br0" timeOffset="202957.79">29369 6350 0,'0'0'0,"0"18"15,-18-18 1,18 17 0,18-17 31,-1 0-47,1 0 15,53 0 1,87-35 31,-122 17-47,-36 1 93,-18 17-46,0 0 16,1 0-48,17 17 64</inkml:trace>
  <inkml:trace contextRef="#ctx0" brushRef="#br0" timeOffset="204276.73">29722 6191 0,'17'18'62,"-17"0"-62,0-1 16,0 89-1,0 0 1,0 0 0,-17-18-1,-1-53 1,0 0 0,18-52 15,36-142 0,-19 71-15,-17 35-16,35-35 15,-17 35-15,0 0 16,-1 18 0,19-1-1,-19 36 1,-17 36-1,36-1 1,-19 53 0,1 18-1,-1-36 1,19-17 0,-19-70 30,54-142-14,-71 124-32,0-1 15,18-34 1,-18-1 0,0 36-1,0 17 1,-18 18-16</inkml:trace>
  <inkml:trace contextRef="#ctx0" brushRef="#br0" timeOffset="204542.92">30286 6350 0,'0'88'31,"-18"-17"-15,18-36-1,0-17-15,-17 17 16,-1-17-1</inkml:trace>
  <inkml:trace contextRef="#ctx0" brushRef="#br0" timeOffset="204742.06">30286 6191 0,'0'-35'15,"0"17"1,0 1 0,0-19 15,0 19-15</inkml:trace>
  <inkml:trace contextRef="#ctx0" brushRef="#br0" timeOffset="205292.45">30480 5874 0,'0'-18'16,"0"0"0,0 36 15,0 0-16,0-1 1,0 89 0,0-35-1,-18 211 17,18-229-17,0 0 1,0-36-1,0-34 1,0-18 0,53-36-1,-35 36 1,35 17 0,-18 18-1,-17 18 16,-18 17-15,0-17-16,0 17 16,-36 18-1,19-36 1,-18-17 31,17-17-47,0 17 0,-17-18 15,35 1 1</inkml:trace>
  <inkml:trace contextRef="#ctx0" brushRef="#br0" timeOffset="206225.11">30956 5909 0,'0'18'32,"0"-1"-17,0 1-15,-17 35 16,-36 70 0,35-34-1,18 69 1,0 1-1,18-36 17,17-70-17,18 0 1,-35-53-16</inkml:trace>
  <inkml:trace contextRef="#ctx0" brushRef="#br0" timeOffset="207206.81">31256 6138 0,'-18'0'31,"18"18"-15,-17 0-1,-1 17 1,-35 88 15,53-70-15,-17 35 0,17-70-1,0 17-15,17 1 16,36-36-1,0-18 17,-18-53-17,-17 19 1,0 16-16,-18-17 16,17-17-1,-17 35 1,18 17-1,-18 53 17,-18 124 15,18-141-47,0 17 0,18 0 15,35 0 1,0-35-1,0-17 17,0-36-17,-36 0 1,19-35 0,-19 17-1,-17 18 1,0 18-1,-35 35 1,0 0 0,-1 18-1,36 17 1,0 124 31,0-142-47,36 19 31,-1-19-15,0-34-1,0 17-15</inkml:trace>
  <inkml:trace contextRef="#ctx0" brushRef="#br0" timeOffset="207556.06">31803 6403 0,'0'-18'0,"0"36"47,0 0-16,0 17-15,0-18-16,0 36 16,0 36-1,0-37 1,0-16-1,0-19 1,0 1-16</inkml:trace>
  <inkml:trace contextRef="#ctx0" brushRef="#br0" timeOffset="207989.37">31962 6032 0,'17'-35'15,"-17"18"1,18 17 15,-18 17-15,18 36 0,17 53-1,0 17 1,-17 142 31,-18-194-32,-18-19 1,-35-16 0,36-36-16</inkml:trace>
  <inkml:trace contextRef="#ctx0" brushRef="#br0" timeOffset="208688.87">32244 5662 0,'0'-18'0,"-18"18"15,18 18 1,0 0-1,0 35 1,0 52 0,36 1-1,-36-53-15,17 71 16,1 105 0,-18-35-1,-35-18 1,-18-87-1,-53-1 1,53-53 0</inkml:trace>
  <inkml:trace contextRef="#ctx0" brushRef="#br0" timeOffset="213403.21">16792 7885 0,'18'0'31,"-1"0"-15,19 0-1,34 0 1,36-18-1,0 18 1,-18-18 0,36 18-1,-1-17 1,71-19 31,-159 36-47,-17 0 15,53-17 1,-54-1 0,1 18 15</inkml:trace>
  <inkml:trace contextRef="#ctx0" brushRef="#br0" timeOffset="-214084.09">20214 7902 0,'35'0'16,"1"0"-1,17-17 1,-18 17-1,35-18 1,36 18 0,18-18-1,17 18 1,0-17 0,-53 17-1,36-18 1,17-17-1,18 17 1,-71 0 15,194-17 1,-229 35-17,0 0 1,-18-17-16,18 17 15,53-18 1,-36 0 0,36 18-1,-53-17 1,-18 17-16,18 0 16,18-18-1,-1 18 1,-34-18-1,17 18 17,0-17-17,17 17 1,124-18 31,-176 0-47,52 18 15,18 0 1,-52-17 0,17 17-1,0-18 1,0 18 0,-18 0-1,18-17 1,0 17-1,-18 0 17,-17-18-17</inkml:trace>
  <inkml:trace contextRef="#ctx0" brushRef="#br0" timeOffset="-210139.28">25488 7620 0,'-17'0'16,"34"0"140,1-18-156,17 18 16,18-17-1,0 17 1,17-18-1,-17 0 1,0 18 0,-35-17-16,17 17 31,18 0-15,0 0-1,18-18 1,-36 18-1,53-17 1,-17-1 0,-18 18-1,-1-18 1,-34 18-16,35-17 16,212-19 30,-230 36-46,18-17 16,0 17 0,35-18 15,-35 0-15,0 18-1,0-17 1,-18 17-16,18-18 15,35 18 1,0-18 0,0 18-1,-35-17 1,36 17 0,16-18-1,72 1 32,-160 17-31,1 0-16,35 0 0,35-18 15,-35 18 17,-18 0-32,36 0 15,35-18 1,0 18-1,-1-17 1,-34 17 0,17-18-1,0 18 1,-17-18 0,-18 18-1,35-17 1,159 17 31,-229 0-32,35 0 1,35-18 0,0 18-1,-18 0 1,-17 0-1,18-18 1,17 18 0,0 0-1,-35 0 1,-35-17-16,35 17 16,35 0-1,-17-18 1,-1 18-1,89-17 32,-124 17-31,18 0 0,-18 0-1,36 0 1,17 0-1,0 0 1,0 0 0,-17 0-1,0 0 1,-1-18 0,1 18-1,-36 0 1,36 0-1,-36 0 1,71-18 31,-71 18-31,-17 0-1,17 0 1,0 18-1,0-18 1,1 0 0,-1 0-1,0 0 1,1 0 0,-1 0-1,0 0 1,0 0-1,1 0 1,-19 0 0,36 0 31,-35 0-32,-1 0 1,36 0-1,-17 0 1,-1 0 0,-17 0-1,-1 0 1,1 0 0,-1 0-1,1 0 32,0 0 109,-1 0-109</inkml:trace>
  <inkml:trace contextRef="#ctx0" brushRef="#br0" timeOffset="-189140.36">29598 5909 0,'0'-18'0,"-18"18"16,18-17 0,0-1-1,0 0 1,0 1-1,18-36 1,17 0 0,-17-35-1,0 35 1,-1 18-16,19-36 16,16-35-1,37-88 32,-72 141-31,19 0-1,-36 36 1,0-1 0,0 36 30,0-1-30,0 1 0,-36 0-1,19 17 1,-1-17 0,0-18 46,18-36-46,0 19-1,0-1 1,0 0 0,0 1-1,-35 34 1,0 19-1,-18-1 1,35-17-16,1-1 16,-19 1-1,36-1 1,0-34 0,0-1-1,53-35 1,0 0-1,35-17 32,-70 70-15,0 17-17,35 19 1,-18-1-1,18 0 1,-36 1 0,1-19-1,-18 1-15,18-18 16,-18 17 0</inkml:trace>
  <inkml:trace contextRef="#ctx0" brushRef="#br0" timeOffset="-188274.75">29633 4233 0,'-17'0'47,"-1"18"-32,-35-18-15,18 18 16,0-1-16,-18 1 16,0 0 15,88 34 0,36-16-15,-1-19-1,1 19 1,-18-1 0,-53-17-1,0 17 1,-71-18 0,-17 1-1,0-18 1,35 0-1,0-18 1,53-17 15,53 0-15,17 0-16</inkml:trace>
  <inkml:trace contextRef="#ctx0" brushRef="#br0" timeOffset="-187696.33">29792 4339 0,'0'0'0,"0"18"16,0-1-1,-35 19 1,35-1 0,0 0-1,0 1 1,17-1-1,36-35 1,-35 0 15,17-18-31,1 1 16,16-19 0,-16-17-1,-19 36 16,-17 52 1,0 0-17,36-17 1,17 17 0,17-17-1,-17-18 1,-18-18-1,-17 1-15,-18-1 16,35-53 0,-35 1 15,-35 17-15,0 35-1,17 1 1,18 34-1</inkml:trace>
  <inkml:trace contextRef="#ctx0" brushRef="#br0" timeOffset="-186725.64">30727 4322 0,'-35'0'15,"17"0"-15,-70-18 16,0 36 0,52-1 15,19 1-31,-1 17 16,18 0-1,18 18 1,35-35-1,70-36 17,-88-17-17,18-18 1,-35 18 0,-18 0-1,0 52 16,0 18-15,0-17-16,0 17 16,53 1 15,0-1-15,35-17-1,-53-36 1,53-17-1,-35-36 1,36-52 31,-89 105-47,-18 53 31,-17 18-15,17-35-16,-17 52 15,-18 54 1,18 35 0,17-36 15,18-52-15,-18-18-1,18-106 16,0 0-15,18 17-16,0-52 16,70-229 31,-71 299-47,1 0 0,0-17 15,35-18 1,17 36-1,1 34 1,-36 1 0,0 35-1,-17 0 17,-53 0-17,-18-18 1,17-35-16,-52 18 0</inkml:trace>
  <inkml:trace contextRef="#ctx0" brushRef="#br0" timeOffset="-181897.22">26070 5062 0,'0'-17'15,"0"-1"1,-17 36 47,17-1-63,-36 89 31,19-35-16,-19 35 1,36 17 0,-17-17-1,17-53 1,0-18-16,0 0 16,0 1-1,0-19 1,0-34-1,-18-19 32,18 1-31,0 17-16</inkml:trace>
  <inkml:trace contextRef="#ctx0" brushRef="#br0" timeOffset="-181264.76">25929 5168 0,'0'0'0,"0"-17"0,0-1 15,0 0 17,0 36-1,-17 0-15,-36 34-1,0 19 1,17 17 15,36-70-15,0-36-1,0 1 1,53-19 0,0-52-1,0 0 1,18 35-1,-36 18 17,-17 35-32,17-18 15,18 18 1,0 35 0,-18 18-1,-17 0 1,35 0-1,17 35 32,-52-88-47,17-17 32</inkml:trace>
  <inkml:trace contextRef="#ctx0" brushRef="#br0" timeOffset="-180099.93">24553 4269 0,'0'-18'31,"-17"18"-31,17-18 32,0 1-17,0-1 17,-18 18-17,-17 0 1,-18 18-1,-18 17 1,54-17 0,17-1 15,0 1-31,17-18 16,36 18-1,53-1 1,-18 1-1,-17-1 1,-1 1 0,-70 0-1,0 17 1,-158 71 31,140-106-47,-70 17 15,35 1 1,18-18 0,-1 0 15,19-18-15,-19 1-1,36-1 1</inkml:trace>
  <inkml:trace contextRef="#ctx0" brushRef="#br0" timeOffset="-179401.43">24853 4445 0,'18'0'62,"-1"0"-46,1 0-1,0 0-15,17 0 16,0 0 0,1 0-1,-19 0 16,-17-18 16</inkml:trace>
  <inkml:trace contextRef="#ctx0" brushRef="#br0" timeOffset="-178630.88">25277 3951 0,'0'-18'0,"0"36"47,0 0-31,0-1-1,0 36 1,0-35-16,-18 52 16,18 36-1,-18 0 1,18-18 0,0-35-1,0-35 1,-17 0-1,17-36 1,17-70 31,19 35-31,-1 0-1,0 18 1,0 17-1,1 18 1,17 18 0,-36 17-1,1 18 1,-18 0 0,-18-18-1,-35 0 1,0 1-1,18-36 1,0 0 0,17-106 31</inkml:trace>
  <inkml:trace contextRef="#ctx0" brushRef="#br0" timeOffset="-178107.51">25717 4198 0,'-17'18'15,"-1"-18"-15,-17 17 16,0 19 0,17-1-1,0-17-15,1 87 47,34-69-31,54-1-1,-71-17 1,18-36 0,-1 0-1,-17-35 1,0 18 0,0-18-1,0 18 1,0 17-1,-17 1 1,-1-1 0,18 0 31,18 18-47</inkml:trace>
  <inkml:trace contextRef="#ctx0" brushRef="#br0" timeOffset="-177574.13">25841 4163 0,'18'0'16,"-1"0"0,-17 35-1,18 18 1,-18 0-1,0-35-15,0 17 16,-35 35 0,-18-34-1,0-19 17,106-105 14,0 53-30,-18 0 0,0 17-16,18-17 15,18-18 1,-18 35 0,-53 0-1,-18 36 16,-35 17-15,0 36 0,53-18-1,0-18-15,0 0 16,0 18 15,35-17-15,36-36-1</inkml:trace>
  <inkml:trace contextRef="#ctx0" brushRef="#br0" timeOffset="-176752.55">26211 4339 0,'-17'0'16,"17"18"-16,0-1 16,0 1 15,35-18-15,-17-18-1,17 18 1,-17-17-16,17-1 15,35-88 17,-70 71-17,0 17 1,-35 1 0,-35 34-1,17 19 1,0 17-1,35 17 1,18-17 0,18 18-1,17-54 1,53 1 15,18-18-15,-18-35-1,-35-1 1,106-158 31,-159 177-47,0-19 16,0 19-16,0-19 15,-35 19 1,-18 17-1,17 0 1,36 17 0,0 36-1,18 0 1,35 18 15,-18-1-15,1-34-1,-36 17 1,0 0 0,-124 17 31,89-70-47,17 0 15</inkml:trace>
  <inkml:trace contextRef="#ctx0" brushRef="#br0" timeOffset="-175451.63">24377 4251 0,'0'18'15,"0"-36"79,0 0-63,18 18-31,-18-17 16,35-1 0,-18 0-1,-17 1-15,36-1 16,17-70 15,-53 70-15,35 1-1,0-1 1,18 0 0,-18 18-1,-17 0 16,-18-17-31,18 17 16,-18 17 15,17 1-15</inkml:trace>
  <inkml:trace contextRef="#ctx0" brushRef="#br0" timeOffset="-169394.32">14640 8890 0,'-17'0'16,"17"18"46,17-18-31,1 0-31,52 0 32,-34 0-17,34 0 1,-17 0-1,0 0 1,-35 0 0</inkml:trace>
  <inkml:trace contextRef="#ctx0" brushRef="#br0" timeOffset="-168978.02">14570 9190 0,'0'17'15,"17"-17"16,1 0-31,35 0 16,106 0 31,-106 0-31,-1-17-1,-16 17 1,-19 0-16</inkml:trace>
  <inkml:trace contextRef="#ctx0" brushRef="#br0" timeOffset="-164898.12">15575 8819 0,'0'-17'15,"-18"17"1,18 17 0,-17-17-1,17 18 1,-18 35 0,-17 18-1,17-1 1,18 71 15,18-123-15,0-18-16,-1 0 15,18 0 1,1-35 0,-1-18-1,-17-18 1,-1 18 15,-17 36-15,0-1-1,0 36 1,-17 17 0,17 0-1,0-17-15,0 17 16,35 18-1,141-35 32,-158-18-47,53-53 16,-36 0 0,0-35-1,-35-1 1,0 54-1,-18 17 17,-34 18-17,-1 18 1,35 35 0,0-18-1,18 36 1,18-18-1,53-18 1,87-35 31,-140 0-47,17-35 16,18 17-1,-53 0 16,0 36 1,-18 0-17,18 17 1,0-17-16,0 17 16,0 18-1,18 0 1,35-18-1,-18-35 1,18-18 0,-17-123 31,-36 124-47,-18-1 15,-35-17 16,18 17-31,-1 18 32,36 18-17,0-1 1,18-17-16</inkml:trace>
  <inkml:trace contextRef="#ctx0" brushRef="#br0" timeOffset="-164598.91">16633 8996 0,'18'0'63,"0"0"-63,17 0 15,18 0 1,0 0 0,-18-18-16,36 18 15,-36-17 1,-17 17-16</inkml:trace>
  <inkml:trace contextRef="#ctx0" brushRef="#br0" timeOffset="-164331.72">16810 8819 0,'0'-17'16,"-18"17"-1,18 17 1,0 1 0,0 0-1,0 17 1,0 36 0,0 34-1,0-16 1,0-54-1,0 0-15</inkml:trace>
  <inkml:trace contextRef="#ctx0" brushRef="#br0" timeOffset="-163799.34">16951 8678 0,'-35'0'15,"-18"-17"1,-71 34-1,36 1 1,18 53 0,17-1-1,35-35-15,18 54 16,0 34 0,35-17-1,142 17 32,-107-123-31,36-17-1,0-54 1,-36 18 0,-52 18-16,17-36 15,-35-52 1,0 35-1,-53 52 1,36 1-16,-54 18 16,54-1-16</inkml:trace>
  <inkml:trace contextRef="#ctx0" brushRef="#br0" timeOffset="-162534.45">17533 8855 0,'0'-18'16,"0"0"15,0 36 16,-18 0-47,18-1 15,-35 160 32,35-142-47,0 36 16,0-1-1,-18 1 1,18-18 0,0-18-1</inkml:trace>
  <inkml:trace contextRef="#ctx0" brushRef="#br0" timeOffset="-162028.08">17833 8961 0,'-18'0'16,"-17"0"-1,17 35 1,-17 0 0,0 36-1,17-1 1,18-35-1,53 1 1,18-19 0,17-17-1,-53-17 17,0-36-17,-70-124 16,0 142-15,0 18 0,17-1-1,36 18 1</inkml:trace>
  <inkml:trace contextRef="#ctx0" brushRef="#br0" timeOffset="-161268.54">18150 8943 0,'0'18'31,"-17"-1"-15,-36 18 0,0 18-1,35 0 1,18-35-16,71 70 31,-36-88-15,53 0-1,-35-18 1,-17-34 0,-36-37-1,-18 1 1,-17 53-1,17 17-15,-17-17 16,17 35 0,18-18-1,35 18 17,18 0-17,53 18 1,-18-18-1,-52 0 32,-36 18-47,0 17 16,-53 18 0,35 17-1,18-17 1,0-17-1,35-19 1,36-17 0,-18-17-1,0-36 1,-36-18 15,-17 1-15,0 17-1,-70 17 1,-54 36 31</inkml:trace>
  <inkml:trace contextRef="#ctx0" brushRef="#br0" timeOffset="-160419.95">18803 8890 0,'0'18'141,"0"-1"-125,0 1-1,0 105 17,0-87-17,35 17 1,36-18-1,-1-18 1,-17-17 0,-35-17-1,17-18 1,-35-36 0,0-17 15,-35 53-16,35 17-15,-35-17 16,-18-1 0,0 36-1,0 0 1,35 36 31,36-19-32,35 1 1,17-18 0,1 0-1</inkml:trace>
  <inkml:trace contextRef="#ctx0" brushRef="#br0" timeOffset="-159587.35">19315 8908 0,'0'-18'15,"0"36"32,-18-1-31,-17 19 0,17 105 30,36-141-46,-1 17 0,19 1 16,16 0 0,-16-36-1,-19 0 1,-17-17 0,0-18 15,-35 0-16,17 18 1,-17 17 0,18 1-1,17-1 1,88 18 15,123-18 16,-175 1-47,-19 17 0,19 0 16,-36 17 31,-18-17-32,0 36 1,1-19-1,-1 36 1,18 0 0,35 0-1,18-35 1,0-18 0,35-18-1,-52-17 1,-36-71 31,-18 88-47,-35-17 15,-35 17 1,53 18 0,-36 0 15,53 0-16</inkml:trace>
  <inkml:trace contextRef="#ctx0" brushRef="#br0" timeOffset="-158898.86">20038 8855 0,'0'-18'16,"0"36"15,-18-1-15,0 1-1,1 35 1,17 0 15,17-18-15,36-17-1,-35-1-15,17-17 16,36 0 0,-36-17-1,-17-19 1,-18 1-1,-18-35 1,-35 17 0,-35 35-1</inkml:trace>
  <inkml:trace contextRef="#ctx0" brushRef="#br0" timeOffset="-157505.87">20496 9066 0,'-17'18'16,"34"-36"31,19 18-47,193-35 47,-158 17-32,-1 1 1,-35 17 0</inkml:trace>
  <inkml:trace contextRef="#ctx0" brushRef="#br0" timeOffset="-157238.68">20708 8908 0,'-18'0'16,"1"0"-16,17 17 31,0 1-31,0 35 15,0 123 32,0-123-31,0 18 0,17-36-1,1-35-15</inkml:trace>
  <inkml:trace contextRef="#ctx0" brushRef="#br0" timeOffset="-156762.34">20937 8749 0,'-17'-35'15,"-19"-1"-15,-69 36 16,-213 106 31,265-71-31,18 18-16,-36 36 15,36 52 1,53-18-1,35-52 1,88-1 0,17-70-1,19-35 1,-36-18 0,-53-18-1,-17-17 1,-71 0-1,-18 18 17,-17 34-17,-194-34 17</inkml:trace>
  <inkml:trace contextRef="#ctx0" brushRef="#br0" timeOffset="-155657.55">21872 8572 0,'0'-17'15,"-17"17"48,-1 0-48,0 17-15,-17-17 16,-36 36 0,36-1-1,18 0 1,17 1 0,35-19-1,35 1 1,1 17 15,-18-17-31,-36 17 31,1 0-15,-18 1 0,-53-1-1,-17 0 1,-71 0 31,123-52-47,18-1 15,0-17 1</inkml:trace>
  <inkml:trace contextRef="#ctx0" brushRef="#br0" timeOffset="-154631.83">22066 8714 0,'0'17'32,"-35"1"-17,17 0-15,1 17 16,-1 18-1,53 53 17,1-89-17,17-17 1,35-35 0,-18-18-1,-34 0 1,-36 0-1,0 18 1,-18 53 15,0-18-15,1 35 0,17 35-1,0 1 1,53-18-1,-18-36 1,141-122 31,-158 69-47,35-34 16,0-54-1,-36 18 1,-17 54-1,0 34 1,0 36 0,-35 34 15,0 37-15,35 34-1,0-52 1,0 17-1,0-35 1,106-177 47,-89 89-63,36 0 15,-35 17 1,-1 36-1,-17 17 1,0 36 0,-35-18 15,0-18-15,17-18-16,-17 1 15,-18-18 1,0-18-1,35-34 1,18-19 0,53-17-1,-35 70-15</inkml:trace>
  <inkml:trace contextRef="#ctx0" brushRef="#br0" timeOffset="-154098.45">23001 8625 0,'0'18'16,"0"0"-1,0-1 1,-35 54 0,0 17-1,17-17 1,0-36-1,18-17 1,0-36 0,36 0-1,-1-88 1,88-123 31,-123 211-47,18-17 15,0 35 1,-18 18-16,17 17 16,1 0 15,-1 36-15,1 0-1,17-54 1,1-17-1,-19-17 1,36-54 0,-35-17-1,-18 35 1,0 0 0,0 35-1</inkml:trace>
  <inkml:trace contextRef="#ctx0" brushRef="#br0" timeOffset="-153909.31">23495 8608 0,'0'35'15,"0"0"1,0 36-1,-18-36 1,18-17-16,0 17 16,-17 0-1,17-17 1</inkml:trace>
  <inkml:trace contextRef="#ctx0" brushRef="#br0" timeOffset="-153243.84">23513 8537 0,'0'-17'0,"0"-1"0,0-17 15,0-1 17,0 19-1,0-1-16,17 18-15,19-18 16,16 1 0,19-1-1,-36 1 1,-35-1 0,0 0-1,0 177 48,0-124-63,0 1 15,0 34-15,-17 54 32,17-19-17,0-69 1,0-1-1,0-53 1,17-35 0,19 1-1,16-37 1,-16 19 0,17 34-1,-18 54 1,-17 0-1,17 158 32,-53-158-31,-17 17-16,-18-17 31,35-18-31,-35 0 0</inkml:trace>
  <inkml:trace contextRef="#ctx0" brushRef="#br0" timeOffset="-148098.18">24694 8202 0,'0'18'16,"0"-36"1046,-17 18-124,17-18-907,-18 18 47,36 0 1188,-18-17-1250,17 17-1,-17 17 48,-17-17-48,-1 0-15,-35 0 16,-70 18 31,123 0 15,0-1-46,0 1 0,0 53-1,17-1 1,36 18-1,-53 18 1,18 0 0,-18-18-1,0-35 1,0 0 0,53 18 30,-35-54-46,17-17 32,53 0-17,-17 0 1,-36 0 0,0 0-16,0 0 15,-17 0 1</inkml:trace>
  <inkml:trace contextRef="#ctx0" brushRef="#br0" timeOffset="-145900.62">25118 8484 0,'0'18'31,"0"0"-16,17-18-15,1 70 16,17 1 0,18 52 31,-53-105-32,0-1 1,0-34-1,0-1 1,-35-52 0,0-19-1,35 19 1,0 35-16,0-18 16,0 0-1,53 35 1,0 18-1,-36 0 1,1 35 0,-18 18 15,-71 53 0,54-106 0,17-18 1,17 18-17,1 18 1,35 35 0,17-18-1,-17 18 1,0-53-1,0 0 1,0-35 0,-18 0 15,-35-18-15,-35 0 15,35 70-16,-18 1 1,18 17 0,18 18-1,35 0 1,0-35 0,-18-18-1,-17 0 1,-18-35-1,0-18 1,-36 17 0,19 1-16,-18 0 31,17-36-15,18 18-1,88-17 16,-53 70-15,1 0 0,-1 17-1,-17 19 1,17 34 0,-17 1-1,-18 17 1,17-35-1,-17 18 1,0-36 0,18-35-1</inkml:trace>
  <inkml:trace contextRef="#ctx0" brushRef="#br0" timeOffset="-145020.99">25841 8572 0,'0'0'0,"18"-17"32,17 17-32,18-18 15,17 1 1,-52 17-16,35-18 15,-18-17 1,-17 35 0,-18 17-1,0 19 17,0 34-17,0 1 1,0-18-1,0-18 17,0-53-17,0-35 1,17-53 0,-17 54-1,0-1 1,18 35-1,17 36 1,-17 17 0,17 0-1,1 36 17,-1-36-17,0-17 1,0-36 15,-35-141 16,0 124-47,0 17 16,0-17-1,18 35 32,0 0-47,52 18 16,1-1-1,-36 19 17,-17-1-17,-1 18 1,-17 17-1,0-34 1,0-19 0,0 1-16</inkml:trace>
  <inkml:trace contextRef="#ctx0" brushRef="#br0" timeOffset="-144468.6">26670 8361 0,'-18'-35'16,"-35"-1"0,53 19 15,0-1 0,36 0-15,17 1-1,-36-1-15,19 0 16,16 1 0,-34 87 31,-18-17-32,0 53 1,0-18-1,18-35 1,-18-35-16,0-1 16,17 1-1,19-36 1,17-34 15,-18 16-15,0 1-1,-17 17 1,-1 54 0,-17-1-1,0-17-15,0 17 16,-70 71 31,52-106-47,1 0 15</inkml:trace>
  <inkml:trace contextRef="#ctx0" brushRef="#br0" timeOffset="-143670.03">27675 8114 0,'0'-18'15,"0"36"17,-35 17-17,-18 53 1,18 1 0,17-37-16,1 54 15,17 35 1,141 36 31,-71-160-47,54-34 15</inkml:trace>
  <inkml:trace contextRef="#ctx0" brushRef="#br0" timeOffset="-140986.12">28187 8273 0,'-18'0'15,"-17"0"1,0 17 0,-36 19-1,36-19 1,17 18-16,1 1 15,17 34 1,35 1 0,18-18-1,0-53 1,17 0 0,-17-18-1,-35-35 1,-18 18-1,0-53 17,-71-36-1,54 124-15,-1-17-1</inkml:trace>
  <inkml:trace contextRef="#ctx0" brushRef="#br0" timeOffset="-140689.91">28469 8237 0,'0'18'47,"0"0"-32,0 105 17,0-70-17,18 18 1,-1-54-1,-17 1-15,18-1 16,0-17-16</inkml:trace>
  <inkml:trace contextRef="#ctx0" brushRef="#br0" timeOffset="-140273.62">28857 8237 0,'0'-17'15,"-35"34"1,-71 89 15,88-71-31,18 1 16,0 17-1,0 0 1,18-36 0,17 1-1,1-36 1,17-17 0,-36-36-1,-17 36 1,0-35-1,-17 17 17,-36 35-17,53 0 1</inkml:trace>
  <inkml:trace contextRef="#ctx0" brushRef="#br0" timeOffset="-139856.33">29210 8220 0,'0'17'15,"-35"1"-15,-18 17 16,18 1 15,17-19-31,0 18 16,18 18 0,36 0-1,52-35 1,-35-18-1,105-88 17,-158 35-17,-17 0 1,-19 18 0,-52-1-1,35 36 1</inkml:trace>
  <inkml:trace contextRef="#ctx0" brushRef="#br0" timeOffset="-138525.39">29827 8220 0,'-17'0'141,"-1"0"-126,18-18 110,0 0-109,0 1 15,0-1-31,0 1 16,0-1-1,0 36 48,0-1-47,0 1-16,0 158 46,0-123-46,0 0 16,0-35-16,35 17 16,-35-17 15,18-1-15</inkml:trace>
  <inkml:trace contextRef="#ctx0" brushRef="#br0" timeOffset="-138064.05">30127 8149 0,'0'18'31,"-35"-1"-15,17 1-16,1 53 31,17-36-15,0-17-16,0 17 16,17 0-1,54 0 1,-36-35-1,-17 0-15,17-17 16,-17-19 0,-18-16-1,0-19 1,-36 18 0,-17 18-1,1 35 1,34 0 15</inkml:trace>
  <inkml:trace contextRef="#ctx0" brushRef="#br0" timeOffset="-137802.86">30427 8132 0,'18'0'0,"-18"-18"15,17 18 1,-17 18 0,0-1-1,0 18 1,0 36 0,0 17-1,18-35 1,-18-18-1,35 1 32</inkml:trace>
  <inkml:trace contextRef="#ctx0" brushRef="#br0" timeOffset="-137425.59">30780 8132 0,'-18'0'32,"18"17"-17,-53 18 1,36 36 0,-1-18-1,18 0 1,35 0-1,36-53 1,70-36 31,-141 19-47,0-1 16,18-52-1,-54-19 1,19 89-1,-54-35 1,-17 35 0,53 18-1</inkml:trace>
  <inkml:trace contextRef="#ctx0" brushRef="#br0" timeOffset="-136893.22">30921 7955 0,'0'-18'31,"0"1"-15,18 17 15,-1 17-15,71 89 15,-52-35-15,17 52-1,-18-17 1,-35-53 0,0 35-1,-35-35 1,-1-35 0</inkml:trace>
  <inkml:trace contextRef="#ctx0" brushRef="#br0" timeOffset="-135933.53">31238 7638 0,'-17'0'31,"34"0"16,1 0-31,0 0-16,17 0 15,53 17 1,0-17 0,-17 0-1,-18 0 17,-35 0-17,-1 18 1,-17 123 15,0-106-31,0 1 16,-17 105-1,17-18 1,0-35 0,0-35-16,0 35 15,-18 18 1,18 0-1,0-35 1,0-36 0,0 0-1,0-17 1,0 0 15,-53-1-15,18-17-1,-124-17 17</inkml:trace>
  <inkml:trace contextRef="#ctx0" brushRef="#br0" timeOffset="-134257.34">27640 9172 0,'18'18'0,"-1"-18"15,1 0 1,35 0 0,0-18-1,-18 18 1,18 0 0,18-17-1,34 17 16,-34 0-15,-36 0-16,36-18 16,52 18-1,18-18 1,177 1 15,-230 17-15,18-18-1,17 0 1,-17 1 0,-35 17-1,17-18 1,0 0 0,36 18-1,-71-17 16,70 17-15,-17 0 0,0 0-1,-53 0 1,-18-18-16,18 18 16,176-17 30,-194 17-46,1 0 16,52-18 0,0 18-1,-35 0 1,-35 0 0,17 0-1,0-18 16,36 18-15,-36 0 0,0 0-16,1-17 15,-1 17 1,0 0 0,0 0-1,-35-18 63,0 0-31</inkml:trace>
  <inkml:trace contextRef="#ctx0" brushRef="#br0" timeOffset="-133046.48">29827 9172 0,'-17'0'16,"-19"35"-1,36-17 1,-17 17 0,17 18-1,0-17 1,17-19 15,1 1-31,17-18 16,18 0-1,18-35 1,-18-1 0,-36 19-1,-17-19 1,-17 54 15,-1 53 16,18-54-47,35 19 16,18-36 15,-17 0-31,-19 0 0,36-18 31,0-35-15,0 0-1,-35 18 1,-18 17 0,0 0-1,-53 18 1,17 18-1,19 0 1,-1 17 0,71 36 31,-35-71-47,35 0 15,-18 0-15,18-18 16,17 0 15,-52 18-15,-18-17-1,18 17 17,-18 17-17,0 1 1,0 0-1,0 17 1,0 0 0,0-17-1</inkml:trace>
  <inkml:trace contextRef="#ctx0" brushRef="#br0" timeOffset="-131124.12">28028 8802 0,'-17'17'16,"-1"-17"-1,36 0 63,-1 0-78,1 0 0,-1 0 16,89 0 31,-53 0-31,18-17-1,-18-1 1,17 18-1,-17-17 1,18 17 0,-36-18-1,-17 18-15,17 0 16,18 0 0,-18-18-1,0 18 1,1 0-1,17 0 17,-18-17-17,88 17 17,-105 0-17,0 0-15,-1-18 31,1 18-15,0 0 0,-1 0-1,1 0 95,-1 0-95</inkml:trace>
  <inkml:trace contextRef="#ctx0" brushRef="#br0" timeOffset="-129877.23">29792 8731 0,'-18'18'15,"-17"-18"1,18 0-16,-19 0 16,19 0-1,34 0 32,1 0-47,35 0 16,53-18-1,-1 18 1,-16-17 0,-1 17-1,-18 0 1,-17 0-1,-35-18 1,0 18-16,17 0 31,-17 0 1,-1 0-17,1 0 1,70 0 31,-70 0-47,-1 0 15,19 0 1,-1 0 0,18 0-1,-36 0 1,19 0-1,-19 0 1,1-18 0,0 18-1,-1 0 17,1 0-17,-1 0 1,1 0-1,35 0 32,-35 0-47,-1 0 16</inkml:trace>
  <inkml:trace contextRef="#ctx0" brushRef="#br0" timeOffset="-127569.59">28963 8008 0,'-18'0'15,"1"0"1,17-18 15,0 1-15,0-1 0,17-17-1,19-18 1,70-35 31,-54 70-47,19-17 31,-18 35-31,35-18 31,-17 18-15,-18 0-1,-1 0 1,-16 18 0,17-1-1,0 1 1,-36 0 0,1-1-1,-18 1 1,18 0-1,-18-36 64,0 0-64,0 1 1,0-1-1,-18-17 1,18 0 0,0 17-1,0 0 1,0 36 15,18-18-15,-1 35-1,1-17 1,35 105 31,-53-105-31,0 17-1,-53 0 1,0 1-1,-18-19 1,36 1-16</inkml:trace>
  <inkml:trace contextRef="#ctx0" brushRef="#br0" timeOffset="-126753.02">28875 7761 0,'0'18'47,"0"-1"-32,0 1-15,0 0 16,0-1 0,0 36-1,0 0 1,35 18 31,0-54-32,1 1 1,-1-18 0,-17 0-16,17 0 15,35-18 1,1 18 0,-53-17-1</inkml:trace>
  <inkml:trace contextRef="#ctx0" brushRef="#br0" timeOffset="-124272.24">20637 10425 0,'18'0'31,"0"0"-31,17 0 16,0-18-16,71 0 15,0 1 17,0-1-17,-53 0 1</inkml:trace>
  <inkml:trace contextRef="#ctx0" brushRef="#br0" timeOffset="-123989.04">20902 10213 0,'0'-18'16,"0"36"15,0 0-15,0 17-1,18 18 17,-18-18-32,17 36 15,19 34 1,-36-16 0,17-19-1,1-35 1</inkml:trace>
  <inkml:trace contextRef="#ctx0" brushRef="#br0" timeOffset="-123489.7">21078 10160 0,'-35'-53'16,"18"35"-16,-19 1 15,1-1 1,-36 18 0,-87 53-1,-1 35 1,0 53 0,89-17-1,52 35 1,89-18-1,70-18 1,247-70 15,-265-88-15,54-53 0,-54-18-1,-70 0 1,-35-35-1,-36-18 1,-53 53 15,1 71-15,35 35-16,-18 0 16,-36 0-1,72 0-15</inkml:trace>
  <inkml:trace contextRef="#ctx0" brushRef="#br0" timeOffset="-121575.33">22084 10125 0,'0'-18'0,"35"0"16,0-34 30,-52 52-30,-36 17-16,-35 18 31,35 1-15,17-1 0,36 0-1,36 1 1,-1-1-1,0-35-15,18 35 16,18 0 0,-71 18-1,-18 0 1,-17-18 0,-53 36-1,17-53 32,71-36-47,0 0 16,0-35-16,71 1 31,17-19-15,18 18-1,-71 35 1,0 1-1,-35 52 17,0-17-17,0 52 1,0-52-16,0 17 16,36 18-1,16-35 1,90-89 31,-125 36-32,18-36 1,-35 18 0,0 36-16,0-1 15,0 1 1,0 34 15,0 1-31,0 17 16,0 36-1,0-1 1,36-17 0,-1-35-1,18-36 1,18-35-1,34-194 32,-105 159-31,18 18 0,-18-1-1,0 53 1,-35 71 15,17 35-15,18 18-1,0-35 1,18-18 0,-1-18-1,19-53 1,-1 1-1,-35-1-15,35-17 16,53 0 31,-88 52-31,36 1-1,-36 52 1,0 1-1,-71-1 1,36-34 0,17-36-16,-35 17 15,-17-17 1,17-70 0,53-18-1,0 17 1,53-35-1,-36 89 1</inkml:trace>
  <inkml:trace contextRef="#ctx0" brushRef="#br0" timeOffset="-120792.77">23177 10072 0,'0'0'15,"18"17"-15,-18 1 16,0 17-1,0 36 1,0-1 0,0 1-1,0-36 1,0-17 0,18-71 15,-1-18-16,1 1 1,0-54 0,-18 54-1,0 52 32,0 36-31,0 17-1,35 36 1,0-1 0,-17-52-1,17 17 1,0-52 0,18-19-1,-17-17 1,-19 36-16,19-36 15,-19-18 1,-17 18 0,-17 36 15,-1 17-15,0 35 15,36-35-16,35 18 1,0-1 0,-18-17-16,-17 18 15,-1 0 1,-17 17 0,0 0-1,0 0 1,0 18-1,0-17 1,18-19 0,0-17-1</inkml:trace>
  <inkml:trace contextRef="#ctx0" brushRef="#br0" timeOffset="-120174.33">23883 9878 0,'0'-18'0,"-18"0"16,-35-34-1,36 34 1,17 0-16,0 1 16,53-1-1,0-17 1,-18 17-1,0 0 1,-17 36 15,-18 35 1,0 18-17,0-36-15,0 35 16,0 142 15,0-194 0,0-36-15,18 0 0,17-34-1,-18 34 1,1 0-16,0 1 15,17 17 1,0 35 0,1 18-1,-36-18 17,0 18-17,-53 0 1,0-18-1,-35-70 32,88 17-47</inkml:trace>
  <inkml:trace contextRef="#ctx0" brushRef="#br0" timeOffset="-118628.23">24836 9578 0,'0'18'0,"0"-36"344,0 36-266,0-1-62,-18 1-16,0-1 0,-17 36 31,17 53-16,1 35 1,17-52 0,0-37-16,35 37 15,71 34 1,17-17 0,-70-71-16</inkml:trace>
  <inkml:trace contextRef="#ctx0" brushRef="#br0" timeOffset="-116984.06">25277 9754 0,'-18'0'31,"18"-17"-31,0-1 47,-18 18-47,18 18 31,0-1-15,0 1-1,0 0-15,0 34 16,0 37-1,0-1 1,18-35 0,0-18-16,-1 0 15,1 18 1,-1-17 15</inkml:trace>
  <inkml:trace contextRef="#ctx0" brushRef="#br0" timeOffset="-116580.78">25541 9790 0,'-35'0'0,"35"17"16,-53 18 0,18 18-1,17 18 1,18-36 0,106 71 30,-53-106-30,-18-18 0,-17 18-16,17-35 15,-35-18 1,0-35 0,-53 17-1,18 36 1,-36 18-1,36 17 1</inkml:trace>
  <inkml:trace contextRef="#ctx0" brushRef="#br0" timeOffset="-116314.59">25735 9719 0,'0'35'47,"0"18"-31,18 0 0,-18 53-1,17-18 1,-17-17-1,18-54 1,0-17-16</inkml:trace>
  <inkml:trace contextRef="#ctx0" brushRef="#br0" timeOffset="-115909.3">26070 9737 0,'-17'35'47,"-1"0"-47,0 0 16,18 54-1,0-1 1,53-35-1,-17-36 1,34-17 0,1-35-1,-18-18 1,-36 18 0,-17-53-1,-35 35 1,-36 35-1,-17 1 17,35 17-32</inkml:trace>
  <inkml:trace contextRef="#ctx0" brushRef="#br0" timeOffset="-114732.46">26987 9666 0,'-17'0'47,"17"18"-47,-18-18 16,1 53-1,-19 17 1,19-17 0,17-18-16,0 18 15,17 18 1,36-36-1,35-17 1,-35-36 15,18-17-15,-36-18 0,-35-18-1,-17-70 16,-36 106-15,-36 17 0,19 1-1,52 17 1,18 17 0,18 1 15</inkml:trace>
  <inkml:trace contextRef="#ctx0" brushRef="#br0" timeOffset="-114466.27">27340 9666 0,'0'18'15,"0"17"1,18 0 0,-18 18-1,35 35 1,-17 1 0,17-36-1,-35-18 1,35-35-1</inkml:trace>
  <inkml:trace contextRef="#ctx0" brushRef="#br0" timeOffset="-113600.66">27746 9684 0,'-53'88'47,"18"-18"-31,35 1 0,0-53-16,0 35 15,17-18 1,54-17-1,0-18 1,-36-36 0,-18-17 15,1-17-15,0-1-1,-18 36 1,-36 0-1,-34-1 1,17 36 15,53-17-15,35 17 0,71-18 15,-35 18-31,-18-18 15,-1 18 1,-16 0 0,-36 36 15,0 34-15,-18-17-1,0 35 1,18-35-1,0 0 1,36-35 0,122-71 31,-140 35-47,35-52 15,-53 17 1,0-18-1,-35 1 1,-36 34 15,18 19-15,-17 17 0,17 0-1,53 17 1</inkml:trace>
  <inkml:trace contextRef="#ctx0" brushRef="#br0" timeOffset="-113245.41">28416 9472 0,'0'-18'15,"18"18"1,-18 18 0,18-18-1,17 35 1,18 54-1,0 52 1,-36 0 0,-17-53-1,-17 35 1,-160 36 15</inkml:trace>
  <inkml:trace contextRef="#ctx0" brushRef="#br0" timeOffset="-98406.86">19597 3492 0,'-141'-70'16</inkml:trace>
  <inkml:trace contextRef="#ctx0" brushRef="#br0" timeOffset="-90740.41">12753 3986 0,'-18'0'15,"18"-17"1,-17 17 0,17-18-1,-18 18 1,18-18 15,-18 18-15,18-17 15,0-1 0,-17 18-15,17-17 31,17 17 47,-17-18-79,18 18 1,17 0-1,1-18 1,16 18 0,-16-17-1,-19 17 1,72 0 31,-54 0-47,0-18 15,-17 18 1,-1 0-16,36 0 31,18-18-15,-18 18 0,0-17-1,17-1 1,36 18-1,0-18 1,-36 18 0,36-17-1,0-1 1,0 1 0,70-1 30,-158 18-30,17 0 0,-52 0 46</inkml:trace>
  <inkml:trace contextRef="#ctx0" brushRef="#br0" timeOffset="-90007.89">15434 3810 0,'0'0'0,"18"0"16,123-18-1,-35 18 1,-53-17-16,88-1 16,106-17-1,17 17 1,-52-17 0,-106 17-1,-18 1 1,-53-1-1</inkml:trace>
  <inkml:trace contextRef="#ctx0" brushRef="#br0" timeOffset="-83156.02">28046 8273 0</inkml:trace>
  <inkml:trace contextRef="#ctx0" brushRef="#br1" timeOffset="-68229.4">28063 8326 0,'-17'0'62,"-1"0"220,18-18-251,18 18-16,-18-18-15,17 18 16,-17-35 0,0 17-1,0 1 17,0 34-1,0 1-16,18 53 17,-18 52-17,18-35 1,-18-53-16,0 54 16,0 34-1,17-35 1,-17 1-1,0-37 1,0-16 0,0-19-1,18-34 17,-18-19-17,0 1 1</inkml:trace>
  <inkml:trace contextRef="#ctx0" brushRef="#br1" timeOffset="-67578.94">28399 8308 0,'0'-18'15,"0"1"16,17 17 1,-17 17-1,0 19-15,18 52-1,0 35 1,-1-35 15,-17-52-31,18 52 16,-18 0-1,0 0 17,0-70-17,0-53 16,17-18-15</inkml:trace>
  <inkml:trace contextRef="#ctx0" brushRef="#br1" timeOffset="-67080.59">28734 8308 0,'0'-18'0,"0"1"31,0 34 16,0 1-31,0 0-16,0 52 15,0 36 1,0 0 15,0-18-15,17 0-1,-17 0 1,0-35 0,0-17 15,0-54-16,0-17 1</inkml:trace>
  <inkml:trace contextRef="#ctx0" brushRef="#br1" timeOffset="-66527.2">29228 8237 0,'0'18'47,"0"0"-31,0-1-16,0 19 15,-18 69 17,18 1-17,-18 18 1,18-71 0,0 35-1,0-35 1,0 0 15,0-71 0,18 18-31,0-18 16</inkml:trace>
  <inkml:trace contextRef="#ctx0" brushRef="#br1" timeOffset="-64000.4">29774 8290 0,'0'-17'15,"-17"17"1,-1-18 15,1 18 0,17-18-15,0 36 62,0 0-62,0-1-1,-18 89 17,18-53-32,0 18 31,0-1-15,18 1-1,17-36 1,0 0-1,0-17 1,18-18 0,-53-18-1,18 1 1,17-36 0,-17-18-1,-18 36 1,0 17-16,0-17 15,-53-89 32,35 107-31,1-1 0,-1-17-1,0 0 1,1 35-1,-1 0 1,0 0 0,1 0-1,17 17 17,0 1-17</inkml:trace>
  <inkml:trace contextRef="#ctx0" brushRef="#br1" timeOffset="-63435">30145 8202 0,'0'-18'0,"17"1"16,-17-1-1,0 1 1,18 17 0,-18 0 31,0 17-47,0 18 15,0 36 1,18 52-1,35 1 1,-36-1 0,1-34-1,17 16 1,-35-16 0,18-36-1,0-36 1,-18-34 15,17-19-15</inkml:trace>
  <inkml:trace contextRef="#ctx0" brushRef="#br1" timeOffset="-62574.39">30551 8220 0,'-18'0'0,"-17"0"32,17 0-17,0 17-15,-17-17 16,35 18-1,-18 0-15,1 17 16,-1 0 0,-17 36-1,35-18 17,0 0-17,88 35 16,-53-71-15,1-17 0,17 0-1,-36-35 1,-17-18 0,18 18-1,-18 17-15,0-17 16,0-36-1,-35 1 17,-1 52-32,1 1 15,17-1 17,18 0-17,-17 18 1,-1 0-1</inkml:trace>
  <inkml:trace contextRef="#ctx0" brushRef="#br1" timeOffset="-61668.74">30868 8255 0,'0'-18'15,"0"1"1,0-1-1,18 0 17,-18 36-1,0 0-15,17 35-1,-17 0 1,0 52-1,0 19 1,0-36 0,0 0-1,0-52 1,0-1 0,0-53 30,0-17-30,0-142 31,0 142-47,0-35 16,0-1-1,18-17 1,0 0-1,-18 17 1,0 54 0,17-19-1,-17 54 17,0 17-1,0 0-31,18 18 15,0 71 1,17-1 0,-18 36 31,-17-141-47,0 17 15,0-53 32,0 1-31,0-1-1,0 0-15</inkml:trace>
  <inkml:trace contextRef="#ctx0" brushRef="#br1" timeOffset="-57761.96">25277 9895 0,'0'-17'32,"0"-1"-1,0 0-16,-18 1 17,18-1-17,-18 18-15,1-17 47,-1 17-31,18 17-16,-35 1 15,-1 70 32,36-17-31,0-36 0,0 35-1,0 1 1,0-18-1,36-18 1,-1 0 0,0 1-1,1-19 1,-19-17 0,18 0-1,1-17 1,-1-19-1,-35 1 1,0 18 0,0-107 31,0 106-47,-18-34 15,-17 16 1,17 19-1,1-19 1,17 1 0,-35 17-1,17 18 1,0-17 0,1 17-1,-1-18 1,0 18-1,18 18 48</inkml:trace>
  <inkml:trace contextRef="#ctx0" brushRef="#br1" timeOffset="-57040.45">25559 9719 0,'0'-18'0,"0"1"47,-18 17-32,18-18-15,0 0 16,18 1 15,-18-1 0,0 36-15,0-1 0,0 1-1,0 35 1,17 70 0,19 142 15,-19-212-31,-17-18 15,18 89 1,0-18 0,-1-54-1,1 1 1,-18-17 0,0-54 30,0 0-30,0 1 0,0-19-1,0 19-15</inkml:trace>
  <inkml:trace contextRef="#ctx0" brushRef="#br1" timeOffset="-56155.82">25876 9701 0,'-17'0'63,"-1"0"-48,18 18 1,-35 0-16,-1 52 15,1-17 1,35 53 0,18-18 15,35-17-15,-18-18-1,53-18 1,0-35-1,106-71 17,-176 54-17,-18-1-15,0-35 16,0-17 0,-35-1-1,-18 36 1,0-1-1,-18 1 1,18 18 0,1-1 15,16 18-15,19 0-1,-1 0 1,0 0 15,18 18 16,0-1-47</inkml:trace>
  <inkml:trace contextRef="#ctx0" brushRef="#br1" timeOffset="-55576.41">26370 9560 0,'0'-17'15,"0"-1"-15,0 0 31,0 36 16,0 0-47,0 70 32,35 0-17,-35-35-15,18 35 16,17 36-1,-17-1 1,0-17 0,-18-53-1,17 53 17,1-124 14,-18 0-46,0 1 16</inkml:trace>
  <inkml:trace contextRef="#ctx0" brushRef="#br1" timeOffset="-54776.84">26917 9648 0,'0'-17'15,"-18"-18"1,18-1 0,0 1 15,0 17-15,0 36 15,0 17-31,0-17 15,18 52 1,52 72 0,1 16-1,0 1 1,-18-53 0,-36-71-16,1 53 15,-18 124 32,0-194-47,0-1 31,0-34-31,0-54 16</inkml:trace>
  <inkml:trace contextRef="#ctx0" brushRef="#br1" timeOffset="-54076.34">27534 9490 0,'0'-18'31,"0"36"31,0-1-46,0 1 0,0 17-16,36 36 15,-1 88 1,18-1-1,-18-69 1,18 34 0,-35-17-1,17-36 1,-35-52 0,0 0-1,35-54 1,-35-34-1,0 17 1</inkml:trace>
  <inkml:trace contextRef="#ctx0" brushRef="#br1" timeOffset="-53577.99">28028 9454 0,'0'0'0,"0"-17"0,0-1 0,0 1 16,35 34 31,-35 1-32,18 88 1,0 52-1,-1-52 1,-17-53-16,36 53 16,-19 17-1,1-17 1,0-53 0,-1-18-1,1-17 1,-18-36-1,0-17 1</inkml:trace>
  <inkml:trace contextRef="#ctx0" brushRef="#br1" timeOffset="-52678.36">27287 9631 0,'0'-18'16,"0"1"15,0-1 0,18 18 1,-18 18-1,0-1-15,0 1-16,0 35 15,18 53 1,17 35-1,0-35 1,-17-36 0,17 18-1,0-17 1,-35-36 0,0-53 46,0 1-46</inkml:trace>
  <inkml:trace contextRef="#ctx0" brushRef="#br1" timeOffset="-51279.36">20973 11659 0,'17'0'32,"19"0"-17,16 0 1,19-17-1,35 17 1,-71 0-16,36 0 16,-18 0-1,-36 0 1</inkml:trace>
  <inkml:trace contextRef="#ctx0" brushRef="#br1" timeOffset="-51014.17">21220 11448 0,'-18'0'0,"0"0"16,18 70 15,18-35-31,-18-17 15,18 88 1,17-18 0,0 18-1,-17-53 1,-1-18-16</inkml:trace>
  <inkml:trace contextRef="#ctx0" brushRef="#br1" timeOffset="-50530.82">21537 11324 0,'-53'-53'16,"36"36"-1,-301 34 16,195 36-15,52-18-16,-35 71 16,-17 88-1,87 0 1,89 0 0,53-88-1,88-18 1,35-88 15,-17-70-15,-88-18-1,-1-71 1,-35-35 0,-70-18-1,-36 106 1,-229-70 31,212 194-47,-53 17 15,53 18 1</inkml:trace>
  <inkml:trace contextRef="#ctx0" brushRef="#br1" timeOffset="-49770.28">22613 11412 0,'0'-17'31,"-18"17"-15,1 0-16,-124 35 47,70-17-47,18 17 16,0 18-1,53 0 1,53-18-1,-18-35 1,1 18 0,87-1-1,-17 1 1,-35-18 0,-71 35-1,-36-17 1,-34 17-1,-1 0 1,1 1 0,17-36 31</inkml:trace>
  <inkml:trace contextRef="#ctx0" brushRef="#br1" timeOffset="-48799.59">22666 11571 0,'18'-18'15,"-1"1"1,-17 34 15,0 1-15,0 53-1,18-36 1,17 18 0,36 0-1,52-53 32,-70-36-47,-35 19 0,-1-36 16,1-18-1,-18 18 17,0 36-17,-18 17 1,1 35 0,17 36-1,0-36 1,0-17-16,35 17 15,36 0 1,-36-35 0,18-35-1,-36 0 1,54-318 31,-71 318-47,0-54 15,0 72-15,0-1 16,0 89 31,0-1-31,0-35-16,0 54 15,0 34 1,0-35-1,18-35 1,-18-35 0,35-53-1,0-1 1,0-17 0,36 53 30,-53 18-46,-18 35 16,0 0 15,-36 17-15,1-52 0,-35 17-1,-19-35 1,36-35-1,53-18 1,0-35 0,36 35-1</inkml:trace>
  <inkml:trace contextRef="#ctx0" brushRef="#br1" timeOffset="-48217.18">23777 11324 0,'0'18'16,"0"-1"0,0 1-16,0 0 15,0 35 1,0-36-16,0 36 15,35 35 1,-35-35 0,0-17-1,0-72 17,0-34-17,0-54 1,18-70 31,0 212-32,-1 0 17,19 70-17,17-18 1,-18-17-1,-17-35 1,-1-18-16,1-18 16,17-35-1,0-35 1,-17-35 0,-18 70-1,0 17-15,0 1 16,0 17-1</inkml:trace>
  <inkml:trace contextRef="#ctx0" brushRef="#br1" timeOffset="-47984.02">24306 11236 0,'0'35'15,"0"-17"1,0 35 0,0 17-1,0-17 1,0-17 0,0-1-1</inkml:trace>
  <inkml:trace contextRef="#ctx0" brushRef="#br1" timeOffset="-47334.55">24342 11112 0,'0'-35'15,"0"18"-15,0-36 16,0 35-1,0-17 1,0 17 0,0 0 15,17 18-15,36-17-1,-53-1 1,35 1-1,-35-1 1,0 36 15,18-18-15,-18 17-16,53 230 31,-53-212-15,18 89-1,-18-71 1,0-18-16,0-17 16,0-1-1,0-52 1,35-35 0,-17 17-1,17-18 1,-17 53-1,17 18 1,0 36 0,0 34-1,-17-17 17,-124 53 14,89-106-46,-36-18 16</inkml:trace>
  <inkml:trace contextRef="#ctx0" brushRef="#br1" timeOffset="-46618.04">25241 10636 0,'0'-17'15,"0"-1"-15,0 0 16,0 36 0,0 17-1,-53 53 1,0 71-1,36 35 1,17-70 0,53 52-1,35-35 1,35-53 15,-70-70-31</inkml:trace>
  <inkml:trace contextRef="#ctx0" brushRef="#br1" timeOffset="-45902.54">25629 10989 0,'-17'0'15,"-1"0"-15,0 0 16,1 35 0,-1 1-1,18 52 1,0 0 15,0 0-15,0-53-1,0-17-15,53 17 16,0-17 0,35-106 31,-70 35-47,-1 0 15,-17-53 1,0 18-1,-35 53 1,-18 17 0,0 0-1,53 36 1</inkml:trace>
  <inkml:trace contextRef="#ctx0" brushRef="#br1" timeOffset="-45602.32">25894 10918 0,'0'-17'31,"0"34"-15,18 1-1,-18 35 1,17 35 0,1 0-1,-1-17 1,1 0 0,0-19 15,-18-34-31</inkml:trace>
  <inkml:trace contextRef="#ctx0" brushRef="#br1" timeOffset="-45186.02">26247 11024 0,'0'-17'0,"-18"17"15,0 35 17,1 18-17,-1 35 1,18-17 0,0-36 15,0-17-31,18-1 15,35-17 1,0-17 0,-18-19-1,-35-17 1,0-17 0,-53-71 15,18 105-16,35 19-15,-36-1 16</inkml:trace>
  <inkml:trace contextRef="#ctx0" brushRef="#br1" timeOffset="-44935.86">26564 10830 0,'0'0'0,"18"0"15,-18 18 1,0 35 0,17-18-1,19 194 16,-1-193-15,-35 17 0,18-36-16</inkml:trace>
  <inkml:trace contextRef="#ctx0" brushRef="#br1" timeOffset="-44087.24">27552 10742 0,'0'18'62,"18"-18"-46,-18 17-16,35 160 47,-35-89-47,17 18 31,1-53-15,-18 0-1,0-36-15</inkml:trace>
  <inkml:trace contextRef="#ctx0" brushRef="#br1" timeOffset="-43755.01">27922 10636 0,'0'-17'15,"0"34"17,0 1-32,0 52 31,18 36-16,-18-18 1,0 36 0,0-36-1,18-35 1,-18-18 0</inkml:trace>
  <inkml:trace contextRef="#ctx0" brushRef="#br1" timeOffset="-43363.73">28275 10724 0,'0'-17'16,"0"-1"0,0 36-1,0-1 1,0 1 0,0 70-1,0 18 1,0-53-1,0-18-15,0 18 16,0 18 0,0-18-1,0-36 1</inkml:trace>
  <inkml:trace contextRef="#ctx0" brushRef="#br1" timeOffset="-42939.43">28452 10689 0,'17'-17'0,"-17"34"47,0 1-32,18-18-15,-18 53 16,17 0 0,1 52-1,-18 19 1,0-71 0,0-18-16,0 18 15,0-18 1,0 1-1</inkml:trace>
  <inkml:trace contextRef="#ctx0" brushRef="#br1" timeOffset="-42568.16">28716 10495 0,'0'-18'16,"18"36"15,-1 0-16,54 70 1,-18 35 0,0 1-1,-18-18 1,-35 17 0,0 1-1,-53-36 1,-70 53 15</inkml:trace>
  <inkml:trace contextRef="#ctx0" brushRef="#br0" timeOffset="-9406.59">4180 11430 0,'0'-18'62,"-17"18"1,-1 0-63,0 0 15,1 0 1,-107 36 15,89-1-15,17-17-16,-17-1 15,35 18 1,0-17 0,0 0-1,53-1 1,0-17 0,0 18-1,-35 0 1,-1-18-16,1 17 31,-18 19-15,0 16-1,-71-16 1,18-19 0,-158 54 30,175-71-46,-34 0 16,35 0 0,-1-18-1,36 1 1</inkml:trace>
  <inkml:trace contextRef="#ctx0" brushRef="#br0" timeOffset="-8057.63">4216 11659 0,'0'18'62,"-18"0"-62,18 17 32,-18 0-32,1 18 15,17 0 1,0 18 0,35-54-1,0 1 1,-17-18-16,17-18 15,18-35 17,-18-35-17,-17 0 1,0 53 0,-18-1-1,0 19 1,0 52-1,0 106 32,0-106-47,17 18 16,19-17 0,-1-36-1,0 0 1,0-71-1,18-17 17,-35 0-17,17-18 1,-17 18 0,0 35-1,-18 70 16,0 54-15,-18 158 31,18-211-47,0-1 0,0 19 16,0-1-1,18-53 1,-1 1-1,18-36 1,-17 0 15,0 35-15,-1 1 0,19 34-1,-1 18 1,-35 18-1,0 0 1,0-17 0,-106 17 31,88-53-47,-17-18 15,18-17 1,17-1-1,0 1 1,0 17 0</inkml:trace>
  <inkml:trace contextRef="#ctx0" brushRef="#br0" timeOffset="-6692.67">5045 11571 0,'0'18'31,"0"-1"-15,-18 1-16,0 17 16,-17 36-1,18-1 1,-1 1 0,18-36-1,0-17 32,18-36-47,-1-88 31,1 36-15,-1-1 0,-17 36-16,18 0 15,-18-18 1,0 70-1,35 19 1,1-1 0,-1 36-1,18-1 1,0-17 0,-18-35-1,-17-18 1,17-106 31,-35 71-32,0-18 1,0-18 0,0 53-1,-18 1 1,18 34 15,18-17-15</inkml:trace>
  <inkml:trace contextRef="#ctx0" brushRef="#br0" timeOffset="-6476.51">5503 11606 0,'18'0'16,"-18"36"-1,0 87 32,0-88-31,0 1 0,0-1-1</inkml:trace>
  <inkml:trace contextRef="#ctx0" brushRef="#br0" timeOffset="-6285.37">5592 11536 0,'0'-35'16,"-18"-1"-1,0 19 1,18-1 15</inkml:trace>
  <inkml:trace contextRef="#ctx0" brushRef="#br0" timeOffset="-5748.99">5821 11254 0,'0'-18'31,"0"36"-31,0-1 16,-18 54-1,18 35 1,-17 17 0,-1-70-1,18 35 1,0-53-1,0-17 1,35-36 0,53-70 31,-88 71-32,53-1 1,-17 18-1,-36 18 1,35 17 0,-35 18-1,0 0 1,-35-36 0,-18 19-1,17-36 1,-17 0-1,36-18 1,-1 0-16,18 1 16,-35-1-1,35 0 1</inkml:trace>
  <inkml:trace contextRef="#ctx0" brushRef="#br0" timeOffset="-2218.48">4798 12700 0</inkml:trace>
  <inkml:trace contextRef="#ctx0" brushRef="#br0" timeOffset="-1147.72">3828 13017 0,'-18'18'31,"0"-18"-15,-35 53-1,1 0 1,16 35 0,19-53-1,17 36 1,35-18-1,18-53 1,-18 0 0,0 0-16,1-18 15,-1-35 1,-35 0 0,0 1-1,-88-19 32,70 71-31,18 18 15</inkml:trace>
  <inkml:trace contextRef="#ctx0" brushRef="#br0" timeOffset="-748.44">4004 13088 0,'0'0'0,"18"0"16,-18 18 0,0 17-1,0 18 1,-18 88 31,18-123-32,0-1-15,18-17 16,35 0 0,-1-35-1,-16 17 1,-36 1-16,17-19 15,-17-16 1,-35-1 0,-18 35-1,18 18 1,-18 0 0</inkml:trace>
  <inkml:trace contextRef="#ctx0" brushRef="#br0" timeOffset="1549.2">4710 12806 0,'0'17'32,"0"1"-1,-18-18-31,18 18 15,0 35 1,-18-36 0,18 1-1,0 17 1,0 18 0,-17 0-1,17 0 1,-18 53 15,18-71-15,0 18-1,0 18 1,0-36 0,0 53-1,-18-17 1,18 17-1,-17 0 1,17-17 0,0 17 15,0 0-15,0 18-1,0-53 1,0 70-1,0 212 32,0-299-47,0 52 16,0 35 0,0 18-1,0 0 1,0-35-1,0 35 1,0 0 0,0 1 15,0 16-15,-18-52-1,0 71 1,18-19-1,-17-34 1,17 123 31,0-230-47,0 72 16,0-54-1,0-18 1</inkml:trace>
  <inkml:trace contextRef="#ctx0" brushRef="#br0" timeOffset="4263.12">5345 12453 0,'-18'0'16,"0"18"0,1-1-1,-19 19 1,1 17 0,35 17-1,0-17 1,53 0-1,18-18 1,-1-52 0,-17-1-1,0-123 32,-53 106-31,-53-18-1,18 35 1,-1 0 0,1 18-1,35 18 1,18-18 0,-1 0-1,36 0 1</inkml:trace>
  <inkml:trace contextRef="#ctx0" brushRef="#br0" timeOffset="4613.38">5733 12488 0,'35'-17'15,"-70"34"-15,88-34 16,-71 70 31,0-18-32,18-17-15,-17 17 16,17 18 0,35-18-1,35-35 1,19 0 0,-19-53-1,-35 18 1,-35 17-16,0-17 15,-35-18 1,-35 18 0,-19 35-1,37 17 1,16 19 0</inkml:trace>
  <inkml:trace contextRef="#ctx0" brushRef="#br0" timeOffset="7364.33">3616 14235 0,'-18'0'0</inkml:trace>
  <inkml:trace contextRef="#ctx0" brushRef="#br0" timeOffset="7611.51">3581 14305 0,'0'53'15,"17"0"1,36 0 15,-123-212-31,211 336 16,-106-177 0,-17 0-16,17-18 15,-17-17 1,-18-18-1,-36 0 1,-17 0 0,-35 18 31,71 35-47</inkml:trace>
  <inkml:trace contextRef="#ctx0" brushRef="#br0" timeOffset="7926.73">4039 14093 0,'0'18'63,"0"0"-48,0-1-15,53 89 47,-53-53-47,18-18 0,-1 18 16,19 18-1,-19-36 1</inkml:trace>
  <inkml:trace contextRef="#ctx0" brushRef="#br0" timeOffset="9025.51">3704 15416 0,'0'18'47,"0"0"-31,0 17-1,0 53 1,0-17 0,0 17-1,18 18 1,17-36-1</inkml:trace>
  <inkml:trace contextRef="#ctx0" brushRef="#br0" timeOffset="9463.82">4092 15663 0,'-35'36'16,"0"17"-1,35-1 1,0-34-16,17 17 15,54 1 1,-1-36 0,1-18-1,-36-17 1,-17-36 0,-18-17-1,-53 35 1,18 35-1,-54 18 1,72 0 0</inkml:trace>
  <inkml:trace contextRef="#ctx0" brushRef="#br0" timeOffset="10174.33">3563 16933 0,'0'-17'0,"0"-1"16,0 0-1,-18 36 32,18 17-31,-17 54 0,34-1-1,1 0 1,0-18-1,-1-52-15</inkml:trace>
  <inkml:trace contextRef="#ctx0" brushRef="#br0" timeOffset="10473.54">3969 16845 0,'0'18'47,"0"-1"-47,17 19 16,-17 34-1,0 1 1,18-18 0,-18-18-1,0 0 1</inkml:trace>
  <inkml:trace contextRef="#ctx0" brushRef="#br0" timeOffset="13998.05">7126 12453 0,'-18'0'0,"1"0"31,17 18-31,-35-1 16,17 19 0,18 69 31,0-87-47,53 17 15,0-35 1,-18 0-1,0 0 1,18-35 0,-18-18-1,-35 0 1,0 0 0,-35 0-1,0 36 1,-18 17-1,18 0 1,17 17 0,18 19-1</inkml:trace>
  <inkml:trace contextRef="#ctx0" brushRef="#br0" timeOffset="14303.26">7549 12418 0,'18'-18'15,"-18"0"1,18 1-1,-18 34 17,0 1-17,0 0-15,17 70 16,19 71 31,-36-124-32,35 18 1,-35-35-16</inkml:trace>
  <inkml:trace contextRef="#ctx0" brushRef="#br0" timeOffset="16251.65">8784 12471 0,'18'0'78,"-18"-18"531,0 0-562,0 1-16,0 34 32,0 1-48,0 0-15,0-1 16,0 72 0,17-1-1,1 0 1,17-35 0,-35-18-1</inkml:trace>
  <inkml:trace contextRef="#ctx0" brushRef="#br0" timeOffset="16668.95">9084 12471 0,'0'17'15,"0"1"1,0 0 0,0-1-16,-18 36 15,18 35 1,0-17 0,53-18-1,-17-36 1,16-34-1,1-18 1,-35-36 15,-18 18-15,-18 0 0,-52 0-1,-54 71 16</inkml:trace>
  <inkml:trace contextRef="#ctx0" brushRef="#br0" timeOffset="17150.29">10142 12418 0,'0'-18'16,"-17"36"46,17-1-46,0 1-16,0 53 31,0-1-15,0-17 0,0-18-16,0 1 15,0 34 1,0-52-16</inkml:trace>
  <inkml:trace contextRef="#ctx0" brushRef="#br0" timeOffset="17500.54">10477 12347 0,'0'-17'16,"0"34"0,0 1-1,18-1 1,-18 36-1,0 0 1,0-17-16,0 140 31,0-123-15,0 0 0,18-53-1</inkml:trace>
  <inkml:trace contextRef="#ctx0" brushRef="#br0" timeOffset="20923.97">5362 13229 0,'0'-17'47,"-17"17"-47,-1 0 31,0 0-31,-52 17 47,34 1-32,1-1 1,35 1 0,-17 0-1,17-1 1,0 19 0,35-36-1,18 0 1,-36 0-16,19 0 15,-1-18 1,-17-17 0,-1-1-1,-17 1 1,0 18 0,0-1 30,0 36-14,0 17-17,0 18 1,18 0 0,-1-36-16,-17 36 15,18 0 1,0 0-1,-18 0 1,0-35 0,-18-1-1,-35-17 1,0 0 0,-17 18 15,-18-18-16</inkml:trace>
  <inkml:trace contextRef="#ctx0" brushRef="#br0" timeOffset="22877.36">7214 13088 0,'0'18'93,"0"-1"-77,0 1 0,-17 0-16,-1 17 15,0 35 1,1-17 15,-1 0-15,18-35-1,0 0 1,0-1 0,53-17 15,-35 0-31,-1 0 15,36 0 1,0 0 0,-18 0-1,-17-17 1,0-1 0,-1 0-1,-17 1 1,0-1 15,0 0-31,-17 1 16,17-1-1,0 0 1,-18 18 0,18 106 46,0-70-62,0-1 16,0 35-1,0-17 1,0-17 0</inkml:trace>
  <inkml:trace contextRef="#ctx0" brushRef="#br0" timeOffset="24442.47">8784 13229 0,'0'18'31,"0"-1"-15,0 1-1,0 35 1,0 0 0,-17 17-1,17-17 1,-18 0 31,18-70-32,0-1 1,0-53-16,0 1 31,18 35-31,-1-36 16,18-17 0,-35 53-1,53 17 1,-17 36 15,-1 35-15,0 35-1,-17-35 1,-18-18-16,35 18 16,-17 106 30,-1-142-30</inkml:trace>
  <inkml:trace contextRef="#ctx0" brushRef="#br0" timeOffset="24809.73">8767 13406 0,'0'17'16,"17"-17"15,1 0-15,-1 0-16,36 0 15,18 0 1,-1 0-1,-17-17 1,-35 17-16</inkml:trace>
  <inkml:trace contextRef="#ctx0" brushRef="#br0" timeOffset="25464.2">10231 13247 0,'0'17'47,"0"1"-31,0 0-16,0-1 15,-36 54 1,19 17 0,-1-17-1,18-1 1,0-52-1,18 17 1</inkml:trace>
  <inkml:trace contextRef="#ctx0" brushRef="#br0" timeOffset="26157.69">10160 13282 0,'0'-18'15,"0"1"-15,18-1 16,17-17-1,18 17 1,0 18 0,53 18 31,-89 0-32,1 17 1,-18-18-16,0 19 15,0 17 1,-53 0 0,0-18-1,18-18 1,-1-17 0,36-35 15,36 35-16,-19-17-15,1 17 16,35-18 0,0 36 15,-36 52 0,-17-52-15,-17 35-1,-36 0 1,0-18 0,18-18-1,-18 1 1,18-18 0,17 0-1,18-18 1</inkml:trace>
  <inkml:trace contextRef="#ctx0" brushRef="#br0" timeOffset="28673.48">5168 14340 0,'0'18'93,"0"0"-77,0-1-16,0 1 16,0 35-1,0-18 1,18 36 0,-18-18-1,0 52 32,0-87-47</inkml:trace>
  <inkml:trace contextRef="#ctx0" brushRef="#br0" timeOffset="29205.86">5027 14411 0,'0'-18'16,"0"1"-16,35-1 15,-17 0 1,53 1 0,17 34 15,0 19-16,-35-1 1,0 36 0,-36 17-1,-17-18 1,-17-17 0,-71 18-1,17-18 1,-35-18-1,36-53 32</inkml:trace>
  <inkml:trace contextRef="#ctx0" brushRef="#br0" timeOffset="30486.77">7091 14129 0,'0'17'453,"0"1"-437,0 0-16,0-1 16,0 36-1,0 35 1,35 18 0,-17-53-1,-18 18 1,0-18-1,17-18 1,-17-17 0,0-1 15</inkml:trace>
  <inkml:trace contextRef="#ctx0" brushRef="#br0" timeOffset="31862.75">9102 14164 0,'0'-18'16,"-18"36"15,-17-18-16,-18 35 1,-18 1 0,18-1-1,36-18 1,34 19 0,36-19-1,35 1 1,-17 0-1,17-1 17,36 36-1,-124-17-15,-36-1-1,-34 0 1,17-17-1,0-18 1,53-18 0,0-35-1,0 0 1,53-17 0,-18 17-1,-17 35-15,-1-17 16,-17 0-1,0-1 17,-35 36-17,-18 0 1</inkml:trace>
  <inkml:trace contextRef="#ctx0" brushRef="#br0" timeOffset="32784.4">10248 14076 0,'-17'0'46,"17"17"-46,-71-17 32,0 18-17,19 0 1,34-18 0,18 17 46,0 1-62,0 0 16,18 17-1,-18 18 1,0 0 0,0-18-1,0-17 1,17-18-1,18-18 1,1 0 15,-1 1-15,18-1 0,0 18-1,35 53 32,-88-35-47,0-1 0,0 19 16,0 17-1,0-36 1,-18 1-16,-17 17 16,-53 0-1,17 1 1,18-36-1</inkml:trace>
  <inkml:trace contextRef="#ctx0" brushRef="#br0" timeOffset="34537.65">5221 15681 0</inkml:trace>
  <inkml:trace contextRef="#ctx0" brushRef="#br0" timeOffset="35073.03">5380 15610 0,'-194'194'62,"176"-141"-62,18 36 32,0-37-17,18-34-15,17 17 16,36-17-1,-1-36 1,-35 1 0,-17-19-1,-36 1 1,-34 18 0,-19-1-1,0 36 1,54-18-16,-36 17 15</inkml:trace>
  <inkml:trace contextRef="#ctx0" brushRef="#br0" timeOffset="35931.64">7161 15663 0,'0'-17'47,"18"17"-47,0-18 15,-1 18 1,19-18-1,34 1 1,-35 34 0,-17 19-1,-18 17 1,-18 35 0,-17-18-1,17-34-15,-17 17 16,-18 17-1,18-52 1,35-1 0,0-34-1,141-36 32,-106 53-31,18-18-1,36-17 1,-1 17 0</inkml:trace>
  <inkml:trace contextRef="#ctx0" brushRef="#br0" timeOffset="37612.83">9137 15399 0,'-18'0'0,"1"0"0,-1 17 15,0 1 1,1 17 0,-1 18 15,18 0-16,18 0 1,35 0 0,123-35 15,-141-36-31,-17 18 16,0-35-1,-18-1 1,-18-17-1,-53 1 1,1 16 0,-1 1-1,36 35 1,17 0-16</inkml:trace>
  <inkml:trace contextRef="#ctx0" brushRef="#br0" timeOffset="38539.49">10213 15434 0,'0'-18'31,"0"1"-15,18-1-1,34 0 1,-16 18 0,-1 0-1,18 53 1,-53 0 15,0 0-15,0-35-16,-35 35 15,-1 0 1,-17-18 0,36-53 30,34 1-46,36-1 16,0 0 0,-17 1-1,16 34 1,-16 1 0,-19 17-1,-17 18 16,-17-35-15,-36 35 0,0-36-1,0 1 1,18-18 0,-18 0-1,35-18-15</inkml:trace>
  <inkml:trace contextRef="#ctx0" brushRef="#br0" timeOffset="40992.21">5380 16704 0,'0'-18'15,"-18"18"1,1 0 0,-1 0-1,-35 0 1,0 18-1,-35 35 1,-18 17 0,36 1-1,52-18 1,53-18 0,53 18-1,18-18 1,141-70 31,-194 35-32,0-17 1,-35-1 0</inkml:trace>
  <inkml:trace contextRef="#ctx0" brushRef="#br0" timeOffset="41808.82">7020 16528 0,'-88'35'31,"70"-35"-15,1 0-16,-18 18 15,17-18 1,0 17-1,18 1 17,0 17-17,36 36 1,-19-18 0,1 35-1,-18 0 1,0 0-1,17-35 1,-17-35-16,18-1 31,35 1 1,-35-36-17,17 18 1,-17-17-16,17-1 15,0 0 1,-35 1-16</inkml:trace>
  <inkml:trace contextRef="#ctx0" brushRef="#br0" timeOffset="42125.04">6844 16933 0,'18'0'31,"-1"0"-15,1 0-16,17-17 16,36-1-1,17 0 1,-35 1 0,-18-1-1</inkml:trace>
  <inkml:trace contextRef="#ctx0" brushRef="#br0" timeOffset="43891.3">8908 16651 0,'0'18'63,"0"-1"-48,0 1-15,0 17 16,0 18 0,0 35-1,17 106 17,-17-176-17,0 0 1</inkml:trace>
  <inkml:trace contextRef="#ctx0" brushRef="#br0" timeOffset="44127.46">8855 16722 0,'-18'-18'16,"18"-17"-1,0 17 1,0 0-16,35 1 16,36-18-1,17-1 1,-17 19 0</inkml:trace>
  <inkml:trace contextRef="#ctx0" brushRef="#br0" timeOffset="44339.61">8943 16969 0,'18'17'15,"-1"-17"1,54 0 0,-18-17-1,-18-1-15,0 18 0</inkml:trace>
  <inkml:trace contextRef="#ctx0" brushRef="#br0" timeOffset="45155.18">10319 16598 0,'-18'0'16,"0"-17"-1,18-1-15,-17 0 16,-1-17 0,18 17 15,18-17-16,-1 35 1,19-18 0,17 36-1,0 0 1,-18-1 0,0 1-1,0 0 1,18-54 31,-53 19-47,0-1 31,-17 36 0,-1-1-15,-17 54-1,-1 35 1,1 35 0,0-35-1,17 17 1,-17-17 0,35-35-1,-18-36 1,1-35-16</inkml:trace>
  <inkml:trace contextRef="#ctx0" brushRef="#br0" timeOffset="45372.35">10266 17004 0,'-18'0'15,"36"-18"1,-1 18 0,54-35-1,35 0 1,17-18 0,-87 35-16</inkml:trace>
  <inkml:trace contextRef="#ctx0" brushRef="#br0" timeOffset="48984.92">11130 13000 0,'18'0'15,"-1"0"1,1 0-16,35-18 15,0 18 1,17 0 0,-17-17-1,-17 17 1,-19 0 46,-17 17-46,0 1 0,0-1 15,18 19-15,-18-19-1,0 1 1,0 35-1,0-18 1,0 18 0,0-18-1,0 18 1,0 18 0,0-18-1,18 0 1,-18-36-16,0 36 15,17 35 17,1-17-17,-1 17 1,19 142 31,-36-195-47,17 53 15,-17 35 1,0-52 0,0 70-1,0-17 1,0-1 0,0-35-1,0 36 1,0-1-1,0 1 17,0-54-17,18 54 1,-18-18 0,0 123 30,0-194-46,0 18 16,0 35 0,-18-17-1,1 17 1,17-17 0,-18 17-1,18-18 1,-35 19-1,35-1 17,-18-35-17,18 35 1,0 0 0,0 0-1,0 89 32,0-160-47,0 54 16,0-1-1,0-34 1,0 17 0,0-18-1,0 18 1,0-36-1,0 19 17,-17-1-17,17-17 1,0-1 0,-18-17-1,0 18 1,-105-1 31,105-17-47,-52 0 15,-54 0 1,89 0 0</inkml:trace>
  <inkml:trace contextRef="#ctx0" brushRef="#br0" timeOffset="51115.43">4727 12894 0,'-17'0'15,"-1"0"32,0 0-16,1 0-15,17-18 0,-18 18 15,36-17 31,-1 17-46,1 0-16,17 0 16,36-18-1,17 0 1,-35 18-1,17 0 32,-52 0-31</inkml:trace>
  <inkml:trace contextRef="#ctx0" brushRef="#br0" timeOffset="52614.5">4533 16686 0,'0'18'63,"0"0"-48,0-1-15,0 19 16,0 34 0,0 1-1,18 17 1,-18 0-1,17 0 1,1-35 0,-18-35-16,0-1 15,0 19 1,0-19 15,18 1 16,-1-18 0,1 0-47,0 0 16,35 0-1,17-18 1,18 1-1,18-1 1,-53 0 0,18 18-1</inkml:trace>
  <inkml:trace contextRef="#ctx0" brushRef="#br0" timeOffset="86853.9">25717 11606 0,'-17'0'188,"-1"-17"-48,1 17-109,-1-18 79,0 18-32,1 0-62,-1 0 46,0 0 1,1 0-48,-1 0 32,0 0-31,18 18-16,-17-18 47,-1 0-32,1 0 16,17 17-15,17-17 78,-17-17-79,18 17-15,-1 0 16,1 0 0,0 0-1,-1 0 1,19-18 0,-1 18-1,-17 0 1,52 0 31,-35 0-47,-17 0 31,-18-18-31,18 18 16,-1 0 15,19 0-16,-19 0 1,1 0 0,0 0-1,-1 0 1,1 0 0,-1-17-1,1 17 1,17 0-1,-17 0 32</inkml:trace>
  <inkml:trace contextRef="#ctx0" brushRef="#br0" timeOffset="88761.27">25347 11959 0,'0'-17'47,"0"34"-16,18 1-31,-1-18 16,-17 17-16,53 54 15,-35-18 1,17 106 31,-35-142-32,0 1 1,0-36 0,0-17-1,0-18 1,0 0 0,18 18-1,-1-18 1,1 0-1,0 35 1,-1 1 0,-17-1-16,0 1 31,18 17-15,35-18 30,-53 0-30,0 36 0,0 0-1,0-1 1,-18 1 0,18 35-1,0 17 1,0-34-1,0-19-15,18 1 16,17 17 0,0-53-1,1 1 1,-36-18 0,17-18-1,-70-53 32,36 88-31,-1 1-1,18-1 1,0 0 0,0-17-1,35 17 1,-17 1-1,17 17 1,1 0 0,-19 17-1,1 36 1,0 18 0,-18-18-1,0-18 1,35-17 31,-17-18-32,-1-36 1,18 1 0,-17-18-1,-18 18 1,0 17-1,18 36 17,-18 0-17,35 34 1,0-34 0,-17-18-1,35-18 1,-53-17 15,17-88 0,-17 105-15,-17 0 0,-36-17-1,35 35-15</inkml:trace>
  <inkml:trace contextRef="#ctx0" brushRef="#br0" timeOffset="89859.05">26352 11465 0,'-17'0'31,"-1"0"-15,36 0 31,-1 0-47,36 0 15,0-17 1,-17 17-16,34-18 16,18 0-1,-17 1 1,-36-1 15,0 18-15,-17 0 15,-18-18 0,0 36 79</inkml:trace>
  <inkml:trace contextRef="#ctx0" brushRef="#br0" timeOffset="90975.84">26723 11712 0,'0'18'47,"-18"-1"-47,1 1 16,17 0-1,-18-1 1,18 36 0,0 18-1,0-36 1,88 18 15,-53-53-15,1-18-1,-19 1-15,1-18 16,35-18 0,-35 0-1,-18 17 1,0 19-1,0-1 1,-36 36 31,36-1-31,0 1-1,0 17 1,36-17-1,16-53 32,-52 17-47,0 0 16,0-17 0,0 17-1,0 1-15,-17-1 16,-1 1-1,-17-1 1,35 0 15,0-17-15,35 0 0,0 17-1,1-17 1,-19 17-1,19 18 1,34 35 31,-70-17-47,0 0 0,36 35 16,-36 17-1,0 18 1,0-17-1,0-36 1,17 18 0,18-35 15,1-36-15</inkml:trace>
  <inkml:trace contextRef="#ctx0" brushRef="#br1" timeOffset="108125.03">3916 14711 0,'70'-18'15,"1"-17"-15</inkml:trace>
  <inkml:trace contextRef="#ctx0" brushRef="#br1" timeOffset="108452.27">4198 14623 0,'18'0'16,"-36"0"-1,36 17 17,-54-17-17,19 0 1,-19 0-1,19 0 1,-1 0 0,-35 18-1,0-18 1,18 18 0,0-18-1,0 17 1,-1 1-1,19-18 1</inkml:trace>
  <inkml:trace contextRef="#ctx0" brushRef="#br1" timeOffset="109150.76">7161 12876 0</inkml:trace>
  <inkml:trace contextRef="#ctx0" brushRef="#br1" timeOffset="109290.86">7161 12894 0,'18'0'31,"-36"0"-31,195-18 63,-160 1-63,54 17 15,-36 0-15</inkml:trace>
  <inkml:trace contextRef="#ctx0" brushRef="#br1" timeOffset="110739.89">7161 14764 0,'53'0'16,"18"-36"0,-1 1-1,1 0 1,-36 0-1,1-36 1,-19 1 0,-17-1-1,-17 0 1,17 54-16,-18-36 31,-17-35-15,-18 17-1,-71-35 17,89 89-17,-53-1 1,0 18 0,-18 18-1,53 17 1,-53 0-1,18 18 1,17 0 0,54 0-1,-1 17 1,18 1 15,18 17-15,17-17-1,0-36-15,0 36 16,195 105 31,-160-141-47,-34-35 16,69 18-1,-16-36 1,-1 1-1,-53-1 1,-17 0 0,-18 1 15</inkml:trace>
  <inkml:trace contextRef="#ctx0" brushRef="#br1" timeOffset="116626.08">25647 12453 0,'18'0'0,"-1"0"16,1 0 0,35 0-1,-18 0 1,18-18 0,-18 18-1,18 0 1,0-17-1,-18-1 1,1 18 0,-19 0-16,1 0 31,17-18-15,0 18-1,-17 0 1,53 0 15,-36 0-15,0 0-1,-17-17 1,35 17 0,-18 0-1,0 0 1,18 0-1,-35 0 1,35-18 0,-18 18 15,0 0-15,-17 0-1,0-17 1,-1 17-1,36-18 32,-35 18-47,-1 0 16,1 0 0,0-18-1,-1 18 48</inkml:trace>
  <inkml:trace contextRef="#ctx0" brushRef="#br1" timeOffset="118515.42">26211 12629 0,'-17'0'47,"17"-17"-32,0 34 79,0 1-78,0 0-1,0-1-15,0 160 47,0-124-47,0 0 32,0-18-17,0-18 1,17-17 31,-17-17-16,0-1-15,0 1-1</inkml:trace>
  <inkml:trace contextRef="#ctx0" brushRef="#br1" timeOffset="121249.37">27675 11730 0,'36'-53'15,"-1"0"1,71-35 0</inkml:trace>
  <inkml:trace contextRef="#ctx0" brushRef="#br0" timeOffset="142419.41">27640 11465 0,'-18'18'15,"1"-18"32,34 0 0,1 0-47,0 0 16,35 0-16,0 0 15,-18 0-15,53-18 16,36 1 15,-1-1-15,-35 0-1,-70 18 1,-1 0 15</inkml:trace>
  <inkml:trace contextRef="#ctx0" brushRef="#br0" timeOffset="144470.87">27693 11871 0,'-18'0'16,"36"0"31,0 18-32,-1-1 1,1 36 0,0 88 15,-18-105-16,0-19 1,0-34 15,0-1-31,0-17 16,35-36 0,0 18 15,-35 36-31,18-19 15,-1-17 1,-17 36 0,18 17-1,-18 35 17,0-17-32,-18 17 15,36 53 32,0-70-47,17-36 16,0 0-1,1-34 1,-36-1 0,0 17 15,0 1-16,0 17 1,0 1 0,0 34 15,35 19-15,-18-1-1,19 0 1,-36-17-16,53 70 47,-36-88-32,-17-18 1,0-34 0,18-1 15,0 17-16,-1 36 1,-17 18 0,0 0-1,18-1 1,17 19 0,-35-19-16,35 18 15,-17-17 1,0-18-1,-18-88 32,0 70-47,0-17 16</inkml:trace>
  <inkml:trace contextRef="#ctx0" brushRef="#br0" timeOffset="145835.81">28504 11359 0,'-17'0'0,"-1"0"16,1 0-1,-1 0 1,0 0-1,1 18 1,-1-18 0,0 0-1,1 0 32,17-18 78,0 1-31,-18 17-63,0 0 16,1 0-31,34 0 140,1 0-156,0 0 0,35 0 16,158-35 30,-158 35-30,-18 0 0,-17-18-1,0 18 1,-36 0 218</inkml:trace>
  <inkml:trace contextRef="#ctx0" brushRef="#br0" timeOffset="146935.62">28698 11659 0,'0'18'47,"0"0"-31,-17 34-1,-1-16 1,18 17 0,0-18-1,35 0 1,18-35-1,-17-35 1,-1 0 0,0-1-1,-35 1 1,0 0 0,-17 35-1,-1 17 1,0 1-1,18 17 17,36-17-1,-19-18-15,1-18-1,-18-17 1,0 0-1,0 17-15,0-17 16,17-36 0,19 36-1,-1 0 1,0 17 0,18 1-1,-35 34 1,0 1-1,-1 35 17,-17 0-17,0 158 32,0-193-47,0 0 16,53-1-1,0-17 1,-35-17-16</inkml:trace>
  <inkml:trace contextRef="#ctx0" brushRef="#br1" timeOffset="163602.04">3792 17339 0,'36'0'15,"34"-35"1,18 17 0,-17 0-1,-36 1 1,18-1-1,-35 18 1,-1 0 31</inkml:trace>
  <inkml:trace contextRef="#ctx0" brushRef="#br1" timeOffset="164533.7">10142 12982 0,'18'35'47,"17"-35"-32,36 0 1,-18 0-1</inkml:trace>
  <inkml:trace contextRef="#ctx0" brushRef="#br1" timeOffset="166032.77">10654 17374 0,'0'0'16,"18"-17"-16,34-19 15,-16 19-15,17-36 16,35-53 0,-35 0-1,-36-176 32,-17 194-47,-35-53 16,-35 17 15,-1 36-15,-35-18-1,-17 53 1,-18 18-1,35 53 1,-53 17 0,-17 35-1,17 36 1,18 0 0,70-18-1,18 53 1,177 230 31,-89-318-32,53 17-15,89 36 32,17-35-17,-18-36 1,-70-35-1,35-35 1,0-18 0,-35 0-1,-36 18 1,1-18 0,-36 17-1,-35 19 1,0-1-1</inkml:trace>
  <inkml:trace contextRef="#ctx0" brushRef="#br1" timeOffset="168030.19">28293 12418 0,'-18'0'16,"0"0"-16,1 0 31,17-18 0,17 18-15,19-18-1,-19 18 1,36 0 0,-17-17-1,17 17 1,-1 0-1,-34 0 1,-18 17 31,-18-17-31,18 18-1,-35 35 1,0 0-1,-53 123 32,88-158-47,-18 35 16,0-18 0,18-17-1,0-1 1,0-34-1</inkml:trace>
  <inkml:trace contextRef="#ctx0" brushRef="#br1" timeOffset="168231.33">28169 12594 0,'18'18'32,"35"-18"-17,17 17 1,19-17-16</inkml:trace>
  <inkml:trace contextRef="#ctx0" brushRef="#br0" timeOffset="185299.46">21237 14199 0,'0'18'15,"18"-18"32,-1 0-47,1-18 16,35 18-1,18-17 1,-1-1 0,89-35 15,-124 35-16,0 18 1</inkml:trace>
  <inkml:trace contextRef="#ctx0" brushRef="#br0" timeOffset="185596.68">21484 13988 0,'-17'0'15,"-19"17"1,36 1 0,0 0-16,0 17 15,0 176 16,0-140-15,0 0 0,36 17-1,-19-35 1</inkml:trace>
  <inkml:trace contextRef="#ctx0" brushRef="#br0" timeOffset="186179.09">21802 13811 0,'-36'-53'15,"-158"18"17,89 53-32,-72 52 15,54 1 1,-36 70 0,71 35-1,70 18 16,18-88-15,0-35-16,53 17 16,35 0-1,53-70 1,18-36 0,0-52-1,-71-19 1,53-52-1,35-212 32,-176 318-47,0-18 16,-70-17 0,-36 17-1,36 18 1,-36 17 15,70 18-31</inkml:trace>
  <inkml:trace contextRef="#ctx0" brushRef="#br0" timeOffset="188326.62">22983 13917 0,'-17'18'0,"-1"-18"16,-52 35-1,17 18 1,17-18 0,19-17-16,17 17 15,0 36 1,35-36 0,36-17-1,-18-18 1,35 0-1,35-106 32,-123 70-31,0 1 0,-35 0-1,0 0 1,-1-1-1,19 36 1,-1 0 0</inkml:trace>
  <inkml:trace contextRef="#ctx0" brushRef="#br0" timeOffset="188825.96">23477 13864 0,'0'18'31,"-17"-18"-15,-36 53 0,35-18-1,1-17-15,17 17 16,0 18 0,17 0-1,54-36 1,-18-17-1,0-35 17,-18 0-17,-18-89 17,-17 89-17,-35 17 1,18-17-1,-36 35 1,35 0 0,0 0-16</inkml:trace>
  <inkml:trace contextRef="#ctx0" brushRef="#br0" timeOffset="189558.49">23901 13794 0,'-18'0'32,"-70"53"-1,53-18-16,35 18 1,0 0 0,0-36-16,0 19 15,52 16 1,37-16 0,-19-36-1,-17-18 1,-18-17-1,-35-18 1,0 0 15,-35 18-15,-18-18 0,0 18-1,18 17 32,35 36-47</inkml:trace>
  <inkml:trace contextRef="#ctx0" brushRef="#br0" timeOffset="189941.77">24306 13723 0,'0'-18'16,"0"36"15,0 0-16,0-1-15,36 160 47,-36-124-47,17 35 16,1-35 0,0-18-1,-1 0 1,1-17-1,-1-18 1</inkml:trace>
  <inkml:trace contextRef="#ctx0" brushRef="#br0" timeOffset="196501.43">25541 13723 0,'-18'0'15,"1"0"1,-1 0 0,18 18-1,-17-18 1,-36 17-1,17 36 1,1 71 15,35-71-15,0 17 0,53-35-1,18-17 1,-19-36-1,1 1 1,-17-36 15,-36 0-15,0 0 0,0 0-1,-18 0 1,-35 18-1,35 17 1,1 1-16,-1-1 16,-17 18 31</inkml:trace>
  <inkml:trace contextRef="#ctx0" brushRef="#br0" timeOffset="198021.51">25823 13688 0,'0'17'62,"-17"1"-31,17 0-31,-18-18 16,18 17 0,-18 19-16,18 17 31,0-18-15,0-18-16,36 19 15,-1-1 1,18-17-1,-18-1 1,-17-17 0,17-17-1,0-1 1,-17 0 0,-18-17 30,0 17-30,0 1 0,0-1-1,0 1 1,0-1 15,0 0 625</inkml:trace>
  <inkml:trace contextRef="#ctx0" brushRef="#br0" timeOffset="199215.36">25876 13670 0,'0'-18'47,"-17"18"-47,17 18 31,0 0-15,0-1-1,0 36 1,0 177 15,0-160-15,0 18-1,0-17 1,0-53 0,0-36 15,0-17-15,0 17-16,0-70 15,0 17 1,0 54-16,0-54 15,0 1 1,0 17 0,0 0-1,0 35 17,17-17-1,-17 52 0,0 1-15,0 0-1,0-1 1</inkml:trace>
  <inkml:trace contextRef="#ctx0" brushRef="#br0" timeOffset="199707.7">26194 13652 0,'0'-17'31,"0"34"0,0 1-15,0 0-1,0 35-15,0 17 32,0 36-17,0 0 1,0 35 15,17-123-15,-17-36-1</inkml:trace>
  <inkml:trace contextRef="#ctx0" brushRef="#br0" timeOffset="200081.98">26511 13600 0,'0'-18'16,"0"0"-1,0 18 17,0 36-17,0 52 1,18-18 0,-18-17-16,0 35 15,35 18 1,-17-35-1,-1-18 1,-17-36 0,0 1-16</inkml:trace>
  <inkml:trace contextRef="#ctx0" brushRef="#br0" timeOffset="201814.2">22754 14587 0,'18'18'16,"-1"-18"0,1 0-16,0 0 0,17 0 15,36 0 1,-1-18 0,1 18 15,-36 0-16,35-17 1,19-1 0,-19 18-1,1-18 1,17 1 0,-17 17-1,105-53 16,-106 35-15,19 1 0,17-19-1,-18 19 1,-35-1 0,0 0 15,-36 18-16,-17-17 1,18 17 15</inkml:trace>
  <inkml:trace contextRef="#ctx0" brushRef="#br0" timeOffset="202767.87">25329 14446 0,'-17'0'16,"-1"0"0,36 0 15,-1 0-15,36 0-1,88-17 1,53-1-1,36 0 1,-89 1 0,265-36 31,-318 53-47,-18-18 15,-52 18 1,17-18-1,-17 18 1</inkml:trace>
  <inkml:trace contextRef="#ctx0" brushRef="#br0" timeOffset="205442.79">14252 15487 0,'-17'18'0,"-1"17"16,0 18-1,18 17 1,0-17-1,0-17-15,18 16 16,52 1 15,36-17-15,-17-54 0,-1-88 15,-88 53-16,0-17 1,0 52 0,-18 0-1,-17 36 1,17 17 0,18 1-1,0-19-15,18 19 16,17 16-1,53-34 1,0-36 15,-35 1-15,18-54 0,-53-17-1,-54-53 32,19 141-47,-36 18 16,0 34-1,18 19 1,17-18 0,18 18-1,18-19 1,34-16-1,1-19 1,0-17 0</inkml:trace>
  <inkml:trace contextRef="#ctx0" brushRef="#br0" timeOffset="205876.09">15028 15928 0,'18'-18'15,"0"18"1,-1-17-16,36-1 15,18 18 1,-54 18 0,-17 17 15,0 0-31,-35 36 16,-18 35-1,-17-18 1,52-35-1,36-36 17,35-34-17,35-19 1,18-17 0,-36 18-1</inkml:trace>
  <inkml:trace contextRef="#ctx0" brushRef="#br0" timeOffset="206208.33">15522 15875 0,'0'18'32,"18"-36"-17,-1 18 1,19 0-16,17-18 15,-18 18-15,36-17 16,17-1 15,-53 18-31</inkml:trace>
  <inkml:trace contextRef="#ctx0" brushRef="#br0" timeOffset="206474.52">15646 16069 0,'0'18'15,"17"-18"16,1-18-31,35 0 16,53-17 0,0 0 15,-54 17-31</inkml:trace>
  <inkml:trace contextRef="#ctx0" brushRef="#br0" timeOffset="211144.83">16757 15646 0,'0'-18'46,"18"18"-30,-1 0 0,1-18-16,-1 18 15,-17-17 1,0-1 0,-17 36 62,-1-1-78,1-17 0,-1 18 15,-17 35 1,-18 159 15,70-142-15,19-17-1,17-35 1,17-36 0,18-17-1,-70 17 1,0-17-16,35-53 16,-53 17-1,0-17 16,-53 53-15,17 17 0,-17 0-1,-17 36 1,35 17 0,17 1-1</inkml:trace>
  <inkml:trace contextRef="#ctx0" brushRef="#br0" timeOffset="211453.06">17198 15610 0,'0'18'47,"0"0"-31,0-1-16,18 19 15,34 175 16,-34-140-15,17 17 0,-17-35-1</inkml:trace>
  <inkml:trace contextRef="#ctx0" brushRef="#br0" timeOffset="211952.41">17586 15681 0,'0'0'0,"-18"0"15,-52 53 17,70-35-17,-18-1-15,18 54 16,18 17 0,17-35-1,0 0 1,18-53 15,-17 0-15,-19-18-1,-17-17 1,-17 0 0,-19-18-1,1 0 1,-18 0-1,-18 18 17</inkml:trace>
  <inkml:trace contextRef="#ctx0" brushRef="#br0" timeOffset="212352.7">17903 15699 0,'-35'17'16,"0"36"-1,35 0 1,-18 18-1,36-18 1,0-36-16,105 18 47,-88-52-47,36-36 16,-54 18-1,1-18 1,-36 0-1,-52 18 17,17 17-17,-53 18 1,71 0-16</inkml:trace>
  <inkml:trace contextRef="#ctx0" brushRef="#br0" timeOffset="213950.83">18838 15681 0,'0'-18'15,"0"1"16,-17 17-31,-19-18 47,36 36-31,0 35 0,0 0-1,0-18-15,0 35 16,18 54-1,17-18 1,1-36 0,-19-35-16</inkml:trace>
  <inkml:trace contextRef="#ctx0" brushRef="#br0" timeOffset="214368.13">19068 15769 0,'-36'35'16,"19"54"-1,17-19 1,17 1 0,19-36-1,17-17 1,-18-18 0,-18-18-16,19 0 15,-19-52 1,-17-1-1,0 18 1,-70 18 0,-107 17 31</inkml:trace>
  <inkml:trace contextRef="#ctx0" brushRef="#br0" timeOffset="214666.33">19491 15699 0,'0'-18'15,"0"0"-15,-18 18 16,18 18 0,0 17-1,0-17 1,18 194 15,35-142-15,-35 36-1,-1-71 1</inkml:trace>
  <inkml:trace contextRef="#ctx0" brushRef="#br0" timeOffset="-214397.08">19844 15769 0,'-36'18'16,"19"-1"0,-36 160 15,53-142-16,18 0 1,34-17 0,19-18-1,17-35 1,-53-18 0,-17 35-16,17-17 15,-35-36 1,-17 18-1,-54 36 1,-17 17 15,35 17-31,0 1 16</inkml:trace>
  <inkml:trace contextRef="#ctx0" brushRef="#br0" timeOffset="-213543.47">20902 15840 0,'-18'0'15,"36"0"48,0 0-63,-1 0 16,36 0-1,35-18 1,71 0-1,-18 1 1,-52-1 0</inkml:trace>
  <inkml:trace contextRef="#ctx0" brushRef="#br0" timeOffset="-213275.28">21114 15681 0,'0'18'47,"0"-1"-31,0 54-1,0-18 1,17 35 0,19 53 15</inkml:trace>
  <inkml:trace contextRef="#ctx0" brushRef="#br0" timeOffset="-213082.15">21343 15575 0,'-71'-35'16,"-52"-18"-1,35 53-15</inkml:trace>
  <inkml:trace contextRef="#ctx0" brushRef="#br0" timeOffset="-212731.9">20884 15505 0,'-229'194'31,"176"53"0,335-688-31,-564 987 16,300-493-16,17 35 15,-17-35-15,52 0 16,54 0 0,35-35-1,-54-36 1,72-52 15,-54-54-15,-17-17-1,-71 35 1,-35 53-16,0-35 16,-53-18-1,-52 36 1,-178 34 15,195 72-15</inkml:trace>
  <inkml:trace contextRef="#ctx0" brushRef="#br0" timeOffset="-211645.12">22260 15646 0,'0'-18'31,"0"36"16,0-1-31,0 1-16,0 17 15,0 53 1,0-17-1,36 176 32,-19-212-47,1 18 32</inkml:trace>
  <inkml:trace contextRef="#ctx0" brushRef="#br0" timeOffset="-210967.65">22666 15663 0,'-18'18'16,"1"0"0,-1-18-16,0 35 15,-35 35 1,36 19-1,17-36 1,17 17 0,142-17 31,-106-71-32,-35-17 1,17-35-1,-35-19 1,0 19 0,-53 35-1,0-18 1,18 53 0,0 0-1,35 17 1</inkml:trace>
  <inkml:trace contextRef="#ctx0" brushRef="#br0" timeOffset="-210750.49">23107 15663 0,'-18'18'15,"1"-18"-15,-1 18 16,-17 17 0,17 0-16</inkml:trace>
  <inkml:trace contextRef="#ctx0" brushRef="#br0" timeOffset="-210500.31">23001 15857 0,'35'89'31,"18"-54"-15,-17-35-16,34 0 15,-264-124-15,441 230 16,-212-229 31,-35 87-32,0 19-15,0-18 16,-53-18 0,-17 17-1,17 36 1,35 0 0,1 18-16</inkml:trace>
  <inkml:trace contextRef="#ctx0" brushRef="#br0" timeOffset="-210065">23548 15628 0,'18'-18'31,"-36"36"-15,-35 17 0,18 1-1,17 17 1,18 17 0,35-35-1,18-17 1,0-18-1,18-18 1,-1-35 0,-52 36-1,-18-1-15,0-17 16,-35 0 0,-18 17-1,-53 36 32</inkml:trace>
  <inkml:trace contextRef="#ctx0" brushRef="#br0" timeOffset="-209540.62">23989 15646 0,'-18'0'31,"-52"70"1,52-34-17,0-1 1,18 18 0,36-18-1,17-17 1,-18-18-1,18-18 1,0-17 0,-18-18-1,-17 18 1,-18 17-16,0-17 16,-18 17-1,-53 18 1,19 0 15,16 18-15</inkml:trace>
  <inkml:trace contextRef="#ctx0" brushRef="#br0" timeOffset="-208853.15">24430 15628 0,'-18'0'16,"18"18"-16,-17-18 16,-19 17-16,1 1 15,0 17 1,35 18-1,0-18 1,17 1 15,107-19 1,-89-34-17,0-19 1,-17 19-1,-18-18 1,0-1 0,-35 19-1,-1-1 1,1 0 0,18 18-1</inkml:trace>
  <inkml:trace contextRef="#ctx0" brushRef="#br0" timeOffset="-208286.73">24871 15575 0,'0'18'32,"0"-1"-17,-18-17 1,18 18-16,-17 17 16,-1 54 15,18-54-16,53-35 17,17-18-17,-17 1 1,-35-1 0,17-17-1,-35 17 1,-53 0-1,0 18 1,0 0 15,1 0-31</inkml:trace>
  <inkml:trace contextRef="#ctx0" brushRef="#br0" timeOffset="-203551.37">25382 15522 0,'-17'18'0,"-19"-18"15,1 35 1,18 0 0,17 18-1,0-17 1,0-19-16,35 1 16,35 0 15,19-1-16,16-70 17,-105 18-17,-17 0 1,-19-1 0,1 1-1,0 35-15,0-18 16,-1 1-1,54 17 32</inkml:trace>
  <inkml:trace contextRef="#ctx0" brushRef="#br0" timeOffset="-203225.15">25929 15610 0,'0'18'16,"18"-18"-1,17 0 1,53-18 0,18 1-1,0-1 1,-53 0 0,-18 18-16,18-17 15,-35 17 1</inkml:trace>
  <inkml:trace contextRef="#ctx0" brushRef="#br0" timeOffset="-202941.93">26211 15399 0,'0'-18'0,"0"0"15,-17 18 1,17 18 15,0 17-15,17 36 0,1 17-1,17 18 16,1-53-15,-19-35-16</inkml:trace>
  <inkml:trace contextRef="#ctx0" brushRef="#br0" timeOffset="-202409.56">26388 15117 0,'-88'-18'16,"52"18"-16,-105 53 31,0 17-15,71 19-1,52-54-15,-17 53 16,158 212 15,-35-230-15,18-34-1,53-1 1,-18-53 0,-35-35 15,-71 36-31,-17-1 0,17-17 0,-17-36 31,-1 18-31,-17-35 31,-70 18-15,17 34 0,-18-17-1,36 36-15</inkml:trace>
  <inkml:trace contextRef="#ctx0" brushRef="#br0" timeOffset="-201110.64">27517 15275 0,'-36'0'16,"-17"0"0,-52 53-1,16 35 1,54-35 0,18 53-1,87-18 1,36-35-1,-18-35 1,-53-18-16,36 0 16,105-141 31,-176 70-47,-35 1 31,0 17-31,-53 0 31,35 18-15,17 35-1,54 17 17,70-17-17,-17 0 1</inkml:trace>
  <inkml:trace contextRef="#ctx0" brushRef="#br0" timeOffset="-200710.35">27958 15258 0,'35'-18'15,"-35"53"32,-18 1-47,-17 34 16,35-17 15,0 18-15,53-1-1,17-35 1,-17-35 0,53-17-1,-18-19 1,-35-34-1,-35-1 1,-18-17 0,-53 0-1,-18 35 1,-105 53 31,158 18-32,18-1-15</inkml:trace>
  <inkml:trace contextRef="#ctx0" brushRef="#br0" timeOffset="-200094.91">28646 15187 0,'17'0'16,"1"-18"0,-18 1-1,0 34 17,0 1-32,-18 0 15,1 17 1,17 36-1,0 17 1,17-35 0,18-18-1,1-17 1,34-36 0,-34-17-1,-1-106 32,-35 88-31,-35 0-1,-1 17 1,19 36-16,-19-17 16,19-1-1,17 36 1</inkml:trace>
  <inkml:trace contextRef="#ctx0" brushRef="#br0" timeOffset="-199361.4">29087 15064 0,'0'17'313,"0"1"-298,0 0 1,0-1-16,0 71 16,0 1-1,0-37 1,0 37-1,17-36 1,1-18 31</inkml:trace>
  <inkml:trace contextRef="#ctx0" brushRef="#br0" timeOffset="-198074.47">29880 15099 0,'-53'0'16,"0"18"0,18-1-1,-71 142 16,106-89-15,36 1 0,-1-36-1,53 1 1,-17-54 0,17-17-1,-53-1 1,18-34-1,-53-18 1,0-1 0,-35 54-1,17 18 1,-17-1 0,-18 18-1,18 0 1,35 18-1</inkml:trace>
  <inkml:trace contextRef="#ctx0" brushRef="#br0" timeOffset="-197714.22">30409 15046 0,'0'-18'15,"0"1"-15,0 34 47,0 1-31,-17 17-1,-1 177 32,18-159-47,0 0 16,0-36-16,0 19 16,0-1-1,18-35 16</inkml:trace>
  <inkml:trace contextRef="#ctx0" brushRef="#br0" timeOffset="-197414">30674 15046 0,'18'-18'0,"-18"36"47,0 0-47,0-1 16,0 19-16,0 16 16,0 37-1,0-1 1,-18-35-1,18-18 1,18 0 0,-18-17-1</inkml:trace>
  <inkml:trace contextRef="#ctx0" brushRef="#br0" timeOffset="-197081.78">31203 15064 0,'18'-18'16,"-18"36"15,0-1-15,0 1-16,-18 70 15,-17 18 1,17 0 15,18-53-15,0-36-16,0 36 15,0-18 1</inkml:trace>
  <inkml:trace contextRef="#ctx0" brushRef="#br0" timeOffset="-195409.58">26300 15169 0,'0'-17'0,"17"17"47,1 0-32,-1 17 1,36 1 15,-35-18-31,0 35 16,-1-17 0,19 0 15,-19 17-16,-17-17 1,18-18 0,-18 17-16,0 1 31,0-1 31,18-17-30</inkml:trace>
  <inkml:trace contextRef="#ctx0" brushRef="#br0" timeOffset="-187724.12">15804 17480 0,'18'0'94,"0"0"-79,-1 0 1,1 0-16,53-18 15,17-17 1,-35 18 0,17-1-1,-35 0 1,-17 1 15,-18 34-15</inkml:trace>
  <inkml:trace contextRef="#ctx0" brushRef="#br0" timeOffset="-187258.79">15857 17762 0,'0'18'16,"18"-18"15,53-18-15,-19 1 0,1-1-1,36 0 1,-19-17-1,-17 18 1,-35 17 15</inkml:trace>
  <inkml:trace contextRef="#ctx0" brushRef="#br0" timeOffset="-179645.37">17357 17216 0,'0'-18'63,"0"36"-16,0-1-16,0 1-31,0-1 16,0 54-1,0 0 1,0-1-1,0-52-15,17 141 47,-17-124-47,0-18 16</inkml:trace>
  <inkml:trace contextRef="#ctx0" brushRef="#br0" timeOffset="-179299.13">17657 17321 0,'0'-17'15,"-18"17"17,18 53-1,-18-18-15,18 18-1,0 53 1,0-18-1,0-18 1,0-17 0,0 0-1</inkml:trace>
  <inkml:trace contextRef="#ctx0" brushRef="#br0" timeOffset="-178766.75">17886 17410 0,'35'-18'31,"-35"0"-16,-18 18 1,1 18 0,-18 17-1,17 0 1,0 1-16,1 17 16,-1 17-1,53 1 1,36-18-1,-36-36 1,36-34 0,-18-19-1,-53-105 32,0 88-31,-36-17-1,-17 17 1,18 18 0,17 35-1,-17 0 1,35 17-16</inkml:trace>
  <inkml:trace contextRef="#ctx0" brushRef="#br0" timeOffset="-178384.48">18362 17268 0,'0'-17'31,"0"34"1,0 1-32,0 0 15,0 70 1,0-35 0,0 35-1,18 0 1,-18-17-1,17-36 1,-17 18 0,18-35-1</inkml:trace>
  <inkml:trace contextRef="#ctx0" brushRef="#br0" timeOffset="-176802.35">19191 17339 0,'-18'-35'31,"1"35"-16,17 17 17,0 1-17,0 53 1,0-19 0,17-16-16,-17 34 15,0 36 1,18-35 15,-18-18-15,0-36-16</inkml:trace>
  <inkml:trace contextRef="#ctx0" brushRef="#br0" timeOffset="-176463.11">19473 17357 0,'18'-18'16,"-18"36"15,0-1-15,0 1-1,0 17 1,0 36 0,0 17-1,-18 0 1,18-35 0,0 18-1,36-18 1</inkml:trace>
  <inkml:trace contextRef="#ctx0" brushRef="#br0" timeOffset="-175969.76">19879 17462 0,'0'-17'16,"18"17"0,-18-18-1,-18 18 1,-17 18 0,-18 17-1,0 18 1,53 88 15,18-106-15,52 18-1,-35-35 1,1-18-16,-1-18 16,0-17-1,0-35 1,-35 17 15,0 0-15,0 0-1,-35 17 1,0 19 0,-18-1-1,35 1 1,1 17-16</inkml:trace>
  <inkml:trace contextRef="#ctx0" brushRef="#br0" timeOffset="-175536.45">20461 17304 0,'18'-18'16,"-36"18"30,18 18-30,-18-1-16,18 54 31,-17-36-31,17 18 16,-18 53 0,18-53-1,0 35 1,0-35-1,0 0 17,0-35-17</inkml:trace>
  <inkml:trace contextRef="#ctx0" brushRef="#br0" timeOffset="-173222.81">14534 17427 0,'-17'18'0,"17"-1"15,0 1 1,0 35-1,0 18 1,0-36 0,17 0-16,1 0 15,35 1 1,0-36 0,17-18-1,-17-17 1,-17-36-1,-19 1 1,-34-54 31,-1 124-31,0 35 15,18 1-16,0-19-15,18 36 16,35-17 0,17-1-1,1-35 1,-18-18 0,18-17-1,-36-36 1,-35 1-1,-18 35 1,-17-1 0,-124-17 31,141 53-32,1 0 1</inkml:trace>
  <inkml:trace contextRef="#ctx0" brushRef="#br0" timeOffset="-172573.35">15222 17639 0,'0'-18'0,"0"1"47,18 17-47,0 0 16,-1 0-16,1 0 0,0 0 15,17 17 17,0 107-1,-53-71-16,1 0 1,-18-1 0,35-16-1,0-19 1,35-34 15,18-1-15,0-17-1,-18 35-15</inkml:trace>
  <inkml:trace contextRef="#ctx0" brushRef="#br0" timeOffset="-171707.73">13917 17445 0,'35'106'16,"54"70"0,-19 18-1,18-18 1,-17-17 0,-18-18 15,-36-88-16,-17-35-15</inkml:trace>
  <inkml:trace contextRef="#ctx0" brushRef="#br0" timeOffset="-170841.12">13564 17480 0,'-70'-35'31,"70"0"-15,0 17 0,53-53 15,-18 36-15,18 17-1,35-17 1,36 18-1,17-19 1,-18 19 0,53-1-1,19-17 1,-19 17 0,-53-17 15,-70 35-31,71-18 15,70-17 1,-18 0 0,-52 17-1,334-88 32,-387 106-47,140-35 16,-69 17-1,69-17 1,19 0 0,-1-1-1,-70 19 1,-89 17-16,71-36 16,71 19 15,0-18-16,-1-1 1,-70 19 0,53-1-1,0 0 1,247-35 31,-370 53-47,0 0 15</inkml:trace>
  <inkml:trace contextRef="#ctx0" brushRef="#br0" timeOffset="-170424.82">19209 16439 0,'17'36'15,"19"-19"1,-19 19-16,36 34 16,0 1 15,-229-301-31,405 530 15,-158-194 1,34 18 0,-16-1-1,-36-52 1,-36-36-16,18 35 16,36 54 15,-53-106-16,-18 17 1,17-18 0,1-17 15,-18-17 16,0-1-32,0 1 1,-18-1 0,1 0-16</inkml:trace>
  <inkml:trace contextRef="#ctx0" brushRef="#br0" timeOffset="-170124.61">18556 16739 0,'0'-17'16,"0"-1"0</inkml:trace>
  <inkml:trace contextRef="#ctx0" brushRef="#br0" timeOffset="-169326.04">18591 16704 0,'0'-18'16,"0"1"31,0 52-47,0-88 16,0 35-1,18 18 16,0 0-15,35 0 0,70 18-1,1 0 1,87-1 0,71 1-1,36 0 1,-1 17-1,213 18 32,-389-53-47,17 17 32,-105-17-32,-17 0 15,-54 0 32,0 0-31,18 18-1,-17 0 1,-1 35 0,0 53-1,1-18 1,17 35-1,0-17 1,35 123 31,-35-193-47,0-19 16,0 36-16,0 0 15,0-18 16,0-17-15,0 0 0,-18-1-1,18 1 1,0 0 0,0-1-1,-17 18 1,-1 1-1</inkml:trace>
  <inkml:trace contextRef="#ctx0" brushRef="#br0" timeOffset="-166480.02">14093 18486 0,'18'0'16,"0"0"0,17-18-1,0 0 1,36 18 0,17-17-1,106-1 32,-106 18-31,53-35-1,36-1 1,-71 19 0,-53 17-16,52-18 15,36 1 1,1-1-1,-1 0 1,0 1 0,-35 17-1,70-18 1,-17 0 0,-53 18-1,-71-17-15,53 17 16,177-18 31,-212 0-32,17 18 1,18 0 0,36 0-1,-1 0 1,-52-17-1,17 17 1,18 0 0,-18 0-1,0 0 1,-35-18 0,35 18-1,18 0 1,0 0-1,141-18 32,-212 1-31,89 17 0,-1-18-1,-35 18 1,36 0-1,-18-17 1,0-1 0,-18 18-1,-53-18 1,36 18 0,-1-17-1,1 17 1,-18 0-1,52-18 17,72 18-1,-160-18-15,19 18-1,34 0 1,-17 0-1,18 0 1,-36 0 0,18 0-1,17 0 1,-17 0 0,0 0-1,-35 18-15,17-18 16,18 0-1,0 0 1,-35 18 15,17-18 1,-17 0-1,-18 17-16,-18-17 1,36 0 31,-1 0-31,-17 18-1,36-18 1,-1 0-1,18 0 1,0 18 15,17-18-15,54 0 15,-107 0-15,19 0-1,-1 0 1,-17-18 0,-1 18-16,1 0 15,-1 0 1,1 0 15,-18-18 32,18 18-32,-18-17 125</inkml:trace>
  <inkml:trace contextRef="#ctx0" brushRef="#br0" timeOffset="60373.24">5292 16298 0</inkml:trace>
  <inkml:trace contextRef="#ctx0" brushRef="#br0" timeOffset="60409.27">5292 16298 0</inkml:trace>
  <inkml:trace contextRef="#ctx0" brushRef="#br0" timeOffset="60483.32">5292 16281 0,'17'0'0</inkml:trace>
  <inkml:trace contextRef="#ctx0" brushRef="#br0" timeOffset="61706.18">5345 16210 0,'-36'18'47,"19"35"-31,-1-71-1,0 36-15,-35 17 16,-17 18 0,282-212-16,-495 353 15,248-176 1,17-18-1,18-18 1,36-52 31,-1 34-47,-17 19 16,17-1-1,-35 36 32,0-1-16,18-17-15,-1 0 0,1 0-1,-1-35 1,36 0-1,-17-18 1,-19 18 0,36-71 31,-53 70-47,0 1 15,0 18-15,0-36 16,-17 0 15,-1 0-15,0-18-1,1 36 1,-19-18 0,1 18-1,0 17 1,0 0-1,-1-17 1,19 35 0,-19-17-1,-87-1 32,105 18-31,1 0-16,-19 18 31,1 17-15,-18 0-1,18-17 1,0 35 0,-1 0-1,19-18 1,-1 0-1,18 36 1,18-18 0,-1 17-1,36 1 1,106 70 31,-124-124-32,53 1 1,-35-18 0,36 0-1,-19-53 1,1 0 0,-18 0-1,-1-17 1,-16-1-1,-1 1 1,-17 34 0</inkml:trace>
  <inkml:trace contextRef="#ctx0" brushRef="#br0" timeOffset="-46932.37">6967 16157 0,'18'18'16,"0"-18"15,-1 17-31,1-17 16,0 18-1,-1-18 1,36 0 0,0 0-1,53 0 17,-53 0-17,17-18 1,19 1-1,-37 17 1,19-18 0,-18 1 15,0-1-15,-18 0-1,0 1 1,18-19-1,-17 1 1,-19 17 0,1 1-16,-1-1 15,19-35 1,-19-70 31,-17 88-47,0-1 15,0-17 1,-17 0 15,-19 18-15,1-18 0,0 18-1,0-18 1,-1 18-1,19 17 1,-19-17 0,1 0-1,0 35 1,0 0 0,-89 0 30,107 0-46,-1 0 16,0 0-16,-17 17 16,-18 1 15,-18-18-15,36 17-1,0-17 1,17 18-16,1-18 15,-36 18 1,17-1 0,19 1-1,-1-18 1,-17 35 0,0-17-1,-36 52 32,53-70-31,18 18-16,-35 0 0,18-1 31,-19 19-15,36-19-1,-17 1 1,17 17-1,0 18 1,0-35 0,0 35-1,17 0 1,19-18 0,-19 18-1,1-36 1,88 54 31,-89-53-16,1-18-31,0 0 16,-1 0-1,1 17 1,-1-17-1,1 0 1</inkml:trace>
  <inkml:trace contextRef="#ctx0" brushRef="#br0" timeOffset="-34927.83">7126 17357 0,'0'-18'0,"18"18"31,-1-18-31,-17 1 16,36-1-1,-19-17 1,1-36 0,0 18-1,-18-35 1,-18 35-1,-17-35 1,-18 0 0,0 17-1,0 36 1,0-18 0,0 0 15,-53-17 0,71 52-15,-18 18-1,0 0 1,0 0 0,-17 0-1,34 0 1,-34 18-1,17 17 1,0 0 0,35 0-1,-17 18 1,17 18 15,18 17-31,18 18 31,141 70 1,-106-158-17,70 53 1,-52-54 0,52 18-1,1-35 1,-18-17-1,-18-1 1,-53 1-16,18-1 16,35-53-1,-53 18 1,-17-17 0,-18 35-1,0-36 1,0 18 15,-71-53 0,36 89-15,18-1 0,-1 18-1,0-18 1,1 18-1,-1 0 1,0 18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6:46:34.9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7003 13758 0,'-18'0'31,"36"0"79,-1 0-95,1 0-15,0 0 16,140-17 15,-105 17-15,18 0-1,17-18 1,-17 18 0,-1 0-1,-52 0-15,35 0 16,35 0-1,-18 0 1,1 0 0,-53 0 15,34 0-15,-16 0 15,-36-18-16</inkml:trace>
  <inkml:trace contextRef="#ctx0" brushRef="#br0" timeOffset="1374.97">12471 13229 0,'-18'0'16,"0"0"15,1-17-15,-1 17 15</inkml:trace>
  <inkml:trace contextRef="#ctx0" brushRef="#br0" timeOffset="1624.15">12330 13194 0,'-18'0'31,"36"0"16,-1 0-47,18 0 31,-17 0-31,17-18 16,36 18-1,0-17 1,17 17 0,-53-18-1,-17 18-15</inkml:trace>
  <inkml:trace contextRef="#ctx0" brushRef="#br0" timeOffset="2007.42">12382 13388 0,'0'18'16,"0"-1"0,18 1 15,0-18-15,17 0-1,36-18 1,17 18-1,53-17 32,-106-1-31</inkml:trace>
  <inkml:trace contextRef="#ctx0" brushRef="#br0" timeOffset="2672.9">13370 13053 0,'0'17'47,"0"54"-16,0-18-15,0-18-16,0-17 15,0 88 1,0-36 0,0-35-1,0 1 1,0-54 15,0-35-15,0-35-1,0-18 1,0 0 0,18-17 31,0 105-32,34-17 1,-52 17-1,18 18-15,17-17 16,18-19 0,18 19-1,-1-1 1,-17 0 0,-35 18-1,0 0 1</inkml:trace>
  <inkml:trace contextRef="#ctx0" brushRef="#br0" timeOffset="2989.12">13441 13141 0,'-18'0'16,"18"18"-16,18-18 62,-1 0-62,36 0 16,0 0-1,18-18 1,-18 18 0,-36 0-1</inkml:trace>
  <inkml:trace contextRef="#ctx0" brushRef="#br0" timeOffset="3389.41">13317 13529 0,'0'18'15,"18"-18"17,17 0-32,177-36 46,-159 19-30,0 17 0,35 0-1,-35 0 1,-35 0 0</inkml:trace>
  <inkml:trace contextRef="#ctx0" brushRef="#br0" timeOffset="4472.18">14393 13194 0,'18'0'47,"0"0"-47,35 0 16,-1 0-1,19 0 1,17-18-1,-17 1 1,-36 17 0</inkml:trace>
  <inkml:trace contextRef="#ctx0" brushRef="#br0" timeOffset="4770.39">14605 13017 0,'-18'0'16,"-17"36"15,35 17-16,0 0 1,0-18-16,0 18 16,0 35-1,-18-17 1,18-19 0</inkml:trace>
  <inkml:trace contextRef="#ctx0" brushRef="#br0" timeOffset="5535.93">14834 12665 0,'-53'-18'15,"-35"36"1,18-1-1,34 1 1,-34 35 0,-36 53-1,35 17 1,36 18 0,35-35-1,71 194 32,-18-247-47,52 17 16,-34-52-1,52-18 1,1-35 0,-1-18-1,-52 0 1,0-35 15,-19-18-15,-16 0-1,-36 36 1,0-54 0,-36 18-1,1 36 1,-106-18 31,106 88-47,-1-18 15,-16 36 1,16-18 0,1 17-1</inkml:trace>
  <inkml:trace contextRef="#ctx0" brushRef="#br0" timeOffset="6367.52">14781 12718 0,'18'0'32</inkml:trace>
  <inkml:trace contextRef="#ctx0" brushRef="#br0" timeOffset="9432.7">16245 12912 0</inkml:trace>
  <inkml:trace contextRef="#ctx0" brushRef="#br0" timeOffset="10579.52">16245 12929 0,'-17'0'63,"17"-17"-48,-18 17-15,0 0 16,1 0 0,-107-18 15,54 18-15,17 18-1,0 17 1,0 18-1,18-18 1,35 36 0,0-18-1,17 17 17,19-35-32,-1-17 15,0 0 1,53 17-1,1-35 1,-1-18 0,-53 1-1,18-1 32</inkml:trace>
  <inkml:trace contextRef="#ctx0" brushRef="#br0" timeOffset="12196.67">12294 14640 0,'0'-17'110,"18"17"-95,0 0 1,-1 0-16,36 0 16,176-36 31,-176 19-32,0 17 1,-17-18-1</inkml:trace>
  <inkml:trace contextRef="#ctx0" brushRef="#br0" timeOffset="12670">12312 14905 0,'0'17'31,"18"-17"-15,17-17 0,35 17-1,19-35 1,-19 17-1,18-17 1,1 17 0,-37 18-1,-52-18 1</inkml:trace>
  <inkml:trace contextRef="#ctx0" brushRef="#br0" timeOffset="22636.17">13547 14340 0,'0'-17'78,"0"34"-16,0 1-46,0 0 0,17 52 30,-17-52-30,0 17-16,0-17 31,0-1-15,-17 1-16</inkml:trace>
  <inkml:trace contextRef="#ctx0" brushRef="#br0" timeOffset="23252.61">13441 14358 0,'-18'0'16,"18"-18"0,0 1-1,18-1 1,35 0-1,35 1 1,0 17 0,-35 17-1,-18 19 1,1 17 0,-19 0-1,-17 0 1,-88 88 31,35-124-32,0 19 1,18-19 0,0-17-1,-18 0 1,35 0-1,0-17 1,18-1 0,-17 18-1,17-18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6:47:33.8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14358 14534 0,'18'0'47,"17"0"-32,18 0 1,0-17 0,17-1-1,-17 18 1</inkml:trace>
  <inkml:trace contextRef="#ctx0" brushRef="#br0" timeOffset="315.22">14464 14411 0,'-53'-18'31,"53"36"1,0 0-17,0-1-15,0 54 16,0-18 15,0 35-15,0-35-1,0-36-15</inkml:trace>
  <inkml:trace contextRef="#ctx0" brushRef="#br0" timeOffset="930.66">14623 14111 0,'-36'-18'15,"19"1"1,-36 17-1,-53 17 1,0 19 0,0 34-1,36 36 1,34-35 0,36 70-1,36-18 1,122 54 31,-16-142-32,-54-35-15,35-35 16,1-36 15,-54 1-15,18-72-1,-35 1 1,-35 18 0,-36 52-1,-35 1 1,-17 17 0,17 35-1,0 18 1,35 0-16</inkml:trace>
  <inkml:trace contextRef="#ctx0" brushRef="#br0" timeOffset="1846.31">14235 14587 0,'17'0'62,"1"0"-46,-1 0-1,19-17 1,52-1 0,-35 18-16</inkml:trace>
  <inkml:trace contextRef="#ctx0" brushRef="#br0" timeOffset="4482.18">15804 14340 0,'-17'0'485,"-1"0"-423,1 0-46,-1 0 31,18-17 0,0-1-16,0 0-16,18 1 1,-1-1 0,1 1-1,35-1 1,-36 0 0,36 18-1,-35 18 1,-18 0 15,0 34-15,0 1-1,-18 0 1,-17-17 0,-18 17 30,53-71-30,18 0 0,-1 18-1,36-17 1,-35 17 0,17 17-1,-17 36 1,-1-18 15,-17 1-15,0-19-16,-17 1 15,-18 17 1,-1 1 0,1-19-1,0-34 32,17 17-47,0-18 16</inkml:trace>
  <inkml:trace contextRef="#ctx0" brushRef="#br0" timeOffset="6424.56">12171 16210 0,'17'0'78,"1"0"-78,0 0 16,-1 0-16,54-18 16,17 18-1,0-35 17,-17 35-17,-53-17-15,34 17 16,1-18-16</inkml:trace>
  <inkml:trace contextRef="#ctx0" brushRef="#br0" timeOffset="6774.81">12347 16439 0,'0'18'32,"18"-18"-1,-1 0-31,19 0 15,-1-18 1,0 18-16,1-17 16,34-1-1,1 18 1,-36-17 0,-17 17-16</inkml:trace>
  <inkml:trace contextRef="#ctx0" brushRef="#br0" timeOffset="9888.02">13794 15893 0,'-18'0'16,"18"17"-1,-18-17-15,-35 36 16,0-1 0,18-18-1,18 1-15,-1 0 16,18 17 0,0-17 15,35-1-16,36 1 1,-18 0 0,0-1-1,35 36 17,-88-35-17,0 17 1,-35 18-1,-18-35 1,0 17 0,0-17-1,17-18 1,36-18 0,-17 18-16,17-35 31,35-1-16,0-17 1,1-17 0,-19 35-1,36-107 32,-53 125-47,0-1 16,-17 1-1,-19 17 1,-17-18 0,36 36-1,-19-1 1</inkml:trace>
  <inkml:trace contextRef="#ctx0" brushRef="#br0" timeOffset="10588.52">14711 16175 0,'17'0'31,"1"0"-15,35 0-1,-18-18 1,159 1 15,-176 17-15</inkml:trace>
  <inkml:trace contextRef="#ctx0" brushRef="#br0" timeOffset="10886.73">14870 15981 0,'0'-18'16,"0"1"15,0 34-31,0 1 16,0-1-1,0 160 17,0-107-17,0-34-15,17 17 16,-17 0 0</inkml:trace>
  <inkml:trace contextRef="#ctx0" brushRef="#br0" timeOffset="11519.18">14746 15857 0,'-70'36'15,"-19"17"-15,1 52 16,53-16 15,17-37-31,1 37 16,70 34-1,17-35 1,54-35 0,-36-35-1,70-18 1,-34-53-1,-18-18 1,-53-34 0,0-107 31,-71 141-47,-53-17 31,19 53-31,16 17 0,-17 1 31,-35-1-15,0 18-1,53 18 1,17-1 0,0-17-16</inkml:trace>
  <inkml:trace contextRef="#ctx0" brushRef="#br0" timeOffset="14117.03">16316 15822 0,'0'-18'0,"0"1"47,-18 34-32,1-17 1,-160 89 15,124-54-15,0 18-1,-35 53 1,71-53 0,17-1-1,0-34-15,0 17 16,35 1 0,35-19-1,19-17 1,-54-17-1,18-1 1,-53-17 15,17-1-15,-17 1 0,-105-18 30,87 53-46,-17 0 16,-1 18 0,19-18-1,17 18 1</inkml:trace>
  <inkml:trace contextRef="#ctx0" brushRef="#br0" timeOffset="15515.02">12188 17568 0,'0'18'31,"18"-18"-15,0 0-1,-1 0 1,19 0-1,-1 0 1,18-18 0,-18 1-1,0 17 1</inkml:trace>
  <inkml:trace contextRef="#ctx0" brushRef="#br0" timeOffset="15848.26">12171 17780 0,'-18'18'15,"36"-18"17,-1 0-17,19 0 1,-19 0-1,54-18 1,-1 18 0,-34-18-1</inkml:trace>
  <inkml:trace contextRef="#ctx0" brushRef="#br0" timeOffset="18307">14041 17321 0,'0'-17'31,"-18"17"-15,0 0 0,1 17-1,-36 1 1,17 17-1,-52 18 1,0 35 0,-18 1-1,71-19 1,-18 142 31,71-177-32,17 0 1,-17-17-16,52 0 16,-35-18-1,36-36 1,-36 1 0,-17-35-1,-18 34 1,0 1-1,-53 0 1,0 17 0,18 18-1,-18 18 1,0-1 0,0 19 30</inkml:trace>
  <inkml:trace contextRef="#ctx0" brushRef="#br0" timeOffset="18879.41">14570 17586 0,'17'0'31,"1"0"-15,35-18-1,17 18 16,142-35 1,-159 17-17,0 18 1,-35 0-16</inkml:trace>
  <inkml:trace contextRef="#ctx0" brushRef="#br0" timeOffset="19178.63">14852 17392 0,'-18'0'16,"18"18"-1,0-1 1,0 54 15,0-1-15,0-17 0,0 18-1,18-1 1,-18-52-16</inkml:trace>
  <inkml:trace contextRef="#ctx0" brushRef="#br0" timeOffset="19794.06">14852 17286 0,'-53'0'16,"-18"18"-1,36-1 1,18 1-16,-36 35 15,-36 35 1,37 18 0,34 0-1,36-36 1,52 19 0,1-37-1,52 1 1,-35-53 15,-52 0-31,52 0 16,35-53-1,36-123 17,-124 70-17,-35 36 1,-17-19-1,-36 19 1,17 17 0,-34 35-1,-18 1 1,17 17 0,18 17-1,18 19 1</inkml:trace>
  <inkml:trace contextRef="#ctx0" brushRef="#br0" timeOffset="21693.41">16210 17374 0,'0'-17'15,"-18"17"1,-17 0-1,0 0 1,-71 70 15,71-35-15,35 1 0,0-19-16,0 19 15,53 17 1,-18-18-1,0 18 1,1-18 15,16 0-15,1 1 0,-35-19-1,-36 1 1,1 0-1,-54-18 1,18 0 0,0 0-1,18-89 32,35 54-47,35-18 16,18-17 15,-17 34-31,-1-34 31,-18 34-15,-17 19 0,0-1-1,-17 18 1,-1-17-1,-17 17 1</inkml:trace>
  <inkml:trace contextRef="#ctx0" brushRef="#br0" timeOffset="24978.75">17357 13035 0,'17'0'157,"1"0"-157,0 0 15,-1 0 1,36-18-16,18 1 31,-18-1-15,-36 18-1,1 0 1,0 0-16</inkml:trace>
  <inkml:trace contextRef="#ctx0" brushRef="#br0" timeOffset="25355.02">17427 13159 0,'18'0'15,"52"0"17,1-18-17,-53 18 1,35-18-1,-18 1 1,-18 17 0</inkml:trace>
  <inkml:trace contextRef="#ctx0" brushRef="#br0" timeOffset="26620.92">17145 14323 0,'18'0'15,"-1"0"1,107-18 31,-89 18-47,0-18 15,-17 18-15,0 0 16</inkml:trace>
  <inkml:trace contextRef="#ctx0" brushRef="#br0" timeOffset="26921.13">17216 14499 0,'17'0'31,"1"0"-31,35 0 16,17-17 15,-17 17-31</inkml:trace>
  <inkml:trace contextRef="#ctx0" brushRef="#br0" timeOffset="27656.66">17163 15998 0,'17'0'16,"1"0"0,17 0-1,89-17 32,-107 17-47</inkml:trace>
  <inkml:trace contextRef="#ctx0" brushRef="#br0" timeOffset="27969.88">17145 16228 0,'18'0'15,"52"-18"1,1 18 15,-36-18-15,18 18-16</inkml:trace>
  <inkml:trace contextRef="#ctx0" brushRef="#br0" timeOffset="28785.46">17039 17480 0,'18'0'47,"-1"0"-31,1-18-1,176-17 17,-141 18-17,0 17 1,0-18 0,-18 18-1</inkml:trace>
  <inkml:trace contextRef="#ctx0" brushRef="#br0" timeOffset="29151.72">17180 17639 0,'0'18'16,"18"-18"0,0 0-1,-1 0 1,18 0-1,36-18 1,17 0 0,-17 1-1,-36-1 1,-17 0-16,-1 18 16,1 0-1</inkml:trace>
  <inkml:trace contextRef="#ctx0" brushRef="#br0" timeOffset="37676.78">19315 12735 0,'0'-17'375,"0"34"-78,0 1-282,0 0-15,0 17 16,0-18-16,0 36 15,0 18 17,0-18-17,0 0 1,0-18 0,0-17-1,0-1 1,0 1-1</inkml:trace>
  <inkml:trace contextRef="#ctx0" brushRef="#br0" timeOffset="38127.1">19438 12665 0,'18'-18'16,"-18"0"0,0 36 15,0 17-15,53 142 30,-53-107-30,17-17 0,1 0-1,0 0 1,-18-18 0</inkml:trace>
  <inkml:trace contextRef="#ctx0" brushRef="#br0" timeOffset="38526.37">19808 12665 0,'0'-18'0,"0"36"47,0-1-47,18 19 16,17 34-1,-35-17 1,18 53 0,0-36-1,-1 1 1,1-53 0,-18-1-16</inkml:trace>
  <inkml:trace contextRef="#ctx0" brushRef="#br0" timeOffset="39225.87">20285 12718 0,'0'-18'15,"-18"18"1,0 0-1,1 18 1,-18 17 0,-18 35-1,53 19 1,0-19 0,0-35-1,53 18 1,17-35-1,1-36 1,70-70 31,-141 35-31,17-17-1,-34 17 1,-36 0-1,0 18 1,-18 17 0,18 18-1</inkml:trace>
  <inkml:trace contextRef="#ctx0" brushRef="#br0" timeOffset="41246.32">20726 12912 0,'17'0'31,"1"0"-15,0 0 0,52 0-1,1-36 1,17 19-1,-53-1 1,18 18 0,-18-18 15</inkml:trace>
  <inkml:trace contextRef="#ctx0" brushRef="#br0" timeOffset="41572.55">20884 12700 0,'-17'0'16,"17"18"31,0-1-47,0 1 15,35 194 17,-17-142-17,-18 1 1,17-54-16,1 36 15,-18-35-15</inkml:trace>
  <inkml:trace contextRef="#ctx0" brushRef="#br0" timeOffset="44205.42">21467 12647 0,'-18'0'110,"18"18"-95,0-1 1,0 19-16,0-1 16,18 141 30,-18-140-30,17-19-16</inkml:trace>
  <inkml:trace contextRef="#ctx0" brushRef="#br0" timeOffset="44536.65">21590 12612 0,'0'17'31,"18"36"0,-1-17-15,-17-1-16,18 18 15,0 0 1,-18-18-16,0 0 16,17 18-1,-17-35-15</inkml:trace>
  <inkml:trace contextRef="#ctx0" brushRef="#br0" timeOffset="45019">21943 12629 0,'0'18'16,"-18"-18"0,-35 53-1,53-18 1,-17 1-16,17-1 15,0 35 1,0-17 0,35-17-1,18-36 1,-18 0 0,0-36-1,-35-17 1,0 18 15,-53-106 0,18 123-15,17 1 0</inkml:trace>
  <inkml:trace contextRef="#ctx0" brushRef="#br0" timeOffset="45452.31">22172 12629 0,'0'18'15,"0"0"1,-35 35 0,-18 105 15,71-122-15,17-1-1,18-17 1,17-36-1,-17 0 1,-18-17 0,-17-18-1,-18-17 1,-18-1 0,-17 36-1,18 35-15,-19-18 16,-34 18-1,-1 0 17</inkml:trace>
  <inkml:trace contextRef="#ctx0" brushRef="#br0" timeOffset="46184.83">22895 12735 0,'0'18'15,"18"-18"1,17 0 0,36 0-1,35 0 1,-54 0 0,37-18-1,-54 18 1,-17 0-1</inkml:trace>
  <inkml:trace contextRef="#ctx0" brushRef="#br0" timeOffset="46517.06">22966 12929 0,'0'18'15,"17"-18"-15,54 0 16,-18 0-1,70 0 1,-34-18 0,-36 1 15,-36 17-15</inkml:trace>
  <inkml:trace contextRef="#ctx0" brushRef="#br0" timeOffset="52129.05">24430 12665 0,'0'-18'15,"-18"18"1,1-18-16,-1 1 31,0-1-31,-17 1 31,-18 17-15,0 0 0,-35 35-1,35 0 1,18 36 0,88 70 15,17-106-16,36 0 1,0-35 0,-53-17-1,0-36 1,-36 17 0,1-34-1,-18 35 16,-18 17-31,-17-17 16,0-1 0,-18 19-1,35 17 1,1 0 0</inkml:trace>
  <inkml:trace contextRef="#ctx0" brushRef="#br0" timeOffset="52611.39">24747 12577 0,'0'-18'16,"0"36"31,0-1-32,0 1 1,-17 35 0,17 0-1,35 0 1,106-18 15,-88-35-15,0-35-1,-18-1 1,-35 1 0,0-18-1,-53 0 16,-17 18-15,17 35 0,-18 0-1,1 18 1</inkml:trace>
  <inkml:trace contextRef="#ctx0" brushRef="#br0" timeOffset="55380.36">25347 12506 0,'0'-18'15,"0"1"-15,0-1 16,0 36 47,0-1-63,0 1 15,0 0-15,0 87 16,18-34-1,-1-36-15,-17 36 16,0-1 15,0 19 1</inkml:trace>
  <inkml:trace contextRef="#ctx0" brushRef="#br0" timeOffset="55919.75">25665 12488 0,'17'-17'15,"-34"17"17,-1 17-17,0 1 1,-35 123 15,53-88-15,0 0-1,0-18-15,18 0 16,35 1 0,17-36-1,1-18 1,-36 0 0,18-34-1,-35-19 1,-18 0-1,0 36 1,-53-18 0,18 36 15,-18-1-15,-53 0 15</inkml:trace>
  <inkml:trace contextRef="#ctx0" brushRef="#br0" timeOffset="60437.95">16898 9031 0,'18'0'109,"-1"18"-109,72-18 47,16 0-31,1-18-1,-18 18 1,36 0 0,-36-18-1,-35 18 1,-35 0-1</inkml:trace>
  <inkml:trace contextRef="#ctx0" brushRef="#br0" timeOffset="65297.41">19367 14129 0,'-17'0'610,"17"-18"374,-18 18-953,18-18 63,0 1 47,0 34 187,0 1-328,0 0 16,0 17-1,18 18 1,17 17-1,-35-17 1,35 18 0,-17 17 31,-18-70-32</inkml:trace>
  <inkml:trace contextRef="#ctx0" brushRef="#br0" timeOffset="65885.83">19614 14058 0</inkml:trace>
  <inkml:trace contextRef="#ctx0" brushRef="#br0" timeOffset="65929.86">19614 14058 0</inkml:trace>
  <inkml:trace contextRef="#ctx0" brushRef="#br0" timeOffset="67294.83">19614 14058 0,'18'0'1093,"-18"18"-1046,0-1-31,0 1 0,0 0-16,0 35 15,53 17 1,-18 18-1,-17-17 1,-18-36 0,35-17-1,-35 0 1</inkml:trace>
  <inkml:trace contextRef="#ctx0" brushRef="#br0" timeOffset="68113.41">19914 14058 0,'0'18'47,"0"-1"-32,0 19 1,0-1-1,0 36 1,36 17 0,34-35-1,1-18 1,-18-17 0,52-71 15,-87 0-16,-18 17 1,0-34 0,-35-18-1,-36 35 1,36 35 0,-36 1-1,18 17 16,18 0-15,18 17 0,17 18-1,0-17-15</inkml:trace>
  <inkml:trace contextRef="#ctx0" brushRef="#br0" timeOffset="68478.67">20373 14005 0,'0'-17'16,"0"-1"15,0 36 0,0-1-15,18 36 0,52 35-1,-17 1 1,35 52 15,-70-124-15,-18 1-1</inkml:trace>
  <inkml:trace contextRef="#ctx0" brushRef="#br0" timeOffset="68911.98">20937 14041 0,'0'-18'15,"18"18"1,17 0 0,36 0-1,-1-18 1,1 18 0,-18-17-1,-18 17 1</inkml:trace>
  <inkml:trace contextRef="#ctx0" brushRef="#br0" timeOffset="69252.23">21043 13847 0,'0'0'15,"0"-18"1,-17 18 15,17 35-15,0 0 0,0-17-16,17 35 15,1 35 1,17 0-1,18-17 1,-35-36 0,-1-35-16</inkml:trace>
  <inkml:trace contextRef="#ctx0" brushRef="#br0" timeOffset="71459.78">21061 12771 0,'0'-18'16,"-18"0"-1,18 1 16,-17 17-31,-19-36 47,19 36-47,17-17 16,-36-1 0,19 0-1,-1 18-15,-17-17 16,0 17-1,-18-18 1,0 36 0,17-18-1,1 35 1,0 0 0,17 18-1,18 0 1,0-18-16,0 18 15,18 53 17,176 159-1,-176-248-15,52 19-1,18-1 1,0-17-1,-35-18 1,18-36 0,-1 1-1,-34-18 1,-36 0 0,0 36-16,0-36 15,-36-36 1,-34 19-1,-1-18 1,18 52 15,-176-69 1,212 105-17,-1 0-15,-17 0 16,-1 0-1,19 35 1,17 0 0</inkml:trace>
  <inkml:trace contextRef="#ctx0" brushRef="#br0" timeOffset="72475.52">21272 13635 0,'-17'-18'16,"-18"18"-1,-36 0 1,0 18-1,19-1 1,-19 36 0,0 18 15,19 17-15,52-17-1,0-36-15,105 194 31,-52-176-15,18 18 0,-18-36-1,17-17 1,18-36 0,1-17-1,-36-18 1,0-18-1,-36-17 1,-17 0 0,0 35 15,0 35-31,-17-52 16,-36-1-1,0-17 1,-88 0 31,123 88-47</inkml:trace>
  <inkml:trace contextRef="#ctx0" brushRef="#br0" timeOffset="76687.5">22013 13970 0,'0'-18'31,"-17"18"-31,-1 0 16,-17 0-1,-1 0 1,1 36 0,18 17-1,17 17 16,35 54 1,0-124-32,-17 17 15,70-17 1,0-17 0,-53-1-1,18-17 1,-53-18-1,0 0 1,-53 18 0,-35-18 15,53 35-31,-36 0 16,54 18-1,-1 0 16,18 18-31</inkml:trace>
  <inkml:trace contextRef="#ctx0" brushRef="#br0" timeOffset="78864.06">22401 13935 0,'0'17'15,"0"89"17,18-71-17,-18-17-15,35 17 16,18 1 0,0-19-1,-18-17 1,1-17-1,-19-1 17,-17-17-17,0 17 1,-17-17 0,-19 0-1,-17-1 1,18 19-1,18-1 1,-19 18 15</inkml:trace>
  <inkml:trace contextRef="#ctx0" brushRef="#br0" timeOffset="79235.32">22631 13882 0,'0'-18'15,"0"36"32,17 35-15,1 0-32,17 17 15,-35-35 1,18 1-16,0 17 31,-1-18-31,-17 18 31,18-36-31</inkml:trace>
  <inkml:trace contextRef="#ctx0" brushRef="#br0" timeOffset="79567.56">22878 13882 0,'0'0'0,"0"-18"0,-18 18 16,0-17-1,18 52 1,18 0 0,-18 36 15,18 17-15,17-18-1,-17-17 1,-1-35-16,-17 35 15,18-36-15</inkml:trace>
  <inkml:trace contextRef="#ctx0" brushRef="#br0" timeOffset="80016.87">23442 13917 0,'18'0'31,"17"0"0,0 0-15,-17 0-16,17-18 0,18 18 16,-18 0 15,18-17-15,-17 17-1</inkml:trace>
  <inkml:trace contextRef="#ctx0" brushRef="#br0" timeOffset="80383.14">23530 14093 0,'0'18'15,"18"0"17,0-18-17,17 0 1,18 0-1,17-18 1,18 18 0,-35 0-1,-17-18 1,-19 18 0</inkml:trace>
  <inkml:trace contextRef="#ctx0" brushRef="#br0" timeOffset="83578.41">24659 13794 0,'0'-18'31,"0"0"-15,0 1 15,-17 17-15,-1 0-1,18 17 17,0 19-17,0-1 1,35 35-1,-17 19 1,-18-1 0,17-53-1,19 36 1,-19-36 0,-17 0-1</inkml:trace>
  <inkml:trace contextRef="#ctx0" brushRef="#br0" timeOffset="85546.81">24959 13705 0,'0'18'15,"18"-18"1,-18 18 0,0 17-1,17 36 1,19 17-1,-19 18 1,1-54 0,-1 19-1,1-18 1,-18-18 31</inkml:trace>
  <inkml:trace contextRef="#ctx0" brushRef="#br0" timeOffset="88730.07">25224 13776 0,'0'18'172,"0"-1"-157,0 1-15,0 17 16,0 36 0,17-1 15,-17 18-15,18-52-1,0 17 1,-18-18-1,0-17 1</inkml:trace>
  <inkml:trace contextRef="#ctx0" brushRef="#br0" timeOffset="90174.09">25647 13758 0,'0'-17'0,"0"-1"78,-18 18-78,1 0 15,-1 18 1,0-1-16,1-17 16,17 18-16,-53 88 46,53-71-46,0 18 16,0-18-16,17 18 16,19 0-1,17-18 17,-18-17-17,0 0 1,18-36-1,18 0 1,-18-17 0,-53 0-1,17 17-15,1-17 16,-18-36 0,0 1-1,-53-54 32,35 107-31,-17-1-16,0 0 15,17 1 17,-17 17-17,17 17 1,1 1-1</inkml:trace>
  <inkml:trace contextRef="#ctx0" brushRef="#br0" timeOffset="93018.11">19420 15857 0,'-17'0'31</inkml:trace>
  <inkml:trace contextRef="#ctx0" brushRef="#br0" timeOffset="93186.23">19403 15857 0</inkml:trace>
  <inkml:trace contextRef="#ctx0" brushRef="#br0" timeOffset="93835.7">19403 15857 0,'17'0'15,"-34"0"329,17-17-328,-18 17-16,18-18 15,-18 18 17,18-18-32,0 36 62,0 0-46,0 52-1,0 1 1,18 17 0,17 71 15,-35-124-16,0-17 1</inkml:trace>
  <inkml:trace contextRef="#ctx0" brushRef="#br0" timeOffset="94436.13">19808 15822 0,'0'18'0,"-17"-1"0,-1 36 16,1-35-16,17 35 31,0 53-15,35-36-1,0-35 1,-17-17-16,17-18 16,18 0-1,0-18 1,-36-87 15,-17 52-15,-17-18-1,-36 1 1,18 52 0,35 0-16,-18 18 15,0 0 1</inkml:trace>
  <inkml:trace contextRef="#ctx0" brushRef="#br0" timeOffset="94918.47">20320 15769 0,'0'18'32,"-18"-1"-17,18 1-15,-35 35 16,35-18-1,0 1 1,0-1 0,35 18-1,18-18 1,0-17 0,-18-18-1,18-36 1,-35 19-1,-18-36 1,-106-53 15,71 71-15,-18-1 0,35 1-1</inkml:trace>
  <inkml:trace contextRef="#ctx0" brushRef="#br0" timeOffset="95073.58">20708 15716 0</inkml:trace>
  <inkml:trace contextRef="#ctx0" brushRef="#br0" timeOffset="95350.77">20708 15734 0,'-35'70'32,"35"-52"-32,-18 0 0,18 35 15,35 0 1,18-18-1,18-18 17,-18-34-17,17-18 1,-52-18 0,0-18-1,-36 36 1,-17-18-1,-36 18 1,18 35 0,18 17-1</inkml:trace>
  <inkml:trace contextRef="#ctx0" brushRef="#br0" timeOffset="96233.4">21484 15804 0,'0'-17'15,"18"17"1,35-18 0,17 1-1,89-19 32,-106 19-47,-18 17 31</inkml:trace>
  <inkml:trace contextRef="#ctx0" brushRef="#br0" timeOffset="96517.6">21678 15593 0,'-17'0'15,"17"17"1,0 72 31,0-36-32,17-18 1,1 35 0,17-17-1</inkml:trace>
  <inkml:trace contextRef="#ctx0" brushRef="#br0" timeOffset="97149.05">21749 15416 0,'-36'0'15,"-52"18"1,-18 35-1,1 17 1,52 1 0,0 53-1,53-1 1,53 0 0,17-52-1,36-18 1,18-35-1,17-36 1,106-123 31,-230 106-31,1-1-16,-18-34 15,18-36 1,-36 53-1,-35-35 1,-18 17 0,-17 36-1,18 17 1,17 18 0,-18 18-1</inkml:trace>
  <inkml:trace contextRef="#ctx0" brushRef="#br0" timeOffset="100911.73">22472 15610 0,'18'-35'16,"-18"17"-1,17 1 16,-34 17-15,17-18 0,-18 18-1,0 18 1,-35 17 0,36 18-1,-19 18 1,36-36-1,0-17-15,106 52 47,-70-70-47,16-18 16,-34 18-16,17-35 16,1 0-1,-19-18 16,-34 0-15,-1 18 0,-35-18-1,0 35 1,0 1 0,36 17-1,-1 0-15</inkml:trace>
  <inkml:trace contextRef="#ctx0" brushRef="#br0" timeOffset="101266.98">22701 15416 0,'0'-17'16,"0"34"0,0 1-1,0 17 1,53 36-1,-35-18 1,52 17 0,-17-17-1,-35-35 1</inkml:trace>
  <inkml:trace contextRef="#ctx0" brushRef="#br0" timeOffset="101534.17">22931 15452 0,'0'-18'16,"0"0"-1,0 36 17,0 0-32,17 35 15,1-18 1,70 124 31</inkml:trace>
  <inkml:trace contextRef="#ctx0" brushRef="#br0" timeOffset="101761.33">23230 15399 0,'0'-18'16,"0"0"-16,-35 36 16</inkml:trace>
  <inkml:trace contextRef="#ctx0" brushRef="#br0" timeOffset="102071.55">23160 15416 0,'0'71'15,"0"-18"1,0-36 0,0-158-16,17 318 0,19-142 15,-1-17 1,-17-1-16,35-17 16,-18 0-1,0-35 1,0 0-1,-35-1 1,-17-16 0,-36-1-1,0 17 1,18 19 0,17 17-1,-35 35 16</inkml:trace>
  <inkml:trace contextRef="#ctx0" brushRef="#br0" timeOffset="102493.85">23971 15328 0,'0'-17'0,"18"17"47,0 0-31,-1 0-16,18-18 15,18 18 1,36-35-1,-54 35 1,18-18 0,-36 18-1</inkml:trace>
  <inkml:trace contextRef="#ctx0" brushRef="#br0" timeOffset="102827.09">23936 15522 0,'18'0'32,"-1"18"-32,36-18 15,0-18 1,35 18 0,-17-17-1,-1-1 1,-34 18-1</inkml:trace>
  <inkml:trace contextRef="#ctx0" brushRef="#br0" timeOffset="107571.46">24888 15081 0,'0'18'94,"0"0"-78,0-1-1,0 1-15,0 35 16,36 17 0,-19 36-1,1-53 1,0 18 0,-1-36-1,-17-18 1,0 1-1</inkml:trace>
  <inkml:trace contextRef="#ctx0" brushRef="#br0" timeOffset="108207.92">25171 15064 0,'17'17'62,"-17"1"-62,18 0 16,35 70 0,-35 18-1,17-18 1,-35 0 0,35-53 15,-17 53 0</inkml:trace>
  <inkml:trace contextRef="#ctx0" brushRef="#br0" timeOffset="108670.24">25488 15028 0,'0'-35'47,"0"53"-31,0-1 0,0 1-16,0 17 15,18 71 1,-1 0-1,1-18 1,-18-35 0,18-18-16,-1 1 15,1-1 1,0-35 0</inkml:trace>
  <inkml:trace contextRef="#ctx0" brushRef="#br0" timeOffset="109953.16">25876 15028 0,'0'18'47,"-17"0"-47,-1-1 16,0 1-16,1 35 16,-1 35-1,18 0 1,0-35 15,18-35-31,17 35 16,18-18-1,0-17 1,-18-18 0,-17 0-16,70-71 31,-88 18-16,0-17 1,0-19 0,-18 36-1,1 36-15,-1-18 16,-17-18 0,-18 35-1,18 18 1,-1 0 15,19 0-31</inkml:trace>
  <inkml:trace contextRef="#ctx0" brushRef="#br0" timeOffset="113864.93">19473 17268 0,'0'-17'16,"-17"17"78,17 17-79,-18 1 126,0-18-141,18 18 15,-35 17 1,0 36 0,35-1-1,0 1 1,53-18 0,17-18-1,19-35 1,-1-18-1,-53-17 1,-17 17-16,-1-17 16,-17-36 15,-35 1-15,0 17-1,-106-18 16,88 71-15,-18 0 0</inkml:trace>
  <inkml:trace contextRef="#ctx0" brushRef="#br0" timeOffset="114266.22">19932 17180 0,'18'18'63,"-18"0"-63,17-1 0,-17 1 15,0-1-15,18 36 16,17 18-1,0 17 1,1 0 0,-1-52-1,-17 17 17,-1-36-32</inkml:trace>
  <inkml:trace contextRef="#ctx0" brushRef="#br0" timeOffset="114603.46">20285 17163 0,'0'-18'16,"0"0"0,0 36-1,0 0 1,0 17 0,0 35-1,35 1 1,-17 17-1,17-17 1,35 35 15</inkml:trace>
  <inkml:trace contextRef="#ctx0" brushRef="#br0" timeOffset="115880.37">20779 17180 0,'0'-17'15,"-18"34"16,0 1-15,1-18 0,-19 70-1,1 1 1,35-18 0,0-35-16,88 123 46,-52-106-46,17-35 16,-18 0 0,18-35-1,-36-36 1,-17 1 15,0 17-15,-17-18-1,-19 36 1,-16 0 0,16 35-1,19 0 1</inkml:trace>
  <inkml:trace contextRef="#ctx0" brushRef="#br0" timeOffset="116295.66">21396 17233 0,'18'0'15,"35"0"17,-18-17-32,18 17 15,35 0 1,0-18 0,-53 18-1,-17 0 1</inkml:trace>
  <inkml:trace contextRef="#ctx0" brushRef="#br0" timeOffset="116563.85">21572 17057 0,'-17'-35'0,"17"17"15,-18 36 32,18-1-47,18 54 16,-1-18 0,1 35 15,0 18-16,17-18 1</inkml:trace>
  <inkml:trace contextRef="#ctx0" brushRef="#br0" timeOffset="117145.27">21290 17074 0,'-18'71'16,"18"-36"-16,18 36 16,53 17-1,-1 0 1,36-35-1,-53-35 1,-18-18-16,36 0 16,105-141 31,-141 88-32,-35-53-15,0 18 31,-35 35-15,-18 0 0,18 18-1,-18 17 1,0 18 0,36 0-16</inkml:trace>
  <inkml:trace contextRef="#ctx0" brushRef="#br0" timeOffset="118294.08">21255 17110 0,'0'-18'16,"35"0"-1,0-17 1,-17 18 0,0-1-1,17 18 1,18-18 0,-35 18-1,-1 18-15</inkml:trace>
  <inkml:trace contextRef="#ctx0" brushRef="#br0" timeOffset="119677.07">22631 16898 0,'0'-18'32,"0"36"30,0 0-62,0-1 16,0 1-16,0 17 15,0 18 1,35 53 0,36 88 15,-71-176-16</inkml:trace>
  <inkml:trace contextRef="#ctx0" brushRef="#br0" timeOffset="120159.41">22931 16951 0,'0'18'16,"-18"-18"-16,18 17 15,-18 107 16,18-89-15,18-17-16,0 17 16,52-17-1,-52-1 1,35-17 0,-18-17-1,-17-36 1,-1 0-1,-17 17 1,-17-16 15,-19 16-15,-17 19 0,36 17-1,-1 0-15</inkml:trace>
  <inkml:trace contextRef="#ctx0" brushRef="#br0" timeOffset="120558.69">23283 16916 0,'-17'17'16,"17"1"0,-18 0-1,0 17 1,18 0-16,0 0 16,36 18-1,17-17 1,-36-36-1,89-36 17,-88 1-17,-18 0 1,0-18 0,-53-18-1,0 36 1,35 35-1</inkml:trace>
  <inkml:trace contextRef="#ctx0" brushRef="#br0" timeOffset="120996">23636 16845 0,'-18'18'15,"18"-1"1,-35 54 0,18 0-1,17-36 1,35 0-1,35 0 1,-17-35 0,0-17 15,-35-1-15,17-35-1,-17-17 1,-36-1-1,0 36 1,-52 17 0,17 18-16</inkml:trace>
  <inkml:trace contextRef="#ctx0" brushRef="#br0" timeOffset="121408.3">24236 16827 0,'17'0'46,"1"0"-46,35-17 16,-18 17 0,18-18-1,0 18 17,0-17-17,-35 17-15,-1 0 0</inkml:trace>
  <inkml:trace contextRef="#ctx0" brushRef="#br0" timeOffset="121795.57">24289 17057 0,'17'0'31,"1"0"-31,17 0 15,-17 0 1,0 0-16,17 0 16,18-18-1,0 18 1,-18 0 0,-17 0-1</inkml:trace>
  <inkml:trace contextRef="#ctx0" brushRef="#br0" timeOffset="123422.73">25047 16633 0,'0'-17'31,"18"17"-15,-18 17 15,0 1-31,35 53 16,0 34-1,1 125 32,-19-195-47,-17 18 16,18-18-1</inkml:trace>
  <inkml:trace contextRef="#ctx0" brushRef="#br0" timeOffset="123754.96">25400 16545 0,'0'-17'15,"0"34"17,0 36-1,0 0-16,0 0 1,18 35 0,17 0-1,-17-17 1,-18-53 0</inkml:trace>
  <inkml:trace contextRef="#ctx0" brushRef="#br0" timeOffset="124122.23">25735 16510 0,'0'-18'15,"0"1"1,0 34 0,0 1-1,0 53 1,0 17-1,0-35 1,35 35 0,-17-18-1,-18-34 1</inkml:trace>
  <inkml:trace contextRef="#ctx0" brushRef="#br0" timeOffset="124654.6">26123 16422 0,'0'-18'16,"0"1"0,-17 17-1,-1 17-15,-17 1 16,-18 35 0,0 17 15,35 1-16,18 17 1,88 71 15,-52-159-15,17 0 0,-1-53-1,-16 0 1,-36 0-1,0 18-15,17-18 16,-17-35 0,-17 35-1,-19 17 1,1 36 0,-18 0-1</inkml:trace>
  <inkml:trace contextRef="#ctx0" brushRef="#br0" timeOffset="161022.46">12100 1041 0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6:50:03.88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864 0,'-18'0'0,"0"0"62,18 18-30,0 0-17,-17-1-15,-1 1 16,1 35 0,17 70 30,17-87-30,1-19 0,17 1-1,-17-18 1,-1 0 0,1-18-1,-18-17 1,0 0-1,0 17-15,0-17 16,-18-18 0,1 0-1,-1 18 1,18 17 0,-18 0-1</inkml:trace>
  <inkml:trace contextRef="#ctx0" brushRef="#br0" timeOffset="250.17">3316 706 0,'0'17'15,"0"1"1,0-1-16,0 19 15,0 70 1,0 17 0,18 1-1,-1-19 1,-17-34 0,0-36-16</inkml:trace>
  <inkml:trace contextRef="#ctx0" brushRef="#br0" timeOffset="499.35">3528 1041 0,'0'53'15,"0"17"1,0-35-16,17 36 16,-17 0-1</inkml:trace>
  <inkml:trace contextRef="#ctx0" brushRef="#br0" timeOffset="841.59">3492 1094 0,'0'-71'16,"0"18"-1,0-17 1,18 34 0,0 36-16,17-17 15,0-1 1,18 36 0,-35 35-1,-18-18 1,0 35 15,-35-34-15,-36 17-1</inkml:trace>
  <inkml:trace contextRef="#ctx0" brushRef="#br0" timeOffset="1731.22">4251 882 0,'-124'70'47,"89"-34"-31,-18 17-1,36 0 1,52-36 0,-17 1-1,-1-18-15,18-18 16,1 1 0,17-36-1,-36-36 1,-17 19-1,0-1 17,18 54-17,0 17 32,-1 0-31,36 0-1,0-18 1,-18-17 0,1 0-1,-19-1 1,-17-34 0,0 34-1,0 19 1,-17 17 31,17 35-32,-18 18 1,18-35-16,-18 35 16,18 282 30,0-282-46,0 52 16,18 19 0,-18-1-1,-18-52 1,18-36 0</inkml:trace>
  <inkml:trace contextRef="#ctx0" brushRef="#br0" timeOffset="1917.36">4339 1288 0,'0'0'0,"0"-18"0,0 0 16,0 1 0,0-19-1,141-52 16,-105 71-15</inkml:trace>
  <inkml:trace contextRef="#ctx0" brushRef="#br0" timeOffset="2563.82">5062 1005 0,'0'-17'16,"0"-1"-1,0 0 1,18 18 0,17-17-1,1 17 1,-1 17 0,18 19-1,-36 17 1,1-18-1,-18 0 1,-18 1 15,18-54 1,0 0-32,0-17 15,18-36 1,17 1-1,36 17 17,-54 53-32</inkml:trace>
  <inkml:trace contextRef="#ctx0" brushRef="#br0" timeOffset="3346.37">5521 811 0,'18'0'16,"35"-17"0,-124 34-16,142-52 15,-71 53 1,-18-18-1,-17 35 1,-1 18 0,19 53 31,34-89-47,19 19 15,-19-36 1,1 17-1,-18-34 1,0-19 0,0 1 15,0-35-15,-18-19-1,18 54 1,18 17-16,17 1 15,0-1 1,-17 18 0,17 0-1,1 88 32,-36-70-47,0 17 16,0 18-1,0 18 1,17-36 15,19-17-15,-19-18 0,36 0-1,-18-36 1,1-17-1,-19-17 1,-17-1 0,0 18-1,0 36 1,18 52 31,-18-17-32,-18 17-15,18 18 16,0 17 0,18 1 15,0-18-31</inkml:trace>
  <inkml:trace contextRef="#ctx0" brushRef="#br0" timeOffset="3829.72">6121 864 0,'0'-17'16,"0"-1"0,35 36 30,-17 17-46,-18 0 16,17 36 0,-17-36 15,0-17-15,0-36 15,0 0-16,36-52 1,-1-1 0,18 18-1,-36 36 1,1 17 0,-18 17-1,35 107 32,-17-107-31,0 19-1,17-1-15</inkml:trace>
  <inkml:trace contextRef="#ctx0" brushRef="#br0" timeOffset="4396.12">6720 1005 0,'18'-35'16,"-18"17"0,0 1-1,-35-1 1,17 18 0,-17 18-1,17-1 1,1-17-16,-19 89 47,72-72-32,-19 1 17,1-18-32,17-18 15,36-17 1,-18-36-1,-36-52 1,1 0 0,-18 34-1,0 19 1,-18 35 0,18 17-1,-17 18 1,-1 18-1,-17 228 32,35-210-31,17 34 0,1 36-1,-18 0 1,0-88-16</inkml:trace>
  <inkml:trace contextRef="#ctx0" brushRef="#br0" timeOffset="5510.91">7426 952 0,'0'18'31,"18"-36"1,-1 18-32,1-17 15,0-1-15,17-17 16,0-36-1,-17 18 1,-18 18 0,17 35-1,-34 53 32,17-18-31,-18 36-1,18 17 1,0-53-16,18 36 16,-1 35-1,19-18 1,-36-17 0,0-54-1,0 1 1,-18-1-1,-17-34 1,-1 17 0,-16 0-1,16 0 17,1 0 14,53 0-14,-1 0-32,36-18 15,0 18 1,35-17 0,0-1-1,-17 0 1</inkml:trace>
  <inkml:trace contextRef="#ctx0" brushRef="#br0" timeOffset="5961.23">8590 1094 0,'-18'0'0,"1"0"15,34 0 17,1 17-17,17-17 1,107-17 15,-90 17-15,1 0-1,-17-18 1</inkml:trace>
  <inkml:trace contextRef="#ctx0" brushRef="#br0" timeOffset="6393.54">8502 1358 0,'-18'0'0,"18"18"16,18-18 15,0 0-31,52 0 15,-17 0 1,35 0 0,0 0-1,-17-18 1,-53 18 15,-1 0-15</inkml:trace>
  <inkml:trace contextRef="#ctx0" brushRef="#br0" timeOffset="8140.78">11201 741 0</inkml:trace>
  <inkml:trace contextRef="#ctx0" brushRef="#br0" timeOffset="9240.56">11201 741 0,'-18'0'485,"0"0"-470,1 0 1,-1 0-16,0 0 16,-34-18-1,34 18 1,0 0-16,-17 0 16,-18-17-1,35 17 16,18 17-15,0 1 0,-17 123 31,17-71-47,0 19 15,0-54-15,0 53 16,0 53 15,0 18-15,17 0-1,-17-71 1,0 35 0,0-34-1,0-19 1,0-35-1,0-17-15,18 17 16,0-17 15,140 0 16,-122-18-47,-1 0 16,18-18-16,18 18 31,-19-18-15,-16 18-1,-19 0 1,-17-17 0</inkml:trace>
  <inkml:trace contextRef="#ctx0" brushRef="#br0" timeOffset="17926.74">11924 882 0,'-18'0'31,"1"0"0,-19 0 32,19 0-48,-1 18-15,0-1 16,1-17-16,-19 53 16,-34 0-1,70 88 16,53-88-15,17-35 0,36-18-1,-53-36 1,35 1 0,-35-35-1,-35-19 1,-18 19 15,-35-1-15,-18 18-1,0 36 1,0 17 0,18 0-1,-1 0 1</inkml:trace>
  <inkml:trace contextRef="#ctx0" brushRef="#br0" timeOffset="18365.05">12400 811 0,'0'18'16,"-18"0"-1,-17 35 1,0-1 0,35 1-1,0-17 1,18-19-16,17 1 15,88 0 17,-87-36-17,-1-17 1,-35-18 0,0-18-1,-53-17 1,-18 35-1,1 18 17,52 17-17,1 18 1,17 18 0</inkml:trace>
  <inkml:trace contextRef="#ctx0" brushRef="#br0" timeOffset="18647.25">12929 688 0,'0'18'46,"-17"-18"-30,-1 35 0,18 0-1,0 36 1,0-18 0,0-18-16,0 18 15,18 17 1,-18-52-16</inkml:trace>
  <inkml:trace contextRef="#ctx0" brushRef="#br0" timeOffset="19097.57">13282 706 0,'0'-18'16,"-18"18"15,18 18-15,-35 17 0,18 18-1,17 0 1,0 0-1,52 35 1,19-35 0,0-36-1,87-52 17,-122 0-17,-36-36 1,-18-35-1,-53 36 1,1 35 15,-1 35-15,-17 0-16</inkml:trace>
  <inkml:trace contextRef="#ctx0" brushRef="#br0" timeOffset="27294.4">14940 723 0,'0'18'15,"0"-1"1,0 1-1,0 0-15,0 17 16,0 18 0,0-35-1,0 34 1,0 1 0,0 18-1,0 0 1,0-1 15</inkml:trace>
  <inkml:trace contextRef="#ctx0" brushRef="#br0" timeOffset="27621.63">15434 653 0,'0'17'47,"0"1"-31,0 17-1,35 124 17,-35-106-17,18 35 1,0-35 0,-18-35-16,17-1 15</inkml:trace>
  <inkml:trace contextRef="#ctx0" brushRef="#br0" timeOffset="27954.87">15946 706 0,'17'-36'16,"-17"54"47,0 0-63,0 17 15,0-18-15,0 36 16,0-17-1,0 52 1,0 0 0,18-35-1</inkml:trace>
  <inkml:trace contextRef="#ctx0" brushRef="#br0" timeOffset="28438.21">16457 758 0,'0'-17'16,"0"-1"-1,-70 18 1,70 18-16,-36-1 15,1 19 1,17 17 0,1 17 15,17 1-15,53-1-1,0-52 1,52 0-1,1-36 1,-35-35 0,-36-18-1,-88-158 32,35 212-47,-87-19 16,34 36-1,18 18 1,36 0 0</inkml:trace>
  <inkml:trace contextRef="#ctx0" brushRef="#br0" timeOffset="39564.69">11853 1711 0,'-17'0'31,"-1"0"-16,18-18-15,18 18 47,-18 18-47,0 0 16,0 35 0,0-18-1,17 71 1,-17-18-1,36 53 17</inkml:trace>
  <inkml:trace contextRef="#ctx0" brushRef="#br0" timeOffset="39876.93">12259 1676 0,'0'17'0,"0"1"15,0 0-15,0 17 16,0 177 31,0-160-31,35-16-16,-17 17 15</inkml:trace>
  <inkml:trace contextRef="#ctx0" brushRef="#br0" timeOffset="42656.9">12788 1764 0,'-17'0'62,"-1"18"-46,18-1-16,0 1 0,-18-1 15,1 19-15,-1 17 16,18 35 0,0-18-1,18 1 1,-18-53-1</inkml:trace>
  <inkml:trace contextRef="#ctx0" brushRef="#br0" timeOffset="43073.2">13123 1729 0,'0'17'15,"-17"1"-15,-19 17 16,1 18 0,0 0-1,35 0 1,35 0-1,18-36 17,18-17-17,-36-17 1,18-18 0,-36-18-1,-69-88 16,34 105-15,-35 19 0,35 17-16</inkml:trace>
  <inkml:trace contextRef="#ctx0" brushRef="#br0" timeOffset="44121.94">14922 1817 0,'0'-18'15,"0"1"-15,0-1 32,0 0-1,0 36 0,0 0-15,-17 17-1,17 35 1,-35 1 0,35 88 15,0-124-15,0-17-16</inkml:trace>
  <inkml:trace contextRef="#ctx0" brushRef="#br0" timeOffset="44421.16">15434 1693 0,'0'18'15,"-35"176"32,35-159-47,0 53 16,0-17-1,17-36 1</inkml:trace>
  <inkml:trace contextRef="#ctx0" brushRef="#br0" timeOffset="44754.39">15928 1676 0,'-18'53'47,"1"17"-16,-1-17-31,18 35 16,0-17 15,0-18-15,0-36-16,0 1 15,0 0-15</inkml:trace>
  <inkml:trace contextRef="#ctx0" brushRef="#br0" timeOffset="45203.71">16387 1746 0,'-18'0'47,"-17"18"-47,-36 17 31,36 18-15,-1 18 0,36-1-1,0-17 1,53-35-1,36-1 1,-1-17 0,-35-35-1,-18-35 1,-35 17 0,-18-36-1,-70-69 32,35 105-47,18 35 16</inkml:trace>
  <inkml:trace contextRef="#ctx0" brushRef="#br0" timeOffset="46437.59">17339 512 0,'-18'0'16,"1"0"46,17 17-46,-18-17 15,0 0-15,1 18-1,-1-18 1,1 17 0,-19-17-1,19 18 1,17 0-1,-18-18 1,18 17 31,18-17-31,35 0-1,17 0 1,36 0-1,-88 0-15,87 0 16,-52 0 0,-17 0 15,-19 18-15,-17 0-1,0-1-15,0 36 16,-17 0-1,-1 71 1,0 34 0,1 389 31,17-476-32,0 70 1,0 35-1,0-17 1,0-18 0,-18-70-1,0-1 1,18-35 0,-17-17-1,-1-18 1,-35 0-1,-35-18 1,-53 18 0</inkml:trace>
  <inkml:trace contextRef="#ctx0" brushRef="#br0" timeOffset="55860.38">8572 3528 0,'-17'0'15,"17"17"48,17-17-47,1 0-1,35 0 1,35 0-1,-17 0 1,-36-17 0,18 17-1,-35 0 1</inkml:trace>
  <inkml:trace contextRef="#ctx0" brushRef="#br0" timeOffset="56258.66">8484 3916 0,'18'0'16,"0"0"-16,52 0 15,18 0 16,159-18 1,-229 18-17,35 0 1,-36 0 0</inkml:trace>
  <inkml:trace contextRef="#ctx0" brushRef="#br0" timeOffset="61224.19">10566 4110 0,'0'-18'63</inkml:trace>
  <inkml:trace contextRef="#ctx0" brushRef="#br0" timeOffset="62520.11">10548 3475 0,'0'-18'0,"0"1"16,0-19 31,0 19-32,-18 17 1,1 0-16,-19 35 16,-16 35-1,-1 19 17,35-36-17,18 52 1,35-34-1,36-18 1,-1-35 0,-34-18-16,34 0 15,18-36 1,-35-122 31,-53 140-47,0-17 0,0-18 15,-53-18 1,1 1 0,-1 34-1,17 36 17,36-17-17,0 34 1,0 1-1</inkml:trace>
  <inkml:trace contextRef="#ctx0" brushRef="#br0" timeOffset="63069.5">11042 3404 0,'0'18'16,"-35"0"-1,-1-1 1,19 1-16,-1 35 15,-17 17 1,35 1 0,35-1-1,0-34 1,54-1 0,-1-35-1,0-88 32,-88 53-47,0-36 16,-35-17 15,-1 52-31,-34-16 31,52 34-31,-17 0 16,0 18-1,35 18 1,17 0 0</inkml:trace>
  <inkml:trace contextRef="#ctx0" brushRef="#br0" timeOffset="63335.69">11412 3387 0,'0'17'47,"0"1"-31,0 17-1,0 53 1,0 18-1,0-35 1,0-54-16,18 54 16,0 0-1,-18-36-15</inkml:trace>
  <inkml:trace contextRef="#ctx0" brushRef="#br0" timeOffset="63835.04">11853 3422 0,'0'-18'15,"-17"36"1,17 0 0,-53 17-1,-18 35 1,18 19 0,53-1-1,0-35 1,18-18-16,35 0 15,17 1 1,72-107 31,-142 53-31,17-52-1,-17-18 1,-35 17-1,0 36 1,-18-1 0,-18 36-1,53 0-15</inkml:trace>
  <inkml:trace contextRef="#ctx0" brushRef="#br0" timeOffset="64734.68">13335 3475 0,'-18'-18'16,"1"18"0,17-17-1,-18 17 17,18 17-32,0 1 15,-18 52 1,18 19-1,0 16 1,0-34 0,0 17-1,0-17 1,18-71 0</inkml:trace>
  <inkml:trace contextRef="#ctx0" brushRef="#br0" timeOffset="65055.91">13617 3475 0,'0'0'0,"0"-18"0,0 1 31,0 34 0,0 1-31,0 17 16,0 53-1,18-17 1,-18-36-16,0 18 16,17 35-1,1-17 16,0-36-31</inkml:trace>
  <inkml:trace contextRef="#ctx0" brushRef="#br0" timeOffset="65383.14">14182 3475 0,'17'-35'15,"-17"17"1,0 36 15,0-1-15,0 1-1,-17 70 1,-1 159 15,18-194-15,0 0 0,0 0-1</inkml:trace>
  <inkml:trace contextRef="#ctx0" brushRef="#br0" timeOffset="65860.48">14623 3510 0,'0'-18'16,"-18"18"0,-123 89 15,88-36-15,-18 35-1,71-18 1,18 19-1,35-19 1,53-35 0,-36-35-1,-34 0-15,34-35 16,1-35 0,-36-19-1,-17-16 1,-36 34 15,-17 18-15,-1 53-16,-16-18 15,-90 1 1</inkml:trace>
  <inkml:trace contextRef="#ctx0" brushRef="#br0" timeOffset="66656.05">15769 3563 0,'18'-18'16,"-1"18"-16,-17-17 15,18 17 1,0 0-1,-18 35 17,17 53-17,-17 18 1,0-35 0,0-36-16,0 18 15,53 70 16</inkml:trace>
  <inkml:trace contextRef="#ctx0" brushRef="#br0" timeOffset="66967.27">16228 3563 0,'0'-35'16,"0"17"-1,0 36 17,0-1-32,0 1 15,0 70 1,0 106 15,0-141-15,0 18-1,35-54 1</inkml:trace>
  <inkml:trace contextRef="#ctx0" brushRef="#br0" timeOffset="67680.78">16616 3563 0,'0'-18'16,"17"18"-1,-17 18 48,0 0-48,0-1 17,0 1 155,0 0-171,0-1-1,0 36 1,-17 18 0,17 17-1,0-18 1,0-52-16,0 35 15,0 0 1,0-35-16</inkml:trace>
  <inkml:trace contextRef="#ctx0" brushRef="#br0" timeOffset="68131.1">17233 3669 0,'0'-35'15,"0"17"1,-17 18 0,-19 18-1,-17 17 1,-17 35-1,35 1 1,35-18 0,52 0-1,160-18 32,-159-70-47,0 0 16,0-54-1,-53 19 17,0 17-17,-18 35-15,-17-17 16,-53 0 0,17 35-1,36 0-15</inkml:trace>
  <inkml:trace contextRef="#ctx0" brushRef="#br0" timeOffset="68979.7">18221 3598 0,'0'-17'15,"0"-1"1,0 36 47,0-1-63,0 1 15,-18 53 1,18-1-1,-17-35-15,17 36 16,0 17 0,0-17-1,17-36 1,-17-17-16</inkml:trace>
  <inkml:trace contextRef="#ctx0" brushRef="#br0" timeOffset="69319.94">18574 3598 0,'0'-17'16,"0"-1"-1,0 0 1,0 36 0,0 0-1,0 17 1,0 53 0,0 18-1,0-35 1,0-54-16,0 36 15,0 35 17</inkml:trace>
  <inkml:trace contextRef="#ctx0" brushRef="#br0" timeOffset="69662.19">18927 3669 0,'0'-35'16,"0"17"15,0 36-15,0-1-1,0 1 1,0 35-16,0 123 47,0-123-31,0 18-1,0-36 1,0 0-1</inkml:trace>
  <inkml:trace contextRef="#ctx0" brushRef="#br0" timeOffset="70195.57">19597 3687 0,'0'-71'47,"-18"71"-31,-52 18-1,-1 17 1,36-17-16,-18 34 16,-18 37-1,71 16 1,0-16 0,36-54-1,34 0 1,-35-35-16,36 0 15,52-17 1,-34-54 0,-19 0 15,-52-87 0,-53 122-15,-18 1-1,0 18 1,17-1 0,19 18-16</inkml:trace>
  <inkml:trace contextRef="#ctx0" brushRef="#br0" timeOffset="72975.53">706 5891 0,'-18'0'31,"0"18"-31,18 0 16,0-1-1,-17 1 1,17 17-1,0 53 1,0-52-16,0 17 16,0 17-1,0-17 1</inkml:trace>
  <inkml:trace contextRef="#ctx0" brushRef="#br0" timeOffset="73441.87">653 5874 0,'0'-53'0,"0"18"0,17-71 16,19 70 0,-19 19-16,36-1 31,18 18-16,-18 18 1,-18 52 0,-35 1-1,-71 17 1,1 0 0,-18-52-1,35-19 1,0-17-1,53-17 1,70-1 31,-52 36-31,52 17-16,-17 18 31,0 0-16,0 17 1,-18-52 0,1 17-16</inkml:trace>
  <inkml:trace contextRef="#ctx0" brushRef="#br0" timeOffset="74257.45">1164 5909 0,'-17'0'31,"-72"53"1,54-18-32,17 36 31,18-36-31,18 18 31,35-18-15,-18-35-1,1 0 1,-36-17-16,0-1 16,0-35-1,0 0 1,-18-35-1,18 35 1,0 0 0,88 0 31,-70 53-32,-1 18-15,19 17 31,-36 36-15,0-18 0,17 17-1,1-17 1,0-18 0,-1 1-1,1-36 1,35-18-1,-18-17 1,-35-36 0,0 18-1,0 36-15,-18-107 47,18 142-31,0-1 15,0 19-15,0 34-1,0 1 1,0-18 0,0 0-1,18-18-15</inkml:trace>
  <inkml:trace contextRef="#ctx0" brushRef="#br0" timeOffset="74740.8">1587 5909 0,'0'-35'15,"0"52"16,18 1-15,0 0 0,-1 35-1,-17-1 1,0 1 0,0-17-1,0-54 16,0 0-15,0-17 0,18-53-1,0 35 1,-1 35-16,1-17 16,0 17-1,35 89 32,-53-53-31,0-1-16,17 19 15,-17 34 1,18-35 0,-1-17-16</inkml:trace>
  <inkml:trace contextRef="#ctx0" brushRef="#br0" timeOffset="75340.22">2099 5874 0,'0'0'0,"0"-18"0,0 0 16,-18 18-1,1 0-15,-19 0 16,-105 124 31,141-89-32,0 18 1,18-18 0,35-17-1,0-36 1,-18 1-1,0-19 1,-35 19-16,18-36 16,-18-35-1,0-36 1,-18-17 0,-17 53-1,17-18 1,1 53-1,-1 71 32,18-1-31,0 54 0,35 70-1,1-17 1,-19-19-1,-17 1 1,36-18 0,-1-17-1,-17-36 1</inkml:trace>
  <inkml:trace contextRef="#ctx0" brushRef="#br0" timeOffset="76007.7">2505 5821 0,'-18'0'0,"0"0"16,1 0-1,-1-18-15,-17-17 16,17-18 0,18-18 15,0 36-31,0 18 0,18-1 31,17-17-15,18 35-1,35 105 17,-88-69-17,0 70 1,0-1-1,-17-34 1,-36 35 0,0-36-1,18-34 1,17-19 0,53-34 15,36-1-16,35-17 1,-36 17 15,18 0-15,18-17 15</inkml:trace>
  <inkml:trace contextRef="#ctx0" brushRef="#br0" timeOffset="77081.46">564 6826 0,'-35'0'15,"18"0"1,34 0 47,1-17-48,-1 17-15,19 0 16,369-71 15,-334 71-15,176-35-1,17-18 1,1 18 0,-124 17-1,-88 0-15,71 1 16,17-1-1,-53 0 1,0 18 15,-70-17-15,17 17 0,0 0-1,-17-18 1,0 18 46,-18-18-46</inkml:trace>
  <inkml:trace contextRef="#ctx0" brushRef="#br0" timeOffset="77860">3228 5697 0,'18'0'0,"-18"18"46,0 0-30,0-1 0,0 1-1,0-36 32,17 18-31,-17-17-1,0-1 1,0 0 0</inkml:trace>
  <inkml:trace contextRef="#ctx0" brushRef="#br0" timeOffset="78320.34">3316 6209 0,'18'0'0,"-18"18"32,0-1-1,0 1-16,0-1 17,17-17 30,-17-17-62,18 17 16,0-18-1,-18-17 1,0 17 0</inkml:trace>
  <inkml:trace contextRef="#ctx0" brushRef="#br0" timeOffset="110104.93">5486 6085 0,'0'-17'16,"35"17"0,-35-18-1,18 18 1,-18-18 15,-18 18 0,-17 0-15,-36 18 0,-35 0-1,36 17 1,34-17-1,19 17 1,34 0 0,54 1-1,17-19 1,36 36 15,-124-35-15,0-1 15,0 1-31,-53 17 31,-18 1-15,-17-19 0,35 1-1,18-18-15,0 0 16,17 0-1,18-35 1,35-1 0,0 19-1,54-36 1,-72 53-16</inkml:trace>
  <inkml:trace contextRef="#ctx0" brushRef="#br0" timeOffset="110705.36">5644 6156 0,'0'18'62,"0"-1"-46,-17 19-1,-18-1 1,35 35 0,0-34-1,0 17 1,17-53 0,18 17-1,71-105 32,-88 70-31,0-17-16,-18 0 31,17 17-15,-17 36 15,0-1-16,0 36 1,0 0 0,18 0-1,-1-35 1,36-1 0,0-34-1,0-1 1,0-70 31,-35 70-32,-18-17 1</inkml:trace>
  <inkml:trace contextRef="#ctx0" brushRef="#br0" timeOffset="112069.33">4145 6209 0,'-18'-18'15,"1"18"-15,-1 0 16,1 0 15,17 18-15,0 0-1,0 34-15,0 37 32,0 87-1,17-123-16,-17-18 1,35 0 0</inkml:trace>
  <inkml:trace contextRef="#ctx0" brushRef="#br0" timeOffset="112385.56">4410 6544 0,'0'18'15,"0"-1"16,0 1-15,0-36 31,-18 18-31,18-17-16,-18 17 15,18-18 1</inkml:trace>
  <inkml:trace contextRef="#ctx0" brushRef="#br0" timeOffset="114750.24">5345 6332 0,'0'18'15,"0"0"17,17-18-32,18 0 15,1 17 1,-1-17-16,159 18 47,-123-18-47,-1 0 15,-17 0 1,-18 0 0</inkml:trace>
  <inkml:trace contextRef="#ctx0" brushRef="#br0" timeOffset="115115.5">5256 6227 0,'0'17'15,"18"-17"1,53 18 0,-19-18-1,1 0 1,36 0-16,52 0 31,0 0-15,-35 0-1,-53 0 1</inkml:trace>
  <inkml:trace contextRef="#ctx0" brushRef="#br0" timeOffset="115899.06">6738 6297 0,'0'0'0,"-18"0"0,1 0 15,17-18 16,17 18-15,54-17 0,35 17-1,-18-18 1,71 1 0,-53 17-1,-36-18 1,-52 18-1</inkml:trace>
  <inkml:trace contextRef="#ctx0" brushRef="#br0" timeOffset="116316.35">7126 6244 0,'-35'35'31,"35"1"-31,0-1 15,0-17 1,0 35 0,0 35-1,35 0 1,-17-35 0,-1-36-1,-17 19 1,-35-36-1,-35 0 1,17 0 0,35 0-16,-35-18 15,35 18 1,177-18 46,-124 18-46,1-17-16,52 17 16,35-18-1</inkml:trace>
  <inkml:trace contextRef="#ctx0" brushRef="#br0" timeOffset="116809.7">7514 6491 0,'0'-18'15,"-17"18"-15,17 18 47,0 0-47,0-1 16,0 36 0,17-17-1,-17-19-15,18 18 47,-18-52-16,0-1-15,0-35 0,17-17-1,1 17 1,17 18-1,1 35 1,-1 17 0,0 1-1,-17 17 1,-1-17-16,1 17 16,-18 18-1,0-18 1,0-17-1</inkml:trace>
  <inkml:trace contextRef="#ctx0" brushRef="#br0" timeOffset="117248.01">7973 6438 0,'17'-17'16,"-17"34"15,0 1-31,18 17 15,17 106 32,-17-106-31,-18-17 0,18 0-1,-18-36 1,17 0-1,1-34 1,-18 34-16,0-35 16,35-35-1,-35 53 1,0 17 0,18 18-1</inkml:trace>
  <inkml:trace contextRef="#ctx0" brushRef="#br0" timeOffset="117419.13">8361 6544 0</inkml:trace>
  <inkml:trace contextRef="#ctx0" brushRef="#br0" timeOffset="119206.4">8978 6279 0,'35'-35'31,"-70"35"1,18 0-17,-36 35 1,17 1 0,36 17-1,18-18 1,0-17-16,17 17 15,35 18 1,-70-18 15,0 0-15,-17-17 0,-36 17-1,-35-35 16,88-17-15,35-1 0,36 0-1,17-35 1,0 0 0,-18 18-1,1-53 1,0-18-1,-36 18 17,-35 35-32,0 35 47,0 54-32,-35 17 1,35 158 31,0-193-47,0 35 15,35-53 1,-35 17-16,35-17 16,0-35-1,-17 18 1,17-19-1,-35 19 17,0 34-1,0 1-15,0 17-1,0-17-15,36-1 16,-1 19-1,88-1 32,-70-53-47,-17 1 16,16-36 0,-16 18-1,-19 17-15,-17-17 16,0 17-1,0 0 1,0 36 0,0 17 31,0 18-32,0-18 1,18-17-1,0 0 1,-1-18-16</inkml:trace>
  <inkml:trace contextRef="#ctx0" brushRef="#br0" timeOffset="119344.5">10001 6191 0,'-17'-17'15,"-1"-19"17,0 36-32,18-17 0</inkml:trace>
  <inkml:trace contextRef="#ctx0" brushRef="#br0" timeOffset="119752.8">10178 6156 0,'0'247'47,"0"-159"-31,0-35-1,0-35-15,0 17 16,0-17 0,0-36-1,0-53 17,-18 18-17,0-88 1,18 0-1,0 18 1,0 35 0,36 52-1,-1 19 1,71 52 15</inkml:trace>
  <inkml:trace contextRef="#ctx0" brushRef="#br0" timeOffset="119977.95">10054 6403 0,'-17'18'15,"17"-1"1,35-17-1,-18 0 1,72 0 0,-1-17-1,0-36 1,-70 35-16</inkml:trace>
  <inkml:trace contextRef="#ctx0" brushRef="#br0" timeOffset="120289.18">10477 6103 0,'0'-35'16,"0"-1"-16,0 107 0,0-159 16,0 70-16,0 1 15,18 17 32,-18 17-31,18 1-1,-18 52 1,0 19 0,0-19-1,0-35-15,0 36 16,0 17 0,0 0-1,0-17 32</inkml:trace>
  <inkml:trace contextRef="#ctx0" brushRef="#br0" timeOffset="120478.31">10495 6350 0,'-18'0'16,"36"-18"15,17 18-31,18 0 16,53-35 0</inkml:trace>
  <inkml:trace contextRef="#ctx0" brushRef="#br0" timeOffset="122109.47">11095 6227 0,'0'17'31,"0"1"-15,0-1 0,17 54-1,1-36 1,-18 36 0,0-36-1,0-17 1,-18-18-1,18-53 32,36 0-31,34-35-16,-17 35 31,53 0-15,-18 18-1,-35 35 1,-35 0 0,-18 35-1,-53 0 1,-18 18 0,36 0-1,35-18 1,0 1-1,18-1 1,88-35 31,-89-18-31,-17 1-1,0-54 1,0 18-1,0 35-15,0-34 16,0-19 0,35 36-1,1 35 1,-19 0 0,1 0-1,17 35 1,-35 36-1,0-36 1,0 0-16,0 18 16,0 88 31,18-123-16,0-18-31,17-18 15,35-17 1,-17-18 0,0 0-1,-35 35 1,0 1 0,-18 34-1,0 19 1,0 17-1,0-18 1,17 0 0,18-17-1,71-54 32,-88 19-31,-18-1-16,35-35 15,0-35 1,-35 35 0,36-17-1,-36 52 1,0 36 0,35-1-1,-17 19 1,17-19-1,35 1 1,19-18 0,-54 0-1,36-53 1,-1-71 31,-105 107-16,-18-1-15,0 18-1,53 35 1,0 1 0,0 34-1,18 18 1,-1-17-1,-17-36 1,0 18 0,-35 0-1,-18-35 1,18-18 0</inkml:trace>
  <inkml:trace contextRef="#ctx0" brushRef="#br0" timeOffset="123142.2">13600 5891 0,'0'-35'47,"-18"53"-31,-35 17-1,-18 18 1,36-18-16,-53 53 15,-18 89 1,18 17 0,70 0-1,18-106 1,89 18 0,52-36-1,0-52 1</inkml:trace>
  <inkml:trace contextRef="#ctx0" brushRef="#br0" timeOffset="124357.07">13917 6174 0,'0'-18'31,"0"36"-15,-35-18 0,-18 53-1,0-1 1,18 1 0,35-17-16,0 17 15,35 17 1,36-17 15,17-35-15,-35-36-1,17-17 1,-52-18 0,-18-18-1,-53-87 16,18 122-15,-1 36 0,19 0-1,17 18 1</inkml:trace>
  <inkml:trace contextRef="#ctx0" brushRef="#br0" timeOffset="124739.34">14393 6191 0,'0'18'16,"-17"0"-1,-54 17 1,18 106 15,71-71-15,35-17-1,17-35 1,19-18 0,-54-18-1,-18 18-15,1-35 16,-18-35 15,-35-19-15,-36 19-1,18 35 1,18 17-16,0 18 16,17 0-1</inkml:trace>
  <inkml:trace contextRef="#ctx0" brushRef="#br0" timeOffset="125039.55">14799 6156 0,'0'-18'16,"0"36"15,0 0-15,-18 17-1,-17 53 1,35 18 0,0 0-1,0-36 1,35 1-1,-17-54-15</inkml:trace>
  <inkml:trace contextRef="#ctx0" brushRef="#br0" timeOffset="125422.82">15187 6227 0,'-18'0'16,"-17"0"-1,0 52 1,0-16 0,-1 70-1,36-18 1,0-18-1,71-17 1,-18-53 0,141-88 31,-159 35-47,-35-35 15,0 35 1,-53-18-1,-17 54 1</inkml:trace>
  <inkml:trace contextRef="#ctx0" brushRef="#br0" timeOffset="126271.43">16298 6209 0,'0'-18'0,"0"1"16,0-1-16,0 36 62,0 17-46,0-17-16,0 52 31,0 54-15,-17-19 0,-1 1-1,18-71 1,0-17-16</inkml:trace>
  <inkml:trace contextRef="#ctx0" brushRef="#br0" timeOffset="126571.64">16598 6174 0,'0'0'0,"18"-18"16,-18 36 15,0-1-15,0 71 0,0-17-1,0 35 1,0-18-1,0-35 1,0-18 0,0-17-16</inkml:trace>
  <inkml:trace contextRef="#ctx0" brushRef="#br0" timeOffset="126837.83">16880 6279 0,'18'-35'16,"-18"18"-1,0-1 1,0 0 0,0 54-1,0 16 1,0 19-1,0-36-15,0 36 16,0 17 0,0-17-1,0-54-15</inkml:trace>
  <inkml:trace contextRef="#ctx0" brushRef="#br0" timeOffset="127254.13">17357 6244 0,'0'-17'15,"0"34"1,-71 36-1,18 18 1,0 34 0,53-34-1,0-53-15,0 35 16,53-18 0,35-35-1,-17-18 1,-18-35-1,0-17 1,-71-124 31,-35 158-31,0 19-1,18 17-15</inkml:trace>
  <inkml:trace contextRef="#ctx0" brushRef="#br0" timeOffset="128452.98">18256 6315 0,'18'-53'31,"0"35"-15,-18 36 15,0 17-15,0 53-1,0-17 1,17 52-1,-17-17 1,0-35 0,0-36-1</inkml:trace>
  <inkml:trace contextRef="#ctx0" brushRef="#br0" timeOffset="128736.18">18644 6279 0,'0'0'0,"18"-52"16,-18 34 0,0 36 15,18-1-31,-18 36 15,0 53 1,0-18 0,0 18-1,0-18 1,0-70 0</inkml:trace>
  <inkml:trace contextRef="#ctx0" brushRef="#br0" timeOffset="129019.38">19173 6262 0,'0'0'0,"0"17"47,0 1-47,0 53 16,0 34-1,0-34 1,0-36 0,0 36-1,0-1 1,0-52-16</inkml:trace>
  <inkml:trace contextRef="#ctx0" brushRef="#br0" timeOffset="129451.69">19544 6385 0,'0'-35'16,"0"17"-1,-18 36 1,-52 17 0,34 18-1,-17 18 1,53 17 15,0-18-15,53-52-1,-35 0-15,53-18 16,17-18 0,35-105 15,-123 70-15,-17-53-1,-19 71 1,-34 17-1,-18 36 1,52-1 0</inkml:trace>
  <inkml:trace contextRef="#ctx0" brushRef="#br0" timeOffset="129902.01">20779 6262 0,'0'0'0,"0"-18"31,0 36 0,0-1-31,0 19 16,0 17 0,0 52-1,0 19 1,0 52 15,0-140-15</inkml:trace>
  <inkml:trace contextRef="#ctx0" brushRef="#br0" timeOffset="130184.21">21167 6350 0,'0'-35'15,"0"17"1,0 36 0,0-1-1,0 19 1,0-1-16,0 35 16,-18 142 30,18-177-46,0-17 16,0 0 0</inkml:trace>
  <inkml:trace contextRef="#ctx0" brushRef="#br0" timeOffset="130467.41">21449 6438 0,'35'-35'16,"-35"0"0,18 35-16,-18-18 15,0 71 17,0 17-17,0 142 32,0-177-47,0-17 0,0 35 16,0-35-1,0-1-15</inkml:trace>
  <inkml:trace contextRef="#ctx0" brushRef="#br0" timeOffset="131066.84">22049 6438 0,'0'-17'16,"0"-1"-1,-18 18 16,-53 35-15,1 18 0,17 0-1,-18 53 1,54-18 0,17-17-1,53-36 1,-36-35-16,19 18 15,158-71 32,-159 0-47,0-18 16,-17 36-16,-18-36 16,0-35-1,-53 36 16,0 35-15,35 17 0,18 0-16</inkml:trace>
  <inkml:trace contextRef="#ctx0" brushRef="#br0" timeOffset="131400.07">22490 5997 0,'70'-88'47,"-35"88"-31,1 35-1,-1 18 1,-17-18-1,-1 54 1,1 87 0,-18 36-1,0-18 1,-18-53 0,-52 18-1,-54-36 1,-52-35-1</inkml:trace>
  <inkml:trace contextRef="#ctx0" brushRef="#br0" timeOffset="133780.76">17374 5768 0,'0'-18'15,"0"1"1,53-19 0,0 1-1,0 0 1,71-18 0,-1 0-1,18 18 1,177-18 31,-283 35-32,18 18-15,35 0 16,53 0 0,-53 0-1,71 0 1,-18 0-1,18 18 1,-71-1 0,53 1-1,0 0 1,0-1 0,-17 1-1,-36 0 1,36 17 15,123 35 0,-195-52-15,1 17 0,36 36-1,-1-18 1,0 17-1,-35-34 1,0-1 0,-18 18-1,18-36 1,-35 1 0,17 0-1,-35-1 1,35 1-1,18 17 48,-53-17-47,18-18 15,-18-18 47,0 1-62,0-1-1,0 0-15,-36-17 16,36 17-1,-17-17 1,-1 18 15,18 34 1,18-17-17,-1 18 1,19 35-1,-19-18 1,1-17 0,-18-1-1,-18 1 1,-52 0 0,-18-18-1,17 0 1,-35 0-1</inkml:trace>
  <inkml:trace contextRef="#ctx0" brushRef="#br0" timeOffset="134829.51">17392 5486 0,'-18'-18'31,"18"0"-15,-17 18 15,17 18-15,0 17-1,0 124 17,0-141-32,-18 52 15,18-17 1,0 18 0,0-18-1,18-36 1,35-17-1,-1 0 1,37-17 15,-54-1-31</inkml:trace>
  <inkml:trace contextRef="#ctx0" brushRef="#br0" timeOffset="136977.04">18344 5203 0,'0'0'0,"18"-17"0,0 17 15,-18-18 1,-36-17 15,-16 35-15,-19-18 0,36 36-1,17-18-15,18 18 16,0 17-1,53 18 1,0-18 0,-35-35-16,17 35 31,0-17-15,-35 0-1,-18-1 1,-34-17-1,-1 0 1,17-17 0,36-1-1,159-53 32,-124 54-47,18-19 16,-17 19-1,-19 17 1,-17 17 15,0 1 1,0 0-17,18 17 1,-1-17-1,1-18 1,17 0 0,-17 0-16,0-18 15,35 0 1,17-35 31,-52 53-16,-18 18-15,17 0-16,1-1 31,-18 1-31,18 0 16,17-1-1,-17-17 1,17 0-1,-35-17 1,18-1 0,-18-17-1,0-18 1,0 35 0,52 1 30,-34 17-46,35 0 16,0 17 0,35-17-1,-35 18 17,-35-18-17,-18-18 1,-53 1 15,0 17-15,18 17-1,17 1 1,18-1 0,0 1-1,123-18 32,-105 0-47,17-35 16,-17 17-1,-18-17 1,0 17 15,0 36 0,18-18-15,-1 18 0,36-1-1,-18 1 1,36-18 0,-36 0-1,18-35 1,-18-18 31,-35 70-16,0 1-15,-17 35-1,-1 17 1,18-17-1,0 35 1,0-17 0,0-36-1,0-17 1,0-36 0,0-17-1,-17-18 1,17-35-1,105-141 32,-87 211-47,70-17 16,-17 17 15,-1 18-15,-34 18-1,-36 17 1,0-17 0,-18-1-16,-17 1 15,-36 17 1,36-35-16</inkml:trace>
  <inkml:trace contextRef="#ctx0" brushRef="#br0" timeOffset="138975.46">5980 7814 0,'-18'0'16,"0"0"0,36 0 30,17 0-30,124 18 15,-71-18-15,-53 0-16</inkml:trace>
  <inkml:trace contextRef="#ctx0" brushRef="#br0" timeOffset="139217.63">5980 8008 0,'-18'18'0,"18"-1"31,18-17-16,-1 0 1,54 18 0,70-18-1</inkml:trace>
  <inkml:trace contextRef="#ctx0" brushRef="#br0" timeOffset="140818.76">7885 7814 0,'-18'0'31,"-17"0"-15,-36 18-1,-17 52 1,0 89 15,88-106-15,70 17-1,18-52 1,-52 0-16,52-18 16,53-18-1,-53-17 1,-52-18 15,-36 18-15,-36-36-1,-34 0 1,-19 36 0,37 0-1,34 35-15,-17 0 16,35 18 15</inkml:trace>
  <inkml:trace contextRef="#ctx0" brushRef="#br0" timeOffset="141273.09">8467 7902 0,'0'18'0,"-18"-1"31,18 1-31,-35 17 16,17 18-1,18 0 1,88 71 15,-35-107-15,35-17 0,-35-17-1,-17-1 1,-19-35-1,-17-17 17,-35 34-17,-36-34 1,-17 52 0,18 0-1,52 36 1</inkml:trace>
  <inkml:trace contextRef="#ctx0" brushRef="#br0" timeOffset="141556.29">8961 7955 0,'0'-18'16,"-18"18"31,18 18-32,0 17 1,0 18 0,0 53-1,35 18 1,0-19-1,1-52 1,-1-35-16</inkml:trace>
  <inkml:trace contextRef="#ctx0" brushRef="#br0" timeOffset="141989.6">9384 8043 0,'0'0'0,"0"-17"0,-18 34 31,1 1-15,-1 0 0,0 52-1,18 1 1,18-18-1,35 0 1,53-18 0,-18-35-1,18-18 1,-36-105 31,-70 70-47,-53-35 15,18 52 1,0 19-16,-18-1 31,-18 18-15,54 35 0,17-17-16</inkml:trace>
  <inkml:trace contextRef="#ctx0" brushRef="#br0" timeOffset="142572.01">10777 8079 0,'0'-18'16,"-17"18"0,17 18 15,-18-18-15,18 53-1,0-18 1,0 0-16,0 18 15,0 35 1,18-17 0,-1-54-16</inkml:trace>
  <inkml:trace contextRef="#ctx0" brushRef="#br0" timeOffset="142855.22">11007 8149 0,'17'-35'15,"-17"17"1,0 1 0,0 34 15,0 19-16,0 34 1,18-17 0,17 35-1,0-17 1,18-18 0</inkml:trace>
  <inkml:trace contextRef="#ctx0" brushRef="#br0" timeOffset="143138.42">11501 8149 0,'17'-35'15,"-17"17"1,0 36 15,0 0-31,0-1 16,0 54-1,18-1 1,-1-17 0,19 35-1,-36-70-15</inkml:trace>
  <inkml:trace contextRef="#ctx0" brushRef="#br0" timeOffset="143803.89">11994 8149 0,'0'-17'16,"-17"17"31,17-18-31,-18 18 15,1 0-16,17 18 1,-18-1 0,0-17-16,1 35 15,-19 36 1,19 0 0,17-1-1,35-35 1,36 1-1,17-36 1,0 0 0,-35-36 15,-18-17-15,-141-176 15,71 212-16,-36-19 1,-17 19-16</inkml:trace>
  <inkml:trace contextRef="#ctx0" brushRef="#br0" timeOffset="144603.46">13300 8255 0,'0'-18'16,"0"1"-1,0 34 48,0 1-63,0 0 15,0 140 17,0-122-17,0 34 1,35-52 0</inkml:trace>
  <inkml:trace contextRef="#ctx0" brushRef="#br0" timeOffset="144869.65">13582 8255 0,'0'-53'16,"18"35"-16,-1-17 31,-17 53 0,0 17-15,35 106 15,-35-106-31,36 18 16,-19-17 0,1-1-1</inkml:trace>
  <inkml:trace contextRef="#ctx0" brushRef="#br0" timeOffset="145104.81">13988 8255 0,'17'-35'15,"-17"17"1,18 36-1,-18-1 1,0 19 0,18 122 15,17-122-15</inkml:trace>
  <inkml:trace contextRef="#ctx0" brushRef="#br0" timeOffset="145552.13">14482 8308 0,'0'-35'16,"-18"35"-1,0 0 1,-52 17 0,-1 19-1,71 69 17,53-69-17,35-1 1,0-17-1,-52-36 1,17-17 0,-53-1-1,0-34 1,-18 17 0,0 35-1,-35 1 1,-35-1-1,35 18 1,53 18-16</inkml:trace>
  <inkml:trace contextRef="#ctx0" brushRef="#br0" timeOffset="146086.51">15699 8290 0,'-18'-17'16,"18"-1"15,-18 36-15,18-1-1,-17 1 1,17 17-16,0 0 15,0 54 1,0-1 0,17 0-1,1-53 1</inkml:trace>
  <inkml:trace contextRef="#ctx0" brushRef="#br0" timeOffset="146351.7">15928 8378 0,'0'-17'16,"0"-1"-16,0 1 16,0 34 15,18 1-16,-18 17 1,0 18 0,0 0-1,17 0 1,18 17 0</inkml:trace>
  <inkml:trace contextRef="#ctx0" brushRef="#br0" timeOffset="146634.9">16369 8449 0,'0'0'0,"18"-18"0,17-17 15,-35 17 16,17 18-31,-17 18 32,0 35-17,0 18 1,0-19 0,0 19-1,18-36-15</inkml:trace>
  <inkml:trace contextRef="#ctx0" brushRef="#br0" timeOffset="147084.22">16863 8449 0,'-18'0'31,"-35"18"-15,-17-1-1,-1 36 1,36 0-1,35-18 1,141 36 31,-106-71-31,18-18-16,18-17 31,-36-18-16,-35 0 1,0 18 0,-18 35-16,-17-18 15,-18 1-15</inkml:trace>
  <inkml:trace contextRef="#ctx0" brushRef="#br0" timeOffset="148682.35">4145 9701 0,'-35'-17'16,"17"-1"-1,-17-17 1,35 0 0,0 17-1,0-17 1,18 17-1,17 36 1,-18-1 0,1 36-1,-18 35 1,-35 1 0,-18-19-1,35-52-15,-17 35 16,-36 0 31,71-71-32,0 0 1,18 1 0,0-1-1,17 18 1,0 18-1,-17-18-15,17 17 16,18 36 0</inkml:trace>
  <inkml:trace contextRef="#ctx0" brushRef="#br0" timeOffset="148848.47">4533 9984 0,'0'-18'15</inkml:trace>
  <inkml:trace contextRef="#ctx0" brushRef="#br0" timeOffset="151345.25">5151 9754 0,'17'0'47,"-17"-17"-47,106-1 32,-35 0-17,17 1 1,-53-1-1,18 18 1,-35-18 0</inkml:trace>
  <inkml:trace contextRef="#ctx0" brushRef="#br0" timeOffset="151764.54">5433 9772 0,'0'35'15,"0"18"-15,0 18 16,17-18-1,1 0 1,-18-18 0,0-18 15,-18-17-15,-17 0-1,-18-17 1,0-1-1,36 18 1,34 0 15,1 0-15,158-17 15,-140-1-15</inkml:trace>
  <inkml:trace contextRef="#ctx0" brushRef="#br0" timeOffset="152211.87">5662 9895 0,'0'18'62,"18"0"-46,-1-1-1,-17 1-15,0 0 16,0 17 0,0-17 30,0-36-46,0-17 16,18-1 0,17-17-1,-35 36 17,18-1-32,17 0 31,0 36-16,18 17 1,-35 1 0,-18-1-1,0 18 1</inkml:trace>
  <inkml:trace contextRef="#ctx0" brushRef="#br0" timeOffset="152595.14">6015 9895 0,'17'0'31,"-17"18"-15,18 0-1,0 17 1,17 0 0,-17 18-1,-1-35 1,1-18 0,-18-18 15,0 1-31,18-89 47,-18 88-47,0 0 15,0 1-15,35-1 16</inkml:trace>
  <inkml:trace contextRef="#ctx0" brushRef="#br0" timeOffset="152768.26">6509 9948 0</inkml:trace>
  <inkml:trace contextRef="#ctx0" brushRef="#br0" timeOffset="154171.26">7144 9878 0,'0'-18'16,"0"0"-16,-53 18 16,0 0-1,-35 0 1,35 18-1,53 17 1,0-17 0,17-18-16,107 71 47,-89-54-32,-35 19 1,0-19-1,-17 18 1,-36-17 0,-18-18-1,36 0 1,35-18 0,17-17-1,54-18 1,17 0-1,-17 36 1,-1-36 0,-17 35-1,-35 36 32,-18-1-31,0 19-1,0 17 1,0-18 0,0 0-1,53-17 1,-18-18 0,18-18-1,0-17 1,-35 0-1,17-1 1,-18 19 0,-17-1-1,0 36 17,-17 70-1,17-53 0,17-35-31,19 18 16,17-1-1,0-34 1,-1-18 0,-34-1-1,35-34 1,0-36-1,0-18 1,-36 54 0,-17 17-1,0 35 1,-70 195 46,52-142-46,1 0-16,17 36 16,0 35-1,0-71 1,17 0-16,1 0 16,17-17-1,18-18 1,0-35-1,-18 17 1,-35-35 0,0 18-1,0 0 1,-35 35 0,-18 0 15,-17 35 0</inkml:trace>
  <inkml:trace contextRef="#ctx0" brushRef="#br0" timeOffset="154309.35">8237 10001 0</inkml:trace>
  <inkml:trace contextRef="#ctx0" brushRef="#br0" timeOffset="155874.47">8696 9984 0,'0'17'31,"0"1"-15,-35 17 0,35 0-1,-53 1 1,35-19-1,18 1 1,0-36 15,0 1-31,18-1 16,35-52 0,-18-1 15,-17 36-16,-1 17 1,-17 36 0,18-1-1,17 36 1,53 35 31,-70-88-47,17 0 15,-17-17 1,0 17-16,-1-18 16,-17-35-1,0-17 1,0 17 0,0 17-1,0 1 16,0 53-15,18-1 0,17 19-1,0-19 1,1 19 0,-1-1 30,-35 0-46,0-17 16,0 35 0,0-18-1,0-17 1,0-1 0,35-17-1</inkml:trace>
  <inkml:trace contextRef="#ctx0" brushRef="#br0" timeOffset="156081.62">9313 9772 0,'-35'-18'0,"0"1"31,17 17-15,18 17 0,18-17 15</inkml:trace>
  <inkml:trace contextRef="#ctx0" brushRef="#br0" timeOffset="156568.97">9472 9648 0,'0'18'16,"0"0"0,-35 35-1,17 17 1,-17 160 15,35-195-15,0-18-16,18 19 15,34 17 1,19-53 0,-53 0-1,35-18 1,-53-17 15,0-1-15,0 19-1,-36-1 1,-17 18 0,36 0-1,-1 18 1,89-1 15</inkml:trace>
  <inkml:trace contextRef="#ctx0" brushRef="#br0" timeOffset="157140.37">9895 9842 0,'0'-52'16,"18"-1"0,-18 0-1,0 35 1,0 0 0,0 36-1,0 17 1,-35 36-1,-1 35 1,36 105 31,0-158-47,18 0 16,-18-35-1,18-18 1,-1 0 15,36-35-15,-17-1-1,-19 1 1,1 17-16,-18 1 16,-53-18 15,35 52-16,-17 1 1,17-1 0,89 1 31,-36-18-47,1 0 15,-1-18 1</inkml:trace>
  <inkml:trace contextRef="#ctx0" brushRef="#br0" timeOffset="158256.16">10372 9684 0,'17'-36'31,"-17"19"-31,0 34 31,-17 1-15,-1 35 0,-17 35-1,-1 18 1,19 0 0,17-53-1,0 0 1,0-18-1,17-17 1,1-36 0,35-17-1,-18-1 1,-35 1 31,0 53-32,18-18 1,17 17 0,18-17-1,-18 0 1,36-17 0,-18-18-1,-18-1 1,-17 19-1,-1-19 1,-17 19 0,-17 17-1,-36 17 1,35 1-16,-17 17 16,17 142 30,36-160-30,35 1 0,35 0-1,0-18 1,18-36 0,-35 1-1,-1-36 1,1 19-1,-71-19 1,0 36 0,-36 17-1,-16 18 1,-1 0 0,53 35-1,70 106 32,-52-123-31,-1 0-16,-17-1 15,18 19 1,-18-19 0,-18 1-1,-17-18-15</inkml:trace>
  <inkml:trace contextRef="#ctx0" brushRef="#br0" timeOffset="176537.26">11977 9666 0,'0'-18'15,"-18"18"32,1 0-31,17 18-16,-53 17 15,-18 54 1,0 16 0,19-34 15,-1 52-15,35 1-1,18-1 1,35-52-1,-17-53-15,52 34 16</inkml:trace>
  <inkml:trace contextRef="#ctx0" brushRef="#br0" timeOffset="177518.95">12506 9895 0,'-18'0'31,"1"0"-31,-36 18 32,-18 17-17,18 1 1,36-19-16,-36 36 15,35 18 1,18-1 0,35-17-1,18-35 1,35-1 0,-17-52-1,-18-18 1,-53-88 31,0 106-47,-35-18 15,-1 18 17,36 17-17</inkml:trace>
  <inkml:trace contextRef="#ctx0" brushRef="#br0" timeOffset="177965.27">12788 9931 0,'0'17'0,"-53"1"15,-70 123 32,123-123-47,0-1 16,0 19 0,17 17-1,54-36 1,-18-17-1,35-17 1,0-19 0,-52-34-1,-36 17 1,0 18 0,-53-1-1,-18 19 1,18-1-1</inkml:trace>
  <inkml:trace contextRef="#ctx0" brushRef="#br0" timeOffset="178225.46">13123 9931 0,'53'-18'15,"0"0"1,-35 1 0,-18 34 15,0 1-15,-35 35-1,17 0 1,0-18-16,18 18 15,-17 35 1,-1-17 0,18-36-1</inkml:trace>
  <inkml:trace contextRef="#ctx0" brushRef="#br0" timeOffset="178635.75">13511 10001 0,'-17'18'31,"-19"0"-15,1 34-1,0 19 1,17-18 0,18 0-1,106 17 32,-35-87-31,-1-1-1,1-35 1,-18 0 0,-53-17-1,0 52 1,0 0-16,-36 1 16,-34 17-1,52 0-15</inkml:trace>
  <inkml:trace contextRef="#ctx0" brushRef="#br0" timeOffset="179568.41">14746 10001 0,'0'-17'16,"0"-1"-1,18 0 1,-18 36 15,0 0-31,0 17 16,-18 0-16,18 18 16,-35 71 15,17-54-16,-17 106 17,17-176-32</inkml:trace>
  <inkml:trace contextRef="#ctx0" brushRef="#br0" timeOffset="179854.62">14940 10037 0,'0'-18'0,"18"0"16,-18 36 15,0 17 0,-18 53-15,-35 124 15,36-124-15,17-35 0</inkml:trace>
  <inkml:trace contextRef="#ctx0" brushRef="#br0" timeOffset="180183.85">15275 10072 0,'18'-18'16,"-36"53"15,-17 18-15,0 36-1,17-19 1,-17 36-1,35-18 1,0-35 0</inkml:trace>
  <inkml:trace contextRef="#ctx0" brushRef="#br0" timeOffset="180629.16">15628 10125 0,'-18'0'31,"-52"35"-15,52 0-1,-17-17-15,-18 52 16,18 19-1,35-36 1,0-18-16,35 0 16,36 0-1,17-52 1,0-19 0,-35-16-1,0-19 16,-36 0-15,-17 19 0,-70 16-1,17 36 1,-71 0 15</inkml:trace>
  <inkml:trace contextRef="#ctx0" brushRef="#br0" timeOffset="181424.73">16598 10089 0,'0'-17'16,"0"34"31,0 1-32,0 0-15,0-1 16,-17 54 0,-1-1-1,18 36 1,0 18 15</inkml:trace>
  <inkml:trace contextRef="#ctx0" brushRef="#br0" timeOffset="181716.94">16986 10089 0,'0'0'0,"0"-17"0,18 17 15,-18-18 1,0 36 0,0-1-1,-35 54 1,35 17-1,-36 89 17,19-125-17,17-16 1</inkml:trace>
  <inkml:trace contextRef="#ctx0" brushRef="#br0" timeOffset="182016.15">17304 10160 0,'17'-18'16,"-17"36"15,-35 105 16,17-87-47,1-1 0,17 36 16,-18-1-1,18-17 1</inkml:trace>
  <inkml:trace contextRef="#ctx0" brushRef="#br0" timeOffset="182714.65">17727 10160 0,'-18'0'31,"1"18"-31,-142 140 47,124-122-47,17 52 16,18 0-1,35-70 17,36-1-17,0-34 1,34-36 0,-52 0-1,0-35 1,-35-1-1,-36 19 1,-70 35 0,35 35-1,18 0-15</inkml:trace>
  <inkml:trace contextRef="#ctx0" brushRef="#br0" timeOffset="183397.13">18732 10178 0,'0'-18'0,"0"36"47,-17-1-32,-71 177 32,52-70-31,1-54 0,0 1-1,35-36 1,0-17-16</inkml:trace>
  <inkml:trace contextRef="#ctx0" brushRef="#br0" timeOffset="183680.33">19015 10231 0,'35'-18'15,"-17"18"32,-18 18-31,-18 34 0,-53 90-1,36-54 1,18-18-1,17-52-15,-18 35 16,18-18-16</inkml:trace>
  <inkml:trace contextRef="#ctx0" brushRef="#br0" timeOffset="184278.76">19332 10319 0,'0'-18'16,"0"36"31,0-1-31,0 1-1,-17 0 1,17-1-16,-18 1 15,18 35 1,-18-18 15,-17 71 1,35-88-32,-18-1 15,1 36 1,17-18-1,0-17 1,0-36 31,0 1-31,0-1 15</inkml:trace>
  <inkml:trace contextRef="#ctx0" brushRef="#br0" timeOffset="184862.17">19756 10301 0,'-18'18'31,"0"-1"-15,-17 19 0,-88 158 15,123-159-31,0-17 15,0 17-15,0 0 16,35 18 0,0-53-1,36 0 1,-1-35 0,1-18-1,-54-18 1,19 1-1,-36-1 1,-36 18 0,-17 18 15,18 35-15,18 0-16</inkml:trace>
  <inkml:trace contextRef="#ctx0" brushRef="#br0" timeOffset="185228.43">20179 10072 0,'0'-18'16,"0"36"15,0 35-15,0 53-1,0-1 1,0-34-16,-18 299 31,-17-264-15,-36 35-1,1-53 1,-36-17 0</inkml:trace>
  <inkml:trace contextRef="#ctx0" brushRef="#br0" timeOffset="189725.63">12100 10566 0,'0'17'16,"18"-17"15,0 0-15,17 18-1,-18-18-15,19 0 16,70 18 0,-89-18-1,71 17 1,-17-17-1,-36 0 1,1 18 0,-19-18-1,18 0 1,-17 0 0,0 0-1,-1 0 16,1 0 16</inkml:trace>
  <inkml:trace contextRef="#ctx0" brushRef="#br0" timeOffset="190639.28">12030 10918 0,'17'0'31,"1"0"-15,0 0-16,-1 36 15,19-1 17,-19 18-17,-17-18 1,0 0-16,0 54 31,0-72-15,-35-17-1,35-35 17,0-18-17,53 0 1,-18 18 0,36 0-1,-18-1 1</inkml:trace>
  <inkml:trace contextRef="#ctx0" brushRef="#br0" timeOffset="191671.01">13212 10654 0,'0'-18'16,"0"1"31,-18 17-16,0 0-15,1-18-1,34 36 17,1-18-17,17 0 1,18 17-1,71 1 17,-72 0-17,-34-18-15,0 0 16,17 0 0</inkml:trace>
  <inkml:trace contextRef="#ctx0" brushRef="#br0" timeOffset="192737.77">13159 10971 0,'17'0'15,"1"18"17,17 0-17,-35 17 1,18 0-1,-1 18 1,-17-18 0,0-17 15,0-36 16,0 1-32,0-1 17,0 0-1,18 18 0,-18-17 0,18 17 1,-18-18-17,0 1 17,0-1-1,-18 18-16,0 0 1,1 0-16,-18 0 16,-18 18-1,0 17 1,-18 106 31,71-106-47,0 18 15,53 0 1,-18-35 0,18-1 15,18-17-15,-36-17-16</inkml:trace>
  <inkml:trace contextRef="#ctx0" brushRef="#br0" timeOffset="194069.72">13582 10142 0,'-18'0'47,"1"0"-31,17-17 46,0-1 1,-18 18-1,18-18-30,-18 18 30,36-17 16,0 17-62,-1 0 0,1 0-1,0 0 1,-18 17-16,17-17 15,1 0 1,-1 0 15</inkml:trace>
  <inkml:trace contextRef="#ctx0" brushRef="#br0" timeOffset="-201994.25">12612 11589 0,'-18'0'15,"-70"17"16,70-17-15,-35 18 0,36 0-1,-1-18-15,18 35 16,-18-17 0,18 17-1,0-18 1,18-17-1,17 18 1,1-36 0,-1 1-1,-17-1 1,-18-17 15,35 0-15,-35 17 15,0 36 0,0 17-15,0 18 0,0-36-16,0 54 15,0-18 1,18 18-1,-18-19 1,0-34 0,-36 0-1,-17-1 1,0-17 15,18 0-31</inkml:trace>
  <inkml:trace contextRef="#ctx0" brushRef="#br0" timeOffset="-200534.21">14517 10654 0,'0'18'46,"0"-1"-14,17-17-32,1 0 15,17 18 1,18-18 0,0 17-1,18-17 16</inkml:trace>
  <inkml:trace contextRef="#ctx0" brushRef="#br0" timeOffset="-199776.67">15240 10795 0,'-18'0'32,"18"18"14,18-18-30,53 0 0,17 17-1,-35-17 1,35 0 0,-18 18-1,-52-18 1</inkml:trace>
  <inkml:trace contextRef="#ctx0" brushRef="#br0" timeOffset="-198718.92">14499 10954 0,'0'17'47,"35"-17"-31,-35 18-1,18 0 1,0 17 0,-18 0-1,0 0 1,0-17 0,0-36 30,0 1-30,0-1-16,0 1 16,35-36-1,0 17 1,-17 1 0,0 35-1</inkml:trace>
  <inkml:trace contextRef="#ctx0" brushRef="#br0" timeOffset="-197632.15">15452 11042 0,'-18'0'15,"0"0"-15,1 0 16,-36 0 0,0 18-1,0 17 1,35-18 0,18 19-1,0-1 1,53 0-1,-17-35 17,-19 0-32,89 0 31,-88 0-15</inkml:trace>
  <inkml:trace contextRef="#ctx0" brushRef="#br0" timeOffset="-182563.36">14834 11712 0,'0'18'78,"0"-1"-62,0 1-16,-17 17 15,17 1 1,-18 17-1,0 0 1,18-36-16</inkml:trace>
  <inkml:trace contextRef="#ctx0" brushRef="#br0" timeOffset="-182124.05">14817 11659 0,'17'0'0,"36"0"31,-35 0-31,52 36 16,-17-19-1,18 36 1,-18 0 0,-53-18-1,0 36 1,-35-18 0,-36-18-1,0-17 1,-17-18 15,18 0-15,17 0-1,35 0 1,18-18-16</inkml:trace>
  <inkml:trace contextRef="#ctx0" brushRef="#br0" timeOffset="-181132.35">16581 10901 0,'105'17'16,"89"36"-1,18 0 1,0 0 0,-71-18-1,-88-17-15,35 0 16,-17-1-1,-89-17 32,0 0-31,18-17 0,-17 17-16</inkml:trace>
  <inkml:trace contextRef="#ctx0" brushRef="#br0" timeOffset="-180333.78">18574 11430 0,'17'0'47,"1"18"-31,0-18-16,105 35 15,36 0 1,-36 0 15,-70-35-31,71 36 16,17-19 0,-18 1-1,-52 0 1</inkml:trace>
  <inkml:trace contextRef="#ctx0" brushRef="#br0" timeOffset="-179683.31">16969 11553 0,'-18'0'31,"18"18"-15,0 0-1,-35 35 1,17 35 0,0-53-1,-35 124 32,53-141-47,0-1 16</inkml:trace>
  <inkml:trace contextRef="#ctx0" brushRef="#br0" timeOffset="-179367.09">16880 11712 0,'18'-35'15,"0"0"1,-1 17 0,19 18-1,-1 18 1,0-1 0,0 54-1,1-18 1,-89 88 31,35-141-32,-70 18 1,17-1 0,18-17-1,18-17-15</inkml:trace>
  <inkml:trace contextRef="#ctx0" brushRef="#br0" timeOffset="-178967.81">18239 11977 0,'0'17'16,"0"1"-1,0 0 1,-36 35 0,1 17-1,0 1 1,17-36 0,18 18-1,0-35 1</inkml:trace>
  <inkml:trace contextRef="#ctx0" brushRef="#br0" timeOffset="-178638.57">18168 12012 0,'18'-18'16,"-1"-17"-1,36 35 1,18 18 0,-36-1-1,-17 1-15,-1 17 16,-17 54 0,0-37-1,-35 1 1,0-17-1,-18-19 1,-18 1 0,1-36 15</inkml:trace>
  <inkml:trace contextRef="#ctx0" brushRef="#br0" timeOffset="-176995.4">5080 12700 0,'0'18'16,"-18"-18"-16,1 17 31,34-17 0,1 0-15,17 18-1,18-18 1,88 18 15,-105-18-15,-19 17 0,1-17-16</inkml:trace>
  <inkml:trace contextRef="#ctx0" brushRef="#br0" timeOffset="-176686.18">5080 12965 0,'-18'17'16,"18"1"15,18-1-15,17-17-1,-17 0-15,35 0 16,35 0-1,-17 0 1,-1 0 0</inkml:trace>
  <inkml:trace contextRef="#ctx0" brushRef="#br0" timeOffset="-173379.83">6262 12788 0</inkml:trace>
  <inkml:trace contextRef="#ctx0" brushRef="#br0" timeOffset="-173024.58">6279 12647 0,'0'-18'16,"0"36"15,0 0-15,0 35 0,-17 52-1,17-34 1,-18 52-1,18 36 32,0-141-31</inkml:trace>
  <inkml:trace contextRef="#ctx0" brushRef="#br0" timeOffset="-172441.17">6615 12718 0,'0'17'32,"-18"-17"-17,0 36 1,-35 52-1,36 0 1,-1-18 0,18 19-1,35-36 1,1-36 0,17-17-1,-36-17 1,18-36-1,1 0 1,-36-35 15,-18-54 1,18 125-32,-18-1 15,18 1 1,0-1-1,-17 18 1</inkml:trace>
  <inkml:trace contextRef="#ctx0" brushRef="#br0" timeOffset="-171956.82">7073 12735 0,'-17'18'47,"-19"17"-32,1 36 1,-18 17 0,53 0-1,0-53 1,0-17-16,18 17 16,35 1-1,17-36 1,-17-36-1,-18 1 1,1-36 15,-19 1-15,-17-1 0,-70 1 30,70 52-46,-18 18 16</inkml:trace>
  <inkml:trace contextRef="#ctx0" brushRef="#br0" timeOffset="-171492.49">7444 12718 0,'17'-36'47,"-17"54"-16,0 0-15,0 17 0,0 53-1,0 36 1,-17-19-1,-1-52 1,0-17-16,18-1 16,-17 18 15,17-36-15</inkml:trace>
  <inkml:trace contextRef="#ctx0" brushRef="#br0" timeOffset="-168728.53">8484 12806 0,'0'-18'16,"0"36"46,0-1-46,0 19-16,0-19 15,0 72 1,0 105 31,0-159-31,0 0-16,0 0 31</inkml:trace>
  <inkml:trace contextRef="#ctx0" brushRef="#br0" timeOffset="-168179.14">8855 12841 0,'-18'18'47,"0"-18"-47,1 17 15,17 1-15,-53 35 16,18 17 0,-1 19-1,36-36 1,0-36-16,0 36 16,36-18-1,17-35 1,-18 0-1,18-35 1,-18-18 0,-35 0-1,0-88 32,0 124-31,-18-1-16,18 0 15,-17 1 1</inkml:trace>
  <inkml:trace contextRef="#ctx0" brushRef="#br0" timeOffset="-167795.87">9066 12823 0,'0'18'47,"0"0"-31,0 35-1,0 35 1,0-18 0,0-17-1,0 0 1,0-17-1,0-19 1,0 1 0</inkml:trace>
  <inkml:trace contextRef="#ctx0" brushRef="#br0" timeOffset="-167168.42">9472 12823 0,'0'18'47,"-18"-18"-32,-70 88 17,71-52-17,-1-1-15,0 18 16,18 35 0,0-35-1,53-18 1,0-35-1,18 0 1,-18-35 0,-36 0-1,1-18 1,-18-18 0,-18 1-1,1 34 16,-19 19-15,-34-1 15</inkml:trace>
  <inkml:trace contextRef="#ctx0" brushRef="#br0" timeOffset="-152194.77">8484 13053 0,'-17'0'16</inkml:trace>
  <inkml:trace contextRef="#ctx0" brushRef="#br0" timeOffset="-151318.15">8467 13053 0,'17'0'63,"1"0"-48,0 17 1,17-17 0,18 0-1,-18 0 1,-17 0-16,35 0 16,70 0 30,-105 0-30,-1 0 0,19 0-1,-1 0 1,0 0 0,-17 0-1,17 0 1,0 0-1,-17 0 1,0 0 0,17 0-1,0 0 1,-17 0 0,17 0 15,53 0 0,-70 0-15,0 0-1,17 0 1,0 0 0,0 0-1,-17 0 1,0 0-1,-1-17 1,1 17 0,0 0-1,17 0 17,-17 0-1,-1 0-16,18 0 17</inkml:trace>
  <inkml:trace contextRef="#ctx0" brushRef="#br0" timeOffset="-149813.08">8520 13141 0,'0'18'0,"17"-18"16,89 17 15,-53-17-15,-18 0-1,1 0-15,-1 0 16,18 0 0,17 0-1,-34 0 1,-1 0 0,18 0-1,-18-17 1,0 17 15,1 0-15,16 0-1,-16 0 1,-1 0 0,71-18 30,-88 18-46,-1 0 16,1 0 0,-1 0-1,1 0 17,0 0-1,-18-18-31,17 18 31,1 0 16</inkml:trace>
  <inkml:trace contextRef="#ctx0" brushRef="#br0" timeOffset="-149048.54">8572 13035 0,'36'0'16,"-1"18"-16,53-18 16,18 0-1,53 0 1,-53 0-1,52 0 17,-52-18-17,-35 18 1,-54 0 0</inkml:trace>
  <inkml:trace contextRef="#ctx0" brushRef="#br0" timeOffset="-147533.46">10530 12947 0</inkml:trace>
  <inkml:trace contextRef="#ctx0" brushRef="#br0" timeOffset="-147400.37">10530 12947 0</inkml:trace>
  <inkml:trace contextRef="#ctx0" brushRef="#br0" timeOffset="-145135.77">10530 12947 0,'18'0'344,"-18"18"1218,0-1-1562,0 1 16,0 17 0,0 0-1,0 18 1,0 0-1,0-35 1,0 0 0,0-1-1,0 1 17</inkml:trace>
  <inkml:trace contextRef="#ctx0" brushRef="#br0" timeOffset="-144780.52">10689 12965 0,'0'0'0,"0"-18"15,0 36 32,0-1-47,0 18 32,0 1-17,0 34 1,18 1-1,-1-18 1,-17-18 0,0 0 15</inkml:trace>
  <inkml:trace contextRef="#ctx0" brushRef="#br0" timeOffset="-144234.12">10936 13035 0,'0'18'47,"0"-1"-31,-35 72 0,17-72-1,18 1-15,0 17 16,35 18-1,36-18 1,-36-17 0,18-18-1,-18-35 1,-17-1 15,-18-16-15,0 16-1,-18-34 1,-34 34 0,16 1-1,1 17 1,17 36 31</inkml:trace>
  <inkml:trace contextRef="#ctx0" brushRef="#br0" timeOffset="-143852.84">11271 12947 0,'0'18'78,"0"-1"-78,0 36 16,0-18-1,0 54 1,36-19 0,-36-35-1,0-17-15,17 0 16,-17 17 0,18-17 15</inkml:trace>
  <inkml:trace contextRef="#ctx0" brushRef="#br0" timeOffset="-142627.98">10513 13017 0,'0'18'62,"0"0"-31,17-1-31,-17 1 16,18 17 0,-18 36-1,0-36 1,18 36 0,-18-1-1,0-34 1,0-19-1,0 1 1,0-36 62</inkml:trace>
  <inkml:trace contextRef="#ctx0" brushRef="#br0" timeOffset="-140024.12">12771 12982 0,'17'0'16,"-17"-17"-1,0 34 1,0 1-16,0 17 16,0 53-1,18-17 1,-1 17-1,-17 0 1,0-17 15,18-36-15</inkml:trace>
  <inkml:trace contextRef="#ctx0" brushRef="#br0" timeOffset="-139716.9">13106 13070 0,'0'0'0,"17"-17"0,-17 34 46,18 1-46,-18 17 16,0 54 15,18-1-15,-1 0 0,1-35-1,0 17 1</inkml:trace>
  <inkml:trace contextRef="#ctx0" brushRef="#br0" timeOffset="-139024.41">13547 13141 0,'0'-18'0,"0"36"16,-36-18 15,-17 53-15,1 17 0,52 19-1,0-36 1,35-1-1,141-34 17,-123-36-17,-35-17 1,-1-18 0,-17 36-16,0-36 15,-35-18 1,-35 1-1,34 52 1,-17 0 15,36 1-15</inkml:trace>
  <inkml:trace contextRef="#ctx0" brushRef="#br0" timeOffset="-138741.21">13935 13017 0,'0'18'31,"0"0"-31,0 17 15,0 53 1,0 0 15,17 1-15,-17-36 0,36 17-1,-36-52-15</inkml:trace>
  <inkml:trace contextRef="#ctx0" brushRef="#br0" timeOffset="-138291.89">15011 13070 0,'0'-17'0,"0"34"47,0 36-31,0-17-1,0 52 1,0-35-1,0-36-15,0 36 16,0 0 0,0-18-1</inkml:trace>
  <inkml:trace contextRef="#ctx0" brushRef="#br0" timeOffset="-137942.64">15311 13088 0,'17'-35'31,"-17"52"0,18 19-31,-18 34 16,0 1-1,0 17 17,0-17-17,17-1 1,-17-35-1,0-17-15,18 0 16,-18-1-16</inkml:trace>
  <inkml:trace contextRef="#ctx0" brushRef="#br0" timeOffset="-137426.28">15875 13212 0,'0'-18'16,"0"0"0,0 1-1,-18 17 1,-17 17-1,-18 36 1,0 0 0,36 0-1,-1-35-15,18 35 16,0-1 0,35-16-1,18-19 1,35-70 31,-70 53-32,0-70 1,-18 35 0,0-71-1,0 71 1,-36 17-1,36 0 1,-35 18 0</inkml:trace>
  <inkml:trace contextRef="#ctx0" brushRef="#br0" timeOffset="-137034">16245 13123 0,'0'18'31,"0"0"-15,-35 35 0,0 35-1,17-35 1,1-18-16,17 35 16,-18 19-1,18-19 1,0-35-1,0-17 1</inkml:trace>
  <inkml:trace contextRef="#ctx0" brushRef="#br0" timeOffset="-129516.65">3687 14093 0,'17'0'78,"1"0"-78,-1 0 16,1 18 0,17 0-1,1 17 1,-36 71 15,-18-71-15,-17 0-1,-1-17 1,36 0-16,18-18 47,0-18-47,35 18 15,-18 0 1,35 35 0,1 1-1,-36-1 17,-35 0-17,-17 0 1,-19 18-1,-105-17 32,106-36-47,17 0 16,-17 0 0</inkml:trace>
  <inkml:trace contextRef="#ctx0" brushRef="#br0" timeOffset="-128202.72">4110 14658 0,'0'-18'15,"17"18"16,1-17-15</inkml:trace>
  <inkml:trace contextRef="#ctx0" brushRef="#br0" timeOffset="-128119.66">4163 14605 0</inkml:trace>
  <inkml:trace contextRef="#ctx0" brushRef="#br0" timeOffset="-128035.6">4163 14623 0,'0'17'16,"0"1"31</inkml:trace>
  <inkml:trace contextRef="#ctx0" brushRef="#br0" timeOffset="-127519.23">5027 14393 0,'0'-17'16,"0"34"15,0 1-15,0 0-16</inkml:trace>
  <inkml:trace contextRef="#ctx0" brushRef="#br0" timeOffset="-127158.98">5045 14499 0,'0'18'16,"0"17"-16,0-17 15,0-89-15,0 159 47,0-105-47,0-1 16,0-52 15,0 34-31,0-17 16,0-17-1,17 34-15,1 1 16,17-18 0,1 71 15,-36 0-15,52 34-1,1 19 1,0 17-1,-17-52 1,-19 52 31</inkml:trace>
  <inkml:trace contextRef="#ctx0" brushRef="#br0" timeOffset="-127002.87">5080 14517 0,'18'0'0</inkml:trace>
  <inkml:trace contextRef="#ctx0" brushRef="#br0" timeOffset="-126936.83">5292 14517 0,'35'-18'0,"53"1"16</inkml:trace>
  <inkml:trace contextRef="#ctx0" brushRef="#br0" timeOffset="-126421.45">5821 14358 0,'0'-18'15,"0"36"-15,0-53 16,-18 35-16,-17 0 16,-18 0-1,-18 35 1,19 0 0,16 1-1,36-1 1,18 0-1,35-17 1,0-18 0,-18 0-1,0-88 32,-35 35-31,0-18-1,-35-17 1,35 17 0,0 36-1,-18 35 17,18 35-17,0 54 1,36-19-1,-19-52-15,19 52 16,34 19 0,-52-72-1</inkml:trace>
  <inkml:trace contextRef="#ctx0" brushRef="#br0" timeOffset="-125905.09">6244 14340 0,'-17'-17'15,"-36"-1"1,0 36 0,17-1-1,19 1-15,-1 17 16,0 1-1,18 17 1,53-18 0,-17-18-1,52-17 1,-53-35 0,18-159 30,-53 159-30,0-53 0,0-18-1,-18 35 1,1 54 0,-1 17-1,18 53 1,-17 35-1,17 18 1,17 17 0,18-52-1,-17-1 1</inkml:trace>
  <inkml:trace contextRef="#ctx0" brushRef="#br0" timeOffset="-125332.68">5009 14534 0</inkml:trace>
  <inkml:trace contextRef="#ctx0" brushRef="#br0" timeOffset="-125205.59">5009 14534 0,'36'0'15,"-1"-17"1,18 17 0,35-18-1,-17-17 1,17 17-1,-53 18 1</inkml:trace>
  <inkml:trace contextRef="#ctx0" brushRef="#br0" timeOffset="-124089.8">6897 14393 0,'0'-17'15,"0"-1"1,17 18-1,19 0 1,-1 18 15,18 17-15,-35 0 0,-1-17-16,18 70 31,-35-70-16,0-36 32,0 0-47,-17 1 16,17-36 0,0-18-1,35 36 1,0 0-1</inkml:trace>
  <inkml:trace contextRef="#ctx0" brushRef="#br0" timeOffset="-123274.22">7338 14252 0,'-36'124'47,"19"-71"-31,34 0-1,19-36 1,-19-17-16,1 18 16,35-18-1,-35-18 1,-1-17-1,-17 0 17,-17-18-17,-19 0 1,19-18 0,17 54-1,0-19 1,35 19-1,88 17 32,-105 0-47,0 35 16,-1 18 15,-17-18-31,18 36 16,-18-36-1,35 0 17,1-17-17,-19-18 1,18-18 0,1-17-1,-1-18 1,-35-18-1,0 19 1,0-1 31,-18 70-31,18 19-1,0 52 16,18-35-31,35 17 16,-18-34 15,-17-19-31,-1 1 16,1-18-16</inkml:trace>
  <inkml:trace contextRef="#ctx0" brushRef="#br0" timeOffset="-122258.49">7990 14305 0,'0'-18'16,"0"1"31,18 17-47,0 35 15,-18 0 16,17 18-31,-17-17 16,18-1 15,-18-17-15,0-36 15,18 0-31,-18 1 16,17-36-1,1 0 1,17 17 0,-35 19-1,35 70 32,-35-36-47,36 36 16,-19-17-1,36 17 17,-17-36-17,-1-17 1,0-17 0,18-19-1,0-17 1,-18 18-1,-35 0 1,0 17 0,-17 0-1,-1 18 1,-88 71 31,106-53-47,0 17 15,18-17 17,17-1-17,-17-17-15,17 0 16,18-17 0,0-19-1,-36-34 1,-17 17-1,0-35 1,0-36 0,-17 36-1,17 53 1,0-1 0,-18 125 30,18-54-30,0 35-16,35 54 16,1-1 15,-1 1-15,-17-71-16</inkml:trace>
  <inkml:trace contextRef="#ctx0" brushRef="#br0" timeOffset="-121285.8">9243 14182 0,'0'-18'16,"0"0"-1,0 36 16,0 0-15,0-1 0,0 36-1,0 18 1,0 35 0,0-53-1,0-36-15,0 36 16,0 0-1,17-35 1,1-18 0</inkml:trace>
  <inkml:trace contextRef="#ctx0" brushRef="#br0" timeOffset="-120076.95">9472 14287 0,'0'18'31,"-18"-18"-31,1 18 16,-18 17 0,-36 0-1,18-17 1,35 0-1,1-18-15,34 0 79,1 0-79,0 17 15,17-17 1,18 36-1,17-19 1,-17-17 0,0 18-1,-17-18 1,-19-18 0,1 1-1,-1-1 1,1-35-1,-18 0 1,0 0 0,0 35-1,-70-17 32,52 53-31,-17-1-1,17 1-15,18 17 16,-18 18 0,36 0-1,17-17 1,18-1 0,18-18-1,-18-17 1,17-35-1,-35 0 1,1-18 0,-19-18-1,-17 18 17,0 18-1,0 53-31,0 17 31,0 18-15,0-35-16,36-1 15,-1 19 1,-17-19 0,35-17-1,-1-17 1,19-36-1,-53 17 1,-18 1 0,0 0-1,-18 35 1,0 17 15,-17 213 0,35-195-15,-18 106 0,18-70-1,-17 35 1,-1-18 0,-17-53-1,17-17 1,-17-18-1,0 0 1</inkml:trace>
  <inkml:trace contextRef="#ctx0" brushRef="#br0" timeOffset="-117380.03">11236 14093 0,'-18'0'0,"-17"36"15,-36 17 1,19 0 0,34-18-16,-53 53 15,18 53 16,36 18-15,34-36 0,19-70-1,52 18 1,35-36 0,-87-35-16</inkml:trace>
  <inkml:trace contextRef="#ctx0" brushRef="#br0" timeOffset="-115083.39">11536 14376 0,'0'-18'16,"17"0"0,-17 1-1,0-1-15,0 36 47,0-1-31,0 19-16,0 17 15,0 52 17,0 54-1,-17-124-31,17 1 16,0-19-1,0 1 1</inkml:trace>
  <inkml:trace contextRef="#ctx0" brushRef="#br0" timeOffset="-114611.05">11712 14464 0,'18'-35'15,"-18"17"-15,17-17 16,-17 17-1,-35 53 32,-35 71-15,34-71-17,1 18 1,0-17-1,17-36 1,36 0 47,-1 0-48,1 0-15,17 17 16,18 19-1,35-1 1,-35 0 15,0 0-15,-17 1 31</inkml:trace>
  <inkml:trace contextRef="#ctx0" brushRef="#br0" timeOffset="-85785.57">12100 14658 0</inkml:trace>
  <inkml:trace contextRef="#ctx0" brushRef="#br0" timeOffset="-85379.28">12100 14640 0,'0'-17'16,"0"34"-16,0-52 31,0 17 0,-17 18-15,-1 0-1,-35 36 1,0-1 0,0 18-1,53 0 1,-17 70 15,17-105-15,0-1-1,53-17 1,-1-17 0,19-18-1,-53-1 16,-1 19-31,1-19 16,-18-17 0,0 1-1,0 16 1,0 19 0,-18-1-1</inkml:trace>
  <inkml:trace contextRef="#ctx0" brushRef="#br0" timeOffset="-83331.82">12541 14058 0,'18'18'31,"0"-1"-15,-18 1-1,17 17-15,18 36 16,-35-36-1,0 36 1,-17 246 15,-1-246-15,1-1 0,-36 1-1,53-18 1,-18-18-1,0-17-15</inkml:trace>
  <inkml:trace contextRef="#ctx0" brushRef="#br0" timeOffset="-80143.56">5856 15540 0</inkml:trace>
  <inkml:trace contextRef="#ctx0" brushRef="#br0" timeOffset="-80052.49">5856 15540 0</inkml:trace>
  <inkml:trace contextRef="#ctx0" brushRef="#br0" timeOffset="-77295.53">5856 15540 0,'0'-18'2453,"-18"18"-2406,1 18 0,17-1-47,0 1 15,0 0-15,0 35 16,0 17 0,17-17-1,-17-35-15,18 17 16,0 18 0,-18 0 15,0-18-16,0-17 17</inkml:trace>
  <inkml:trace contextRef="#ctx0" brushRef="#br0" timeOffset="-76969.3">6191 15610 0,'-17'18'0,"-1"0"15,18-1-15</inkml:trace>
  <inkml:trace contextRef="#ctx0" brushRef="#br0" timeOffset="-76672.09">6121 15734 0,'-18'35'15,"18"18"-15,0 0 16,18-194-16,-36 300 0,53-124 16,36-17-1,-18-18 16,0-18-15,-18-17 0,-35-1-1,0 19-15,0-107 32,0 89-17,-53 0 1,53 17-1,-35 0 1</inkml:trace>
  <inkml:trace contextRef="#ctx0" brushRef="#br0" timeOffset="-76183.74">6544 15628 0,'0'-18'15,"0"36"16,-18 0-31,1-1 16,-1 36 0,18-17-1,0 16 1,18 1 0,17-35-1,-17 0-15,35-1 31,-1-17-15,1-17 0,-53-19-1,0 19 1,-17-36 0,-89-35 30,88 88-46,1-18 16,-1 18 0</inkml:trace>
  <inkml:trace contextRef="#ctx0" brushRef="#br0" timeOffset="-75822.49">6985 15557 0,'35'-17'16,"-35"-1"-1,0 36 32,0 17-31,0 18-16,0 0 15,0 35 1,0 0 0,0-35-1,18-17 1,0-1 15,-1-18-31</inkml:trace>
  <inkml:trace contextRef="#ctx0" brushRef="#br0" timeOffset="-73441.79">7955 15610 0,'0'-17'16</inkml:trace>
  <inkml:trace contextRef="#ctx0" brushRef="#br0" timeOffset="-73257.66">7973 15575 0,'0'0'32,"0"18"-32,0 35 15,0 35 1,0 0-1,35 124 32,-17-177-31,-1-17 0,-17-1-16</inkml:trace>
  <inkml:trace contextRef="#ctx0" brushRef="#br0" timeOffset="-73075.53">8361 15557 0,'0'0'0,"0"-17"0,17-1 15,-17 36 1</inkml:trace>
  <inkml:trace contextRef="#ctx0" brushRef="#br0" timeOffset="-72941.43">8378 15593 0,'18'141'31,"-18"18"0,0-71-15,-18-476-16,36 829 15,0-424-15,-1 19 16,1-19-16</inkml:trace>
  <inkml:trace contextRef="#ctx0" brushRef="#br0" timeOffset="-72758.31">8802 15663 0,'-18'0'32</inkml:trace>
  <inkml:trace contextRef="#ctx0" brushRef="#br0" timeOffset="-72476.11">8696 15787 0,'-18'53'15,"36"-106"-15,-53 176 16,35-35 0,35-52-1,-17-19-15,17 1 16,35-18 0,1-35-1,-36-18 1,1 0-1,-36-35 1,0 0 0,-36 17 15,-17 18 0</inkml:trace>
  <inkml:trace contextRef="#ctx0" brushRef="#br0" timeOffset="-72175.89">9207 15575 0,'-17'0'32,"17"18"-1,-18 52-15,18 142 15,0-159-16,0 0 1,0 17 0,18-52-16</inkml:trace>
  <inkml:trace contextRef="#ctx0" brushRef="#br0" timeOffset="-71293.27">10354 15663 0,'-18'0'16,"18"-17"-1,0 34 17,-17 1-32,17 0 15,-36 70 1,19-35-1,17 35 1,0 0 0,35-17-1</inkml:trace>
  <inkml:trace contextRef="#ctx0" brushRef="#br0" timeOffset="-70977.04">10583 15699 0,'0'-18'31,"18"18"-31,-18 18 31,0 17-15,0-17-16,0 70 16,0 0-1,0-35 1,0 17 15,35 1-15</inkml:trace>
  <inkml:trace contextRef="#ctx0" brushRef="#br0" timeOffset="-70494.7">11148 15734 0,'0'-18'15,"-18"36"1,0-18 0,-17 35-1,-35 36 1,34-18-1,-17 17 1,53 1 0,53-18-1,53-36 17,-71-52-17,36-18 1,-53 18-1,-1-53 1,-34 17 0,-19 18-1,-17 18 1,36 35 0,-18 0-1</inkml:trace>
  <inkml:trace contextRef="#ctx0" brushRef="#br0" timeOffset="-70211.5">11448 15663 0,'35'-17'31,"-35"34"-16,0 1 1,-18 35 0,1 0-1,-1 35 1,0-17 0,18-1 15,0-35-16,0-17-15,18 0 0</inkml:trace>
  <inkml:trace contextRef="#ctx0" brushRef="#br0" timeOffset="-69212.79">12382 15804 0,'0'-17'0,"18"17"15,-18-18 1,0 1 0,0 34 15,0 1-16,-35 158 32,35-105-47,-18 35 32,1-54-32,17 1 15,0-17 16</inkml:trace>
  <inkml:trace contextRef="#ctx0" brushRef="#br0" timeOffset="-68879.55">12665 15840 0,'0'-18'16,"0"0"-1,0 36 17,0 17-32,0 1 31,0 34-16,-18 18 1,18-17 0,0-1-1,0-34 1,0-1 0</inkml:trace>
  <inkml:trace contextRef="#ctx0" brushRef="#br0" timeOffset="-68364.18">13141 15857 0,'18'-17'0,"-18"-1"31,-18 18-15,0 18-1,-52 35 1,-18 17 0,52-17-1,19-35-15,17 35 16,-18 0-1,71-1 1,0-34 0,-18-18-1,18-18 1,53-123 31,-106 88-32,0 1 1,0-19 0,-35 18-1,-1 18 1,36 52 15</inkml:trace>
  <inkml:trace contextRef="#ctx0" brushRef="#br0" timeOffset="-67997.92">13494 15804 0,'35'-35'31,"-35"53"0,0-1-15,0 19 0,-35 52-1,17-35 1,0 35-1,1-17 1,-1-1 0,18-35-1,0 1 1,0-19 0</inkml:trace>
  <inkml:trace contextRef="#ctx0" brushRef="#br0" timeOffset="-65649.25">4357 16616 0,'17'17'15,"1"-17"-15,17 0 16,54 18-1,16 0 1,-16-18 15,-37 0-15,1 0-16</inkml:trace>
  <inkml:trace contextRef="#ctx0" brushRef="#br0" timeOffset="-65350.04">4621 16492 0,'-17'0'16,"17"-17"-16,0 34 47,0 1-32,0 35 1,17 35 0,1 0-1,-18-52-15,18 34 16,-1 1-1</inkml:trace>
  <inkml:trace contextRef="#ctx0" brushRef="#br0" timeOffset="-64716.59">4022 16404 0,'-71'106'16,"36"264"15,88-264-15,35-35-1,-53-36-15,71 18 16,88-35-1,0-18 1,-18-71 15,-70 18-15,18-70 0,-71-18-1,-36-1 1,-52 72-1,35 17-15,-53-18 16,-35 1 0,-18-1-1,-141 54 32,212 34-47,-18 19 16,35-36-1</inkml:trace>
  <inkml:trace contextRef="#ctx0" brushRef="#br0" timeOffset="-64143.18">4004 16439 0,'0'-17'16</inkml:trace>
  <inkml:trace contextRef="#ctx0" brushRef="#br0" timeOffset="-64067.13">4075 16404 0,'35'-17'16,"18"-1"-1,-141 53-15,229-70 16,-88 35-16</inkml:trace>
  <inkml:trace contextRef="#ctx0" brushRef="#br0" timeOffset="-31845.22">5891 16545 0,'0'18'32,"0"0"-17,-17-1 1,-54 124 31,54-88-47,17-18 15,0 18 1,35-35 0,-18-18-16,19 18 15,17-36 1,0-17 0,-36-36-1,1 36 1,-1-53-1,-17 17 1,0 18 15,-17 18-15,-18 17 0,-36 18 15,53 18-16</inkml:trace>
  <inkml:trace contextRef="#ctx0" brushRef="#br0" timeOffset="-31483.97">6191 16457 0,'18'-18'16,"-18"36"31,0 17-32,18 1 1,-18 17 0,35 17-1,-18-17 1,1-18-16,0 1 16,-1 16-1,-17-34 1</inkml:trace>
  <inkml:trace contextRef="#ctx0" brushRef="#br0" timeOffset="-28919.14">6703 16457 0,'0'18'16,"-18"35"0,18-18-1,0 0-15,-18 0 16,1 36 15,17-18-15,0-18-1,53-17 1,-36-18 0,1-18-1,0-17 1,-1-36 0,-17 36-1,-17-18 1,-36 0-1,35 36 32,18-1-47</inkml:trace>
  <inkml:trace contextRef="#ctx0" brushRef="#br0" timeOffset="-28486.84">7038 16439 0,'0'18'15,"-18"0"1,18-1-16,-35 36 15,17 0 1,36 88 31,0-123-31,17 0-16,35-18 31,-34-36-16,17-17 1,-36 18 0,-17 17-16,0-34 15,-17-1 1,-36-18 0,0 53-1,35 1-15</inkml:trace>
  <inkml:trace contextRef="#ctx0" brushRef="#br0" timeOffset="-26089.13">8149 16439 0,'0'18'47,"0"0"-32,18-1 1,-1 36 0,-17 18-1,0 17 1,0-17 0,0-1-1,0-35 1,0-17-1</inkml:trace>
  <inkml:trace contextRef="#ctx0" brushRef="#br0" timeOffset="-25622.8">8449 16492 0,'0'18'16,"-18"17"0,1 18-1,-19 35 1,36-17-1,18-36 17,0 0-17,52-17 1,-17-36 0,-35 18-1,-18-17-15,0-1 16,0-35-1,-71-70 32,54 105-47,-1 1 0,18-1 16,-18 18 0,18-18-1</inkml:trace>
  <inkml:trace contextRef="#ctx0" brushRef="#br0" timeOffset="-25307.44">8872 16404 0,'0'0'0,"18"0"31,-18 18-15,0 70 15,0-53-15,0 18 0,0 18-1,0-1 1,18-17-1,-1-35 17</inkml:trace>
  <inkml:trace contextRef="#ctx0" brushRef="#br0" timeOffset="-24841.1">9260 16404 0,'-17'18'47,"-1"17"-47,0 0 16,1 36-1,17-18 1,17-18 15,36 0-15,0-35 0,0 0-1,0-17 1,-18-19-1,-17 1 1,-18 0 0,-18-18-1,-52 0 32,52 53-47,1 0 16,-36 0-1</inkml:trace>
  <inkml:trace contextRef="#ctx0" brushRef="#br0" timeOffset="-23426.1">10231 16439 0,'0'-17'0,"0"34"47,0 1-32,0 0 1,0 17 0,35 53-1,-18 0 1,-17 1-1,0-37 1,18 1 0,0-35-16</inkml:trace>
  <inkml:trace contextRef="#ctx0" brushRef="#br0" timeOffset="-23058.83">10548 16439 0,'0'-17'16,"0"34"15,0 1-15,0 0-16,0 17 16,0 36-1,0 17 1,35-35-1,-35 17 1,36-17 0</inkml:trace>
  <inkml:trace contextRef="#ctx0" brushRef="#br0" timeOffset="-22675.56">11060 16422 0,'0'17'47,"0"89"-16,0-70-15,0 16-1,0 37 1,0-19 0,17-52-16</inkml:trace>
  <inkml:trace contextRef="#ctx0" brushRef="#br0" timeOffset="-22343.33">11483 16387 0,'18'-18'15,"-18"53"16,0 18-15,0 0 0,-18 18-1,18-1 1,0-17 0,0-18-1,18 1 1,-1-19-1</inkml:trace>
  <inkml:trace contextRef="#ctx0" brushRef="#br0" timeOffset="-19696.45">12435 16510 0,'-17'0'31,"17"18"-31,-18-18 0,-17 17 16,-36 36 15,18 0-16,36-18 1,34 36 0,19-18-1,52 0 1,-35-36 0,-18-17-16,18 0 15,0-35 1,-35-88 31,-18 52-47,0 18 15,-53 0 1,0 36 0,17-1 15,19 18-16,-1 18 1</inkml:trace>
  <inkml:trace contextRef="#ctx0" brushRef="#br0" timeOffset="-19379.22">12841 16528 0,'0'-18'15,"0"36"32,18 17-47,-18 18 31,17 35-15,1-35 0,0 35-1,17-17 1,-17-36 0,-18-17-16</inkml:trace>
  <inkml:trace contextRef="#ctx0" brushRef="#br0" timeOffset="-18913.89">13141 16633 0,'0'18'15</inkml:trace>
  <inkml:trace contextRef="#ctx0" brushRef="#br0" timeOffset="-18888.87">13141 16651 0</inkml:trace>
  <inkml:trace contextRef="#ctx0" brushRef="#br0" timeOffset="-18830.83">13141 16651 0</inkml:trace>
  <inkml:trace contextRef="#ctx0" brushRef="#br0" timeOffset="-17987.23">13141 16651 0,'18'0'94</inkml:trace>
  <inkml:trace contextRef="#ctx0" brushRef="#br0" timeOffset="-17265.72">13159 16633 0,'0'18'0,"-18"-18"16,18 18-16,-35 35 15,35-18 1,0 18 0,17 0-1,36 0 1,-17-36-1,-19-17-15,54-35 47,-54 17-31,-17-35 0,0 18-1,-17-35 1,-1-1-1,-17 36 1,0 17 0,-1 18 15</inkml:trace>
  <inkml:trace contextRef="#ctx0" brushRef="#br0" timeOffset="-16873.44">13476 16545 0,'0'18'32,"0"0"-17,0-1-15,18 54 16,-1-18 0,1 35-1,17-18 1,1-17-1,-36-17 17,0-19-17</inkml:trace>
  <inkml:trace contextRef="#ctx0" brushRef="#br0" timeOffset="-987.63">5697 17410 0,'-17'0'15,"17"-18"-15,-18 18 16,-17-18 15,35 1-15,-35-1-1,17 0 1,-17 1 0,17-1-1,18 0 17,18 18 93,-1 0-125,54 0 46,-36 0-46,-17 0 16,52 18 0,36-18-1,-53 18 1,18-18 0,-1 17-1,1-17 1,-18 18-1,-18-18 1,35 18 0,-17-18-1,18 0 1,-18 0 0,88 17 30,-88 1-30,17-18 0,-17 0-1,18 18 1,-1-18 0,19 17-1,-19-17 1,1 0-1,17 0 1,0 0 0,-35 18-1,18-18 1,34 0 0,1 17-1,106-17 32,-177 0-31,53 18-1,36-18 1,-89 18 0,53-18-1,18 0 1,0 17-1,-35-17 1,-54 0-16,54 18 16,35-18-1,-1 18 1,1-18 0,-53 0-1,35 17 1,195 1 31,-248-18-32,35 0 1,19 18 0,16-18-1,19 17 1,-54-17-1,54 0 1,-1 18 0,1-18-1,17 0 1,-18 0 0,-34 0-1,52 18 1,0-18 15,194 17 0,-282-17-15,88 18 0,0-18-1,18 0 1,-71 0-1,53 17 1,0-17 0,-17 0-1,-18 0 1,17 0 0,-17 0-1,17 0 1,-34 0 15,34-17-15,159 17 15,-246 0-15,34 0-1,18 0 1,1 0-1,-19 0 1,-17 0 0,18 0-1,-1 0 1,1 0 0,-36 0-1,0 0 1,1 0-1,-1 0 17,-18 0-17,19 0 32,-19 0-47,1 0 31</inkml:trace>
  <inkml:trace contextRef="#ctx0" brushRef="#br0" timeOffset="7194.19">5891 17657 0,'18'0'93,"0"0"-77,-36 0 31,0 0-16,18 17 0,0 1-15,18-1 0,-18 36-1,0 0 1,0-17 0,0 16-1,0-16 1,0 17-1,0-36 1,0 1-16,0 0 16,0-1-1,0 18 32,0-17-31,0 0-1,18-18 17,-1 0-32</inkml:trace>
  <inkml:trace contextRef="#ctx0" brushRef="#br0" timeOffset="7876.67">6279 17621 0,'18'0'31,"-18"18"-15,0 17 0,18 0-1,-1 18 1,1 36-1,0-54 1,-18 0-16,17 0 16,-17 18-1,18-17 1,0-19 0</inkml:trace>
  <inkml:trace contextRef="#ctx0" brushRef="#br0" timeOffset="10023.2">6720 17709 0,'18'0'62,"-36"0"-46,36 0 46,0 0-62,-36 0 47,18 18-31,-18 0-1,18-1 1,0 19 0,0-1-1,-17 18 1,17-36-1,17 19 1,1-1 0,0-17 15,-1-18-15,1 0-1,-18-18 1,18-35 15,-1 18-15,-17 0-1,0-1 1,0-17 0,-17 0-1,17 36 1,-36-18-1,19 17 1,-19 18 0,19 0 15,-1 0-15</inkml:trace>
  <inkml:trace contextRef="#ctx0" brushRef="#br0" timeOffset="10506.54">7038 17586 0,'0'18'32,"18"-18"-17,-18 17 1,0 36 0,17 35-1,-17-35 1,0-35-16,18 35 15,-18 17 1,17-17 0,-17-17 15,18-19 0</inkml:trace>
  <inkml:trace contextRef="#ctx0" brushRef="#br0" timeOffset="12388.88">8237 17727 0,'-17'0'31,"17"18"0,-18-1-31,0 1 16,1 17-1,-1-17 1,1 35 0,17 0-1,17 0 1,18-36-1,36-17 32,-53 0-47,-1-17 16,1-1-16,0-17 31,-36 17-15,18-35-1,-18 0 1,-17 18 0,0-18-1,17 35 1,0 1 0,18-1-1,-17 18 1</inkml:trace>
  <inkml:trace contextRef="#ctx0" brushRef="#br0" timeOffset="15451.05">8572 17709 0,'18'0'16,"0"0"-16,-36 0 31,18 18 16,0 0-31,0 17-1,0 18 1,0-35-16,18 34 16,35 107 15,-36-124-16,-17-17 1,18 0 0</inkml:trace>
  <inkml:trace contextRef="#ctx0" brushRef="#br0" timeOffset="15834.33">8908 17745 0,'0'17'31,"0"1"-31,0 0 16,17 35 0,1 17-1,0 1 1,-1-18-1,1-36-15,-18 18 32,17 1-17,1-1 1</inkml:trace>
  <inkml:trace contextRef="#ctx0" brushRef="#br0" timeOffset="16317.67">9331 17833 0,'18'0'31,"-18"18"0,0-1-15,17 71 15,-17-70-31,0 70 16,18-53 0,17 18-1,-17 0 1,-1-17-1,-17-19 1,18-17 0</inkml:trace>
  <inkml:trace contextRef="#ctx0" brushRef="#br0" timeOffset="19297.79">10336 17851 0,'0'-18'15,"18"18"17,-36 0-1,1 18-31,17-1 31,-18-17-31,0 53 16,18-18-1,-17 36 1,34-18 0,1-18-1,0-17 48,-1-18-63,1-18 0,0-17 31,-1-18-15,-17 0-1,0 18 1,-17 35-16,-1-36 16,0 19-1,18-1 1,-17 18-1</inkml:trace>
  <inkml:trace contextRef="#ctx0" brushRef="#br0" timeOffset="19881.21">10619 17886 0,'-18'0'31,"18"17"-31,0 1 32,-18 35-17,36 88 16,0-106-15,17-17 0,35 17-1,-17-35 1,-35-17 0,0-1-1,-1-35 1,-17 0-1,-17 0 1,-1 18 0,-35 0-1,18 17 1,0 0 0</inkml:trace>
  <inkml:trace contextRef="#ctx0" brushRef="#br0" timeOffset="20246.46">11024 17868 0,'-17'0'47,"17"18"-32,0 17 1,17 18-1,1 35 1,0 53 15,-1-105-15,1-1 0,-18-17-16</inkml:trace>
  <inkml:trace contextRef="#ctx0" brushRef="#br0" timeOffset="20829.88">11448 17868 0,'-18'0'31,"0"18"-16,1-1-15,-1 19 16,0-1 0,1 36-1,17-19 1,17 1 0,1-17 15,35-19-16,0 1 1,0-36 0,-36 1-1,1-1-15,0-88 32,-18 53-17,-18-17 1,0 34-1,1 19 1,-18-1 0,17 36-1</inkml:trace>
  <inkml:trace contextRef="#ctx0" brushRef="#br0" timeOffset="24790.7">12294 17939 0</inkml:trace>
  <inkml:trace contextRef="#ctx0" brushRef="#br0" timeOffset="24854.74">12294 17939 0</inkml:trace>
  <inkml:trace contextRef="#ctx0" brushRef="#br0" timeOffset="24887.76">12294 17939 0</inkml:trace>
  <inkml:trace contextRef="#ctx0" brushRef="#br0" timeOffset="24957.81">12294 17939 0</inkml:trace>
  <inkml:trace contextRef="#ctx0" brushRef="#br0" timeOffset="25012.86">12294 17939 0</inkml:trace>
  <inkml:trace contextRef="#ctx0" brushRef="#br0" timeOffset="25107.92">12294 17939 0</inkml:trace>
  <inkml:trace contextRef="#ctx0" brushRef="#br0" timeOffset="25574.25">12294 17903 0,'0'18'16,"0"0"0,0-1-16,0 36 31,18 18-15,0 17-1,34 36 16,-52-89-15,0-18 0,18-17-1</inkml:trace>
  <inkml:trace contextRef="#ctx0" brushRef="#br0" timeOffset="26223.71">12718 17921 0,'0'0'0,"0"18"15,0 17 1,-18 0 0,18 18 15,0-35-31,18 35 16,17 0-1,35 0 1,-34-36-1,-19 1-15,72-36 32,-72-17-17,-17-18 1,0 18 0,-17-36-1,-19 18 1,-17 0-1,18 36 1,17-1 0</inkml:trace>
  <inkml:trace contextRef="#ctx0" brushRef="#br0" timeOffset="26868.17">13300 17939 0,'0'-18'15,"-18"18"16,18 18-15,-18-1 0,1 124 15,34-105-15,19-1-1,17 18 1,0-35-1,-18-1 1,0-34 0,-17-19-1,-1 1 17,-17-36-17,-17 1 1,-1 17-1,-35 0 1,18 35 0,17 18-1</inkml:trace>
  <inkml:trace contextRef="#ctx0" brushRef="#br0" timeOffset="29264.88">13794 17921 0,'-18'0'32,"18"18"-17,-18-18-15,-17 70 47,35-34-31,18-1-1,-18 0 1,0-17-16,17 17 16,36-17-1,0-1 1,18-17 0,-1-17-1,-52-1 1,0-17-1,-1-18 1,-34 0 0,-19 0-1,19 35 1,-72-17 31</inkml:trace>
  <inkml:trace contextRef="#ctx0" brushRef="#br1" timeOffset="78970.72">5662 18203 0,'18'0'15,"-1"0"-15,19-17 16,17 17-1,-18-18 1,53 0 31,-70 18-31,-1 0-1,1 0-15,-18-17 16,53 17-1,-18 0 1,0 0 0,1-18-1,-1 18 1,18 0 0,-18-18-1,0 18 1,-17 0-1,0 0 1,17 0 0,36 0 31,-54 0-32,1 0 1,17 18-1,-17-18 1,-1 0-16,1 0 16,17 0-1,1 0 1,-1 18 0,-18-18-1,36 0 1,-17 17-1,-1-17 1,0 0 0,1 0-1,105 0 32,-124 0-31,19 0-1,16 0 1,1 0 0,0-17-1,-35 17 1,52 0 0,1 0-1,17 0 1,-52 0-1,34-18 1,18 18 0,-17 0-1,17 0 17,71-18-1,-124 18-16,36 0 1,-18 0 0,35 18-1,18-18 1,-1 0 0,-52 0-1,35 18 1,-17-18-1,17 0 1,-35 17 0,18-17-1,17 0 1,0 18 15,88 0 0,-158-18-15,53 0 0,-1 17-1,-17-17 1,35 18 0,-52-18-1,34 0 1,-35 0-1,-17 18-15,53-18 16,-36 0 0,18 0-1,0 17 1,17-17 15,-17 0-15,141 0 15,-158 0-15,16 0-1,19 0 1,-18 0 0,17 0-1,1 0 1,-18 0-1,35 0 1,-17 0 0,35-17 15,-36 17-31,36 0 16,-18 0 15,0-18-16,1 18 1,122-18 15,-176 18-15,71 0 0,-35 0-1,-36 0-15,18-17 16,18 17-1,-1 0 1,1 0 0,-18 0-1,0 0 1,17 17 0,-17-17 15,-18 18-16,1-18 1,16 18 0,107 17 31,-106-17-47,-18-18 15,54 0 1,-36 17-1,-36-17-15,18 0 16,18 0 0,-17 0-1,-1 18 1,-17-18-16,-1 0 16,36 0 15,0 0-16,-18 0 1,1 0 0,34 0-1,107 0 32,-160-18-47,54 18 16,17-17-1,18-1 1,-18 18 0,-17-18-1,-1 1 1,-17 17 0,0-18 15,-35 18-16,-1 0 1,18 0 0,1 0-1,17-18 1,70 1 31,-70 17-32,-18 0 1,-17 0 0,-36 0 15</inkml:trace>
  <inkml:trace contextRef="#ctx0" brushRef="#br1" timeOffset="79303.96">14623 18062 0,'0'18'31,"17"-18"-15,19 0-16,52-18 15,0 1 1,-53-1-16,71 18 16,70-35-1,-34 17 16,-72 18-15,-52 0-16</inkml:trace>
  <inkml:trace contextRef="#ctx0" brushRef="#br1" timeOffset="79736.27">14870 17815 0,'0'-17'16,"0"34"15,0 1-16,-18 0 1,0 34 0,-35 1-1,18 0 1,17-35-16,-17 17 16,0-17-1,35-1 1,53 1 31,-18 0-47,-17-18 0,17 17 0,53 1 15,18 0 1,-71-1 0</inkml:trace>
  <inkml:trace contextRef="#ctx0" brushRef="#br1" timeOffset="80069.5">15487 17780 0,'35'53'31,"-17"17"-15,-18-17 0,17 36-1,19-1 1,-19-35 15,-17-36-31,18 19 16,-18-19-16</inkml:trace>
  <inkml:trace contextRef="#ctx0" brushRef="#br1" timeOffset="80402.74">15522 17921 0,'0'-123'16,"0"-1"15,18 107-15,-18-1-16,17 18 16,54 0-1,-18 0 1,-18 18 15,1 17-15,-1 18-1,-35-18 1,-35 0 0,-1 1-1,-34-19 1,34 1-16</inkml:trace>
  <inkml:trace contextRef="#ctx0" brushRef="#br1" timeOffset="81650.63">17903 16510 0,'0'-18'16,"-17"18"0,-1 0 15,1 89 0,17-54-15,0 0-16,17 36 15,-17 34 1,0-16 0,0-72-16,18 54 15,-1-18 1,1-18-1</inkml:trace>
  <inkml:trace contextRef="#ctx0" brushRef="#br1" timeOffset="82234.04">17762 16510 0,'18'0'15,"-18"-18"-15,0 1 16,0-19 0,0 1-1,53 0 1,17 17 0,-17 1-1,0 17 1,0 35-1,18 71 32,-71-53-31,0-36-16,-36 19 16,-16 34-1,-19-35 1,0 1-1,-17-1 1,0-35 0,53 18-1,17-18 1</inkml:trace>
  <inkml:trace contextRef="#ctx0" brushRef="#br1" timeOffset="82716.38">18433 16545 0,'17'0'16,"-17"18"15,36-18 1,-1 0-17,0-18 1,18 1-1,0 17 1,17-18 0,-34 18-1,-19 0 1</inkml:trace>
  <inkml:trace contextRef="#ctx0" brushRef="#br1" timeOffset="83049.62">18503 16880 0,'35'0'15,"-17"0"-15,17 0 16,36 0 0,17-17-1,-35-1 1,-18 18-1</inkml:trace>
  <inkml:trace contextRef="#ctx0" brushRef="#br1" timeOffset="83816.17">19244 16334 0,'18'0'47,"-18"17"-32,17 19 1,19 16 0,-19 19-1,1-18 1,17 17-1,-35 1 1,0-18 0</inkml:trace>
  <inkml:trace contextRef="#ctx0" brushRef="#br1" timeOffset="84204.44">19544 16351 0,'0'-17'16,"0"34"46,0 1-62,18-18 0,-1 70 32,1-34-17,-18-1-15,17 0 16,19 36-1,-1-18 1,-35-36-16</inkml:trace>
  <inkml:trace contextRef="#ctx0" brushRef="#br1" timeOffset="84830.89">19950 16281 0,'-18'0'0,"18"17"0,-35 1 15,-1 35 1,19 0 0,-1 0-1,18 0 17,35 0-17,1-36 1,-19-17-16,19 18 15,16-36 1,-16 1 0,-19-19-1,-70-70 17,18 71-17,0 0 1,17 0-1,1 35 1,17-18 0</inkml:trace>
  <inkml:trace contextRef="#ctx0" brushRef="#br1" timeOffset="85131.1">20161 16192 0,'0'18'63,"18"17"-48,0-17-15,-18 17 16,17 36-1,18 17 1,18 0 0,-35-17-1,0-54 17,-1 19-17,-17-19-15</inkml:trace>
  <inkml:trace contextRef="#ctx0" brushRef="#br1" timeOffset="86913.37">21149 16281 0,'0'-18'16,"-18"18"15,-52 35 1,17 1-17,0 17-15,53-18 31,0 35-15,35-17 0,18-17-1,0-19 1,-35-17-16,17-17 16,36-1-1,-36-35 1,-35 0-1,-18 18 1,1-36 0,-1 36-1,-88 0 48,88 52-63,18 1 31</inkml:trace>
  <inkml:trace contextRef="#ctx0" brushRef="#br1" timeOffset="88028.16">21502 16192 0,'0'-17'16,"0"34"46,0 1-62,17 0 16,36 158 15,-35-105-15,0-18 0,-1 17-1,1-35 1,-18-17-16</inkml:trace>
  <inkml:trace contextRef="#ctx0" brushRef="#br1" timeOffset="88328.38">21731 16210 0,'18'-18'16,"-18"1"0,0 17 15,17 17-15,1 54-1,0-18 1,-1-18-16,19 36 15,-1 35 1,0-18 0,-35-18-1</inkml:trace>
  <inkml:trace contextRef="#ctx0" brushRef="#br1" timeOffset="88677.62">22154 16140 0,'0'-18'15,"-17"18"1,17 18 0,17 17-1,1 53 1,0 18 0,-1 0-1,1-53 1,0 17 15,-1 1-31</inkml:trace>
  <inkml:trace contextRef="#ctx0" brushRef="#br1" timeOffset="90525.94">22966 16210 0,'0'-18'16,"0"1"-1,-18 17 17,1 17-17,-1 1 1,18 0-16,-35 17 15,17 36 1,18-18 0,88 35 31,-53-88-47,1-18 15,-1 0 1,0-17-1,-35 0 1,-17-18 15,-1 0-15,0 18 0,1 17-1,-19 18 1,19 0-16</inkml:trace>
  <inkml:trace contextRef="#ctx0" brushRef="#br1" timeOffset="91382.54">23230 16087 0,'0'-18'15,"0"36"79,0-1-63,18-17 47,-18-17 329</inkml:trace>
  <inkml:trace contextRef="#ctx0" brushRef="#br1" timeOffset="91952.95">23283 16122 0,'0'18'31,"-17"-1"0,17 54 1,0-54-32,0 1 15,17 35 1,36-18 0,-17-17-1,34-18 1,-52 0-1,-1-35 1,-17-1 0,-17-17-1,-36-17 1,0 17 0,18 18-1,35 17 1,0 36 15</inkml:trace>
  <inkml:trace contextRef="#ctx0" brushRef="#br1" timeOffset="92211.13">23477 16051 0,'0'-35'16,"0"70"-1,18-88 1,-18 36 0,0 34-1,0 1 1,18 35 0,17 0-1,-35-18-15,35 18 16,18 35-1,0-17 1,18-1 15</inkml:trace>
  <inkml:trace contextRef="#ctx0" brushRef="#br1" timeOffset="92656.45">23883 15998 0,'0'-17'16,"0"34"15,0 1-16,0 17-15,0 1 16,0-1-16,0 18 16,106 88 31,-71-123-32,0-1 1,1-17-1,-19-35 1,-17 0 0,-17-1-1,-19-34 1,19 17 0,-18 35-1,35 1 1,-18 17-1</inkml:trace>
  <inkml:trace contextRef="#ctx0" brushRef="#br1" timeOffset="94354.66">23812 16034 0</inkml:trace>
  <inkml:trace contextRef="#ctx0" brushRef="#br1" timeOffset="94521.78">23812 16034 0,'89'-53'47,"-72"53"-16,19 0-15,-36 17-1,17-17-15,-17 18 16,0 0 15,18-18-15,-18 17-16</inkml:trace>
  <inkml:trace contextRef="#ctx0" brushRef="#br1" timeOffset="95054.15">24571 15946 0,'0'-18'31,"0"36"16,0-1-47,18 1 15,-1 70 1,1-17 0,-18-54-16,18 54 31,17-1-16,-18 1 1,-17-36-16</inkml:trace>
  <inkml:trace contextRef="#ctx0" brushRef="#br1" timeOffset="95752.65">24977 15963 0,'-18'18'47,"18"-1"-47,-53 19 16,35 17 15,18-36-31,0 36 15,18 0 1,17 0 0,-17-35-1,0-18-15,17 0 16,0-18 0,-17-17-1,-18-36 1,-18 36-1,-70-124 32,70 142-47</inkml:trace>
  <inkml:trace contextRef="#ctx0" brushRef="#br1" timeOffset="95920.77">25206 15928 0,'0'35'0,"0"-17"16</inkml:trace>
  <inkml:trace contextRef="#ctx0" brushRef="#br1" timeOffset="96169.95">25259 16157 0,'53'35'31,"-18"-17"-31,-123-71 0,194 106 31,-106-71-31,0 1 16,0-18 0,0-18-1,-18-18 1,0 18 0,-17 18-1,0 0 1,17 35-1</inkml:trace>
  <inkml:trace contextRef="#ctx0" brushRef="#br1" timeOffset="96669.3">25594 15857 0,'0'18'16,"-18"-18"-16,18 35 16,-17 18-1,34 71 32,19-89-31,17 0-16,-36-35 31,1 0-31,17 0 16,-17-35-1,-18-18 1,0 0 0,-18 0-1,0 0 1,-34 18-1,34 35-15</inkml:trace>
  <inkml:trace contextRef="#ctx0" brushRef="#br1" timeOffset="97118.62">25188 16034 0,'0'-18'16</inkml:trace>
  <inkml:trace contextRef="#ctx0" brushRef="#br1" timeOffset="97218.69">25188 16034 0,'0'0'15,"0"17"1,0 1-16,18 17 16,0-17-1,-1 17 1</inkml:trace>
  <inkml:trace contextRef="#ctx0" brushRef="#br1" timeOffset="102091.16">17551 17480 0,'-18'0'16,"0"0"15,1 0-31,-19-18 31,19 18-15,-1 0 0,18-17-1,-17 17 1,-1 0-1,0 0 1,36 0 62,0 0-62,-1 0-16,18 0 15,18 0 1,0-18 0,36 18-1,-1-17 17,18 17-17,-36 0 1,-35-18-16,18 18 15,35 0 1,1-18 0,-1 1-1,124-1 32,-177 18-47,71 0 16,-36-18-1,36 18 1,0-17 0,17 17-1,-34-18 17,-54 18-32,53 0 15,53-18 1,-17 1-1,-1-1 1,-35 1 0,36-1-1,17 0 1,159-17 31,-194 35-47,-18-18 15,53 18 1,0 0 0,-53-17-1,53 17 17,-17 0-17,-1-18 1,1 18-1,-54 0 1,36-18 0,0 18-1,0-17 1,-53 17 0,211-18 30,-228 18-46,87-17 16,-52 17 0,34-18-1,19 18 17,-18-18-17,-18 18 1,18-17-1,17 17 1,18-18 0,-17 18-1,-54-18 1,54 18 0,-1 0-1,71-17 32,-158 17-47,52-18 16,0 18-1,-53 0 1,36 0 15,-1-18-15,19 18-1,-54 0 1,0 0-16,0-17 16,36 17-1,35 0 1,0-18 0,-53 18-1,-1 0 1,107 0 31,-141 0-32,17-18-15,36 18 16,-18 0 15,35-17-15,-35 17-1,35-18 1,-18 1 0,1-1-1,-18 0 1,17 1 0,1-1-1,-18 0 1,0 18-1,53-17 32,-89 17-47,36-18 32,-17 18-17,52 0 1,0-18-1,-18 18 1,-17-17 0,-35 17-1,35 0 1,-35 0 0,-1-18-1,1 18 16,-36 0 1</inkml:trace>
  <inkml:trace contextRef="#ctx0" brushRef="#br1" timeOffset="103611.24">17304 16298 0,'0'-17'0,"0"-1"16,0 0-1,-18 18 48,18 36-48,0-19 1,0 54 0,18-18-1,-18-18-15,0 36 16,53 17 0,-18 18-1,0-18 1,0-18-1,1 1 1,-1 0 0,-17-19-1,-1-16 1,1-19-16,0 1 16,-18 35-1,17 35 32,-17-70-31,18-1-1,-18 19 1,0-19 0,0 19-1,18-1 1,-18-18-1,17 1 1,-17 0 15</inkml:trace>
  <inkml:trace contextRef="#ctx0" brushRef="#br1" timeOffset="104236.68">17145 16210 0</inkml:trace>
  <inkml:trace contextRef="#ctx0" brushRef="#br1" timeOffset="104577.93">17216 16192 0,'0'0'0,"17"-17"16,1 17-16,17 0 0,0-18 16,71 1-1,18-19 1,17 1 0,-35 17-1,52 1 1,-34-19 15,-1 19-15,-34-1-1,-54 1-15,159-19 32,-124 19-17,1-1 1,17 0-1,-35 1 1,35-1 0,-52 0-16</inkml:trace>
  <inkml:trace contextRef="#ctx0" brushRef="#br1" timeOffset="104762.06">19121 15769 0,'35'-17'0,"124"-19"31,-71 19-31,53-19 31,-35 19-15,-635 140-16,1111-246 0,-494 105 15,53-17 1,106-1 15,-159 19-15</inkml:trace>
  <inkml:trace contextRef="#ctx0" brushRef="#br1" timeOffset="104878.14">20743 15452 0,'89'-18'15,"16"0"1,54 1 0,0-1-1</inkml:trace>
  <inkml:trace contextRef="#ctx0" brushRef="#br1" timeOffset="107080.7">21484 15346 0,'88'-18'16,"71"1"0,-53-1-1,70 0 1,-705 89-16,1164-159 16,-247 52 15,-300 36-16,71-17 1,-53 17 0,35-18-1,0 0 1,-53 18 0,54-17-1,-19-1 1,0 18-1,-34-17 17,-54 17-32,53 0 15,36-18 1,17 18 0,-18-18-1,-35 18 1,212 0 31,-264 0-47,34 0 15,-35 0-15,18 0 16,35 18 0,-17-18-1,-18 0 1,-18 0 15,18 0-15,-35 0-1,-1 0 1,1 0 15,17 0-15,106 35 31,-105-35-47,-19 0 0,36 0 15,35 18 1,-17-18 0,-18 0-1,17 0 1,-17 0 15,-35 0-15,0 0 46,-1 17-31,1-17 16,-18 18 31,0 0-62,0-1 15,0 1-15,0 0 0,0 17-1,0-17 1,0-1-16,0 1 15,0 17 1,0 71 15,0-88-15,0 17 0,0 18-1,0-18 1,0 0-1,0-17-15,0 0 16,-18 17 15,18 18-15,0-18 0,0-17-1,0 17 1,0 18-1,0-18 1,0-17 0,0 52 31,0-34-32,0-19 1,0 1-1,0 0 1,0 17 15,0-18-15,0 1 0,36 0-1,-36-1 16,17-17-15,-17 18 0,18 0 31,-18-1-16,18 1-16,-18 0-15,17 17 32,-17-17-17,0 34 1,18-16 0,-1 17-1,-17-18 1,0 0-1,0 0 1,0 1 0,18-36-1,-18 17-15,0 1 32,0 0 14,0-1-30,0 1 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7:03:06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 864 0,'0'-17'16,"-18"17"-16,18-18 16,-18 0-1,1 18 1,17 18 31,0 0-47,0-1 15,0 54 1,17 17 0,-17-35-1,0 106 32,0-142-31,-17 1-1,-1 0 1,18-36-16</inkml:trace>
  <inkml:trace contextRef="#ctx0" brushRef="#br0" timeOffset="282.19">1658 794 0,'18'0'31,"-1"0"-31,1 0 15,88-18 17,-71 0-17,18 1 1,-18 17 0</inkml:trace>
  <inkml:trace contextRef="#ctx0" brushRef="#br0" timeOffset="632.45">1640 1023 0,'18'0'0,"17"0"31,-17 0-31,17 0 15,18 0 1,-35-18 0,35 1-1,-18 17 1</inkml:trace>
  <inkml:trace contextRef="#ctx0" brushRef="#br0" timeOffset="1005.71">1587 1323 0,'18'0'31,"0"0"-31,-1 0 16,36 0-1,0-18 1,18 1 0,35-1 31</inkml:trace>
  <inkml:trace contextRef="#ctx0" brushRef="#br0" timeOffset="1665.18">1958 1129 0,'0'-18'16,"35"18"-16,-17 0 31,-1 0-31,72 0 31,-54 18-15,-17 0-16,-1-1 15,-17 18 1,-17 1 0,-19-1-1,19-17 1,17-36 15,0 0-31,17 1 16,36-36-1,0-18 1,18 1 0,-36 34-1,0 1 17,-105 70-1,52-17-16,0 17 1,1-17-16,-1 35 16,18 0-1,0-18 1,0-17-16,18 17 16,52-17-1,-34-18-15</inkml:trace>
  <inkml:trace contextRef="#ctx0" brushRef="#br0" timeOffset="2147.52">2752 1023 0,'0'-18'15,"-106"-17"16,88 53-31,1-18 16,-36 35 0,35 0-1,18 18 1,0 0 0,18-18-1,17-17 1,18-18-1,0 0 1,-36-53 0,1 18 15,0 17-31,-18-17 16,0-36-1,0 36 1,0 70 31,0-17-47,17 53 15,1-1 1,17-17 0,-17-18-16</inkml:trace>
  <inkml:trace contextRef="#ctx0" brushRef="#br0" timeOffset="2913.06">2981 1005 0,'18'0'16,"-18"18"-1,17 35 1,-17 18 0,0-19-1,0-16 1,0-54 46,0 0-62,0 1 0,0-18 16,18-18 15,0 0-15,-18 35-1,17 18 1,1 0-16,35 88 31,-18-52-15,-17 16 0,17-16-1,-35-54 32,0-35-31,0 18-1,0 17-15,0-35 16,35-17 15,-17 34-15,-18 19-1,35 17 1,-17 35 0,70 106 31,-88-123-47,18 35 15,-18-36-15</inkml:trace>
  <inkml:trace contextRef="#ctx0" brushRef="#br0" timeOffset="3180.26">3634 952 0,'0'-17'15,"0"34"1,0 1 0,0 53-1,17 176 32,1-212-47,0 71 16,-1-53-1</inkml:trace>
  <inkml:trace contextRef="#ctx0" brushRef="#br0" timeOffset="3512.49">3704 1111 0,'0'-35'16,"0"0"-1,35-1 1,18 36 15,-35 18-15,0 35-1,-1-18 1,-17 1 0,-17-19-16,-1 1 15,-35-1 1,18-17 0</inkml:trace>
  <inkml:trace contextRef="#ctx0" brushRef="#br0" timeOffset="3795.69">3986 653 0,'0'0'46,"0"35"-30,-17 18 0,17 17-1,0 54 1,0-36 0,0-53-1,0 36 1,0 17-16</inkml:trace>
  <inkml:trace contextRef="#ctx0" brushRef="#br0" timeOffset="4078.89">4057 1147 0,'18'0'0,"-1"0"16,1 0-16,17-18 31,0-17-16,-35-1 1,18 19-16</inkml:trace>
  <inkml:trace contextRef="#ctx0" brushRef="#br0" timeOffset="4295.05">4216 952 0,'0'-17'15,"0"-18"1,0 87-16,-18-104 16,-17 69-1,-1 54 1,-52 105 31,71-158-47,17 17 0,0 0 15,35-17 1,18 0 0,0-18 15,0-18-31</inkml:trace>
  <inkml:trace contextRef="#ctx0" brushRef="#br0" timeOffset="4944.51">4851 988 0,'-18'0'15,"0"-18"1,1 0 0,-1-17-1,36-35 1,17-1 0,-17 71-16,-1-18 15,19 1 1,17 34-1,-18 1 1,-53 106 31,-17-72-31,35 19-16,-53 17 31,0 0-16,0-35 1,35-35 0,18 0-1,36-18 17,-1-18-17,36 18 1,-1 0-1,1 18 1</inkml:trace>
  <inkml:trace contextRef="#ctx0" brushRef="#br0" timeOffset="5278.75">5309 1288 0,'0'17'0,"0"1"47,0-36 47</inkml:trace>
  <inkml:trace contextRef="#ctx0" brushRef="#br0" timeOffset="7546.36">5415 952 0,'0'18'125,"-18"-18"-109</inkml:trace>
  <inkml:trace contextRef="#ctx0" brushRef="#br0" timeOffset="9688.87">7638 723 0,'17'0'0,"1"0"15,-18-17 1,-18 17 93,1 0-109,-19 0 16,-17 17 0,1 1-1,34-18-15,-88 53 47,88-36-31,18 1-1,0 0 1,0-1 0,36 1 15,-1-18-15,18 18-1,0-18 1,0 0-1,-36 0-15,19 17 16,-19 1 15,1 17-15,-53 18 31,17-35-47,0-1 15,-35 1 1,18-18 0,18 18-1,-19-18 1,-17 17 0,0-17-1,18 0 1,17 0-16</inkml:trace>
  <inkml:trace contextRef="#ctx0" brushRef="#br0" timeOffset="10255.28">7937 864 0,'0'18'15,"-17"-18"-15,-18 18 16,17-1 0,-17 18-1,17 18 1,0-17 0,18-1-1,18 0 1,105 1 31,-70-36-32,-17-18-15,-1-35 32,-17 0-17,-18-18 1,0 36-1,-53-18 1,0 36 0,35-1-1,0 18 1</inkml:trace>
  <inkml:trace contextRef="#ctx0" brushRef="#br0" timeOffset="10611.54">8167 688 0,'0'-18'0,"0"36"46,0 0-30,0-1 0,0 18-1,0 18 1,0-35-16,17 17 16,-17 53-1,18-17 1,-18-18-1,0-35 1,0-1 0</inkml:trace>
  <inkml:trace contextRef="#ctx0" brushRef="#br0" timeOffset="11054.85">8449 864 0,'0'-17'32,"0"34"-17,0 1 1,0 0-1,18 52 1,-1 1 0,36 52 31,-53-105-32,18-36 1,-1 18-1,19-17 1,-1-54 0,0 0-1,1-17 1,-19 18 0,-17 52-1,18 18 1,0-18-1</inkml:trace>
  <inkml:trace contextRef="#ctx0" brushRef="#br0" timeOffset="11571.22">8908 1005 0,'17'0'0,"1"0"16,0-17 0,-1-1-1,1 18-15,-1-35 16,1-36-1,0 1 1,-18 17 0,-18 70 15,-88 54 16,71-18-32,-18 17 1,18 19 0,35-54-1,17 18 1,36-18 0,36-35-1,-37 0 1,-34 0-16,17-17 15,18-1 1</inkml:trace>
  <inkml:trace contextRef="#ctx0" brushRef="#br0" timeOffset="12654.99">10142 847 0,'0'17'15,"-17"-17"-15,-36 124 47,35-107-47,18 36 16,0-17 0,35-19-1,18-17 1,-17-17-1,17-19 1,-1-34 0,-16 17-1,-36 35 1,0 1-16,0 34 47,0 1-32,0-1 1,70 89 15,-52-88-15,52-18 0,1 0-1,-36-18 1,18-17-1,-35-18 1,-18-53 0,0 53-1,-18 53-15,-17-35 16,17 35 0</inkml:trace>
  <inkml:trace contextRef="#ctx0" brushRef="#br0" timeOffset="12920.18">10830 829 0,'0'18'0,"0"-1"16,0 1 0,-17 35-1,17 17 1,-18-34 0,18-1-1,0-17 1</inkml:trace>
  <inkml:trace contextRef="#ctx0" brushRef="#br0" timeOffset="13153.35">10989 688 0,'0'0'0,"-35"-18"0,35 1 16,-18 17 15,-17 0-31,35-18 16,35 18 0</inkml:trace>
  <inkml:trace contextRef="#ctx0" brushRef="#br0" timeOffset="13436.55">11254 582 0,'0'18'31,"-18"-18"-15,0 53-1,-17 17 1,17-35 0,-17 36-1,17 17 1,1 0 0,17-35-1,0-17 1,0-19-1</inkml:trace>
  <inkml:trace contextRef="#ctx0" brushRef="#br0" timeOffset="14202.09">11095 882 0,'0'-18'16,"-18"1"-1,18 34 17,18 1-1,-1-18-31,19 0 16,34 0-1,1-18 1,-53 1-1,52-36 1,1 0 0,-18-18-1,-18 36 1,-18 0 0,-34 70 46,-1-17-62,18-1 0,-35 19 16,0 34-1,-1 1 1,19-1 0,-1-17-1,18-18 16,0-17-15,53-18 0,-18-18-1,18-17 1,-35 35-16,17-35 16,-17 17-1,-18 53 48,17-17-63,-17 17 15,36 1 1,-19-19 0,19 1-1,16-18 1,1-35 15,-35 35-31</inkml:trace>
  <inkml:trace contextRef="#ctx0" brushRef="#br0" timeOffset="15465.99">13476 758 0,'0'-17'32,"-18"17"-1,1 0-15,-54 0-1,1 17 1,34 1-1,-16 0 1,34-1 0,-17 1-1,35 35 32,35-35-31,0-18-16,18 17 31,0 1-31,-18-18 31,1 17-15,-1 19 0,-18-19-1,-17 1 1,0 0-16,-17-1 15,-18 1 1,-1 0 0,-17-1-1,18-17 1,-106 0 31,106 0-32</inkml:trace>
  <inkml:trace contextRef="#ctx0" brushRef="#br0" timeOffset="15900.3">13723 1041 0,'18'17'47,"-1"-17"-32,1 0 1,0 0-16,-1 0 16,19 0-16,-1 0 15,0 0 1,-17 0 0,-1 0-1</inkml:trace>
  <inkml:trace contextRef="#ctx0" brushRef="#br0" timeOffset="16533.75">14199 935 0,'0'17'31,"0"1"-31,-17 0 16,-1 17 0,0 18-1,18-18 1,-17 1 31,17-54-32,0 0 1,0-17 0,17-18-1,1 18-15,35-106 16,17 70-1,-17 36 1,-35 17 0,0 18-1,35 0 1,-53 18-16,0-1 16,17 1-1,1 53 1,0-1-1,-1 124 32,1-158-31,-18-19 0,0 1-1</inkml:trace>
  <inkml:trace contextRef="#ctx0" brushRef="#br0" timeOffset="16848.97">14287 1005 0,'-17'0'16,"34"0"62,1 0-78,0 0 16,52 18-1,19-18 1,-19 0 0,-52 0-16</inkml:trace>
  <inkml:trace contextRef="#ctx0" brushRef="#br0" timeOffset="17432.39">14905 847 0,'0'17'31,"0"1"0,-18 0-31,18 17 16,-17 18-1,-19 17 1,36-17 0,-17-35-1,17 0 1,0-36 31,0 0-32,17-17 1,19-124 15,-19 106-15,18 0-1,1 36 1,-36-1 0,35 18-1,18 0 1,-18 0 0,18 18-1,-18-18 1,1 0-1</inkml:trace>
  <inkml:trace contextRef="#ctx0" brushRef="#br0" timeOffset="17748.61">14922 970 0,'18'18'15,"0"-18"1,35 0-1,0 0 1,-36 0-16,19 0 16,-1 0 15,-18 0-31</inkml:trace>
  <inkml:trace contextRef="#ctx0" brushRef="#br0" timeOffset="18068.84">14852 1164 0,'0'18'16,"18"-18"-1,-1 0 1,1 0 0,52 0-1,1 17 1,88-17 15</inkml:trace>
  <inkml:trace contextRef="#ctx0" brushRef="#br0" timeOffset="18875.41">15910 864 0,'-17'0'0,"-19"0"16,19 0-16,-89 0 15,18 18 1,17 0-1,53-1-15,-17 1 16,0 17 0,17 0-1,18-17 17,18 0-17,35-18 1,0 17-1,0-17 1,53 18 15,-89-18-15,1 35 0,-18-17-1,0 17 1,0 0-1,-35-17 1,17 0 0,-53-1-1,36 1 17,-18-18-17,0 0 1,18-18-1,17 18 1,1 0 0</inkml:trace>
  <inkml:trace contextRef="#ctx0" brushRef="#br0" timeOffset="20103.28">16034 1429 0,'0'17'31,"-18"-17"31,0 0-62,36 0 47,0 0-47</inkml:trace>
  <inkml:trace contextRef="#ctx0" brushRef="#br0" timeOffset="21461.25">7761 2011 0,'0'17'31,"-18"1"-15,1 35 0,-1 18-1,1-1 1,-1 18 0,0 1-1,18-19 1,-17-35-1,17-17 1,-18 0 0</inkml:trace>
  <inkml:trace contextRef="#ctx0" brushRef="#br0" timeOffset="21943.59">7673 2134 0,'0'-17'16,"18"-19"0,17 19-1,-18-1-15,19 0 16,17-17-1,0 35 1,17 0 0,-17 18-1,0-1 1,-18 36 0,-17-17-1,-71 52 32,18-53-31,-18-17-1,0-1 1,-18-17 0,18 0-1,18 0 1,17 0-1</inkml:trace>
  <inkml:trace contextRef="#ctx0" brushRef="#br0" timeOffset="22409.92">8467 2275 0,'-18'0'15,"18"18"-15,18-18 31,-1 0-15,1 0-16,141 0 31,-106 0-15,17 0 0,-35 0-1,-17 0-15</inkml:trace>
  <inkml:trace contextRef="#ctx0" brushRef="#br0" timeOffset="22881.26">8484 2469 0,'18'0'16,"0"0"-1,-18 18-15,52-18 16,1 0 0,18 0-1,0 0 1,-1 0 15,-52 18-15,17-18-1</inkml:trace>
  <inkml:trace contextRef="#ctx0" brushRef="#br0" timeOffset="25757.3">10354 2205 0,'0'-18'15,"0"1"1,-18 17 47,1 0-63,-1 0 15,-52 17 1,17 18-1,-36 18 1,1 18 0,53-18-1,35 0 1,0-36-16,18 19 16,176 17 30,-124-71-46,1 0 16,-1-17 15,1-18-15,-54-17 0,-17 34-1,0-34 1,-17 17-1,-18 35 1,17 1 0,-17-1-1,17 18 1,0 18 0</inkml:trace>
  <inkml:trace contextRef="#ctx0" brushRef="#br0" timeOffset="26223.64">10724 2205 0,'18'-18'16,"-18"1"15,0 34 16,0 1-32,0-1 1,0 54 0,0 0-1,0-18 1,0-18-1,0 0 1,0 0 0</inkml:trace>
  <inkml:trace contextRef="#ctx0" brushRef="#br0" timeOffset="26609.91">11007 2222 0,'0'-17'16,"17"-1"-1,-17 1 1,0 34 15,0 1-15,0 17-1,0 36 1,0-1 0,0-17-1,0-18 1,0 1-1,0-19 1</inkml:trace>
  <inkml:trace contextRef="#ctx0" brushRef="#br0" timeOffset="27151.3">11395 2222 0,'0'-17'15,"0"-1"1,-18 18 0,0 0-16,-70 88 47,71-52-32,-1 17 1,18-36-16,0 36 15,35 0 1,18-18 0,18-17-1,-18-18 1,17-35 0,-17-18-1,-35 0 1,-18 0-1,0 35-15,0-17 16,-18 0 0,-35 17-1,18 0 17</inkml:trace>
  <inkml:trace contextRef="#ctx0" brushRef="#br0" timeOffset="41280.33">12876 2222 0,'0'-17'62,"0"34"1,18-17-63,-18 18 16,0 17-1,18 18 1,-1-35-16,-17 17 15,18 36 1,-18-18 0,0-18-1,0 0 1,0 1 15</inkml:trace>
  <inkml:trace contextRef="#ctx0" brushRef="#br0" timeOffset="41690.62">13123 2275 0,'0'18'47,"0"0"-32,18-18-15,-18 53 16,0 17 15,18-35-15,-18 18 0,17 0-1,-17-17 1,18-36-1,-18 17 1</inkml:trace>
  <inkml:trace contextRef="#ctx0" brushRef="#br0" timeOffset="42082.91">13353 2346 0,'0'-18'32,"0"1"-32,0-1 31,0 36 0,0-1-15,0 36-1,0 18 1,0-1 0,0-17-1,17-35 1,1 17 31</inkml:trace>
  <inkml:trace contextRef="#ctx0" brushRef="#br0" timeOffset="42490.2">13652 2293 0,'0'-18'31,"0"36"16,0 0-32,0 17 1,0-17-16,0 35 16,0 35-1,0-35 1,18 0-1,0-18 1,-18-18 0,17 1-1</inkml:trace>
  <inkml:trace contextRef="#ctx0" brushRef="#br0" timeOffset="45502.34">14905 2346 0,'0'-18'16,"-18"1"15,1 17-15,-1 0-16,0 0 16,-17 0 15,-18 17-16,0 19 1,18-1 0,-18 18-1,53 0 1,35 53 15,1-89-15,34-17-1,-17-17 1,-18-1 0,-17 18-16,17-35 15,-17-18 1,-18 0 0,0 18 15,0 17-16,-18-17 1,-17 17 0</inkml:trace>
  <inkml:trace contextRef="#ctx0" brushRef="#br0" timeOffset="47784.96">15187 2328 0,'0'-17'32,"-18"17"15,18 17-32,-17 72 32,17-54-31,0 18-1,0 17 1,0-34 0,0-1-1,17-35-15</inkml:trace>
  <inkml:trace contextRef="#ctx0" brushRef="#br0" timeOffset="48151.22">15434 2311 0,'18'-18'15,"-18"36"32,0-1-31,-18 19-1,18 34 1,-35-17 0,35-35-16,-18 35 15,18 0 1,0-18 0,0-18-1</inkml:trace>
  <inkml:trace contextRef="#ctx0" brushRef="#br0" timeOffset="48699.61">15893 2275 0,'0'18'16,"-18"0"15,-17 17-31,-18 36 15,35-19 17,1 125-1,52-160-15,0 1-1,-17 0-15,17-18 16,36-18-1,-36-17 1,-35-36 0,0 36-1,0-36 1,0 1 0,-35 35-1,35 17 1,-36 0-1</inkml:trace>
  <inkml:trace contextRef="#ctx0" brushRef="#br0" timeOffset="51114.33">16739 2311 0,'0'-18'32,"0"0"14,0 36-14,-17 0-17,17-1 1,0 19 0,-18 34-1,0 18 1,18-52-1,-17 17 1,17-18 0,0-18-1</inkml:trace>
  <inkml:trace contextRef="#ctx0" brushRef="#br0" timeOffset="51692.74">17004 2311 0,'0'-18'16,"0"36"15,-18-18-31,1 35 16,-54 106 30,71-88-46,0 18 16,0-19 0,0-34-1,0 0 1,71-36 15,-18 0-15,-18-17-1,-35 18-15,35-19 16,-17-34 0,-18 17-1,0 18 1,0 17 0,-18 0-1,-35 1 32</inkml:trace>
  <inkml:trace contextRef="#ctx0" brushRef="#br0" timeOffset="52113.04">17374 2311 0,'0'17'62,"0"1"-46,0 0-16,0-1 0,0 19 31,-17 52-15,-1-18-1,18-17 1,0-35 0,0-1-16,0 1 15,0 0 1</inkml:trace>
  <inkml:trace contextRef="#ctx0" brushRef="#br0" timeOffset="52513.33">17621 2346 0,'0'0'0,"18"0"15,-18-18 1,0 1 0,0 34 15,0 1-31,0 17 16,0 53-1,0 1 1,0-19-1,0-35 1,0 36 31,0-53-31</inkml:trace>
  <inkml:trace contextRef="#ctx0" brushRef="#br0" timeOffset="65318.43">7691 3334 0,'0'-18'32,"0"0"-1,-18 1-16,0-1 1,-17 1 0,35 34 62,0 1-78,0-1 15,0 19-15,0 34 32,35 18-17,-35 1 1,0-36 0,0 88 15,0-124-16</inkml:trace>
  <inkml:trace contextRef="#ctx0" brushRef="#br0" timeOffset="65849.81">7973 3404 0,'0'18'47,"-36"52"-16,19-52-31,-18 0 16,-18 35 0,-18-18-1,36-17 1,17-1 0,1-17-1,17-17 1,0-1 15,35 18-15,0 18 15,0-1-15,18 19-1,18 16 1,35 54 31,-89-106-47,1 0 0</inkml:trace>
  <inkml:trace contextRef="#ctx0" brushRef="#br0" timeOffset="66266.1">8414 3563 0,'-18'0'16,"18"18"-1,18-18 32,-1 0-47,54 0 16,17-18-1,0 0 1,-52 18 0,-19 0-1,1 0 1,0 0 0</inkml:trace>
  <inkml:trace contextRef="#ctx0" brushRef="#br0" timeOffset="66633.36">8484 3792 0,'0'18'16,"18"-18"0,0 0-1,17 0 1,35 0-1,-17-18 1,-17 18 0,-19 0-16,36 0 47,-35 0-47</inkml:trace>
  <inkml:trace contextRef="#ctx0" brushRef="#br0" timeOffset="69162.16">10178 3387 0,'-18'0'62,"0"0"-15,18 17-47,0 54 47,0 17-32,0-17 1,0 17 0,0-35-1,0 17 1,0-17 0,0-35-1</inkml:trace>
  <inkml:trace contextRef="#ctx0" brushRef="#br0" timeOffset="69822.63">10548 3475 0,'0'17'15,"-18"-17"-15,1 36 16,-19 17 0,-16 88 30,52-88-30,0 0 0,17-36-1,1 1-15,17-18 16,0 0 0,18-35-1,-17-36 1,-36 36-1,0-53 1,0 17 0,-36 18-1,1 35 1,17 1 0,1-1 15,-1 36-16</inkml:trace>
  <inkml:trace contextRef="#ctx0" brushRef="#br0" timeOffset="70161.87">10795 3387 0,'0'17'47,"0"1"-32,0 0 1,0 17-1,0 0-15,0 124 32,0-106-17,0 17 1,0-17 0,0-35-1</inkml:trace>
  <inkml:trace contextRef="#ctx0" brushRef="#br0" timeOffset="70645.21">11112 3457 0,'0'-17'16,"0"-19"15,0 54-15,0 17 0,-52 36-1,52 17 1,-18-35-1,18-18-15,0 0 16,35 18 0,18-35-1,0-36 1,-18 1 0,1-36-1,-19-18 16,1 1-15,-18 17 0,-124 0 31,89 53-32</inkml:trace>
  <inkml:trace contextRef="#ctx0" brushRef="#br0" timeOffset="79453.47">12771 3404 0,'-18'18'16,"0"-18"-16,-70 123 47,70-87-32,1-19-15,-36 36 16,18 18 0,35-18-1,0-18 1,0-17-16,0-1 16,53-17-1,-18-17 1,-18-19-1,19 1 1,-19-18 0,1-17-1,-18 17 1,0 35 0,-88-35 30,88 71-14</inkml:trace>
  <inkml:trace contextRef="#ctx0" brushRef="#br0" timeOffset="79817.73">13035 3457 0,'0'-17'15,"0"-1"32,0 36 0</inkml:trace>
  <inkml:trace contextRef="#ctx0" brushRef="#br0" timeOffset="80251.03">13017 3475 0,'0'0'0,"-17"17"63,17 1-63,-18 0 15,18-1-15,-17 72 16,-1 16 15,0 72 0,18-142-15,0-17 0</inkml:trace>
  <inkml:trace contextRef="#ctx0" brushRef="#br0" timeOffset="80584.28">13264 3422 0,'18'-18'15,"-18"36"17,0 70-1,-18-70-31,1 52 16,17 1-1,-18 17 1,18-17-1,0-36 1,0-17 0</inkml:trace>
  <inkml:trace contextRef="#ctx0" brushRef="#br0" timeOffset="80933.52">13529 3457 0,'18'-53'31,"-18"36"-15,0 34 15,0 1-15,0 17-16,0 53 15,0 1 1,0 16 0,0 1-1,0-35 1,0-36-1</inkml:trace>
  <inkml:trace contextRef="#ctx0" brushRef="#br0" timeOffset="84759.25">14958 3581 0,'-18'0'0,"0"17"31,1-17-31,-18 18 16,-89 88 31,106-71-31,1-17-16,17 17 15,0 18 1,17-18-1,19-17 1,34-1 0,18-52-1,-17 0 1,-53 0 0,-18 17-16,0-17 15,0-18 1,0 0-1,-18 35 1,-53-17 47</inkml:trace>
  <inkml:trace contextRef="#ctx0" brushRef="#br0" timeOffset="85290.62">15222 3616 0,'0'18'16,"0"-1"0,-17-17-16,-19 53 15,19 88 32,34-105-31,19 16-1,34-52 1,-52 0 0,35-35-1,-18-18 1,-35-17 0,0 34-1,0-34 1,-53 35-1,-17 17 1,34 0 0,19 18-16,-1 0 15,18 18 1,0 0 0</inkml:trace>
  <inkml:trace contextRef="#ctx0" brushRef="#br0" timeOffset="85595.84">15505 3563 0,'0'-18'0,"0"1"16,0 34 46,0 1-62,0 53 16,0-18 0,17 141 30,-17-159-30,18 0 0</inkml:trace>
  <inkml:trace contextRef="#ctx0" brushRef="#br0" timeOffset="85929.08">15857 3563 0,'0'-18'16,"18"18"15,-18 36 0,0-1-15,0 18-1,-18 35 1,18 0 0,0-52-1,0-19-15,0 18 16,0-17-1</inkml:trace>
  <inkml:trace contextRef="#ctx0" brushRef="#br0" timeOffset="89724.77">16739 3687 0,'0'17'125,"0"1"-109,0-1 0,0 19-1,0 52 1,0 0 0,0-17-1,0-36 1,0-17-16,0 17 15,0-18 1</inkml:trace>
  <inkml:trace contextRef="#ctx0" brushRef="#br0" timeOffset="90257.15">17163 3792 0,'0'-17'15,"-18"17"16,0 0-31,1 17 16,-19 1 0,1 53-1,0-1 1,35 18 0,18-35-1,-18-35-15,35 17 16,88-35 31,-105-18-32,17-17 1,-17-35 0,-18-1-1,0 1 1,-18 34-1,-17 1 1,0 17 0,17 1-1</inkml:trace>
  <inkml:trace contextRef="#ctx0" brushRef="#br0" timeOffset="90614.41">17445 3722 0,'0'17'62,"0"1"-62,0 0 16,0 52 0,0 18-1,0-35 1,0-35-16,0 35 15,0 0 1,0-18 15</inkml:trace>
  <inkml:trace contextRef="#ctx0" brushRef="#br0" timeOffset="90940.64">17692 3739 0,'0'-17'15,"0"-1"1,0 36 15,0-1-15,-18 54 15,18 123 0,0-159-15,0 1-1,0-19-15</inkml:trace>
  <inkml:trace contextRef="#ctx0" brushRef="#br0" timeOffset="114483.38">7920 4851 0,'0'-18'0,"0"0"31,-18 18 1,1 0-17,-19-17 1,-17 17 0,-17 17-1,-18 1 1,17 17-1,1 1 1,17 105 31,53-106-47,0 0 16,35 1-1,53-36 1,0 17-1,-17-17 17,17-17-17,-35 17 1</inkml:trace>
  <inkml:trace contextRef="#ctx0" brushRef="#br0" timeOffset="114916.68">8449 5009 0,'18'0'15,"-1"0"1,36 0 0,18-17-1,70 17 32,-106 0-47,-17 0 0,-1 0 16</inkml:trace>
  <inkml:trace contextRef="#ctx0" brushRef="#br0" timeOffset="115282.94">8431 5186 0,'18'0'16,"0"0"-16,-1 0 16,1 0-1,35 0 1,-18 0 0,18 0-1,0-18 1</inkml:trace>
  <inkml:trace contextRef="#ctx0" brushRef="#br0" timeOffset="115898.38">9366 5009 0,'0'-17'0,"-17"17"15,-19-18 1,-17-17-1,36 17 1,-1-17 0,18 0-1,35-1 1,18 1 0,53 17-1,-53 1 1,88 52 31,-123-35-32,-18 18-15,0 17 16,-18 0 0,-70 36-1,0-18 1,35 0-1,-18 0 1,36 0 0,35-1-1,0-34 1,71 17 0,-54-17-16</inkml:trace>
  <inkml:trace contextRef="#ctx0" brushRef="#br0" timeOffset="116314.68">9507 5521 0,'0'18'16,"0"-1"-1,0 19 32,0-54-15,-17 18-17,17-18 1,0 1-1</inkml:trace>
  <inkml:trace contextRef="#ctx0" brushRef="#br0" timeOffset="118479.22">11536 4921 0,'-18'0'16,"1"0"0,-19 18-1,1-18 1,0 0-1,17 0 1,0-18 15,1 1-15,-1 17 15,18 17 0,-17 1-15,17 0-16,-18 17 16,18 0-1,-18 18 1,1 0 15,-1 0-15,18-36-1,0 19 1,0-19 0,53 19 31,-35-36-47,34 0 15,1 0 1,-17-18-1,-19 18-15,1 0 16,0-18 0</inkml:trace>
  <inkml:trace contextRef="#ctx0" brushRef="#br0" timeOffset="118745.4">11289 5186 0,'0'-18'46,"18"18"-46,17 0 16,18 0 0,0 0-1,-36 0 1</inkml:trace>
  <inkml:trace contextRef="#ctx0" brushRef="#br0" timeOffset="119261.77">11642 5098 0,'0'17'32,"17"-17"-17,1 18 1,0 0-1,-18 17 1,0-18 0,0 1-1,0 0 1,0-36 31,0 0-32,0-17 1,52 0 0,-34 17-1,0 1-15,-1-1 16,19 18 0,70 35 30,-89 1-30,1-1 0,-18 0-1,0-17 1,0-1 0</inkml:trace>
  <inkml:trace contextRef="#ctx0" brushRef="#br0" timeOffset="119612.02">12206 5080 0,'-18'0'31,"-17"0"-15,35 18-16,-35-1 15,17 1 1,1 35 0,17-18 15,0 0-16,17-17 1,1-18-16,17 18 16,18-18-1,-35 0-15</inkml:trace>
  <inkml:trace contextRef="#ctx0" brushRef="#br0" timeOffset="120427.6">12277 5133 0,'0'-18'31,"17"18"-31,1 0 16,17 0 0,0 18-1,-35 0-15,18-1 31,17 18-15,-35-17 0,0 0-1,0-1 1,0-34 15,0-19-15,0 1-1,18 18-15,70-72 47,-70 89-47,0 0 16,-1 0 0,1 18 15,-1 17-16,-17 1 1,36-1 0,-19-18-1,19 1 1,-1-36 0,0 1-1,0-18 1,18-1-1,-17-17 1,-19 0 31,-17 71-31,-17 35-1,-1-18 1,0 1-1,18 16 1,0 54 0,0 0-1,0 0 1,0-35 0,0-19-1,-17-16 1,-1-36-1</inkml:trace>
  <inkml:trace contextRef="#ctx0" brushRef="#br0" timeOffset="120799.87">13229 5045 0,'0'17'47,"0"1"-32,0 35 1,-35 35 0,35-35-1,-18 106 32,18-124-47,-17-17 31</inkml:trace>
  <inkml:trace contextRef="#ctx0" brushRef="#br0" timeOffset="121110.09">13159 5186 0,'0'-53'15,"0"0"1,35 18-1,0-1 1,-17 36-16,35-17 16,-18 17-1,0 17 1,1 72 31,-72-72-32,1 19 1,-36-19 0,19-17-1</inkml:trace>
  <inkml:trace contextRef="#ctx0" brushRef="#br0" timeOffset="121509.37">13635 4780 0,'35'-18'15,"-17"1"-15,-18-1 16,0 36 15,0 52 0,0 1-15,-36 35 0,-16 0-1,34-36 1,0 18 0,18-35-1,0-17 1,18-36 15,0 0-31,-1-18 16,36-35-1,-35 18 1,-18-1-16</inkml:trace>
  <inkml:trace contextRef="#ctx0" brushRef="#br0" timeOffset="121712.51">13529 5080 0,'-18'0'16,"18"18"0,18-18-1,35 0 1,70-18-1,-52 18 1,0-18-16</inkml:trace>
  <inkml:trace contextRef="#ctx0" brushRef="#br0" timeOffset="122575.13">14552 4657 0,'0'17'31,"0"1"-15,-18 0-1,-52 34 1,-18 37 0,-18 17-1,53-18 1,0 18 0,53-1-1,35-34 1,18-53-1,71-1 1</inkml:trace>
  <inkml:trace contextRef="#ctx0" brushRef="#br0" timeOffset="122897.36">14817 4939 0,'0'-18'16,"0"36"31,-18 0-47,0-1 15,1 1-15,-19 70 32,19 0-17,-1-17 1,1 17 15</inkml:trace>
  <inkml:trace contextRef="#ctx0" brushRef="#br0" timeOffset="123291.64">14728 5027 0,'0'-35'15,"0"-18"1,0 18-1,36 17 1,-19 0 0,19 18-1,34-17 1,1 17 0,-18 53 15,-36 0-16,-17-18 1,0 0 0,-53-17-1,18-1 1,0 1 0,0-18-1,35-18 1</inkml:trace>
  <inkml:trace contextRef="#ctx0" brushRef="#br0" timeOffset="123657.9">15205 5327 0,'0'18'31,"-18"-1"-15,0-17 0,1 18-16,17-1 15,-35 19 1,17 17 0,-17 17-1,17-34-15</inkml:trace>
  <inkml:trace contextRef="#ctx0" brushRef="#br0" timeOffset="123990.13">15628 4992 0,'18'-18'16,"-1"1"-16,-17-1 31,0 36-15,0-1-1,0 18 1,0 1-16,-17 17 15,-54 105 17,71-122-17</inkml:trace>
  <inkml:trace contextRef="#ctx0" brushRef="#br0" timeOffset="124406.43">15787 5062 0,'0'0'0,"0"-17"16,0 34 31,0 1-32,-35 0 1,-89 35 15,89-53-15,35 17 0,0 1 46,17-1-62,1 1 16,0-18-1,17 18 1,36 17 0,-1-17-1,-52-1-15</inkml:trace>
  <inkml:trace contextRef="#ctx0" brushRef="#br0" timeOffset="124762.68">16140 4833 0,'0'-18'16,"0"1"-16,0-1 0,0-17 16,35 17 15,-18 36-15,36 35-1,0 53 1,0 35-1,-35 0 1,0-35 0,-18 35-1,-265 70 32</inkml:trace>
  <inkml:trace contextRef="#ctx0" brushRef="#br0" timeOffset="125521.22">14940 5098 0,'-18'0'31,"1"0"-15,-1 0 0,-17 0-1,0 17 1,-18-17 0</inkml:trace>
  <inkml:trace contextRef="#ctx0" brushRef="#br0" timeOffset="127159.39">7567 6227 0,'0'-18'32,"-18"18"15,18 18-32,0-1 1,0 18-16,0 54 15,0-19 1,-17 36 0,-1 0-1,18-53 1,0-36-16,0 54 31</inkml:trace>
  <inkml:trace contextRef="#ctx0" brushRef="#br0" timeOffset="127553.67">7532 6315 0,'0'-36'15,"35"-16"1,18-1 0,0 35-1,35 0 1,-17 1 0,34 87 30,-105-52-30,0 0-16,0 17 16,-17 35-1,-54-17 1,18-17 0,-52-1-1,34-18 1,53 1-16</inkml:trace>
  <inkml:trace contextRef="#ctx0" brushRef="#br0" timeOffset="127986.98">8202 6509 0,'18'0'31,"-1"0"-31,36 0 16,0 0 15,0 0-16,0 17 17,-35-17-17,-18 18-15</inkml:trace>
  <inkml:trace contextRef="#ctx0" brushRef="#br0" timeOffset="128252.16">8202 6756 0,'0'17'0,"18"-17"47,-1 0-31,36 0-1,-35 0-15,35 0 16,0 0 0</inkml:trace>
  <inkml:trace contextRef="#ctx0" brushRef="#br0" timeOffset="128764.53">9031 6509 0,'0'-18'16,"-35"18"-1,0 0 1,-1-18 0,1-70 15,35 53-15,35 0-1,18-18 1,0 35-1,-18 18 1,1 18 0,-1-1-1,-35 36 1,0 53 15,0-53-31,-35 0 31,17-18-31,0 18 16,-35 0 0,36 0-1,17 35 17</inkml:trace>
  <inkml:trace contextRef="#ctx0" brushRef="#br0" timeOffset="129037.72">8996 7108 0,'0'18'16,"17"-18"31,1 0-47,0 0 15,-1-18 1</inkml:trace>
  <inkml:trace contextRef="#ctx0" brushRef="#br0" timeOffset="130151.51">11201 6403 0,'0'18'63,"-18"-1"-48,0 1-15,-17 141 47,35-89-47,0 1 16,0-36 0,0-17-1</inkml:trace>
  <inkml:trace contextRef="#ctx0" brushRef="#br0" timeOffset="130566.81">11060 6544 0,'0'-71'16,"0"36"-1,0 0-15,17 0 16,54 17-1,35 18 1,123 88 31,-159-17-47,-17 17 16,-53 0-1,0-35 1,-53 0 15,-70-18-15,0-17-1,17-18 1,53 0 0,0 0-1,53-18 1,0-17-1,35 35 1</inkml:trace>
  <inkml:trace contextRef="#ctx0" brushRef="#br0" timeOffset="131083.17">11624 6720 0,'18'0'31,"-1"0"-31,1 18 16,17-18 0,18 0-1,18 0 1,-36-18-1,18 1 1,-35-36 0,-1 18-1,-17-36 32,-35 71-47,-18 18 16,-18 17-1,36 0 1,-35 18 15,52 35-15,18-35 0,53 0-1,-18-18 1,53-17-1,1-36 1,-1 1 0</inkml:trace>
  <inkml:trace contextRef="#ctx0" brushRef="#br0" timeOffset="131366.38">12330 6667 0,'0'-35'16,"0"18"-1,-18 17 1,-35 0 15,35 35-15,1-35-16,-1 35 16,0 18-1,18 18 1,18-36-1,0 0 1,35-17 0,0-18-1,-18-18 1</inkml:trace>
  <inkml:trace contextRef="#ctx0" brushRef="#br0" timeOffset="132164.94">12435 6703 0,'0'-71'16,"0"54"0,36 17 15,17 0-15,-36 35-1,19 0 1,-19 0-1,1 18 1,-18-17 0,0-19-1,0-34 1,0-1 0,0 0-1,35-35 1,71-70 31,-88 123-32,-18 18 1,17-18 0,-17 17-1,35 18 1,1 18-1,17-35 1,-36 0 0,36-18-1,-18-36 1,18 1 0,-35 0-1,0 17-15,-18-35 16,0 18-1,0 17 32,0 54-31,-18 17 0,0 52-1,1 19 1,17-36-1,-36 53 1,1-35 0,-18-18-1,18-53 1,-18-17 0,35-36-1,18-34 1</inkml:trace>
  <inkml:trace contextRef="#ctx0" brushRef="#br0" timeOffset="132465.16">13388 6597 0,'18'-18'16,"-18"36"15,0 0-15,-18 52-1,0-17 1,18 0-16,-17 18 16,-19 52-1,36-17 1,0-36-1,0-52 1</inkml:trace>
  <inkml:trace contextRef="#ctx0" brushRef="#br0" timeOffset="132777.38">13370 6791 0,'0'-53'16,"0"18"0,36-18-1,-1 18 1,18 35 0,-18 0-1,-17 17-15,-1 1 16,-17 17-1,0 0 1,-35-17 0,17 0-16,-17-18 15,-18-36 32</inkml:trace>
  <inkml:trace contextRef="#ctx0" brushRef="#br0" timeOffset="133097.6">13723 6438 0,'53'-53'16,"-35"36"-16,17-1 16,0-17-1,-35 70 16,0 0-15,0 1-16,-17 16 16,-19 54 15,1 18-15,-36 70 15,71-159-16,0-17 1,0-1 0,18-34-1</inkml:trace>
  <inkml:trace contextRef="#ctx0" brushRef="#br0" timeOffset="133316.76">13758 6579 0,'18'0'31,"70"0"0,-53 0-31,36 0 16</inkml:trace>
  <inkml:trace contextRef="#ctx0" brushRef="#br0" timeOffset="134371.51">14887 6332 0,'-35'0'46,"0"18"-30,-54 35 0,-16 35-1,-1 18 17,35-18-17,36 18 1,35 0-1,35-53 1,36-18 0,-36-35-16,124 0 15</inkml:trace>
  <inkml:trace contextRef="#ctx0" brushRef="#br0" timeOffset="134961.93">15522 6544 0,'0'-18'15,"-17"18"-15,-19 0 16,-34 0 0,-18 18-1,-18 35 1,53-18 0,0 18 15,53 0-16,18 0 1,34-35 0,-16-1-16,34 1 15,36-18 1,18-18 31,-124 1-47,0-1 15</inkml:trace>
  <inkml:trace contextRef="#ctx0" brushRef="#br0" timeOffset="135279.16">15822 6914 0,'0'18'47,"0"0"-31,-35-1-16,17 36 15,-35 18 1,36-1 0,-19-17 15</inkml:trace>
  <inkml:trace contextRef="#ctx0" brushRef="#br0" timeOffset="135645.42">16175 6597 0,'35'-35'15,"-35"-1"-15,35 19 16,-35 34 31,0 19-32,-17 52 1,-1-35 0,-17 53-1,0-18 1,17-35 0,18-36-1</inkml:trace>
  <inkml:trace contextRef="#ctx0" brushRef="#br0" timeOffset="136094.74">16439 6632 0,'0'-17'0,"0"34"63,-17-17-48,17 18-15,-35-1 16,-1 1 0,1 0-1,0-1 1,-1-17-1,36 18 32,0 0-47,18-1 16,17 19 0,1-1-1,-19-17 1,19 17-1,34 18 1,-17 0 0,-35-36-16</inkml:trace>
  <inkml:trace contextRef="#ctx0" brushRef="#br0" timeOffset="136500.03">16880 6456 0,'0'-18'15,"18"1"1,-18 34 15,0 1-31,0 17 16,35 71 0,-17 35-1,-18-35 1,0 53-1,0-1 1,-35-69 0,-1-54-16,-34 18 15</inkml:trace>
  <inkml:trace contextRef="#ctx0" brushRef="#br0" timeOffset="138475.43">15699 4886 0,'0'-18'31,"0"36"63,0 0-79,-18-1-15,18 1 0,-18 17 16,-17 36-1,0-1 17,-18 89-1,18-106-15,17-18-1,-17-17 1,35-1-1,0-34 32</inkml:trace>
  <inkml:trace contextRef="#ctx0" brushRef="#br0" timeOffset="139708.31">15928 5009 0,'0'18'78,"-18"-18"-78,1 0 16,-1 18-1,-17-1 1,-1 1 0,-105 35 15,106-35-16,17-1 1,-17-17 0,17 0-1,18 18 251,18-18-250,0 17-16,-1 1 15,36 17 1,0-17-1,18 35 1,-1 0 15,-34-18-15,-19-35 0,-17 18-16,18-18 15,0-18 32</inkml:trace>
  <inkml:trace contextRef="#ctx0" brushRef="#br0" timeOffset="142383.21">2064 8837 0,'0'-18'110,"-18"18"-79,0 0-31,-17 0 16,18 0-16,-54 0 15,36 18 1,-18 0-1,35-1 1,18 36 31,18-17-31,17-19-1,18 1 1,0 17-1,-35-17 1,-18 17 0,0-17-1,-53 17 1,17-17 0,-34 17-1,-18-18 1,-1-17-1,54 0 1,17-17 0,1-36 31</inkml:trace>
  <inkml:trace contextRef="#ctx0" brushRef="#br0" timeOffset="143104.72">2381 8943 0,'0'0'0,"0"18"0,-35-1 16,-36 36-1,-17 71 32,88-89-31,0 0-1,35-17 1,1-1 0,17-34-1,0-19 1,-36 19 0,-17-54-1,0 18 1,-53-17-1,36 35 1,-1 17-16,18 0 16,0 1-1,53-1 1,176-17 31,-211 35-32,35-18 1,-36 18 0,-17 18-1,0 17 1,0 36 0,-17 17-1,-1-18 1,1-17-1,17 18 1,0-36 0,0-17-1</inkml:trace>
  <inkml:trace contextRef="#ctx0" brushRef="#br0" timeOffset="143571.04">2787 8661 0,'35'-36'16,"-35"19"-16,18-1 15,-1 0 1,1 18-1,-18 18 1,0 0 0,0-1-1,0 1 1,0-36 31,0 1-47,53-71 31,-18 35-15,-17 17-1,35 19 1,-18 34 0,-17 19-1,-1 34 1,-17 36-1,0-71-15</inkml:trace>
  <inkml:trace contextRef="#ctx0" brushRef="#br0" timeOffset="143918.29">3475 9102 0,'0'17'94,"0"1"-94</inkml:trace>
  <inkml:trace contextRef="#ctx0" brushRef="#br0" timeOffset="144136.45">3422 9437 0,'0'17'16,"0"1"-1,0 0 17</inkml:trace>
  <inkml:trace contextRef="#ctx0" brushRef="#br0" timeOffset="145135.16">4604 8925 0,'17'0'78,"1"0"-78,105 0 31,-34 0-15,-1 0 0,-35 0-1,-18 0 1</inkml:trace>
  <inkml:trace contextRef="#ctx0" brushRef="#br0" timeOffset="145784.62">4868 8925 0,'0'18'32,"0"0"-17,-53 105 16,53-105-15,-17-1-16,17 71 16,0-35-1,0 0 1,0 0 0,0-35-1,0 0 16,-18-36 1,0 18-17,1 0 1,-18-18 0,-1 18-1,1 0 1,17 0 31,36 0-16,0 0-15,-1 0-16,71 0 15,18 0 1,-17 18 15,-37-18-31,19 0 16,0 0-1</inkml:trace>
  <inkml:trace contextRef="#ctx0" brushRef="#br0" timeOffset="147438.79">6050 8943 0,'0'-18'16,"0"1"-1,18 17 1,-18-18 0,0 0-1,0 36 1,0 0-1,0 35 1,-18 35 0,-17 18-1,17-36 1,1 18 0,-19 1-1,36-54 1</inkml:trace>
  <inkml:trace contextRef="#ctx0" brushRef="#br0" timeOffset="148931.85">6297 8961 0,'35'-18'16,"-17"18"0,-18 18-1,0-1 1,-53 36 0,-17 0-1,-19-18 1,-17 1 31,124-36 15,0 0-62,-1 17 16,19 1-1,34 35 1,-34-18 0,34 18-1,1-18 1,-18-17 0,-36-18-1,18-35 1,-17-1-1,0-34 32,-18 87 0,17-17-31,1 0-1,0 18-15,-1-18 16,19 0 0,16-18-1,-34 1 1,-18-19 0,0 1-1,0-18 1,0 36-1,-18-1 1,-17 18 0,-53 88 31,88-70-32,0-1-15,0 36 16,0 0-1,18 0 1,17-35 0,35 0-1,1-36 1,17-17 0,-52-18-1,16-18 1,1 1-1,-53 34 1,0 1 15,0 141 16,0-89-31,0 19-1,0-19-15,18 1 16,17 0 0,1-1-1,-1-34 1,-18-1-16,19 0 16,17-52-1,-36 35 1,-17 17-1,0 36 17,-17-1-32,-19 54 31,1 52-15,-53 230 15,70-300-16,-35 70 1,18-52 0,0-36-1,17-35-15,1 0 16,-36 0 0,0-53-1,0-17 1,53 52-1</inkml:trace>
  <inkml:trace contextRef="#ctx0" brushRef="#br0" timeOffset="152328.28">8449 9102 0,'0'-18'32,"0"0"-17,-18 1 1,1 17 0,-36 0-1,0 17 1,18 1-1,-18 17 1,17 36 0,36-18-1,0 0 1,36-18 15,17 0-15,0-17-1,-1-18 1,37-35 0,-36-1-1,-1-52 32,-69 106-16,-1-1-31,1 19 16,-19 17 0,1 88-1,17-71 1,1 36 15,-1-53-15,0-18-1,1-35 1,-1-17-16,18-1 16,-17-17-1,17-53 1,158-71 31,-140 141-47,35 1 15,17-1 1,-17 0 15,-53 1-31,36 17 32,-19 0-1,1 0-16,-18 17 1,35-17 0,0 0-1,-17 0-15,17 0 16,36-17 0,-18-72 30,-53 72-30,-35-1 0,-18 0-1,0 36 1,0 35 0,0 0 15,53 18-16,0-19 1,18-34-16,17 17 16,35-17-1,1-36 1,-18-17 0,-18 0-1,18-142 32,-53 160-31,18 17-1,-18 17 1,0 36 0,0-17 15,0-19-31,0 36 15,0-18 1,0 1 0,0-54 15,0-17-15,35-18-1,18 0 1,70-35 31,-87 88-47,-1 0 15,0 17 1,-17 1-16,-18 17 31,0 54-15,0-19-1,0 1 1,-18-36 0,18-17-1,0-36 1,35-17 0,1-1-1,-19 36-15,19-35 16,17 17-1,105-70 32,-140 88-47,17-35 16,0-18 15,-35 35-15,-17 1-1,-18-1 1,-36 36 0,0 17-1,19 18 1,52 18 0,0-19-1,17 1 1,36 0-1,35-17 1,53-125 31,-141 72-31,0-1-16,18-35 0,0 0 31,-18 18-16,17 17 1,1 18 0,0 18-1,-1 17 1,1 18 0,-18 35-1,0-17 1,0-36-1,0-17 1,35-124 47,-17 88-63,-1-17 15,19-18 1,34 0-1,1 18 1,-36 35-16</inkml:trace>
  <inkml:trace contextRef="#ctx0" brushRef="#br0" timeOffset="153160.87">10636 9384 0,'0'-18'0,"18"18"16,-18-17-16,-18 17 16,-35-18-1,-123 53 32,141-17-31,-1 17-1,19-17-15,17 17 16,0 18 0,35-18-1,36-35 1,-19 0 0,37-35-1,-19-18 1,-17-17-1,-35 17 1,-18 35 15,-18 53-15,-17 106 31,35-105-32,53 17 1,35-18 0,-35-35-1,35-35 1,0-18 0,-17-36-1,-1 19 1,-52 35-16,35-54 15,18-16 1,-36 16 0,-35 54-1,-35 70 17,-142 230 14,159-230-30,-17 18-16,18 35 16,-1 36-1,18-54 1,35-52 0,0-18-16,18 0 15,18-53 1</inkml:trace>
  <inkml:trace contextRef="#ctx0" brushRef="#br0" timeOffset="153660.22">11095 9313 0,'-159'71'47,"159"-36"-32,53-17 1,0-1 0,53-17-1,17 0 1,1-35-1,-54 18 1,-34-1-16,16 0 16,-16-17-1,-19 35 1,-17-18 0,0 54 15,-35-19-16,-53 142 17,88-124-17,0 1 1,0-19 0,18-17-1,17-17 1</inkml:trace>
  <inkml:trace contextRef="#ctx0" brushRef="#br0" timeOffset="153848.35">11624 9225 0,'0'0'0,"0"-18"15,0 1-15,0-1 16,18 1-1,87-1 17</inkml:trace>
  <inkml:trace contextRef="#ctx0" brushRef="#br0" timeOffset="154676.95">12047 9225 0,'-17'18'0,"-1"-18"16,0 17-16,-52 19 15,-18 17 1,-18 35 0,53 0-1,35-35 1,18 17 15,36-34-15,87-72 15,-105 19-15,-18-1-16,17-35 15,1-53 1,0 1-1,17 52 1,-17 17 0,34 36-1,1 18 1,-17 0 0,-1 35-1,-17 17 1,-18 1 15,0-36-15,-18-17-16,-17 17 15,17-17 32,18-36-47,18-17 16,70-36-1,-18 18 1,19 0 0,-19 36-1,-17-1 1,-35 53 0,-18 18-1,0 0 1,0-18-16,0 18 31,0 35-15,0-35-1,35-17 1,71-72 31,-89 36-47,1-35 15</inkml:trace>
  <inkml:trace contextRef="#ctx0" brushRef="#br0" timeOffset="157124.69">4392 10301 0,'-18'0'15,"1"-18"1,17 1-1,0 34 48,0 1-47,-35 123 30,35-70-46,-36-1 16,19-17 0,-1-35-16,18 17 31,-18-35-31</inkml:trace>
  <inkml:trace contextRef="#ctx0" brushRef="#br0" timeOffset="157439.91">4586 10372 0,'18'-18'15,"-18"36"32,0-1-47,-36 19 16,19 52 15,-1 0-15,1-53-1,17 36 1,-18-36-1,18-17 1</inkml:trace>
  <inkml:trace contextRef="#ctx0" brushRef="#br0" timeOffset="157789.16">4198 10301 0,'-53'-35'15,"35"17"-15,1 18 32,17-17-17,17 17 1,19 0-1,-1 0-15,53 0 16,53 0 0,18 0-1,-35 17 1,-54-17 0,-17 0-1,-53 18 1</inkml:trace>
  <inkml:trace contextRef="#ctx0" brushRef="#br0" timeOffset="158189.44">4022 10724 0,'-18'0'15,"0"0"1,1 18 0,34-18 15,19 0-31,17 0 15,70 18 1,177-1 31,-247-17-47,53 0 16,-1 18-1,1-18 1,-35 18-1,-53-18 1</inkml:trace>
  <inkml:trace contextRef="#ctx0" brushRef="#br0" timeOffset="159853.63">6209 10442 0,'0'-17'16,"18"-19"15,-18 19-16,-18-1 1,-35 18 0,-53 0-1,-35 18 1,35 35 0,53-18-1,53-18-15,0 36 16,36 0-1,69 0 1,1-35 0,-35-18-1,-18 0 1,-53-18 15,-124 36 0,89-18-15,0 0-16,-18 18 16,-18 34-1,71-16 1,0 17 0,53 0-1,53-18 1,-36-18-1,19-34 1,-1-1 0,-35-17-1,-18 0 1,-17-1-16,17 1 31,-17-18-15,17 0 15,-17 71-15,-1 0-1,1 17 1,17 18 0,-35-18-1,0 0 1,0 1-1,0-54 17,0 0-17,18-35 1,35 0 0,0 1 15,-1 34-16,54 18 32,-88 18-47,-18 17 16,0-18-16,18 19 16,-18 17-1,0 0 1,-18-36-1,18 1 1,-18-18 0</inkml:trace>
  <inkml:trace contextRef="#ctx0" brushRef="#br0" timeOffset="160186.85">7108 10689 0,'71'-70'47,"-71"52"-31,-35 18-1,-18 18 1,-18 17-1,1 35 1,70 1 0,0-36-1,0 1-15,17-1 16,54 0 15,-1-17-15,-17-36-1,-35 18-15</inkml:trace>
  <inkml:trace contextRef="#ctx0" brushRef="#br0" timeOffset="161540.82">7250 10813 0,'17'-71'16,"1"36"0,-1 35-1,-69 106-15,140-230 16,-53 159-1,0 1 1,-35-19-16,0 36 16,18 18-1,-18-54-15,18 19 16,-18-19 0,0 1 15,0-53-16,0 17 1,0-35 0,35-17-1,88-36 32,-105 106-47,-18 17 16,35 19-1,1 34 1,-36-34 0,52-1-1,1-18 1,0-34 0,-17-1-1,16-35 16,1 0-15,-53 0 0,0 36-1,-123 176 48,88-71-63,-1 18 15,1 52 1,-18-17 0,0-52-1,0-36 1,-17-36 0,17-34-1,35-36 16,18-18-15,0 36-16,36-53 16,69-54-1,36 37 1,18-1 0,141-18 30,-265 107-46,18-1 16,-35 0 0,-18 36-1,0 0 1,-35 52 0,-18 36 15,17-35-16,1 34 1,0-16 0,35-19-1,-18-52 1,18-36 15,71-211 16,-54 176-47,1 18 0,17-53 16,36-1-1,-1 36 1,1 36 0,0 17-1,-1 35 1,-52 18 15,-18 0-15,0-35-16,-18 17 15,-52 18 1,-1-36 0,0-17-1,71-17 1</inkml:trace>
  <inkml:trace contextRef="#ctx0" brushRef="#br0" timeOffset="161847.04">8802 10548 0,'35'-18'0,"0"1"0,18-19 15,-35 36 16,-18 18-15,-35 53 0,-36 35-1,-17 17 1,17 0 0,36-52-1,17 17 1,18-53-1,0-17 1</inkml:trace>
  <inkml:trace contextRef="#ctx0" brushRef="#br0" timeOffset="162235.32">8625 10866 0,'0'17'32,"18"1"-17,0-18 1,-1 0-16,36 0 16,18 0-1,17 0 1,-35-18-1,-35 18-15,17-17 16,0-1 31,-35 36-47,0-1 16,-18 36-1,-17 0 1,18 0 15,-1-35-15,18 17-1</inkml:trace>
  <inkml:trace contextRef="#ctx0" brushRef="#br0" timeOffset="162467.48">9049 10707 0,'17'-124'47,"19"107"-32,-1 17 1,-17 0-1,34 17 17,-16 1-32</inkml:trace>
  <inkml:trace contextRef="#ctx0" brushRef="#br0" timeOffset="163445.18">9402 10672 0,'-18'17'0,"0"-17"16,-52 53 0,-1 18-1,-35 105 32,106-158-47,0-1 16,18 19-1,35-19 1,0-17 0,-18-17-1,0-19 1,1-34 0,-19-1-1,-17 18 1,0 36-16,0-19 15,-35 1 1,-18 35 0,18 0-1,17 18 1,124 35 31,-71-53-32,36 17 1,-1-34 0,-34 17-1,17 0 1,-53 17 0,0 1-1,0 35 1,-18 17-1,0-17 1,1-17 0,17-19-1,0-34 17,105-107 14,-69 106-30,34-34-16,-17 34 31,-35 0-31,-1 18 16,-17 36 0,0 16-1,0 19 1,0-18-1,18 17 1,17 1 0,1-53-1,17-18 1,0 0 0,-18-36-1,-18-17 16</inkml:trace>
  <inkml:trace contextRef="#ctx0" brushRef="#br0" timeOffset="164915.22">3634 11483 0,'0'-18'0,"0"1"16,0 34 46,0 1-62,-18 0 16,-17 52 0,17 18-1,0-35 1,-17 35 0,0-35-1,35-17 1</inkml:trace>
  <inkml:trace contextRef="#ctx0" brushRef="#br0" timeOffset="165248.46">3898 11536 0,'0'17'31,"0"1"-15,0 17 0,-35 18-1,17 0 1,1 18-1,-1-18 1,0 0 0,18-36 15</inkml:trace>
  <inkml:trace contextRef="#ctx0" brushRef="#br0" timeOffset="165498.64">4057 11659 0,'18'-17'15,"-18"-1"1,0 36 15,0-1-15,0 1-16,-18 52 15,-17 19 1,17-36 0,0 0 15,18-18-31</inkml:trace>
  <inkml:trace contextRef="#ctx0" brushRef="#br0" timeOffset="165896.92">3298 11501 0,'-35'0'16,"-18"-18"0,71 18 15,17 0-15,36 0-1,105 0 1,36 18-1,-53-18 1,282 35 15,-389-35-15,-34 17 0</inkml:trace>
  <inkml:trace contextRef="#ctx0" brushRef="#br0" timeOffset="166297.21">3122 12012 0,'35'18'32,"89"-18"-17,70 0 1,35 17-1,-70-17 1,70 0 0,-35 0-1,-70 0 17,-71 0-17,-53 18 1</inkml:trace>
  <inkml:trace contextRef="#ctx0" brushRef="#br0" timeOffset="167213.85">5609 11747 0,'0'-17'15,"0"34"32,-17 1-47,17 0 16,-18 52 0,0-17-1,-35 141 32,36-158-47,17-19 16</inkml:trace>
  <inkml:trace contextRef="#ctx0" brushRef="#br0" timeOffset="167563.1">5450 11800 0,'18'-17'15,"17"-1"1,1 18-16,-1 0 16,71 18-1,0 35 1,35 141 31,-141-177-47,-53 54 15,-35-18 1,-18 0 15,35-53-15,1 17-1,34-17-15</inkml:trace>
  <inkml:trace contextRef="#ctx0" brushRef="#br0" timeOffset="168029.44">6068 12083 0,'17'17'15,"19"1"1,-1-18 0,18-18 15,0 1-16,0-19 1,-53 1 0,17-18-1,-17 18 1,-35 35 0,0 18-1,0-18-15,-1 35 16,-34 18-1,17 35 1,53 88 31,35-140-31,36-1-16,-36-35 15</inkml:trace>
  <inkml:trace contextRef="#ctx0" brushRef="#br0" timeOffset="168313.64">6720 12065 0,'0'-35'16,"0"17"-1,-35 18 1,0 18-1,-18 17 1,18 36 0,35 87 31,17-158-32,1 18-15,17 0 16,18-36-1,18 0 1</inkml:trace>
  <inkml:trace contextRef="#ctx0" brushRef="#br0" timeOffset="169056.17">6826 12206 0,'0'-18'0,"18"-34"16,17 16 0,-88 142-16,124-229 15,-54 123-15,1 0 16,35 17-1,-35 19 1,-18 16 0,0 1-1,-53 18 32,53-89-16,35 1-15,36-54 0,17 1-1,-35 34 1,-18 19-16,0-19 16,0 36-1,-35 36 1,0 17-1,0-18 1,18 18 0,35-18-1,18-35 1,87-88 31,-105 35-32,-35 18 1,0-1 0,-18 19-1,0 34 1,-18 1-16,-17 17 16,-36 53-1,36 18 1,0 18-1,-1-54 1,1 19 0,0-37-1,-18-16 1,0-36 0,35-36-1</inkml:trace>
  <inkml:trace contextRef="#ctx0" brushRef="#br0" timeOffset="169660.6">7973 12012 0,'70'-18'16,"-17"1"-1,-35 17 1,-18 35 0,-35 18-1,17-18-15,-35 36 16,-18 35 0,19-18 15,-1 35 0,53-105-15,0-53 15,0-1-15,53-34-1,-1-36 1,37-17-1,-36 70 1,-18 17-16,18 19 16,0-1-1,0 36 1,-36 35 0,-17 0-1,0 35 16,-264 35 1,228-105-17,1-18 1,17-18 0,36-17-1,17 0-15</inkml:trace>
  <inkml:trace contextRef="#ctx0" brushRef="#br0" timeOffset="169943.8">8378 11959 0,'53'-35'0,"71"-18"15,-71 18 1,0 17 0,-53 36-1,0 35 1,-36 0 15,-140 282 0,158-300-15,1 53 0,-1 0-1,18-52 1,0-1-1,18-35 1</inkml:trace>
  <inkml:trace contextRef="#ctx0" brushRef="#br0" timeOffset="170410.13">8396 12241 0,'0'18'32,"0"0"-17,18-1 1,17 19 0,18-19-1,17-17 1,36-17-1,-53-1 1,-17 18-16,16-35 16,19-1-1,-36 1 1,-35 53 31,-35-1-32,-18 54 1,0-18 0,18 0-1,35-36-15,18 72 47,-1-89-47,18 0 16</inkml:trace>
  <inkml:trace contextRef="#ctx0" brushRef="#br0" timeOffset="170610.27">9013 12065 0,'0'-35'16,"0"17"-16,0 0 31,0-17-15,18 35-1,35 18 1</inkml:trace>
  <inkml:trace contextRef="#ctx0" brushRef="#br0" timeOffset="171491.9">9402 12118 0,'-36'18'16,"-52"52"0,17-35-1,54 1-15,-36 17 16,0 17-1,53 1 17,18-36-17,-1-17 1,36-1 0,35-105 15,-88 35-16,18 0 1,17-53 0,36 18-1,-18 35 1,0 36 0,0 17-1,0 35 1,-36 18 15,-17 0-15,0-36-16,0 36 15,-35 18 1,0-18 0,-18-18-1,35-35 32,18-18-47,53-17 16,0-18-1,53-17 1,0 17 0,-36 17-1,-35 36 1,-35 18-16,0 0 15,-17 52 17,-1 1-17,0 17 1,18-35 0,0 0-1,0-35 1,71-18 31,-53-18-47,-1 18 0,19-35 15,-1 17-15</inkml:trace>
  <inkml:trace contextRef="#ctx0" brushRef="#br0" timeOffset="173047.01">5362 12224 0,'18'0'47,"-1"0"-32,19 17 1,-19-17 0,36 18-1</inkml:trace>
  <inkml:trace contextRef="#ctx0" brushRef="#br0" timeOffset="-196421.98">14446 9243 0,'0'-18'31,"0"0"-16,0 1 1,0-1 0,0 1-1,18 17 17,-18 17-17,0 18 1,0-17-16,0 35 15,-35 71 1,17-1 0,-17-17-1,35-36 1,-36 1 15,19-53-15,-1-54 15</inkml:trace>
  <inkml:trace contextRef="#ctx0" brushRef="#br0" timeOffset="-195467.3">14623 9331 0,'35'-35'16,"0"-1"-16,-17 1 16,35 17-1,-53 1 1,0 34 0,0 1 15,0 0-31,-36-1 15,-87 107 17,88-106-17,-1-1 1,19-17 0,17-17 15,0-1-16,17 18 1,1 18 0,17 34-1,1 19 1,-1 35 0,0-53 15,-17 0-16,-1-18 1,36-35 31,-53-18-47,36-17 16,-1-18-1,18 0 1,-18 18-1,0-18 1,-17 18 0,0 17-1,-18 36 32,-18-1-31,-17 19-1,-1 34 1,36-17 0,18 71 31,0-124-47,17 0 15,-17 0-15,17-18 16,18-53-1,-35 36 1,-18-18 0,0 18-1,-36 0 1,-17 17 0,-17 0 15</inkml:trace>
  <inkml:trace contextRef="#ctx0" brushRef="#br0" timeOffset="-194618.7">15346 9860 0,'0'18'0,"0"-1"15,-18-17-15,1 18 16,-1 17-1,-17 18 1,-1 0 0,19-35-1,-1-1-15,0 1 16,18 0-16</inkml:trace>
  <inkml:trace contextRef="#ctx0" brushRef="#br0" timeOffset="-194242.39">15840 9260 0,'17'-17'31,"1"-1"-31,-18 36 31,0 17-15,-18 36 0,1-1-1,-19 36 1,19 0-1,-18-18 1,17-35 0,0-18-16,1 0 31</inkml:trace>
  <inkml:trace contextRef="#ctx0" brushRef="#br0" timeOffset="-193619.41">15875 9472 0,'18'-35'16,"35"-18"-1,-53 18 1,17 35 0,-17 17 15,0 36-16,-35-18 1,17 1-16,-17-1 16,0 0-1,-1-35 32,36-17-31,18 34 15,17 19-15,-17-1-1,0-18-15,17 19 16,18 17 0,-18 0-1,0-53 1,-17 0-1,-18-18 1,18-17 0,-1-36-1,1 36 1,0-53 31,-1 88-32,1 0 17,-1 0-1</inkml:trace>
  <inkml:trace contextRef="#ctx0" brushRef="#br0" timeOffset="-193036.91">16104 9243 0,'-17'17'47,"-19"-17"-31,1 36 0,0-1-1,17-17 1,1-1-1,-19 19 1,36-19 0</inkml:trace>
  <inkml:trace contextRef="#ctx0" brushRef="#br0" timeOffset="-192430.48">16192 9543 0,'0'-18'32,"0"36"14,0-1-46,0 1 16,0 52 0,18 19-1,-18-19 1,18 1 0,-18-1-1,35-34 1</inkml:trace>
  <inkml:trace contextRef="#ctx0" brushRef="#br0" timeOffset="-191654.93">16545 10019 0,'18'0'0,"-18"18"31,0-1-15,0 18 0,-18 18-1,-17 18 1,17-36-1,1-17-15,-1 17 16,18-17 0</inkml:trace>
  <inkml:trace contextRef="#ctx0" brushRef="#br0" timeOffset="-191311.69">16986 9507 0,'36'-70'16,"-19"-1"0,-17 54-1,0 34 1,0 36-1,0 53 1,-17 17 15,-19-34-15,1 16 0,0-34-1,35-36-15</inkml:trace>
  <inkml:trace contextRef="#ctx0" brushRef="#br0" timeOffset="-190972.45">17163 9560 0,'35'-17'0,"-35"-1"0,18 0 15,-18 54 16,-36-1-15,19 0 0,-36 0-1,-18 36 1,18-36 0,18-17-1,35 0-15,35 17 47,1-18-31,-1 1-1,18 35 1,0-18 0,-36-35-16</inkml:trace>
  <inkml:trace contextRef="#ctx0" brushRef="#br0" timeOffset="-190512.12">17339 9895 0,'18'-17'47,"-1"17"-47,19-18 15,34 18 1,-35-18 0,-17 18-16,17 18 15,-17 0 1,-18 35-1,-53 17 1,-18-17 0,-17 18 15,35-1-15,53-34-1,18-19 1,0 1-16,52-18 15,71-18 1,53-35 15</inkml:trace>
  <inkml:trace contextRef="#ctx0" brushRef="#br0" timeOffset="-189225.21">16210 9719 0,'0'-18'47,"-18"18"-32,18-17-15,0-1 31,0 0-15,0 36 31,0 0-31,0-1-16,-35 177 46,35-158-46,-17 17 0,-1 0 16,18 17 0,-18-35-1,18-17 17,0-36-1,0-17-16,0 0 1,0 0-16,0-1 16,0-34-1,0 17 1,0 0 0,0 0-1,71-53 32,-71 124 0,0-1-31,0 36-1,0 35 1,0 1-1,-35-19 1,35-17 0,0 0-1,0-35 1</inkml:trace>
  <inkml:trace contextRef="#ctx0" brushRef="#br0" timeOffset="-187502.98">19773 9243 0,'0'-36'16,"0"19"-16,0-1 15,0 1 1,0-1 0,-17 53-1,-19 18 1,-17 88 15,18 283 0,53-319-15,35-34 0,17 17-1,1-70 1</inkml:trace>
  <inkml:trace contextRef="#ctx0" brushRef="#br0" timeOffset="-185877.83">20408 9278 0,'0'-18'15,"-17"36"17,17 0-17,-36 52 1,1 18-1,35-35 1,0 36 0,18-54-1,35-18 1,-18-17 0,-18-17-16,19-18 31,-1-36-16,-17 0 1,17 36 0,-35 18-1,-18 87 17,18-17-17,0 18 1,18-36-1,35 0 1,35-35 0,-17-53-1,-36 18 1,18-53 0,-18-18-1,-35 18 16,0 52-15,-53 36 0,18 18-1,17 35 1,18 88 31,18-123-47,35-1 15,0 1 1,-18-36 0,0 1-1,1-1 1</inkml:trace>
  <inkml:trace contextRef="#ctx0" brushRef="#br0" timeOffset="-185434.51">21061 9472 0,'0'0'0,"0"18"47,0-1-31,0 1-16,-18 17 15,18 18 1,0 18 0,18-18-1,-1-36 1,1-17-16,17 0 16,36-17-1,-18-36 16,-18-18-15,-35 36 0,-18-18-1,-17 35 1,-18 18 0,18 0-1,0 0-15</inkml:trace>
  <inkml:trace contextRef="#ctx0" brushRef="#br0" timeOffset="-184145.59">21996 9243 0,'0'17'47,"0"1"-32,0 0 1,-18 17 0,0 18-1,18 35 1,0-17-1,36-36 1,70-53 31,-71-17-47,0-18 16,-35 0-1,0 18 1,0 17 15,0 36-15,-18 0-1,18 17 1,0-18-16,0 19 16,18-1-1,53 0 1,17-17-1,-18-36 1,1-17 0,35-124 31,-89 106-47,-17 0 15,0 0 1,-35 36-1,0 17 17,0 17-17,-18 36 1,35 0 0,18 0-1,35-17 1,1-19-1,34-17 1,1-17 0,-54 17-16</inkml:trace>
  <inkml:trace contextRef="#ctx0" brushRef="#br0" timeOffset="-183729.3">22842 9349 0,'-17'0'16,"-1"0"-1,0 0 32,18 17 31,0 1-62,0 0-16,0 52 15,0 1 17,0-18-17,0-36-15,0 18 16,0 1 0,0-19-16</inkml:trace>
  <inkml:trace contextRef="#ctx0" brushRef="#br0" timeOffset="-182769.62">23372 9119 0,'0'18'47,"0"0"-47,0 17 16,0 18-1,0-36-15,0 125 47,17-125-31,36-17-1,-18 0 1,18-35 0,0-36-1,-18 18 1,-17 18-1,-18 17 1,0 54 15,0-1-15,0-17 0,35 35-1,18-36 1,88-52 31,-105 17-32,-1-17 1,0-36 0,-17 36-1,-18 0-15,18 0 16,-18-18-1,-18 35 1,-35 36 0,0 35-1,35 0 1,18-1 0,0 1-1,36 0 1,-1-35-1,0-18 1</inkml:trace>
  <inkml:trace contextRef="#ctx0" brushRef="#br0" timeOffset="-182414.36">24183 9260 0,'-18'0'16,"36"0"15,0 0-15,-1 0-16,1 0 0,17 18 15,0 0 1,-35 17-1,0 18 1,-105 70 31,105-105-31,0 0-16,17-18 31,36 0-16,18 0 1,34-36 0</inkml:trace>
  <inkml:trace contextRef="#ctx0" brushRef="#br0" timeOffset="-180999.36">24906 9102 0,'18'0'16,"-18"-18"-16,0 36 31,0-1-15,0 19 0,-18 140 15,18-141-16,18 18 1,17-35 0,18-36-1,0 1 1,0-36 0,-18-18-1,-35 18 1,0 35-1,-18 36 17,1-18-17,17 35 1,0 18 0,0 0-1,0-35-15,194 17 31,-159-35-15,71-53 0,-18-17-1,-53 17 1,-17 0 0,-18 18-1,-53 35 1,18 0-1,-36 35 1,54 18 0,17 0-1,0-36 17,17 1-32,19 0 15,34-18 1,124-124 31,-176 106-47,-1-17 15,-17 18 1,-17-1 0,-19 36-1,19-18-15,-18 17 16,17 36-1,18-18 1,0 18 0,35-35 15,-17 0-31</inkml:trace>
  <inkml:trace contextRef="#ctx0" brushRef="#br0" timeOffset="-180517.02">25876 9384 0,'-17'0'16,"17"-18"15,17 18-31,54-17 16,-36-1-1,18 18 1,-18 18 0,-17 17-1,-18-17 1,-18-1 0,-17 18-1,-18-17 1,35 0-1,107-18 48,-72 0-63,36 35 16,-53 0-1,0 18 1,-53-18-1,-35 1 1,35-36 0,18 0-16,0 0 15</inkml:trace>
  <inkml:trace contextRef="#ctx0" brushRef="#br0" timeOffset="-179039.96">26670 8996 0,'0'17'47,"0"1"-47,0 53 16,0-18 0,0 35 15,0-35-16,35-36 1,1-17 0,-19 0-16,36-17 15,0-36 1,0-71 31,-53 107-47,-53 52 31,35 18-15,18-18-1,0 18 1,71-35 0,17-18 15,-17-18-16,-36 0-15,36-17 16,-1-35 0,1-36-1,-54 35 1,-17 18 0,-106 71 30,89 0-46,-18 52 16,35 1 15,0-18-31,52-1 16,1-16 15,-17-36-15,52-18-1,-18-17 1,-52 17 0,-18 1-1,0-1 1,0 36 15,-71 105 16,54-88-47,17 18 16,0-17-1,17-36 1,54 0 0,0-36 15,-19 1-16,-16 17 1,-19 1-16,-17 34 31,0 1-15,-35 35 0,17 0-1,18 35 1,36 53 15</inkml:trace>
  <inkml:trace contextRef="#ctx0" brushRef="#br0" timeOffset="-177936.18">28116 8961 0,'0'17'32,"0"36"-1,0-18-31,0 54 16,0-19-1,36-17 16,-19-35-15,36-18 0,18-36-1,-36 1 1,-17 17-16,17-34 16,-17-19-1,-1 36 1,-17 17-1,0 36 1,-17 35 0,34 88 31,1-141-32,17 17 1,36-34-1,-1-36 1,1-18 0,-54 36-16,1 17 15,17-70 1,-35 35 0,0 36-1,-17 17 1,-36 53-1,-18-1 1,54 37 0,17-36-1,123 52 32,-105-105-31,70 0-1,-53 0-15</inkml:trace>
  <inkml:trace contextRef="#ctx0" brushRef="#br0" timeOffset="-177568.92">29051 9172 0,'18'0'15,"-18"-17"-15,-18 17 31,-17 0-15,0 0 0,-18 35-1,35 0 1,53 89 31,-17-107-32,0 1-15,17 17 16,-17 18 0,-18-18-1,0-17 1,-53 0 0,-18-18-1,1 0 1,52 0-16</inkml:trace>
  <inkml:trace contextRef="#ctx0" brushRef="#br0" timeOffset="-177403.8">29157 9119 0,'18'0'16</inkml:trace>
  <inkml:trace contextRef="#ctx0" brushRef="#br0" timeOffset="-177036.54">29527 8625 0,'0'-53'15,"18"36"-15,-18-1 16,35 71 31,1 18-32,34 70 1,-34 0 0,-1-71-16,0 72 15,-17 52 1,-54-18-1,-87-53 1,17-70 0</inkml:trace>
  <inkml:trace contextRef="#ctx0" brushRef="#br0" timeOffset="-172558.36">20197 9931 0,'17'0'125,"1"0"-125,-1 0 31,19 0-16,17 0 1,-18 0 0,18 0-1,0 0 1,0 17 0,52-17 30,-69 0-46,-19 0 16,36 18-16,18-18 16,-36 0 15,36 0-15,-18 0-1,0 18 1,-36-18-1,1 0-15,17 0 16,18 0 0,0 0-1,17 0 1,-34 0 0,52 0-1,88-18 32,-158 18-31,17 0-16,18 0 31,0 0-15,-18 0-1,1-18 1,-1 18-1,0 0 1,-17 0 0,17 0-1,0 0 17,-17 0-17,0 0 1,17 0 31,-17 0-32,35 0 1,-18 0 0,0 0-1,0 0 1,1 0-1,17 0 1,-36 0 0,36 0-1,-35 0 1,-1-17 0,1 17-1,0 0 16,-1 0-15,1 0 15,0 0-15,-1 0 0,-34 0 249,-1 0-234</inkml:trace>
  <inkml:trace contextRef="#ctx0" brushRef="#br0" timeOffset="-171950.92">22490 9948 0,'17'0'0,"18"0"31,1 0-15,-19 0-1,36 0 1,-17 0 0,-19 0-1</inkml:trace>
  <inkml:trace contextRef="#ctx0" brushRef="#br0" timeOffset="-169508.19">23407 9737 0,'0'17'0,"17"-17"16,1 0 0,106 0 15,-72 0-16,19 0 1,-36-17 0,-17 17-16,17 0 15,0 0 1,-17 0 15</inkml:trace>
  <inkml:trace contextRef="#ctx0" brushRef="#br0" timeOffset="-168206.26">23618 9684 0,'0'17'15,"18"-17"1,17 0 0,71 0 15,-71 0-31,54 0 0,17 18 16,35-18-1,17 0 1,-87 0 15,35 0-15,-36 0-1,1 0 1,-1 0 0,-17 0-1,36 0 1,-1 0-1,0 0 1,-35 0 0,141-18 31,-176 18-47,17 0 15,-18 0 1,1 0 15,17 0 63</inkml:trace>
  <inkml:trace contextRef="#ctx0" brushRef="#br0" timeOffset="-166808.27">26829 9772 0,'17'0'0,"1"0"16,35 18 0,35-1-1,-17 1 1,87-1-1,19 1 1,-36-18 0,-88 0-16,88 18 15,53-18 1,-35 0 0,-18-18-1,-53 18 1,141-18 31,-176 18-32,-17 0 1,-19-17-16,18 17 16,-17 0-1,0 0 1,-1 0-1,1 0 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7:14:03.70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 617 0,'0'18'31,"-18"-18"0,0 0-31,1 18 16,-18-1 0,-36 54 15,53-54-16,18 1 1,0 0 0,18-18-1,0 0 1,35 0 0,-36 0-1,1 0 1,17 17-1,-35 1 1,18 17 0,-18-17 15,-36 35-15,-16-18-1,-54 18 32,88-53-47,-17 0 16,17 0-16</inkml:trace>
  <inkml:trace contextRef="#ctx0" brushRef="#br0" timeOffset="493.34">1288 882 0,'-18'35'0,"0"-17"16,18 52-1,0-34 1,53-1 0,-35-35-1,0 0-15,34 0 16,1-18-1,-35-17 1,-18 0 15,-18-1-15,-35 1 0,36 0-1,-36 17 1,53 1-1,-18 17 1</inkml:trace>
  <inkml:trace contextRef="#ctx0" brushRef="#br0" timeOffset="753.53">1499 688 0,'0'18'16,"0"-1"-1,18 1-15,-18 17 32,0 18-17,0 18 1,0 17-1,18-35 1,-1-36-16,1 19 16</inkml:trace>
  <inkml:trace contextRef="#ctx0" brushRef="#br0" timeOffset="1019.72">1587 476 0,'0'18'31,"0"0"-15,0 52 15</inkml:trace>
  <inkml:trace contextRef="#ctx0" brushRef="#br0" timeOffset="1231.86">1587 600 0,'0'17'15,"0"-34"-15,0 17 31,0-18-15,18-35 0,0 0-1,-1 18 17,36 17-17,0 18 1,-53 18-16,18 0 15,52 17 1,-52 35 0</inkml:trace>
  <inkml:trace contextRef="#ctx0" brushRef="#br0" timeOffset="1619.14">2134 794 0</inkml:trace>
  <inkml:trace contextRef="#ctx0" brushRef="#br0" timeOffset="2114.5">2611 794 0,'17'0'47,"1"0"-47,52 0 15,107-36 32,-160 36-47,36-17 0,-17 17 16</inkml:trace>
  <inkml:trace contextRef="#ctx0" brushRef="#br0" timeOffset="2352.67">2857 776 0,'0'18'15,"0"-1"1,0 19 0,0 17-1,0-1 1,18 1-1</inkml:trace>
  <inkml:trace contextRef="#ctx0" brushRef="#br0" timeOffset="2622.86">2769 1129 0,'-35'0'16,"17"18"0,36-18 15,0 0-31,35 0 16,52-18-1,-34 0 1,35 18-1,0-17 17</inkml:trace>
  <inkml:trace contextRef="#ctx0" brushRef="#br0" timeOffset="3361.38">1993 1147 0,'18'0'0,"-1"0"32,-17-18-32,18 18 31</inkml:trace>
  <inkml:trace contextRef="#ctx0" brushRef="#br0" timeOffset="4661.31">4057 688 0,'-18'0'31,"1"0"-31,17 18 32,0-1-17,0 18 1,0 36-1,17 17 1,1 0 0,-18-35-1,0-35-15,-18 17 16,1-35-16</inkml:trace>
  <inkml:trace contextRef="#ctx0" brushRef="#br0" timeOffset="5838.15">4269 758 0,'0'18'47,"-18"-18"-47,0 18 15,1-1-15,-19 1 16,-34 35 0,17 0-1,18-36 1,35 1 0,17-36 15,1 18 0,0 18-15,140 35 15,-105-35-15,0-1-1,-35-17-15,17 0 16,18-17-1,-18-1 1,-17-35 0,-18 18-1,0 0 1,-18-1 0,1 36-1,-1 0 16,-17 36-15,17 16 0,0 1-1,107 36 32,-72-89-47,54-18 16,-18-17-1,-18 17 1,-17-35 0,-18 0-1,0 36 1,0-1 0,-18 18-1,18 18 1,0 17 15,18 0-15,-1-17-1,19-1 1,52-52 31,-71 35-47,19-35 15,-36-36 1,0 54 0,0-1-1,-18 18 1,0 35 0,18 53-1,0 18 16,0-17-15,36 34 0,17 0-1,-53-34 1,0-36 0,-36-36-1,1-34 1</inkml:trace>
  <inkml:trace contextRef="#ctx0" brushRef="#br0" timeOffset="8307.9">5680 741 0,'0'17'46,"-18"-17"-30,0 18 0,1-18-1,-1 35 1,-17 18 0,17-17-1,1 16 1,17 1-1,0 0 1,17-35 0,1-18-16,17 18 47,-35-36-32,18 18-15,-18-18 16,17 1-1,-17-1 17,0 0-17,0 1 17,0-1-17,0 0 16,0 1-15,0-1-16,0 1 16,0-19-1,0-34 32,0 87-31,0 19-1,0 34 1,18 54 15,17 17-15,1-53 0,-36 53-1,0-17 1,-18-54-1,-17-35 1,-1-35 0,36-35-1,-17-71 1,70-158 31,-53 246-32,53-35-15,17 18 32,-17 0-17,0 17 1,-35 18 0,17-18-1,-17-17 1,-18 17-1,0 1-15,17-1 16,-17-35 0,18 18-1,-53 17 1,-1 18 0,-87 141 30,123-123-30,0 53 0,17-36-1,36 18 1,-17-36 0,34-17-1,-17-35 1,0-18-1,-18-17 1,-17-1 0,-18 18-1,0 36 1,0-1 0,0 36-1,18 105 32,-18-105-31,35 35-1,-35-18 1,18-53 15,-18 1-15,17-36-1,18 0 1,-17 35-16,0-35 16,17 0-1,-17 36 1,17 17 0,-35 17-1,18 36 1,17 124 31,-35-160-32,0 1 1,17 0 0,19-36-1,-1 0-15</inkml:trace>
  <inkml:trace contextRef="#ctx0" brushRef="#br0" timeOffset="8557.08">6667 882 0,'0'0'0,"0"-18"0,18-35 15,-18 18 1,-35 35 0,0-18-1,17 36 1,0 17-1,-35 124 32,53-141-31,0 35 0,36-18-1,17-17-15</inkml:trace>
  <inkml:trace contextRef="#ctx0" brushRef="#br0" timeOffset="8907.33">6826 847 0,'0'-36'16,"0"19"-16,18 34 46,0 1-30,-18 0-16,52 140 47,-34-122-31,-18-1-1,0-17 1,0-36-1,0 0 1,-18 1 0,18-54-1,36 1 1,-1 34 0</inkml:trace>
  <inkml:trace contextRef="#ctx0" brushRef="#br0" timeOffset="9656.86">7479 758 0,'-18'0'16,"1"0"-1,-1 0-15,-35 18 16,0 0-1,18-1 1,0 19 0,17 17-1,0-18 1,36-18 0,17 1-1,18-18 1,0-35-1,-18 0 1,-35-1 15,0 19-31,0-19 16,0 19 15,0 34-15,0 19-1,0-1 1,18 0 0,53 0-1,-1-17 1,1-18 0,-18-35-1,17-36 1,-35-17-1,-17 0 1,-18 0 0,0 52 15,0 19-15,-88 140 15,88-105-16,-18 70 1,18-17 0,0 17-1,35 0 1,-17-70 0</inkml:trace>
  <inkml:trace contextRef="#ctx0" brushRef="#br0" timeOffset="10040.12">7691 847 0,'-18'0'16,"-17"17"-1,52 1 16,1-18-31,0 0 16,70 0 0,0-18-1,-35-17 1,0 17 0,-53 1-1,0 34 16,0 1-15,0 0-16,-18 17 16,0 35-1,18-17 17,0 0-17</inkml:trace>
  <inkml:trace contextRef="#ctx0" brushRef="#br0" timeOffset="10239.27">8043 758 0,'-17'-17'16,"-1"-18"-16,-17-1 15,35 19 1,0-1 15,35 18-15</inkml:trace>
  <inkml:trace contextRef="#ctx0" brushRef="#br0" timeOffset="10506.46">8220 723 0,'-18'35'15,"0"-17"-15,-17 17 16,18 1-16,17-19 16,-18 54-1,18-1 1,18-34-1,34-19 1,1 1 0,-35-36-1</inkml:trace>
  <inkml:trace contextRef="#ctx0" brushRef="#br0" timeOffset="10628.55">8308 988 0,'0'-36'15,"0"72"-15,-53-177 16,18 88-1,17 35-15,-17 18 16,35-18 15</inkml:trace>
  <inkml:trace contextRef="#ctx0" brushRef="#br0" timeOffset="11054.85">8484 794 0,'0'17'15,"18"1"-15,-18 0 0,0 35 32,-18-18-17,-17 0 1,0-17-1,-1-18 1,36-18 0,106-158 15,-88 158-31,17-17 16,0 0-1,18 35 1,-17 0-1,-19 35 1,-17 0 0,0 0-1,0 18 1,0 0 15,0-18-31</inkml:trace>
  <inkml:trace contextRef="#ctx0" brushRef="#br0" timeOffset="11180.94">9031 952 0,'18'0'0</inkml:trace>
  <inkml:trace contextRef="#ctx0" brushRef="#br0" timeOffset="13085.29">4163 1905 0,'-18'0'15,"0"0"1,18 18 31,0-1-32,0 1-15,0 35 16,0 17 0,-17 160 31,17-177-32,-18-18-15,18 0 31</inkml:trace>
  <inkml:trace contextRef="#ctx0" brushRef="#br0" timeOffset="13608.67">4357 1976 0,'17'0'15,"-17"17"1,-52 36 15,16-18-15,-17 18-1,18-17 1,-18-1 0,0-18-1,36-17 1,-1 0 0,18-17-1,18 17 1,-1 0-1,18 17 1,1-17 0,-19 18-16,36 17 15,18 18 1,52 124 31,-105-160-32,0 1 1,-1-18 0</inkml:trace>
  <inkml:trace contextRef="#ctx0" brushRef="#br0" timeOffset="13984.93">4833 2222 0,'-18'0'16,"36"18"31,0-18-47,17 0 16,18 0-1,35-18 1,-17 18-1,-18-17 1</inkml:trace>
  <inkml:trace contextRef="#ctx0" brushRef="#br0" timeOffset="14401.23">4868 2399 0,'18'0'16,"0"0"-1,-1 0-15,19 0 16,34 0 0,-17 0-1,18 0 1,17 0 15,-18-18 0</inkml:trace>
  <inkml:trace contextRef="#ctx0" brushRef="#br0" timeOffset="19196.64">6227 2028 0,'0'-17'16,"0"-1"15,0 36-15,0-1-1,0 1 1,0 53-1,0-18 1,17 35 0,-17 0-1,18 53 32,-18-123-31,17-18-16</inkml:trace>
  <inkml:trace contextRef="#ctx0" brushRef="#br0" timeOffset="19645.96">6579 2064 0,'0'-18'15,"0"0"-15,-17 18 16,-1 18 15,0 17-31,1 18 16,17 124 31,35-124-32,0-18 1,18-17 0,0-36-1,0-17 1,-35-18 0,-18 0-1,0 17-15,0-16 16,-36-19-1,1 18 1,0 35 0,17 18-1,18-17 1</inkml:trace>
  <inkml:trace contextRef="#ctx0" brushRef="#br0" timeOffset="19929.16">6967 1923 0,'0'17'31,"0"1"-31,0 0 15,0 34 1,0 19 0,0 17-1,0 18 1,0-53 15,0 18-31</inkml:trace>
  <inkml:trace contextRef="#ctx0" brushRef="#br0" timeOffset="20412.5">7267 2081 0,'0'-17'15,"-17"34"32,-1 1-31,0 0-16,18-1 0,-17 19 16,-1 52 15,18-18-16,106 19 17,-71-89-17,18-18 1,0-35 0,-53 0-1,35-35 1,-35 17-1,-35 36 1,-18 0 0,18 35-1,-1 0 1,19 0 0</inkml:trace>
  <inkml:trace contextRef="#ctx0" brushRef="#br0" timeOffset="22654.1">8202 2134 0,'0'-17'16,"-18"17"-1,1 0 16,-1 0-31,1 17 16,-36 71 31,35-35-47,18 18 16,18-36-1,35 1 1,17-36 15,1-18-15,-18 0-1,-53 1-15,35-19 16,-18-17 0,-17-17-1,-35 17 1,-18 18-1,36 17 1,-19 0 0,1 18 15</inkml:trace>
  <inkml:trace contextRef="#ctx0" brushRef="#br0" timeOffset="22928.29">8625 2028 0,'0'18'15,"-17"0"1,17 17 0,-18 0-1,18 177 32,0-177-47</inkml:trace>
  <inkml:trace contextRef="#ctx0" brushRef="#br0" timeOffset="23228.51">8872 2064 0,'0'-18'16,"0"36"31,0-1-31,0 142 15,0-124-16,0 54-15,18-19 32</inkml:trace>
  <inkml:trace contextRef="#ctx0" brushRef="#br0" timeOffset="23592.77">9278 2028 0,'-18'18'47,"18"0"-32,-17-1 1,-19 36 0,36 0-1,0-35-15,0 35 16,0 17-1,0-34 1</inkml:trace>
  <inkml:trace contextRef="#ctx0" brushRef="#br0" timeOffset="36145.69">10142 2117 0,'0'17'172,"-17"-17"-156,-1 0-16,0 18 16,-17 0-1,0 34 1,17 19-1,18-18 1,0-18 0,0-17-16,36 17 15,16-17 1,19-18 15,0 0-15,-36-35-1,0-1 1,0-87 15,-35 105-31,0-17 16,-17 0 0,-1 17-1,-35 0 1,18 1-1,17 17 1</inkml:trace>
  <inkml:trace contextRef="#ctx0" brushRef="#br0" timeOffset="36634.03">10495 2081 0,'0'18'15,"0"0"1,0-1-16,-35 19 15,17 16 1,1 19 0,17-18-1,35 0 1,0-35 15,18-18-15,-18 0-1,1-36 1,-19 1 0,-17-36-1,-53-34 17,18 87-17,-18-17 1,35 35-1,1 0 1,-1 0-16,18 17 47</inkml:trace>
  <inkml:trace contextRef="#ctx0" brushRef="#br0" timeOffset="36929.25">10707 2081 0,'0'-17'16,"0"34"31,0 1-47,0 0 15,0 17 1,0 35 0,0-17-1,0 0 1,17-17 0,1-19-1</inkml:trace>
  <inkml:trace contextRef="#ctx0" brushRef="#br0" timeOffset="37211.44">10989 2064 0,'0'-18'15,"0"0"-15,18 36 32,-18 0-17,0-1-15,0 19 16,0 52 0,0-18-1,0 19 16,0-72-31</inkml:trace>
  <inkml:trace contextRef="#ctx0" brushRef="#br0" timeOffset="42972.54">11942 2117 0,'0'-18'16,"-18"18"15,18-18-15,0 36 46,0 0-46,0-1 0,0 1-16,-18 17 15,18 53 1,0 1 0,0 52 30,0-124-46</inkml:trace>
  <inkml:trace contextRef="#ctx0" brushRef="#br0" timeOffset="43482.9">12330 2064 0,'-18'0'0,"0"17"16,-17 1-1,-71 158 32,89-123-47,17 0 16,35 0-1,18-35 1,-18-18 15,-17 0-31,17-18 16,18-35-1,-36-17 1,-17-19 0,0 37-1,-35-1 1,-18 17 0,0 19-1,18 17 1,35 35 15</inkml:trace>
  <inkml:trace contextRef="#ctx0" brushRef="#br0" timeOffset="43788.12">12577 2064 0,'0'17'47,"0"1"-31,0 0-16,-18 17 15,0 141 32,18-123-31,-17-35-16,17 17 0,0 0 16</inkml:trace>
  <inkml:trace contextRef="#ctx0" brushRef="#br0" timeOffset="44105.35">12912 2081 0,'0'-17'0,"0"-1"31,0 36-15,0 52 15,0 1-15,0-18-1,0 53 1,0-36-1,0 1 1,0-54-16</inkml:trace>
  <inkml:trace contextRef="#ctx0" brushRef="#br0" timeOffset="54753.91">6068 2752 0</inkml:trace>
  <inkml:trace contextRef="#ctx0" brushRef="#br0" timeOffset="54842.98">6068 2752 0</inkml:trace>
  <inkml:trace contextRef="#ctx0" brushRef="#br0" timeOffset="54966.07">6068 2752 0</inkml:trace>
  <inkml:trace contextRef="#ctx0" brushRef="#br0" timeOffset="55043.12">6068 2752 0</inkml:trace>
  <inkml:trace contextRef="#ctx0" brushRef="#br0" timeOffset="55209.24">6068 2752 0</inkml:trace>
  <inkml:trace contextRef="#ctx0" brushRef="#br0" timeOffset="55259.27">6068 2752 0</inkml:trace>
  <inkml:trace contextRef="#ctx0" brushRef="#br0" timeOffset="55449.41">6085 2752 0</inkml:trace>
  <inkml:trace contextRef="#ctx0" brushRef="#br0" timeOffset="55492.44">6085 2752 0</inkml:trace>
  <inkml:trace contextRef="#ctx0" brushRef="#br0" timeOffset="55542.47">6085 2752 0</inkml:trace>
  <inkml:trace contextRef="#ctx0" brushRef="#br0" timeOffset="55576.5">6085 2752 0</inkml:trace>
  <inkml:trace contextRef="#ctx0" brushRef="#br0" timeOffset="55642.55">6085 2752 0</inkml:trace>
  <inkml:trace contextRef="#ctx0" brushRef="#br0" timeOffset="55764.63">6085 2752 0</inkml:trace>
  <inkml:trace contextRef="#ctx0" brushRef="#br0" timeOffset="55852.7">6085 2752 0</inkml:trace>
  <inkml:trace contextRef="#ctx0" brushRef="#br0" timeOffset="55908.74">6085 2752 0</inkml:trace>
  <inkml:trace contextRef="#ctx0" brushRef="#br0" timeOffset="56002.8">6085 2752 0</inkml:trace>
  <inkml:trace contextRef="#ctx0" brushRef="#br0" timeOffset="56026.82">6085 2752 0</inkml:trace>
  <inkml:trace contextRef="#ctx0" brushRef="#br0" timeOffset="56091.87">6085 2752 0</inkml:trace>
  <inkml:trace contextRef="#ctx0" brushRef="#br0" timeOffset="58571.63">6085 2752 0,'0'17'312,"-17"-17"1,17-17-79,-18 17-187,0 0 15,36 0 79,0 0-125,-1 0-1,1 0 1,35 17 0,0-17-1,53 0 16,-89 0-15,36 0 0,-17 0-1,-19 0 1,18 0 0,1 0-1,-19 0 1,19 0-1,-1 0 1,0 0 0,18 0 15,-18 0-15,-17 0-16,17 0 15,18 0 1,71 0 31,-107 0-47,36 0 15,18 0 1,-36 0 0,-17 0-16,17 0 15,18 0 1,0 0-1,-18 0 1,0 0 15,1 18-15,-1-18 0,18 0-1,0 0 1,-18 0-1,124 0 32,-142 0-47,19 0 16,34 0 0,1 0 15,-36 0-31,0 0 15,54 0 1,-19 0 15,-17 0-15,0-18 0,18 18-1,-36 0 1,35 0-1,-17 0 1,35-17 31,-70 17-47,17 0 0,1 0 16,17 0-1,17-18 1,-17 18 15,0 0-31,18 0 16,-1-18 15,-35 18-15,18 0-1,-17 0 1,16 0-1,-16 0 1,-19 0-16,1 0 16,35-17 31,-35 17-47,-1 0 78</inkml:trace>
  <inkml:trace contextRef="#ctx0" brushRef="#br0" timeOffset="59955.61">7373 3069 0,'-18'0'32,"18"18"-17,-17-18-15,17 17 16,-18 19 0,0-1-1,18 36 1,0 17-1,0 0 1,0-53 0,0-17-16,18-1 15,17 1 1,-17-36 0,35-17-1,-35-141 32,-18 158-47,17 1 0,1-19 16,-18 19 15,-35-1-15,35 36-1,0 17 1,0 18-1,-18 17 1,36-34 0,-1-36-16,1 35 15,35-35 1,0-18 0,0-17-1,-36 0 1,1-159 31,-18 176-32,0-17-15,0 17 32,-35 1-17,17 34 1,0 1-1,1-1-15,-1 19 16,0 17 0,18 17-1,18-17 1,17-18 0,18 1-1,0-19 1,-35-17-1</inkml:trace>
  <inkml:trace contextRef="#ctx0" brushRef="#br0" timeOffset="60321.87">7920 3298 0,'-18'18'16,"18"0"-16,-17-1 15,17 36 1,0-17 0,17-1-1,18-18 1,18 1-1,-17-36 1,-19-52 31,-34 17-31,-1 35-1,-35-17 1,0 17-1</inkml:trace>
  <inkml:trace contextRef="#ctx0" brushRef="#br0" timeOffset="62630.51">9966 2769 0,'18'0'16,"-36"0"47,0 0-48,1 0 1,17-17 31,-18 17-47,36 0 31,-18 17-15,53-17-1,17 0 1,36 18-1,0-18 1,-36 0 0,19 0-1,-19 0 1,18 0 0,-52 0-1,-1 0 1,0 0-1,18 0 1,123 18 15,-123-18-15,0 0 0,35 17-1,1-17 1,-36 0-1,0 0 1,17 0 0,1 0-1,-36 0 1,0 0-16,0 0 16,36 0-1,0 0 16,-1 0-15,159 18 31,-193-18-47,52 0 16,-18 0-1,36-18 1,-53 18-1,0 0 1,0-17 0,-35 17-1,-1 0-15,19 0 16,17 0 0,-18 0-1,35 0 16,-34 0-15,52 17 0,88-17 31,-158 0-47,-1 0 15,19 0 1,-19 0-1,1 0 1,0 0 15,-1 0 16,1 0-31,0 0 15</inkml:trace>
  <inkml:trace contextRef="#ctx0" brushRef="#br0" timeOffset="63867.39">11183 3193 0,'-18'0'0,"1"0"46,17 17-46,-18 1 16,18 35 0,-18 17-1,18 1 1,0-18 0,18-18-1,17-17 1,1-18 15,-1-36-15,0 1-1,1-18 1,-19 0 0,-17 0-1,-17 71 32,-1 17-31,18-17-16,0 17 15,0-17-15,0 17 16,53 18 0,0-35-1,0-1 16,-18-34-15,35-1 0,-34-35-1,-36-17 1,0 52-16,0 0 16,0-52-1,0 17 1,-53 35 31,35 18-47,1 18 15,-1 17 1,18 18 0,0 0-1,0-18 1,18-17-16,-1 0 31,36-1-15,0-17-1</inkml:trace>
  <inkml:trace contextRef="#ctx0" brushRef="#br0" timeOffset="64234.66">11871 3404 0,'-18'0'15,"1"0"1,17 18 15,0 0-15,0-1-1,0 1-15,0 35 16,0 17 0,0 1-1,0-18 1,0-36-1,0 1 1,17-18 0</inkml:trace>
  <inkml:trace contextRef="#ctx0" brushRef="#br0" timeOffset="74840.19">16475 2170 0,'0'-18'47,"0"0"0,0 36 15,0 0-46,0-1-1,0 18-15,0 1 16,0-1-16,0 0 16,-18 18 15,18-17-15,-18-1-1,18-18 16</inkml:trace>
  <inkml:trace contextRef="#ctx0" brushRef="#br0" timeOffset="76488.36">16722 2222 0,'0'18'15,"-18"-18"-15,-17 35 16,-1-17-1,19-18-15,-18 18 16,-71-1 31,106 1-31,-18-18-1,18-18 1,0 1-1,18 17 17,17 0-17,-17 17 1,35 19 0,-18-1-1,0 0 1,0 0-1,-17-17 1,0 0 0</inkml:trace>
  <inkml:trace contextRef="#ctx0" brushRef="#br0" timeOffset="76953.69">16863 2434 0,'0'18'16,"0"-1"15,0 1-31,-36 17 15,36 18 1,0-17 0,0-19-16,18 1 15,106-1 32,-107-34-31,-17-1-1,0-17 1,0 0 0,-17-1-1,-1 19 1,-17-1 0,17 18-1</inkml:trace>
  <inkml:trace contextRef="#ctx0" brushRef="#br0" timeOffset="77328.96">17427 2346 0,'18'0'16,"-1"0"-16,36 0 16,-17 0-1,17 0 1,0 0 15,-18 0-15</inkml:trace>
  <inkml:trace contextRef="#ctx0" brushRef="#br0" timeOffset="77671.21">17410 2522 0,'17'0'16,"36"18"15,-35-18-31,17 0 16,-17 0-1,35 0 1,-18 18 0,-17-18-16</inkml:trace>
  <inkml:trace contextRef="#ctx0" brushRef="#br0" timeOffset="79335.39">18344 2275 0,'18'0'15,"-18"-17"1,0 34 62,-18 1-78,1 0 16,17 17-1,-18 18 1,1-18 0,17 0-1,17 1 1,18-36 0,-17 0-1,0 0-15,17-18 31,0 0-15,-17-34 0,-18 16-1,0 1 1,0 17 0,-35 71 30,17-35-46,18 17 16,0 36 0,18-36-1,35 0 1,-36-35 0,18 0-1,36-35 16,0-18-15,-19 18 0,-16-18-1,-19-18 1,1 18 0,-18 18-1,-106 53 32,89-18-47,-36 53 16,17-18-1,36 36 1,0-19 0,0-16-1,36-19 16,-19 1-31</inkml:trace>
  <inkml:trace contextRef="#ctx0" brushRef="#br0" timeOffset="79801.72">18997 2505 0,'-35'17'16,"17"1"-16,1 0 15,-1 35 1,0-18 15,18 18-15,18-36-1,17 1 1,0-18 0,1-18-1,-36 1 1,17-19-1,-34-52 17,-1 71-17,0-1 1,1 18 0</inkml:trace>
  <inkml:trace contextRef="#ctx0" brushRef="#br0" timeOffset="80684.35">19385 2328 0,'0'-17'16,"-18"17"0,1 17-1,17 1-15,-18 17 31,1-17-31,17 35 16,0 0 0,17 0-1,18-36 1,-17-17 0,53-17-1,-18-19 1,-18 19-1,0-36 1,-35 18 0,-35-1 31,17 36-47,1 36 15,-1-1 1,18 18 15,0-18-15,53 0-1,0-17 1,-18-18 0,36-18-1,-18 1 1,-1-19-1,1-17 1,-17 1 0,-36 34-1,0-70 32,-36 88-31,19 35-1,-36 0 17,18 18-17,35 0 1,0-18 0,35 1-1,-18-36-15</inkml:trace>
  <inkml:trace contextRef="#ctx0" brushRef="#br0" timeOffset="81017.59">20126 2575 0,'0'18'47,"0"0"-31,0 17-1,0 18 1,-18 0-1,1-36-15,-1 19 16,18 16 0,0-16-1,-18-19 1</inkml:trace>
  <inkml:trace contextRef="#ctx0" brushRef="#br0" timeOffset="81949.25">22066 2311 0,'-17'0'32,"-1"0"-17,0 17 16,1 1-15,-1 105 15,18-70-15,0 36 0,0-54-1,0-18 1</inkml:trace>
  <inkml:trace contextRef="#ctx0" brushRef="#br0" timeOffset="82410.57">22278 2364 0,'18'-18'16,"-18"36"15,-18-1-15,-70 36 15,52-35-15,1-1-1,-18-17 1,18 0-1,0 0 1,35-17 15,17 34 1,1-17-32,17 18 15,18 17 1,18 36-1,-1-18 1,-34-18 0,34 0 15</inkml:trace>
  <inkml:trace contextRef="#ctx0" brushRef="#br0" timeOffset="82731.8">22631 2487 0,'0'-18'15,"0"36"32,0 0-31,0-1 0,-36 72-1,36-72 1,0 18-16,0 1 15,-17-1 1,17-17 0</inkml:trace>
  <inkml:trace contextRef="#ctx0" brushRef="#br0" timeOffset="83065.03">23001 2522 0,'18'0'31,"-1"0"-15,19 0 0,34 0-1,-17 0 1,0 0 0,-18 0-1,-17 0 1</inkml:trace>
  <inkml:trace contextRef="#ctx0" brushRef="#br0" timeOffset="83332.23">23036 2681 0,'0'18'0,"18"-18"32,17 0-32,1 17 15,34-17 1,18 18-1</inkml:trace>
  <inkml:trace contextRef="#ctx0" brushRef="#br0" timeOffset="84663.18">24042 2505 0,'0'-36'16,"-35"-16"15,17 52 1,18 17-32,-35 18 15,35 18 1,-18 18-1,18-1 1,0-34 0,35-1-1,1-35 17,34 0-17,-17-35 1,0-18-1,-18 18 1,-17-1 0,-18 19 31,0 34-47,-18 1 15,18 35 1,0-18-1,18 0 1,-1-35-16,36 18 16,0-18-1,18-18 1,-36-17 15,0 0-15,1-36-1,-36 18 1,0 0 0,-18 18-1,-35 53 32,35-1-47,1 54 16,17-18-1,0-18 1,0 0 0,35 1-1,0-36 17,-17 0-32</inkml:trace>
  <inkml:trace contextRef="#ctx0" brushRef="#br0" timeOffset="85146.52">24712 2734 0,'0'18'15,"18"-18"-15,-1 0 16,1 0 15,0 17-15,-18 1-1,0 0-15,0 17 16,-18 18 0,-35 0-1,18-18 1,17-35-16,1 18 16,34-1 30,36-17-46,0 0 16,53 0 15,-53 0-31,17 0 16</inkml:trace>
  <inkml:trace contextRef="#ctx0" brushRef="#br0" timeOffset="86029.15">25277 2575 0,'0'18'47,"0"0"-32,-36 17 1,19 18-1,-1 0 1,18-18 0,0 0-1,35-35 1,-17 0 0,17-17-1,0-1 1,36-70 31,-71 70-32,0 36 17,0-1-17,0 1 1,0 17-1,0 1 1,0-1 0,53-18-1,-18-17 1,18-17 0,18-1-1,-1-17 1,-35 0-1,18-89 32,-53 107-47,-35-1 16,0 18 0,-18 18 15,0 17-16,18 18 1,35-18 0,0 0-1,17 18 1,1-53-16</inkml:trace>
  <inkml:trace contextRef="#ctx0" brushRef="#br0" timeOffset="86628.57">25841 2840 0,'18'0'32,"-1"-18"-32,1 18 15,17 0 1,0 0 0,-17 0-16,0 0 15,-18 18 1,0 17-1,-18 18 1,0-35 0,-52 52 31,88-87-1,-1 17-30,18 0 0,-35 17-1,18 1 1,-18 17 0,0 18-1,-18-35 1,1-1-16,-1 1 15,-35 0 1,-17-18 0,34 0-1</inkml:trace>
  <inkml:trace contextRef="#ctx0" brushRef="#br0" timeOffset="87594.26">28063 2558 0,'-17'0'31,"17"-18"-15,-18 36 15,1-1-15,-19 36-1,36 18 1,-35-18 0,35 35-1,-35-18 1,35 1-1,0-53 1</inkml:trace>
  <inkml:trace contextRef="#ctx0" brushRef="#br0" timeOffset="88026.57">28328 2681 0,'18'-18'31,"-36"36"-15,0-18 0,-17 18-1,-18 17 1,-17-17-1,-1 17 1,1-17 0,17-18-1,53-18 32,17 18-31,1 0-1,35 18 1,70 52 15,-87-52-15,16 17-16</inkml:trace>
  <inkml:trace contextRef="#ctx0" brushRef="#br0" timeOffset="88459.88">28399 2963 0,'0'-17'16,"0"-1"-1,17 18 1,-17-18-16,18 18 15,17-17 1,0 17 0,18 0 15,-53 35-15,0 0-1,-17 18 1,-19 0-1,-16 0 1,-1-18 0,0 1-1,70-36 32,1 0-47,35-18 16,53 18-1</inkml:trace>
  <inkml:trace contextRef="#ctx0" brushRef="#br0" timeOffset="88759.09">28945 2875 0,'0'18'0,"18"-18"16,0 0-1,17 17 1,0-17 0,18 18-1,-18-18-15</inkml:trace>
  <inkml:trace contextRef="#ctx0" brushRef="#br0" timeOffset="89009.27">28910 3104 0,'18'0'16,"17"0"-1,-17 18-15</inkml:trace>
  <inkml:trace contextRef="#ctx0" brushRef="#br0" timeOffset="89707.76">29580 2910 0,'0'-17'16,"0"34"-1,-17 1 17,-1 17-17,0 18 1,18 0 0,18 0-1,53 18 16,-54-71-15,19-18 0,17-35-1,-1 18 1,-16 0 0,-36 17-1,0 36 16,0-1 1,0 36-17,0 0 1,35-18 0,18 1-1,0-36 1,0 0-1,35-124 32,-70 106-47,-18-17 0,0-18 16,0 0 0,-18 36-1,-17-1 1,17 18-1</inkml:trace>
  <inkml:trace contextRef="#ctx0" brushRef="#br0" timeOffset="90325.2">30233 3157 0,'0'18'62,"-18"0"-62,1-18 16,-19 53-16,-16-1 15,34 1 1,-17 0 15,17-17-15,0-19 0,36-17 15,0 0-31,-18 18 15,53-18 1,-18-18 0,53-17 15,-70 0-15,17-1-1,-35 19 1,0-1-1,-18 36 17,1-1-17,-1 1 1,0 17 0,-17 36-1,17-1 1,18-17-16</inkml:trace>
  <inkml:trace contextRef="#ctx0" brushRef="#br0" timeOffset="91273.88">30621 3052 0,'0'-18'16,"-18"18"0,18 18-1,-35 17 1,-53 88 31,88-70-47,0-18 15,0-17-15,0 17 16,35-35 15,18-35 1,0 0-17,0-18 1,-18 18-1,-17 17 1,-36 36 15,1 17-15,17 18 0,0 53 30,17-106-30,1 0-16,52 0 16,1-36 15,-18 1-15,0-35-1,0-1 1,-18 0-1,-35 54 1,0-1-16,0 1 16,-35 17-1,-18 17 1,-18 18 0,36 1-1,-18 122 32,53-122-31,18-36-16,17 17 31,0-17-31</inkml:trace>
  <inkml:trace contextRef="#ctx0" brushRef="#br0" timeOffset="91759.22">31097 3492 0,'-17'0'15,"-1"0"-15,0 0 16,-34-17-1,-1 34 1,53 1 0,-18 17-1,18 36 1,0-18 0,0-18-1,0 0-15,0-17 16,0 17-1,-88-52 32,70 17-47</inkml:trace>
  <inkml:trace contextRef="#ctx0" brushRef="#br0" timeOffset="92012.4">31168 3510 0,'53'-18'0,"-36"18"16,36 0-1,18 18 1,-18 0-1,-18-18 1,-35 17-16</inkml:trace>
  <inkml:trace contextRef="#ctx0" brushRef="#br0" timeOffset="93038.13">28540 3210 0,'17'0'31,"-17"18"-31,36-18 16,-19 0 0</inkml:trace>
  <inkml:trace contextRef="#ctx0" brushRef="#br0" timeOffset="102046.53">4163 4216 0,'0'17'47,"-18"-17"-31,0 0-16,-52 89 31,52-54-15,1 18-1,17-18 1,0-17-16,0 17 31,0 0-15,0-17-1,35-36 17,18 1-17,-18-36 1,18 17 0,-35 1-1,-1 35-15,-17-18 16,18 18-1,-89 89 32,71-72-31,0 54 0,36-18-1,-1-18 1,18-17-1,17-36 1,1-17 0,-18-1-1,-35-16 1,-1 34-16,-17-35 16,0 0-1,0 0 1,0 36-1,-35 17 1,-71 88 31,106-71-31,-18 19-1,18 17 1,18-18-1,17-18 1,1-17 0,-19 0-1,19-17 1,-19-1 0,1 18-16</inkml:trace>
  <inkml:trace contextRef="#ctx0" brushRef="#br0" timeOffset="102578.91">4621 4674 0,'0'-17'0,"0"-1"15,18 18 1,0-18 0,-1 18-1,1 0 1,-18 36-1,0-1 1,0-17-16,0 34 16,-35 37-1,-124 69 32,106-122-31,35-36-1,18-18 1,0 0 0,36 18-1,17-17 1,-1 17 0,1 0-1,18 0 1,-36 0-16</inkml:trace>
  <inkml:trace contextRef="#ctx0" brushRef="#br0" timeOffset="102962.18">5133 4551 0,'-18'0'15,"18"17"1,18-17 31,0 0-47,17 0 15,18 0 1,0-17 0,0 34 30</inkml:trace>
  <inkml:trace contextRef="#ctx0" brushRef="#br0" timeOffset="103294.42">5151 4780 0,'0'18'15,"17"-18"-15,54 17 47,-54-17-31,36 0-1,-17 0 1,-19 0 0,18 18-1</inkml:trace>
  <inkml:trace contextRef="#ctx0" brushRef="#br0" timeOffset="107706.12">6279 4480 0,'0'18'78,"-17"0"-62,17-1-16,0 1 16,-18-1-16,1 36 15,17 124 32,0-160-31,0 1-1,35 0 1,18-36 0,-18-17-1,0-1 1,18-34-1,-53 17 1,18 18 0,-18 52 31,-18-17-47,18 71 15,0-18 1,53 53 31,-35-106-32,-1 0-15,19 0 16,17-36 0,-1 19-1,1-54 1,-35-17-1,0 17 1,-18 36 0,-18 18-1,-35 17 1,0 17 0,0 36-1,36-18 1,17 36-1,53 52 32,-36-123-47,1 18 16,17-18 0,53 0-1,-35-18 1,-17 18-1,-19-17 1,-17 34 31,-17-17-31,-19 36-1,36 17 1,0 0-1,0-18 1,141 0 31,-123-53-31,17 1-1,-17-1-15,-18-17 16,0 17-1,0-17 1,-53 0 0,18 35-1,-1-18 1,19 18 0,17 18 15</inkml:trace>
  <inkml:trace contextRef="#ctx0" brushRef="#br0" timeOffset="108106.41">7391 4745 0,'17'0'62,"1"0"-62,0 0 16,105 0 15,-105 0-31,35 0 16,52 0-1,-69 0 1,-1 0-16</inkml:trace>
  <inkml:trace contextRef="#ctx0" brushRef="#br0" timeOffset="108422.63">7638 4586 0,'-18'-18'15,"0"18"-15,1 0 32,-1 53-1,18-17-16,0 34 1,0-17 0,0-35-16,0 35 15,0 0 1,0-36 0,18 1-16</inkml:trace>
  <inkml:trace contextRef="#ctx0" brushRef="#br0" timeOffset="109705.54">7902 4533 0,'0'-17'15,"0"-1"1,0 0-16,0 1 15,-17-1 1,-19 0 0,-34-17 15,-1 17-31,-35 18 31,36 18-15,35 0-16,-18 17 15,-36 18 1,36 211 15,53-193-15,0 0 0,53 17-1,0-53 1,53-17-1,-35-18 1,52-36 0,-35 1-1,1-18 17,-54 0-17,0-35 1,-17-18-1,-18 0 1,-18 36 0,-52-36 31,52 106-47,-17 0 15,17 18 1,0-18-16</inkml:trace>
  <inkml:trace contextRef="#ctx0" brushRef="#br0" timeOffset="112950.85">8484 4516 0,'-17'0'16,"-1"0"-1,0 0 17,18 17 15,0 1-32,-17-1-15,17 142 47,0-141-47,-18 35 16,18 0-1,-18 0 1,18-18 0,0-17-1</inkml:trace>
  <inkml:trace contextRef="#ctx0" brushRef="#br0" timeOffset="113933.55">8837 4604 0,'0'17'47,"-18"1"-16,1 0-31,-18 17 32,-18 71-1,53-71-15,0 36-1,17-18 1,1-36-1,35 1 1,-18-18 0,18-18-1,-35 1 1,-1-19 0,-17-17-1,0 0 1,0 18-1,0 0 1,0 0 0,-17-1-1,-19-17 17</inkml:trace>
  <inkml:trace contextRef="#ctx0" brushRef="#br0" timeOffset="133579.51">9207 4674 0,'0'-17'31,"0"-1"31,0 36 32,-17-1-63,-1-17-15,-17 53 15,35-35-15,0-1 0,-18 36-1,18-17 1,-17 17-1,17-36 1,0 19 0,17-1-1,19-18 1,-19-17 0,1 0-1,-1-17 1,19-1-1,-19-17 1,19-89 31,-36 107-31,0-36-1,0 18 1,0-18-1,0 17 1,-18 19 0,18 34 46,0 1-46,0 0-1</inkml:trace>
  <inkml:trace contextRef="#ctx0" brushRef="#br0" timeOffset="135178.65">9648 4710 0,'-17'0'78,"-1"17"-62,1 1 15,-1-18-31,18 17 16,-18 1 0,1 35-1,-1 0 1,18-18-1,0-17-15,0 17 16,0 0 0,18 1-1,17-36 1,-17 0 0,17-18 15,0 0-16,36-87 17,-71 69-17,0 19-15,0-36 16,0 0 0,0 18-1,-18-1 1,18 19-1,-35 17 1,17 0 15,18 17-31,-18-17 16,18 36 0</inkml:trace>
  <inkml:trace contextRef="#ctx0" brushRef="#br0" timeOffset="135895.16">10019 4762 0,'0'18'47,"-18"-18"-31,-52 53 15,70-35-15,-18 35-1,18 0 1,0-18-1,0-18-15,0 19 16,18-19 0,17-17-1,0 0 1,-17-17 0,17-1 15,-17-35-16,-18 0 1,0 0 0,0 18-1,-53-71 32,35 89-47,18-1 16,0 36 15,0-1-15,0 1-1</inkml:trace>
  <inkml:trace contextRef="#ctx0" brushRef="#br0" timeOffset="136588.65">10407 4798 0,'0'-18'15,"-18"36"32,1-18-31,-1 0-1,0 35 1,1 18 0,17-18-1,0-17-15,0 17 16,0 0 0,88-17 15,-53-36-16,-17 1 1,35-1 0,-36-35-1,-17 18 1,0 0 0,0-1-1,-17 1 16,-19 0-15,36 17 0,-35 18-1,35-17 1,-17 34 0,17 1 15</inkml:trace>
  <inkml:trace contextRef="#ctx0" brushRef="#br0" timeOffset="137143.04">10883 4762 0,'-17'18'16,"-72"53"15,54-36-15,35 18-1,0-18 1,0-17 0,35 17-1,1-35 1,17-18 15,-36 1-15,1-1-1,-18-35 1,0 0 0,-18 36-1,1-1-15,-1-17 16,0 17-1,1-17 32</inkml:trace>
  <inkml:trace contextRef="#ctx0" brushRef="#br0" timeOffset="137653.41">11201 4762 0,'0'0'0,"-18"18"0,-35 53 47,35-54-47,1 19 16,17-19-16,0 19 15,17-19 1,19 1 15,17-18-15,0 0-1,-36-18 1,1-17 0,-18 0-1,0-18 1,-18 17-1,-17 1 1,17 17 0,-17 18-1</inkml:trace>
  <inkml:trace contextRef="#ctx0" brushRef="#br0" timeOffset="140922.73">11765 4939 0,'18'0'62,"-18"18"16,-18-18 79,0 0-79,1 0-31,34 0 15,1 0-62,0-18 16,105 18 15,-70 0-15,0 0-1,-18 0 1,-17-18 0</inkml:trace>
  <inkml:trace contextRef="#ctx0" brushRef="#br0" timeOffset="141188.92">11906 4851 0,'-17'0'16,"17"17"30,0 1-30,0 0 0,0 17-1,0 18 1,0 0 0,0-18-1,0-17-15</inkml:trace>
  <inkml:trace contextRef="#ctx0" brushRef="#br0" timeOffset="141739.32">12083 4692 0,'-53'-18'16,"17"18"-16,-16 0 16,-54 36-1,0 52 1,53-35-1,35-18-15,-17 36 16,35 17 0,0 0-1,53-35 17,-18-36-17,71 1 1,0-36-1,0-17 1,-53 18 0,-36-19-16,54-175 31,-71 193-15,0-88-1,-18 53 1,-52 0-1,17 18 1,17 17 0</inkml:trace>
  <inkml:trace contextRef="#ctx0" brushRef="#br0" timeOffset="142982.2">12841 4727 0,'-18'0'0,"1"0"15,-36 0 1,-18 0 0,18 0-1,-35 18 32,88-1-47,0 1 16,71 0-1,17 17 1,-17 0 15,-19-17-15,-34 0-16,0-1 15,-18 19 1,0-19 0,-18 1-1,-17-1 1,-36-17 0,18 18-1,36-18 1,-1 0-1</inkml:trace>
  <inkml:trace contextRef="#ctx0" brushRef="#br0" timeOffset="144046.95">12965 4921 0,'0'36'15,"0"-19"-15,35 36 47,-18-53-31,1 0-16,0-35 16,-1 17 15,1-17-16,-18 0 1,0 52 31,0 1-47,0 0 16,0 34-1,0-16 1,35-1-1,-17-17 1,105-54 31,-105 19-31,0-1-16,-1-17 0,-17 0 31,36-71-16,-19 17 1,-17-16 0,0 69-1,0-17 1,-17 89 15,17-1-15,-53 53-1,53 18 1,0-18 0,17 53 31,1-123-47,17-18 31,18-18-16,-35 1 1,-1-19 0,-17 1-1,-17 0 1,-1 17 0,1 18-16,-19-17 15,19 17 1,-1 17-1,0-17 1,18 18 0,0 0-1</inkml:trace>
  <inkml:trace contextRef="#ctx0" brushRef="#br0" timeOffset="144769.47">13635 4851 0,'0'17'31,"0"1"-15,-18 70 15,-17-35-16,35-18 1,-18-17 0,1 0-1,-1-18 1,18-36 0,0 1-1,0 17-15,0-34 16,35-37-1,-17 19 1,17 34 0,-17 19-1,-1 34 1,19 19 0,52 87 30,-88-105-46,18-18 16,-1 18 0,1-18-1,0-36 1,-1 1 0,-17-18-1,0-18 1,0 19-1,0 16 1,0 54 15,0 0-15</inkml:trace>
  <inkml:trace contextRef="#ctx0" brushRef="#br0" timeOffset="145002.63">14023 4868 0,'0'36'15,"0"-1"1,0-17-16,0 17 15,0 0 1,0 0 0,0-17-1</inkml:trace>
  <inkml:trace contextRef="#ctx0" brushRef="#br0" timeOffset="145236.79">14129 4674 0,'0'0'0,"0"-35"16,0 17-1,0 1 1,17 17 31,1 0-47</inkml:trace>
  <inkml:trace contextRef="#ctx0" brushRef="#br0" timeOffset="145752.17">14340 4533 0,'0'18'16,"0"-1"-16,0 1 16,-35 70-1,0 18 1,17 0-1,18-35 1,0-1 0,0 1-1,18-54 1,-1-17 0,1 0-16,0-17 15,35-19 16,-36-17-15,1-17 0,-18-18 15,-18 88-31,1-18 16,-36 18-1,0 18 1,35-1-1,1 19 1,17-1 0,0-17-1</inkml:trace>
  <inkml:trace contextRef="#ctx0" brushRef="#br0" timeOffset="150235.35">15028 4498 0,'0'-18'16,"-17"18"421,-1 0-421,0 0-16,1 0 16,-1 0-1,-35 0 32,36 0-31,-1 0 31,18 18-32,0 0 188</inkml:trace>
  <inkml:trace contextRef="#ctx0" brushRef="#br0" timeOffset="150679.67">14975 4516 0,'-17'0'47,"-1"17"-47,0-17 16,-34 53-1,-19 53 1,0-18-1,1 53 1,35 18 0,35-36-1,35-34 1,18-54 15,-36-17-31</inkml:trace>
  <inkml:trace contextRef="#ctx0" brushRef="#br0" timeOffset="152178.74">15258 4815 0,'0'18'32,"0"0"-17,0-1-15,0 36 16,-18 18 0,18-1 15,0-34-16,0-19 1,-18 1 0,1-36-1,17-35 17,0 0-17,0-17 1,17 17-1,1 0 1,35 18 0,0 35-1,-18 0 1,-17 17 0,-1 36 15,-17-17-16,-17 17 1,-1-36 0,0 1-16,-17-18 15,18 17 1,-1-34 31,18 34-16,18-17-31,17 53 16,0-17-1,0-1 1,18 0 0,-35-35-1</inkml:trace>
  <inkml:trace contextRef="#ctx0" brushRef="#br0" timeOffset="152589.03">15646 4992 0,'-18'0'46,"18"17"-46,-18 19 16,18-19 0,0 36-1,0-17 1,36-19 0,-19-17-1,1 0 16,0-35-15,-18 17 0,0-35-1,0 36 1,-36-36 0,36 35-1,0 1 1</inkml:trace>
  <inkml:trace contextRef="#ctx0" brushRef="#br0" timeOffset="152849.21">15893 4815 0,'0'18'47,"0"0"-31,-36 52-1,36 18 1,-17-35 0,17 36-1,0-37 1,0-16 15</inkml:trace>
  <inkml:trace contextRef="#ctx0" brushRef="#br0" timeOffset="153826.91">15804 5062 0,'-17'0'15,"17"-17"1,17 17 15,19-18-15,-1 18 0,0 0-16,18 0 15,18 0 1,-18 0-1,-18-18 32,-53 18-31,-35 18 0,0 0-1,18-1 1,18 19 15,17-1-15,0-17-1,17-1 1,18-17 0,1-17-1,-19-1 1,1 0-16,0 1 15,-1-36 1,1 0 31,-18 70-31,0 19-1,0 17 1,18-36-1,-1 1 1,1 0 0,17-1-1,18-34 1,0-19 0,-18-17-1,1 18 1,-1-53-1,-18 0 1,-17 52 0,0 19 31,-17 52-32,-18 53 1,-1 18 15,19-18-15,17-35-1,0-35-15,0 17 16,0-17 0,35-18-1,18-18 1,-36-17-1</inkml:trace>
  <inkml:trace contextRef="#ctx0" brushRef="#br0" timeOffset="154526.41">16281 5027 0,'17'0'47,"19"0"-32,34 0 1,-35 0-1,1 0 1,-19 0 0,-17 18 15,18-18-31,0 17 47,-1-17-32,19 0-15,-1 18 32,18-36-17,-36 18 1,19-17 0,-36-19-1,0 1 1,0 0-1,0 17 1,-18 1 0,-35 34-1,0 19 1,0 34 0,18 71 30,35-123-30,18 17 0,35-35-1,-18 0 1,18 0-16</inkml:trace>
  <inkml:trace contextRef="#ctx0" brushRef="#br0" timeOffset="155196.88">16951 5009 0,'0'18'32,"-18"-18"-17,1 18-15,-54 88 47,53-89-31,18 1-16,-17-1 15,17 1 1,0-36 15,0 1-15,0-18-1,53-36 1,0-17 0,-36 53-1,1 35-15,0-36 16,-1 54 15,-17 0-15,53 140 31,-35-140-32,17 0 1,-17-1 0,17-17-1,18-35 1,0 0-1,-18-18 1,0-18 0,-35-17-1,18 35 1,-18 35 0,0 36 30</inkml:trace>
  <inkml:trace contextRef="#ctx0" brushRef="#br0" timeOffset="155475.07">17533 4992 0,'-18'35'0,"1"-17"15,17-1-15,-36 19 16,19 17 0,17-18-1,0 0 1,17-35 15</inkml:trace>
  <inkml:trace contextRef="#ctx0" brushRef="#br0" timeOffset="155676.22">17586 4833 0,'0'-35'0,"0"17"16,-18-17-1,18 17 1,0 1 0,18-1-1</inkml:trace>
  <inkml:trace contextRef="#ctx0" brushRef="#br0" timeOffset="156207.6">17798 4639 0,'0'18'15,"0"-1"1,-18 1-16,-17 35 15,17 0 1,-17 53 0,17-18-1,1 0 1,-1-53 0,18-17-16,0 0 15,18-36 16,17-17-15,-18-1 15,1 19-31,17-1 16,36 18 31,-71 18-47,18-1 15,-18 19 1,0-1 0,-36 0-1,1-35 1,-18 0 0,0-17-1,36-1 1,17 0-1</inkml:trace>
  <inkml:trace contextRef="#ctx0" brushRef="#br0" timeOffset="156578.85">18292 4727 0,'17'-17'15,"-17"-1"1,-17 36 0,-1-1-1,0 1-15,-35 17 16,-35 71-1,35 0 1,36-18 0,17-17 15,17-1-15,36-35-1,53 1 1</inkml:trace>
  <inkml:trace contextRef="#ctx0" brushRef="#br0" timeOffset="158717.38">18521 4904 0,'0'17'63,"0"1"-63,-18 0 15,1-1 1,-1 36-1,18-18 1,0 1 0,0-19-1,35-17 1,71-35 15,-71 0-15,-17-1-1,-18 19 1,0 34 31,0 1-47,0 17 31,-18 1-15,18-19-16,0 1 15,36 17 1,16-35 0,19 0-1,-18-17 1,18-36 0,34-124 30,-87 160-46,-18-19 16,0 1 0,-18 35-1,1 0 17,-19 18-17,1 35 1,0 17-1,35-17 1,0 0 0,18-35-1,17-1 1,18-17 0,0-17-1,-36 17-15</inkml:trace>
  <inkml:trace contextRef="#ctx0" brushRef="#br0" timeOffset="158990.57">19209 5133 0,'0'18'32,"0"-1"-32,-18-17 15,-17 53 1,17 0 0,1-18-1,-19 1 1,36-1 31</inkml:trace>
  <inkml:trace contextRef="#ctx0" brushRef="#br0" timeOffset="159337.82">19438 4780 0,'18'0'15,"-18"-18"-15,0 36 16,0 0-1,17 158 32,-17-105-31,0 17-16,0-70 0,0 52 31,-17 1-15,-1-36-1,0-17-15</inkml:trace>
  <inkml:trace contextRef="#ctx0" brushRef="#br0" timeOffset="160046.32">19773 4463 0,'0'17'47,"0"1"-32,0 0-15,0-1 16,0 89 0,0 53-1,0 0 1,0-71-1,-53 53 1,0-35 0,-35-18 15,0-35-31</inkml:trace>
  <inkml:trace contextRef="#ctx0" brushRef="#br0" timeOffset="165197.99">5309 5503 0,'-17'0'16,"-1"0"-1,-17 0 1,17 0 0,0 0-1,36 0 79,0 18-78,88-18 15,-36 0-15,-17 0-1,0 18 1,-35-18-1</inkml:trace>
  <inkml:trace contextRef="#ctx0" brushRef="#br0" timeOffset="165581.26">5256 5768 0,'18'0'15,"0"0"1,17 0 0,18 0-1,-18 0 1,18 0 0,0 0-1,18 18 1,-54-18-1</inkml:trace>
  <inkml:trace contextRef="#ctx0" brushRef="#br0" timeOffset="169744.22">6650 5609 0,'0'18'188,"-18"-1"-188,18 1 15,0 0-15,0 35 16,-17 35 0,17 88 31,0-158-47,17-1 15,-17 1-15,0 0 31,0-1-15,18-17 0</inkml:trace>
  <inkml:trace contextRef="#ctx0" brushRef="#br0" timeOffset="170376.67">6967 5680 0,'0'17'0,"-17"1"15,-1 0 1,0 35-1,-17 17 1,35-17 0,0 18-1,35-19 1,71-16 31,-88-36-32,0-18-15,-1-35 32,-17 18-17,0 17-15,0-35 16,-17-17 0,-19 17-1,1 18 1,17 17 15</inkml:trace>
  <inkml:trace contextRef="#ctx0" brushRef="#br0" timeOffset="170714.91">7197 5680 0,'0'17'32,"0"1"-17,17 0 1,1 52-1,-18 18 1,18-17 0,-1-18-1,-17-36-15,0 19 16,18-1 0,-18-17-1,17-18 1</inkml:trace>
  <inkml:trace contextRef="#ctx0" brushRef="#br0" timeOffset="171252.29">7479 5768 0,'0'-18'16,"0"1"-1,-35 17 1,-1 35 0,19-17-1,17 34 1,35 125 31,-35-160-32,35 1-15,1 0 16,-1-18 0,18 0-1,0-36 1,-53 1-1,0-18 1,0-17 0,-18 17-1,0 18 1,-52-1 0,35 19-1,-1 17 1</inkml:trace>
  <inkml:trace contextRef="#ctx0" brushRef="#br0" timeOffset="172207.97">8061 5750 0,'0'-17'15,"-18"34"32,1-17-31,17 18-16,-53 17 16,0 36-1,53-36 1,0 0-16,0 1 15,0 16 17,35-16-17,18-19 1,35-34 15,-70-19-15,0 1-1,-18-18 1,0 0 0,0-17-1,-36 17 1,19 18 0,-1 35-1</inkml:trace>
  <inkml:trace contextRef="#ctx0" brushRef="#br0" timeOffset="172541.21">8326 5715 0,'-18'0'31,"18"18"-15,-18-1-1,1 54 1,-1-1-1,18-17 1,0-35-16,0 35 31,0 0-15,35 0 0,-17-53-16</inkml:trace>
  <inkml:trace contextRef="#ctx0" brushRef="#br0" timeOffset="172890.46">8537 5786 0,'0'-18'0,"0"36"63,0-1-47,0 1-16,0-1 15,0 54 1,0 0-1,0 34 17,0-87-17</inkml:trace>
  <inkml:trace contextRef="#ctx0" brushRef="#br0" timeOffset="173397.82">8837 5768 0,'0'18'63,"0"-1"-48,0 18 1,-18 1 0,1-19-16,17 36 15,-18 18 1,1-18-1,17 0 1,0-36 0,0 1-16</inkml:trace>
  <inkml:trace contextRef="#ctx0" brushRef="#br0" timeOffset="174222.4">9137 5997 0,'35'0'15,"-17"0"1,-1 18 0,160-1 15,-89-17-16,18 18 1</inkml:trace>
  <inkml:trace contextRef="#ctx0" brushRef="#br0" timeOffset="174555.64">9366 5856 0,'0'18'31,"-17"35"0,-1-18-15,0 18-16,18 17 15,0 19 17,0-54-17,0 0-15</inkml:trace>
  <inkml:trace contextRef="#ctx0" brushRef="#br0" timeOffset="175172.08">9543 5750 0,'0'0'0,"-18"-17"15,-70-1 1,-36 36-1,54-1 1,-36 54 0,35 17-1,54 18 1,17-18 0,0 36-1,35-19 1,36-34-1,193-53 32,-211-36-47,-18 18 16,106-71-16,-35-17 31,-53 35-15,18-53-1,-71 1 1,0 34 0,-71 18-1,36 35 1,-36-17 0,54 35-16</inkml:trace>
  <inkml:trace contextRef="#ctx0" brushRef="#br0" timeOffset="176004.67">10072 5962 0,'-18'18'78,"18"-1"-78,0 18 16,0 1 0,-17 52-1,17 18 1,0-53-1,0 0 1,0-18 0,0-17-1</inkml:trace>
  <inkml:trace contextRef="#ctx0" brushRef="#br0" timeOffset="176504.03">10407 6015 0,'0'17'16,"-18"-17"-16,1 36 16,-1-19-16,-17 19 15,17 17 1,18 35 15,18 18 0,17-89-15,0-17 0,1-17-1,-19-36 1,1 17 0,-18-34-1,0-1 1,0 1-1,-18 52 1,1 0 0,17 1-16</inkml:trace>
  <inkml:trace contextRef="#ctx0" brushRef="#br0" timeOffset="177131.47">10707 5997 0,'-18'18'46,"1"-18"-46,-54 88 32,53-53-17,-17 54 1,35-37 0,0 19-1,18-53-15,17-1 16,18 1-1,0-36 1,-18-17 0,-17 0-1,-18-36 1,0 1 0,0-1 15,0 36-16,0-1 1,-18 1 15</inkml:trace>
  <inkml:trace contextRef="#ctx0" brushRef="#br0" timeOffset="177663.85">11007 6050 0,'0'18'31,"-18"-18"-31,-17 35 16,-36 141 15,71-140-15,0 34-1,0-34 1,0-19-16,35 1 15,1-18 1,-1 0 0,0-35-1,1-1 1,-36-34 0,17-18-1,-17 17 16,0 36-15,-35-1 0,17 1-1,1 17 17</inkml:trace>
  <inkml:trace contextRef="#ctx0" brushRef="#br0" timeOffset="178196.23">11307 6068 0,'0'17'32,"0"1"-32,-18 0 15,0 35 1,1 141 15,17-141-15,35-18-1,0-18 1,0 1 0,18-53-1,-53 17 1,18 1-16,17-36 16,-35-18-1,0 1 16,0-1-15,-17 36 0,-19-1-1,1 36 1,0 0 0</inkml:trace>
  <inkml:trace contextRef="#ctx0" brushRef="#br0" timeOffset="178668.57">11765 6121 0,'-35'17'15,"17"1"1,1 0-16,-1 17 16,-17 53-1,35 53 16,0-123-15,53-1 0,-1-17-1,-34-35 1,0-18 0,-18 18-1,0-53 1,-18 0 15,-17 35-15,17 35-1,1 0 1,17 36 0</inkml:trace>
  <inkml:trace contextRef="#ctx0" brushRef="#br0" timeOffset="179167.92">11994 6138 0,'0'18'15,"-17"0"1,-1-1 0,1 19-1,-19 34 1,36 1 0,0-18-1,0-1 1,53-34-1,53-36 17,-71-17-17,-35 0 1,18-18 0,-18-18-1,0 19 1,-35-1 15,-18 17-15,35 19-1,0 17 1,1 0-16,17-18 16</inkml:trace>
  <inkml:trace contextRef="#ctx0" brushRef="#br0" timeOffset="179667.28">12506 6156 0,'-18'0'16,"1"0"-1,-19 0 1,-17 53 0,-17 0-1,52 0 1,18 17-1,0 1 1,18-18 0,88-36 31,-89-34-47,19-19 15,-19-34 16,1 17-31,-18-35 16,0 35 15,0 18-15,-18 17-16,18 0 16</inkml:trace>
  <inkml:trace contextRef="#ctx0" brushRef="#br0" timeOffset="181682.71">13070 6262 0,'-17'0'16,"34"0"30,1 17-30,0-17-16,17 0 0,53 0 16,89 18 31,-125-18-32,1 0 1</inkml:trace>
  <inkml:trace contextRef="#ctx0" brushRef="#br0" timeOffset="181997.93">13353 6191 0,'0'-17'0,"0"-1"31,-18 18-31,18 18 31,0-1-15,0 1 0,-18 123 15,18-88-16,0 17 1,0-34 0,0-19-16</inkml:trace>
  <inkml:trace contextRef="#ctx0" brushRef="#br0" timeOffset="182514.3">13529 5962 0,'-53'-35'15,"-194"17"16,159 53-15,0 36 0,-18 52-1,106 54 1,0-71 0,70 52-1,54-70 1,-1-35-1,-52-53 1,-18 0-16,17-35 16,36-18-1,-35-35 17,-36-35-17,-35 34 1,-176-193 31,158 282-47,-88-35 15,89 35-15</inkml:trace>
  <inkml:trace contextRef="#ctx0" brushRef="#br0" timeOffset="183680.13">14235 6227 0,'0'-18'31,"-18"36"16,0-18-32,1 0-15,-19 35 16,1 0 15,35 0-15,0 1-1,35-1 1,1 18 0,17-18-1,-1 36 17,-69-36-17,-18-35 1,-1 18-1,1-1 1,0-17 0,17-17-1,0-1 1,18 0 15,0 1-31</inkml:trace>
  <inkml:trace contextRef="#ctx0" brushRef="#br0" timeOffset="184661.83">14446 6350 0,'18'0'16,"-18"18"15,-18-18-31,1 53 16,17-18-1,0 18 1,17 0 0,19-36 15,16 1-16,-16-36 1,-1 1 0,-17-36-1,-1 17 1,-17 1 0,0 18 15,0 34-16,-17 36 1,17 0 0,0-35-16,0 35 15,0-1 1,17-16 0,19-19 15,-1-34-16,18-1 1,0-35 0,17-35-1,-35 17 1,36-52 0,-53 17-1,-1 18 32,-34 106-31,-19 70-1,1-35 1,17-18-16,1 53 16,17 18 15,0-18-16,35-35 1,0-53 0,1 0-1,-1-18 1,-35-34 0,18 16-1,-18 1 1,-89-18 31,72 53-47,-1 18 15,0-1 1</inkml:trace>
  <inkml:trace contextRef="#ctx0" brushRef="#br0" timeOffset="185328.3">15258 6473 0,'0'-17'15,"0"34"1,0 1-1,-18-18-15,-53 124 47,71-89-47,0 18 16,0-36 0,0 1-1,0-36 16,0-17-15,0 0 0,18 17-16,35-70 15,-18 35 1,1-17 0,-19 34-1,1 19 1,-1 52 15,54 106 16,-71-123-47,18-1 16,-1 1-16,19 0 15,-19-18 16,1-18-15,17-35 0,-17-18-1,17-17 1,-35 18 0,0 34-1,0 19 1,0 34-1</inkml:trace>
  <inkml:trace contextRef="#ctx0" brushRef="#br0" timeOffset="185593.49">15787 6473 0,'0'18'0,"0"0"15,0-1-15,0 1 16,-18 35 0,1 0-1,17 0 1,0-36-1</inkml:trace>
  <inkml:trace contextRef="#ctx0" brushRef="#br0" timeOffset="185794.63">15857 6368 0,'0'-36'16,"0"1"0,0 17-16,-17 1 15,-1-1 1,18 1 0</inkml:trace>
  <inkml:trace contextRef="#ctx0" brushRef="#br0" timeOffset="186310">16069 6138 0,'-18'36'46,"-17"17"-30,17-36-16,-17 54 16,18 35-1,17-1 1,0-34 0,0-36-1,0-17 1,52-53 15,-16-1-15,-19 36-16,1-35 15,17 0 1,1 35 15,-1 88 0,-35-70-15,0 17 0,-18 0-1,-17-17 1,-18-1 0,18-17-1,17-17-15</inkml:trace>
  <inkml:trace contextRef="#ctx0" brushRef="#br0" timeOffset="187708.99">16633 5997 0,'0'-17'0,"-17"34"125,-1 1-125,1-1 0,-1 1 16,-53 70 0,18 71-1,1-53 1,52-36-16,-18 36 16,18 53-1,35-18 1,18-70-1</inkml:trace>
  <inkml:trace contextRef="#ctx0" brushRef="#br0" timeOffset="196766.43">18838 4586 0,'-17'0'31,"17"-18"-15,0 1 0,35-36 30,0 35-30,-17-17-16,35 0 31,0-36-15,-18 36 0,0 17-1,18 1 1,0-1-1,-18 0 1,-17 18 0,-18-17-16,18 17 15,-1 0 1,-17-18 109,-17 18-125,-1 0 16,18-18-1,-35 1 1,17-1-1,-17 0 1,35 1 0,-18-1-1,18 1 1,18 34 31,-1-17-47,107 53 47,-106-35-32,17-1 1,-35 1 0,0 0-1,0-1 1,0 19-1,0-1 1,-18 0 0,1-17-1,17-1 1</inkml:trace>
  <inkml:trace contextRef="#ctx0" brushRef="#br0" timeOffset="198750.84">19756 3986 0,'0'-17'32,"0"-1"-1,-18 18-15,0 0-1,1 0 1,-89 71 15,88-54-15,1 54-1,17-18 1,17-18 0,18 0-1,-17-35-15,35 0 16,0 0-1,0-17 1,-18-19 0,-35 1-1,18-18 17,-18 0-17,-18 0 1,0 36-1,-34-1 32</inkml:trace>
  <inkml:trace contextRef="#ctx0" brushRef="#br0" timeOffset="199746.55">20002 3951 0,'0'18'312,"0"-1"-296,0 1 0,-17 0-1,17-1 1,0 1-16,0 17 15,0 36 1,17-36 0,36 0-1,36-35 17,-89-17-17,0-19 1,17 1-1,-17-18 1,0-17 0,0-1-1,0 36 17,0 17-32,0 1 15,-35-1 1,17 0-1,-17 36 1,35 0 0</inkml:trace>
  <inkml:trace contextRef="#ctx0" brushRef="#br0" timeOffset="200080.79">20373 3916 0,'0'17'46,"-18"-17"-46,18 18 16,0 17 0,0 18-1,-17 18 1,17-36 0,0 71 30,0-88-46</inkml:trace>
  <inkml:trace contextRef="#ctx0" brushRef="#br0" timeOffset="200429.03">20532 4004 0,'0'-18'15,"0"1"1,0-1 15,0 36-15,0 35-1,0-18 1,-18 53 0,18-17-1,0-18 1,0 0 0,18-36-1</inkml:trace>
  <inkml:trace contextRef="#ctx0" brushRef="#br0" timeOffset="201295.65">20832 4022 0,'0'17'16,"0"1"0,0 17 15,-18 36-16,0-18 1,18-18-16,0 18 16,0 17-1,0-17 1,0-35 0</inkml:trace>
  <inkml:trace contextRef="#ctx0" brushRef="#br0" timeOffset="201811.02">21061 4110 0,'-18'17'47,"1"1"-47,-1 0 16,0 35-1,1 0 1,-1 0-1,18-36-15,0 1 16,18 17 0,17-35-1,0-18 32,-17-17-31,-18 0-1,0-18 1,0 0 0,0 18-1,-18-1 1,1 36 0</inkml:trace>
  <inkml:trace contextRef="#ctx0" brushRef="#br0" timeOffset="202127.24">21290 4110 0,'0'17'63,"0"1"-47,0 0-16,-18 17 15,18 36 1,0-1-1,0-17 1,0-35-16,0 17 16</inkml:trace>
  <inkml:trace contextRef="#ctx0" brushRef="#br0" timeOffset="202494.5">21555 4163 0,'0'17'32,"0"1"-17,-18 0 1,0 35 0,18 0-1,-35 70 32,35-105-47,0-1 16</inkml:trace>
  <inkml:trace contextRef="#ctx0" brushRef="#br0" timeOffset="204458.9">16986 6403 0,'0'-18'32,"-17"18"-32,-1 18 62,18 0-46,-35 105 15,17-70-15,0 0-1,18 0 1,0 0 0,0-36-1,0 1 1,0 0-1</inkml:trace>
  <inkml:trace contextRef="#ctx0" brushRef="#br0" timeOffset="204975.27">17180 6473 0,'18'-35'47,"-18"53"-31,-18-1 0,-17 19-1,17 34 1,18 1-1,0-18 1,18-36 15,-18 1-31,35-18 16,18 0 0,-35-18-1,-1 1 1,1-19-1,-18-16 1,0-72 15,-18 89-15,18 17 0,-35 18-1,18 0 1,17 18-1</inkml:trace>
  <inkml:trace contextRef="#ctx0" brushRef="#br0" timeOffset="205324.51">17515 6385 0,'18'0'32,"-18"18"-1,0 0-31,0 17 15,0 35 1,0 1 15,0-18-15,0 0 0,0-36-1,0 1 1</inkml:trace>
  <inkml:trace contextRef="#ctx0" brushRef="#br0" timeOffset="205679.77">17780 6456 0,'0'-18'0,"0"1"16,0-1 15,0 0-15,0 36-1,0 0 1,0 17-1,0 35 1,0 1 0,0-1-1,0-34 1,0 34 15</inkml:trace>
  <inkml:trace contextRef="#ctx0" brushRef="#br0" timeOffset="206839.59">18732 6368 0,'-17'0'31,"-18"0"1,-1 17-32,-17 1 15,0 17 17,18 18-17,35 18 1,0-36-1,0-17-15,0 17 16,18 0 0,17-17-1,36-36 1,-36 0 0,35-17-1,-34-18 1,-19-35-1,1-35 32,-18 105-31,-35 0 0,17 18-1,18 18 1,0 0-1</inkml:trace>
  <inkml:trace contextRef="#ctx0" brushRef="#br0" timeOffset="207338.95">19015 6368 0,'0'17'15,"-18"54"17,0-18-17,18 17 1,0-17-1,36-18 1,-1-35 0,0 0-1,1-17 1,-1-18 0,18-18-1,-53 0 1,0 0-1,0-18 1,0 18 0,-71 18 31,54 35-32,-1 35 1,0-17-1,18 0-15</inkml:trace>
  <inkml:trace contextRef="#ctx0" brushRef="#br0" timeOffset="207689.2">19438 6368 0,'-18'0'47,"18"17"-16,0 19-16,-17 16 1,-1-16 0,18-19-16,0 36 15,0 0 1,0-18 0,0-17-1</inkml:trace>
  <inkml:trace contextRef="#ctx0" brushRef="#br0" timeOffset="208005.42">19703 6385 0,'0'-17'16,"0"34"15,-18 1-15,0 17 0,1 18-1,-19 18 1,36-18-1,0-1 1,0-34 0,0 0-1</inkml:trace>
  <inkml:trace contextRef="#ctx0" brushRef="#br0" timeOffset="208621.86">19897 5962 0,'0'18'15,"17"-1"1,-17 1 0,18 17-16,-18 36 15,18 52 1,-18 18 15,0 18-15,0-53-1,-124 141 17,71-212-17</inkml:trace>
  <inkml:trace contextRef="#ctx0" brushRef="#br0" timeOffset="-140684.87">16827 6967 0,'-35'0'47,"53"0"78,17 0-110,-17 0-15,35 0 16,123 0 15,-123 0-15,18 0 0,-36 0-1,-35-17 1,17 17-1</inkml:trace>
  <inkml:trace contextRef="#ctx0" brushRef="#br0" timeOffset="-140063.43">16792 7285 0,'0'17'47,"0"1"-32,18 0-15,-1-1 16,1 1-16,-18 0 15,18 35 1,-18-18 0,0 0-1,0-52 32,17 17-31,-17-36-1,36-17 1,-1 0 0,0 0-1,-17 18 1,17 18 0</inkml:trace>
  <inkml:trace contextRef="#ctx0" brushRef="#br0" timeOffset="-139492.02">17551 7126 0,'-18'0'0,"0"-18"16,36 18 62,0-17-62,-1 17-16,1 0 15,35 0 1,17-18 0,1 18-1,0 0 32</inkml:trace>
  <inkml:trace contextRef="#ctx0" brushRef="#br0" timeOffset="-139075.73">17762 7355 0,'-17'0'31,"-54"18"0,54 0-15,17-1-16,0 1 31,0 17-15,0-17-1,0 0 1,0-1 0,52 1-1,-34-18 1,0 0 0,-1 0-16</inkml:trace>
  <inkml:trace contextRef="#ctx0" brushRef="#br0" timeOffset="-137869.87">18521 6932 0,'17'0'46,"1"0"-46,17 0 16,-17 0-16,70 0 16,-17 0-1,17 0 1,-17 0 0,-36 0 30</inkml:trace>
  <inkml:trace contextRef="#ctx0" brushRef="#br0" timeOffset="-136927.2">18627 7232 0,'17'0'47,"1"18"-32,0-1 1,52 142 15,-70-106-15,0-18 0,0-17-16,0-1 15,0 1 1,-18-36-1,18-34 17,0-19-17,53 0 1,-35 36 0,0 17-16,-1-17 15,1 18 1</inkml:trace>
  <inkml:trace contextRef="#ctx0" brushRef="#br0" timeOffset="-136101.61">19297 7038 0,'18'0'63,"-1"0"-63,1 0 0,35 18 15,17-18 1,-17 0 0,35 17-1,-17-17 1,-53 0 15,-18-17-15</inkml:trace>
  <inkml:trace contextRef="#ctx0" brushRef="#br0" timeOffset="-135244">19562 7373 0,'0'-18'16,"-53"18"15,35 0-15,18-17-1,-18 17-15,-17 0 16,0 17 0,-1 1-1,36 17 1,0-17-1,0 35 17,0-35-17,36-1 1,-1-17 0,18 18-1,0-18 1,-35-18-1,-1 18 32,-17-17-47</inkml:trace>
  <inkml:trace contextRef="#ctx0" brushRef="#br0" timeOffset="-132666.17">16827 7338 0,'0'17'219,"0"1"-204,0 0 1,0-1-1,0 1-15,0 17 16,0 18 0,0 0-1,0-18 1,-17 1 0,17-19-1,0-34 32,0-36 0,0 17-31,35 1-1,0 0 1,1-18-1,17 0 1,-18 0 0,-35 35-1,0 1 1,18 17 0</inkml:trace>
  <inkml:trace contextRef="#ctx0" brushRef="#br0" timeOffset="-112136.58">16739 7902 0,'18'0'32,"17"0"-17,18 0 1,35 0-1,142 0 1,-89 0 0,-18 0-1,-52 0-15,35 0 16,-1-17 0,-34 17-1,-71-18 1</inkml:trace>
  <inkml:trace contextRef="#ctx0" brushRef="#br0" timeOffset="-111258.95">17110 8273 0,'0'-18'15,"0"0"1,17 18 0,36-35-1,18 17 1,-36 1-1,-17 17-15,35 0 16,-18 0 0,-17 17-1,-18 19 1,0-19 0,-36 19-1,-34-1 32,87-35 0,1 0-31,0 0-16,17 0 15,-17 18 1,-1-1-1,-17 18 1,0 1 0,0-19-1,-35 19 1,0-19 0,-1-17-1,1 0 1,17 0-16,-17-17 31</inkml:trace>
  <inkml:trace contextRef="#ctx0" brushRef="#br0" timeOffset="-107251.1">18732 7885 0,'0'17'47,"18"-17"-47,0 0 15,-1 0 1,36 0-1,-17 0-15,34 18 16,36-18 0,17 17-1,-17-17 1,-53 0 0,-18 0-1,-17 0 1</inkml:trace>
  <inkml:trace contextRef="#ctx0" brushRef="#br0" timeOffset="-106825.8">18909 8149 0,'0'18'63,"0"-1"-48,0 19 1,0 17-1,0-18 1,0 18 0,0-18-1,-18-17 1,18-1 0</inkml:trace>
  <inkml:trace contextRef="#ctx0" brushRef="#br0" timeOffset="-106225.37">18944 8167 0,'18'-18'15,"-1"1"1,19-1 0,-19 0-1,1 18-15,17 0 16,18 0 0,-18 36-1,-35-1 1,0 0-1,-17 0 1,-18 1 0,-18-19-1,35 1 32,18-36-31,35 18 15,1 0-15,-19 18-1,-17 0 1,18-1 0,-18 18-1,0-17 1,-53-18-1,35 18 1,-17-18 0,0 0-1,35-18 1</inkml:trace>
  <inkml:trace contextRef="#ctx0" brushRef="#br0" timeOffset="-61701.14">3722 8872 0</inkml:trace>
  <inkml:trace contextRef="#ctx0" brushRef="#br0" timeOffset="-48817">5362 8943 0,'-17'0'63,"34"0"15,1 0-78,17 0 15,18 0 1,0 0 0,18 0-1,-36-18 1,-18 18 0,1 0-1</inkml:trace>
  <inkml:trace contextRef="#ctx0" brushRef="#br0" timeOffset="-48450.74">5397 9155 0,'18'17'16,"0"-17"-1,123-17 17,-88-1-17,17 18 1,-34-18 0,-1 18-16,-17 0 0</inkml:trace>
  <inkml:trace contextRef="#ctx0" brushRef="#br0" timeOffset="-44370.84">6738 8784 0,'0'-17'16,"0"-1"0,-18 18 15,1 0-15,-1 18-1,0-1 1,-17 36-1,0 0 1,17 18 0,18-1-1,0-52 1,53 17 0,0-35-1,18-18 1,35-87 31,-89 87-47,-17 0 15,0-52 1,0 34 0,0 1-16,0 18 15,-35-19 1,17 19-1,-35-1 1,36 18 0,-1 18-1</inkml:trace>
  <inkml:trace contextRef="#ctx0" brushRef="#br0" timeOffset="-43789.43">7161 8714 0,'-17'17'31,"-19"1"-15,1 0 0,-18 52-1,18-17 1,35 18-1,0-36 1,35 18 15,124-36 1,-124-17-17,18-35 1,-53 0-1,0-36 1,0 18 0,-17 18-1,-19-18 1,19 36 0,-19-1-1</inkml:trace>
  <inkml:trace contextRef="#ctx0" brushRef="#br0" timeOffset="-43005.87">7532 8678 0,'0'18'15,"-18"0"1,-35 35-1,18-18 1,35-18-16,-18 36 31,18 18-15,0-18 0,89-18 15,-54-53-16,18-17 1,-18 0 0,-35-18-1,0 0 1,-18 0 0,-35 0-1,36 36 1,-1 17-16,1-18 15,-1 18 1</inkml:trace>
  <inkml:trace contextRef="#ctx0" brushRef="#br0" timeOffset="-42633.6">7849 8625 0,'0'18'16,"0"0"-16,0 17 15,0 36 1,0-1 0,-17 1-1,17-1 17,0 1-17,0-54 1,0 1-16,17 0 15</inkml:trace>
  <inkml:trace contextRef="#ctx0" brushRef="#br0" timeOffset="-40391.01">8555 8678 0,'-18'0'15,"1"0"1,-1 0 0,18 18 46,0 35-31,0 0-31,0 17 16,18-34 0,-1 34 15,-17-35-16,0 1 1,0-19 0</inkml:trace>
  <inkml:trace contextRef="#ctx0" brushRef="#br0" timeOffset="-39969.71">8819 8643 0,'0'-18'31,"0"36"-15,0 0 0,0-1-1,0 36 1,0 0 0,0-35-16,0 35 15,18 0 1,0 0-1,-18-18 1,0-18 0,0 1-16</inkml:trace>
  <inkml:trace contextRef="#ctx0" brushRef="#br0" timeOffset="-39493.38">9084 8767 0,'0'-18'15,"-18"36"32,18-1-47,-17 18 16,17 36-1,0 88 32,17-124-31,36-17-1,-17-1 1,16-34 0,-16-19-1,-19-17 1,-17 1 0,0 16-16,0-17 15,-53-17 1,18 17-1,-18 35 1,18 1 0</inkml:trace>
  <inkml:trace contextRef="#ctx0" brushRef="#br0" timeOffset="-38993.02">9578 8749 0,'0'18'0,"-18"-1"16,1-17-16,-19 53 16,-34 18-1,70-1 1,0 1 0,123 17 30,-87-88-30,34-18 0,-52 1-1,17-19 1,-35-34 0,0-1-1,-18 36 1,1 0-16,-19-1 15,19 1 1,-36 18 0,35 17-1</inkml:trace>
  <inkml:trace contextRef="#ctx0" brushRef="#br0" timeOffset="-37111.68">3951 8925 0,'0'18'78,"0"0"-63,0-1-15,0 1 16,0 17 0,0 36-1,18-18 1,35-36 15,-36-17-15,1 0-16,17-17 15,0-36 1,-35 0 0,0 17-1,-17 1 1,17 18 0,-18 34-1,18 1 1,0 17 15,18 18-15,35 0-1,0-35 1,-36-18 0,124-53 30,-141 35-46,18-35 16,0 0 0,-18 0-1,-18 18 1,-35 35 0,36 18-1,-19 17 1,36 18 15,0 0-15,18-18-1,35 0-15</inkml:trace>
  <inkml:trace contextRef="#ctx0" brushRef="#br0" timeOffset="-36662.36">4604 9137 0,'17'0'0,"19"0"31,-1 0-15,-35 18 0,18-1-1,-18 36 1,-106 71 15,106-107-15,-18 1-16,18 0 15,18-1 17,-1-17-17,54-17 1,-36 17-1</inkml:trace>
  <inkml:trace contextRef="#ctx0" brushRef="#br0" timeOffset="-34964.16">3739 10583 0,'0'18'46,"0"0"-30,0-1-16,-17 36 16,-1 0-1,18 18 1,53 34 31,-18-87-32,1-36-15,17-17 16,-18-18 0,-35 18 15,0 17-31,0-17 16,0 17-1,0 36 16,0 0-15,0 35 0,0 0-1,35-18 1,0-18 0,89-52 30,-107 18-46,1-36 32,0 0-17,-1-18 1,-17 36 0,-17 17-1,-1 18 1,-17 36-1,17 16 1,18 1 0,0-17-1,35-1 1,-17-17 0</inkml:trace>
  <inkml:trace contextRef="#ctx0" brushRef="#br0" timeOffset="-34447.79">4322 10866 0,'0'-18'31,"0"0"-15,17 18-1,18 0 1,-17 0 0,17 18-1,-17 17 1,-18 18 0,-35-18-1,17-17-15,0 0 16,18-1 31,0-34-32,18 17 1,0-18-16,-1 18 16,1 0-1,17 18 1,-17 17-1,-18 0 1,0 0 0,-35 1-1,-1-19 1,1 1 0</inkml:trace>
  <inkml:trace contextRef="#ctx0" brushRef="#br0" timeOffset="-34012.48">5045 10742 0,'17'0'47,"1"0"-31,0 0 0,17-18-1,18 18 1,-18 0-1,0 0 1,-17 0 0</inkml:trace>
  <inkml:trace contextRef="#ctx0" brushRef="#br0" timeOffset="-33683.25">5027 10954 0,'18'0'15,"35"0"1,0-18 0,17 18-1,-35 0 1,-17 0 0</inkml:trace>
  <inkml:trace contextRef="#ctx0" brushRef="#br0" timeOffset="-32083.11">6403 10530 0,'0'-17'16,"0"34"30,-18 1-30,1 0-16,-1 17 16,-17 36-1,17 17 1,18-35 15,0-18-15,18-17-1,105-71 17,-105 17-17,17-17 1,-35 1 0,0 34-16,0 0 15,0-17 1,0 53-1,-18-1 1,18 36 0,0 0-1,18-18 1,17-17 15,1-18-15,34-35-1,1-1 1,-1-122 31,-70 140-47,0-17 16,-17 17-1,-36 18 1,35 35-1,-17 1 1,35 34 0,0-17-1,17-35 1,1-1-16,35 1 16</inkml:trace>
  <inkml:trace contextRef="#ctx0" brushRef="#br0" timeOffset="-31634.79">6897 10777 0,'17'0'16,"1"0"-16,0 0 31,-18 18-31,17 0 31,1 17-15,-18-17-16,0 17 15,-35 18 1,-18 17 0,-18-34-1,54-19 32,34-17-47,36-17 16,0-1-1,35 0 1,-52 1-16</inkml:trace>
  <inkml:trace contextRef="#ctx0" brushRef="#br0" timeOffset="-31301.55">7408 10689 0,'18'0'16,"0"0"0,-1 0-16,19 0 15,52-17 1,0 17 0,-18-18 15,-52 18-31</inkml:trace>
  <inkml:trace contextRef="#ctx0" brushRef="#br0" timeOffset="-31034.36">7620 10548 0,'-18'-18'15,"1"18"-15,17 18 32,-18-18-32,18 35 15,0 18 1,0 0 0,0-35-16,0 52 31,0-34-16,18 17-15</inkml:trace>
  <inkml:trace contextRef="#ctx0" brushRef="#br0" timeOffset="-30468.96">7832 10319 0,'-18'-36'16,"-53"1"0,-34 18-1,-19 52 16,54 18-15,17-18-16,-18 36 16,1 52-1,52 18 1,36-17 0,34-54-1,54-17 1,35-18-1,177-105 32,-248 17-47,36-35 16,-70-53 15,-36-1-15,-36 54-1,-70 0 1,-17 35 0,17 53-1,53 0 1,18 18-16</inkml:trace>
  <inkml:trace contextRef="#ctx0" brushRef="#br0" timeOffset="-29558.31">8132 10513 0,'0'17'31,"0"1"-16,-18 35 1,18 18 0,18 52 31,-1-105-47,36-18 15,-35 0 16,-1-18-31,36 0 16,0-35 0,0-17-1,-53 17 1,0 35 0,-18 36 15,18 17-16,0 1 1,0-1 0,0-18-16,0 1 15,159 0 32,-141-36-31,35 0-1,-18-34 1,-17-1 0,-1 0-1,-17 17 1,-35 19 0,-18 34-1,18 1 1,17 35-1,18-35 1,0 35 0,53-18-1,0-18 1,35-17 15</inkml:trace>
  <inkml:trace contextRef="#ctx0" brushRef="#br0" timeOffset="-29298.13">8943 10672 0,'0'17'15,"0"1"32,0-1-31,0 1-16,0 17 15,0 18 1,0 18 0,0 17 15</inkml:trace>
  <inkml:trace contextRef="#ctx0" brushRef="#br0" timeOffset="-28321.43">10354 10583 0,'-18'0'0,"18"18"46,18-18-46,17 0 16,36 0 0,-1 0-1,-17 0 1,36 0 0,-54 0-1</inkml:trace>
  <inkml:trace contextRef="#ctx0" brushRef="#br0" timeOffset="-28038.23">10477 10813 0,'0'17'31,"18"-17"-31,35 0 16,35 18-1,-35-18 1,-35 0-16,17-18 15</inkml:trace>
  <inkml:trace contextRef="#ctx0" brushRef="#br0" timeOffset="-27122.58">11659 10442 0,'-17'-35'31,"-36"35"-15,17 0 0,-34 53-1,-1 0 1,18 35 0,53-35-1,0-35-15,18 17 16,35 18-1,35-53 1,0 0 15,-52-36-15,-1 1 0,-35-18-1,-35-106 16,35 142-15,-18-1-16,0-17 16,18 0-1</inkml:trace>
  <inkml:trace contextRef="#ctx0" brushRef="#br0" timeOffset="-26628.23">12118 10389 0,'-18'0'0,"1"0"16,-107 71 15,107-18-15,17-18-1,0 36 1,17-18 0,1-36-16,17-17 15,0 18 1,36-36-1,-18-17 1,-36-18 0,1-18 15,-18 36-15,-35-53-1,-18 53 1,0 17-1</inkml:trace>
  <inkml:trace contextRef="#ctx0" brushRef="#br0" timeOffset="-26239.95">12541 10372 0,'-17'0'15,"-1"17"1,-53 19 0,1 16-1,35 1 1,17 18-1,36-18 1,105-18 15,-70-52-15,-53-1-16,35 0 16,-17-35-1,-18 0 1,-35-17-1,17 52 1,-17-17 0</inkml:trace>
  <inkml:trace contextRef="#ctx0" brushRef="#br0" timeOffset="-25956.75">12823 10354 0,'0'0'0,"0"-18"0,0 36 63,0 0-48,0-1-15,18 71 16,-18 1 0,18-36 15,-18 17-15,0-35-16</inkml:trace>
  <inkml:trace contextRef="#ctx0" brushRef="#br0" timeOffset="-25033.1">13511 10319 0,'0'-18'16,"0"0"-16,0 36 47,0 0-32,18 17 1,-18 36 0,0-1-1,0 18 1,0 1 0,0-1-1,0-71 1</inkml:trace>
  <inkml:trace contextRef="#ctx0" brushRef="#br0" timeOffset="-24724.88">13882 10372 0,'0'-18'0,"17"18"15,-17 18 17,0 17-17,0 35 1,0 125 31,0-160-47,0 0 15,0-17 1</inkml:trace>
  <inkml:trace contextRef="#ctx0" brushRef="#br0" timeOffset="-24208.51">14305 10407 0,'0'-18'15,"-18"36"17,-17-18-17,18 18-15,-19-1 16,1 36-1,35 18 1,0-18 0,0-36-16,18 19 15,17-19 1,0 1 0,0-36-1,-17 1 1,0-36-1,-18 0 1,-18-53 31,0 88-31,18 1-16</inkml:trace>
  <inkml:trace contextRef="#ctx0" brushRef="#br0" timeOffset="-23392.93">14658 10372 0,'0'17'0,"-35"1"16,17-18 0,-53 35-1,1 36 1,52-18 0,18 0-1,36-18 1,34-17-1,18-18 1,-17-18 0,-18 0-1,-18-17 1,-53-71 31,-17 88-32,0 1 1,-18-1 0</inkml:trace>
  <inkml:trace contextRef="#ctx0" brushRef="#br0" timeOffset="-22577.35">15363 10548 0,'18'18'15,"0"-18"1,-1 0-1,160 0 17,-142 17-32,18-17 15,18 0 1,-36 0 0</inkml:trace>
  <inkml:trace contextRef="#ctx0" brushRef="#br0" timeOffset="-22260.12">15610 10372 0,'0'-18'16,"-17"0"-1,17 1 1,0 70 15,0-18-31,0-17 16,-18 87 0,0 19-1,18-36 1,0-35-1,0 0 1</inkml:trace>
  <inkml:trace contextRef="#ctx0" brushRef="#br0" timeOffset="-17820.97">16404 10389 0,'0'18'16,"-17"-18"-1,-1 18 1,-35 17 0,0 71 31,53-89-47,0 36 15,0-35 1,53 17-1,18-17 1,-19-18 0,37-18-1,-36-17 1,-18-18 0,-18 0-1,-17 18 1,0-18-1,-52 0 1,-1 35 0,17 18 15,19 0-31</inkml:trace>
  <inkml:trace contextRef="#ctx0" brushRef="#br0" timeOffset="-17365.65">16863 10372 0,'-18'0'47,"0"17"-47,18 1 16,-17 35-1,17 17 17,17 54-1,1-106-31,0-1 15,35 18 1,35-35 0,-53-17-1,0-18 1,-35-18 0,0 0-1,-17-18 1,-1 36-1,-52 0 1,34 17 0</inkml:trace>
  <inkml:trace contextRef="#ctx0" brushRef="#br0" timeOffset="-17024.4">17304 10354 0,'0'0'0,"0"-18"16,0 36 30,0 0-30,0 17-16,0 18 16,0 17-1,0 1 17,0-18-17,0-18 1,0-17-16,0-1 15</inkml:trace>
  <inkml:trace contextRef="#ctx0" brushRef="#br0" timeOffset="-7592.7">17551 10389 0,'0'-17'31,"0"-1"-15,0 36 46,0-1-46,0 89 15,0-53-15,0 18-1,-18-36 1,18 0 0,0-17-1,0-1 1</inkml:trace>
  <inkml:trace contextRef="#ctx0" brushRef="#br0" timeOffset="-6927.23">18256 10442 0,'0'-17'15,"0"-1"1,0-17 15,0 52 32,0 1-48,0 0-15,0 34 16,-17 19-1,-1 0 1,18-36 0,0-17-16,-18 17 15,18-18 1</inkml:trace>
  <inkml:trace contextRef="#ctx0" brushRef="#br0" timeOffset="-6459.89">18468 10495 0,'35'-35'16,"-35"17"-1,18 1 1,-18 34 15,0 18-15,-35 36-1,35 0 1,0-36 0,0 18 15,17-18-16,54-35 1,52-35 15,-88 0-15,-17-36 0,17-17-1,-35 35 1,0 0-1,-17 18 1,-19 17 0,1 18-1,18 0-15,-19 0 16,1 18 0</inkml:trace>
  <inkml:trace contextRef="#ctx0" brushRef="#br0" timeOffset="-6088.63">19068 10372 0,'17'0'16,"1"0"-1,-18 17 17,0 19-32,-35-1 15,17 71 16,0-18-15,1-18 0,17-34-1,0-19-15</inkml:trace>
  <inkml:trace contextRef="#ctx0" brushRef="#br0" timeOffset="-5815.43">19332 10442 0,'18'-17'16,"-18"-1"0,17 0-1,-17 54 16,0-1-15,0-18-16,-17 36 16,-1 36-1,18-54 1,0 18 0</inkml:trace>
  <inkml:trace contextRef="#ctx0" brushRef="#br0" timeOffset="7075.73">10336 11553 0,'0'18'16,"0"0"15,18-18-15,0 0-1,35 17-15,17-17 32,18 18-17,-35-18 1,-35 0-16</inkml:trace>
  <inkml:trace contextRef="#ctx0" brushRef="#br0" timeOffset="7359.93">10407 11765 0,'0'18'15,"18"-1"17,17-17-17,35 0 1,19 0-1,-1 18 1,-53-18-16</inkml:trace>
  <inkml:trace contextRef="#ctx0" brushRef="#br0" timeOffset="7958.36">11324 11430 0,'0'-18'15,"-17"18"17,-1 0-32,-17 18 15,-18 35 1,17 0-1,19-18 1,17 36 0,159-18 31,-107-53-32,1-18 1,0 0-1,-35-35 1,-18 0 0,0 18-1,-18 0 1,-35 0 0,36 17-1,-1 18 1</inkml:trace>
  <inkml:trace contextRef="#ctx0" brushRef="#br0" timeOffset="10056.85">11783 11359 0,'0'18'15,"-18"0"1,-17-1-16,0 36 16,17-17 15,18-19-31,0 18 15,0 1 1,53-19 0,0-17-1,-18 0 1,36-53 15,-54 18-15,-17 0-1,0 0 1,-35-1 0,-18 19-1,35-1 1,1 18 0,17 18-1</inkml:trace>
  <inkml:trace contextRef="#ctx0" brushRef="#br0" timeOffset="10390.09">12188 11307 0,'0'17'47,"0"1"-47,0 17 15,0 36 1,0 17 15,0-35-15,0-18-1,0-17-15,0-1 16</inkml:trace>
  <inkml:trace contextRef="#ctx0" brushRef="#br0" timeOffset="10839.4">12453 11342 0,'0'0'0,"0"-18"15,0 36 1,0-1-1,-35 36 1,17-17 0,18 34-1,0 1 1,35-36 0,1-35-1,-19 0-15,1 0 16,70-88 31,-88 53-47,0-1 15,0-17 1,-53 18 0,18 17-1,17 18 16</inkml:trace>
  <inkml:trace contextRef="#ctx0" brushRef="#br0" timeOffset="16399.36">13458 11271 0,'-17'0'31,"-1"0"-16,-35 36 1,18-1 0,17 0-1,18 0-15,-17 1 32,17 34-17,17-17 1,36-35-1,-17-18 1,-1 0 0,0-18-1,0-35 1,-35 36 0,0-107 30,-35 106-46,0-17 16</inkml:trace>
  <inkml:trace contextRef="#ctx0" brushRef="#br0" timeOffset="16783.63">13794 11236 0,'17'-18'47,"1"18"-31,-18 18 15,0 17-31,0 36 31,0-1-15,0 1-1,0-36 1,0-17-16,18-1 16,-18 1-1,0 0 1</inkml:trace>
  <inkml:trace contextRef="#ctx0" brushRef="#br0" timeOffset="18281.69">14041 11307 0,'17'0'15,"-17"-18"-15,0 0 32,0 36-17,0 0 1,18 123 31,-18-124-32,17 1-15,-17 35 16,0-36-16,0 19 16,0-1-1,0-17 1</inkml:trace>
  <inkml:trace contextRef="#ctx0" brushRef="#br0" timeOffset="18630.94">14305 11324 0,'18'-17'16,"-18"-1"0,0 0-1,17 18 1,-17 18 0,0 17-1,0 36 1,0-18-1,0 17 1,0-35 0,18 1-1</inkml:trace>
  <inkml:trace contextRef="#ctx0" brushRef="#br0" timeOffset="22143.44">3669 12577 0,'-18'0'16,"1"17"-16,-1 18 16,-17 18-1,17 0 1,18-35-16,-18 35 15,18 0 17,36-36-17,-1 1 1,0-36 0,18-17-1,0-18 1,-35-17-1,-18 34 1,0 19 0,-71 70 31,54-18-47,17 0 15,0 18 1,17-18-1,36 1 17,-18-36-17,36-18 1,-18-17 0,-36-36-1,19 18 1,-36 18-1,0 0 1,0 17 0,-18 36-1,-35 88 32,53-89-47,0 36 16,0-18-1,53 1 1,0-36 15,0-18-15,0-17 0,-36-1-1,1 19 1,-18-1-1,-18 18 17,1 35-17,-18 18 1,-1 88 31,36-123-32,0 0-15,53-18 16,-18-18 15,1 0-15,-1 1 0,-35-1-1,0 36 16,-18-18-15,1 35 0,-1 18-1</inkml:trace>
  <inkml:trace contextRef="#ctx0" brushRef="#br0" timeOffset="22560.74">4674 12876 0,'88'0'47,"-35"0"-31,36 0-1,-36 0 17,-36 0-32,36-17 15,-35 17-15</inkml:trace>
  <inkml:trace contextRef="#ctx0" brushRef="#br0" timeOffset="22810.91">4745 13070 0,'17'0'32,"1"0"-32,35 0 31,18 0-15,17-17-1,-18 17 1</inkml:trace>
  <inkml:trace contextRef="#ctx0" brushRef="#br0" timeOffset="27286.1">5733 12823 0,'0'18'31,"-18"0"-15,0-1-16,-17 107 47,35-107-47,0 36 15,0-35 1,35 0 0,1-36-1,-19 0 16,1 1-31,17-1 16,0-35 0,-17 18-1,-18 17 1,-18 36 15,1 17-15,17 18-1,0-18 1,159 18 31,-142-53-47,36-17 16,-18-1-16,1-17 15,17-36 16,-53 18-15,0-17 0,0 52-1,-53 18 1,17 18 0,1 17-1,17 18 1,18 17-1,18-17 1,53-17 0,-36-19-1</inkml:trace>
  <inkml:trace contextRef="#ctx0" brushRef="#br0" timeOffset="27689.38">6297 13141 0,'18'0'15,"-18"18"16,17-18-31,-17 17 16,0 1 0,0 35-1,-70 35 32,17-35-31,53-35-16,-18-18 31,18 17-15,36-17-1,34 0 1,18-17 0,0 17-1,-52 0-15</inkml:trace>
  <inkml:trace contextRef="#ctx0" brushRef="#br0" timeOffset="29021.33">6985 13070 0,'0'18'16,"18"-18"0,17 0-1,35 0 1,-17 0-1,-35 0-15,35 0 16,17 0 0,-52 0-1,0 0 1</inkml:trace>
  <inkml:trace contextRef="#ctx0" brushRef="#br0" timeOffset="29320.54">7161 12965 0,'0'-18'15,"0"0"1,-17 18-1,17 18 1,0 0 0,0-1-16,0 36 15,0 35 1,0-70-16,0 35 16,0 17-1,17-34 1</inkml:trace>
  <inkml:trace contextRef="#ctx0" brushRef="#br0" timeOffset="29869.93">7267 12823 0,'-35'-35'16,"-18"-18"-1,-35 36 1,-18 34 0,53 36-1,18-35-15,-36 52 16,1 54-1,70 35 17,35-36-17,36-35 1,246 18 15,-229-124-15,-17-17-1,17-35 1,-17-19 0,-19-34-1,-52 17 1,0 36 0,-52-36-1,-37 53 1,36 35-1,0 18 17,18 0-32</inkml:trace>
  <inkml:trace contextRef="#ctx0" brushRef="#br0" timeOffset="32184.58">8043 12965 0,'-17'0'47,"-1"0"-32,0 17-15,-35 1 32,18 35-17,35-18 1,-17 18-1,34 0 1,18-18 0,1-17-16,-1-1 15,53 1 1,-35-36 0,0-52 30,-53 52-46,0-35 16,0 0 0,-18 36-1,-34-19 17,52 19-17</inkml:trace>
  <inkml:trace contextRef="#ctx0" brushRef="#br0" timeOffset="32683.93">8431 12965 0,'-17'17'31,"17"1"-15,-18 17-1,-17 18 1,35-35-16,0 35 15,35 17 1,36-35 0,-1-17-1,-17-18 1,18-35 0,-18-18-1,-36-18 1,-70-35 31,0 89-47,-17-1 15,35 1 17,-1 34-17,19-17-15</inkml:trace>
  <inkml:trace contextRef="#ctx0" brushRef="#br0" timeOffset="34316.09">9013 13017 0,'0'-17'15,"0"-1"16,18 18-15,-18-17 0,0-1-1,0 36 32,0 52-16,0-35-15,0 54 0,0-19-1,0-17 1,0 0 0,0-18-1</inkml:trace>
  <inkml:trace contextRef="#ctx0" brushRef="#br0" timeOffset="34665.34">9437 12929 0,'0'-17'15,"0"-1"1,0 36 0,0-1-1,0 1-15,0 17 16,0 53-1,0 1 1,0-1 0,0-35-1,0 0 1,0 0 0</inkml:trace>
  <inkml:trace contextRef="#ctx0" brushRef="#br0" timeOffset="35880.2">9754 13070 0,'0'-17'16,"0"-1"0,0 0-1,0 36 17,-35-18-17,0 53 1,-18 0-1,35 0 1,18-35-16,-17 34 16,17 19-1,35 0 1,18-36 0,0-35-1,17 0 16,-17-18-15,-35-35 0,-18 18-1,0 17-15,0-17 16,-18-141 31,0 158-47,1 0 15,-1 1 1,1 17 0</inkml:trace>
  <inkml:trace contextRef="#ctx0" brushRef="#br0" timeOffset="36364.55">10178 13106 0,'-53'0'46,"0"35"-30,18 0 0,-18 36-1,53-1 1,17 1 0,19-36-1,-19-35-15,18 18 31,18-1-15,0-52 0,-17 0-1,-19 0 1,-17-18 0,0-18-1,-17 18 1,-36 0 15</inkml:trace>
  <inkml:trace contextRef="#ctx0" brushRef="#br0" timeOffset="36873.91">10495 13141 0,'-18'0'31,"-17"53"-15,0-18 0,35 0-1,0 36 1,0-18 0,35-18-1,0-17 1,1-36-1,17 1 17,-18-36-17,-17 17 1,-18 19-16,0-19 16,0-34-1,0 17 1,-36 18-1,-17 35 17</inkml:trace>
  <inkml:trace contextRef="#ctx0" brushRef="#br0" timeOffset="37312.22">10866 13141 0,'0'18'16,"-18"-18"-1,-17 35 1,17 0-1,0 36 1,18-18 0,0-36-16,53 36 47,-17-53-32,-1-17-15,0-19 16,-17 1 15,-18 0-15,0-1-1,-18-16 1,-35 34 0,18 0-1</inkml:trace>
  <inkml:trace contextRef="#ctx0" brushRef="#br0" timeOffset="40123.22">7779 13617 0,'-18'0'0,"36"18"78,-1-18-62,1 0-16,17 0 15,18 17 1,0-17-1,35 18 1,-17-18 0,105 18 31,-105-18-32,-18 0 1,-18 0-16,36 0 15,17 17 1,-18-17 0,-52 0-16,35 0 15,35 18 1,-17-18 0,-1 18-1,-17-18 1,18 0-1,17 17 1,0-17 0,-17 0-1,158 18 32,-194-18-31,36 0-1,-18 18 1,17-18 0,-17 0-1,0 0 1,-35 0 0,35 0-1,17 0 1,-17 0-1,-18-18 1,-17 18-16,17 0 16,36 0 15,-18 0-15,88-18 15,-106 18-16,-17 0-15,35 0 16,17 0 0,-34-17-1,-19 17 17,-17-18 186</inkml:trace>
  <inkml:trace contextRef="#ctx0" brushRef="#br0" timeOffset="42817.13">9948 6720 0,'-17'0'47,"34"0"46,-17 18-93,18-18 0,0 0 16,17 0 0,53 0 15,-70 0-16,-1 0-15,19 18 16,17-18 0,-1 17-1,-16-17 1,34 0 0,-17 18 15,18-18-16,-1 18 1,-17-18 0,18 0-1,-18 17 1,0-17 0,-18 0-1,-17 18-15,193 0 47,-176-18-47,71 17 16,-53 1-1,53-18 1,-18 17 0,0-17 15,-52 0-16,17 0 1,-36 0 0,19 0-1,-1 0 1,-18 18-16,19-18 16,34 0-1,1 0 1,70 18 31,-106-18-47,18 0 15,0 0 1,0 0 15,-35 0-15,-1 0-16,1 0 15,17 0 1,-17 0 0,17 17-1,-17-17-15,-1 0 16,1 0 0,0 0-1</inkml:trace>
  <inkml:trace contextRef="#ctx0" brushRef="#br0" timeOffset="45705.19">11448 13300 0,'0'17'16,"0"1"78,0 0-63,17-18-15,1 0-16,0 0 15,52 35 1,-35-35 0,142 35 15,-142-35-16</inkml:trace>
  <inkml:trace contextRef="#ctx0" brushRef="#br0" timeOffset="46020.41">11659 13229 0,'0'18'47,"0"-1"-31,0 19-1,0 105 16,0-106-15,0 36 0,0-54-1,0 1-15</inkml:trace>
  <inkml:trace contextRef="#ctx0" brushRef="#br0" timeOffset="46552.79">11765 13053 0,'-35'-36'16,"-159"19"15,123 52-15,36 0-16,-36 18 15,-17 53 1,71 35 0,17-35-1,17-71-15,36 106 16,0-70-1,71 0 17,-19-54-17,1-34 1,-53-19 0,-18 19-16,36-36 15,-18-53 1,-35 0-1,-71-158 32,35 246-47,-70-35 16,17 35 0,36 18-1</inkml:trace>
  <inkml:trace contextRef="#ctx0" brushRef="#br0" timeOffset="47385.38">12365 13123 0,'-18'0'46,"1"0"-46,-36 18 16,17 17 15,1-17-15,35 17 0,0 18-1,53-18 1,-18-17-1,36 35 1,-36-18 0,-35 0-1,-53 54 32,0-89-47,-53 35 31,54-35-31,34 0 16,0-18 15,18-17-31</inkml:trace>
  <inkml:trace contextRef="#ctx0" brushRef="#br0" timeOffset="48371.08">12524 13264 0,'0'18'47,"-18"17"-32,18-17 1,0 17-16,0 18 15,0 18 17,0-54-32,35 1 31,1-18-15,-1-18-1,35-17 1,-34-18-1,-1 18 1,-35 17 0,0 1-1,0 34 1,-35 19 0,17 105 30,18-124-46,53 19 16,-18-19 15,0-34-15,18-1 0,0-53-1,0 1 1,-18-1-1,18-35 1,-17 36 0,-36 17-1,0 35 1,0 36 0,-53 53 15,-35 158 0,88-194-15,0 36-16,0-18 31,52-1-15,-16-52-1,-1-17 1,0-18-1,1-1 1,-36 1 0,0 0-1,-53 17 1,-18 18 0,18 18-1,18-1 1,35 72 31,18-89-47</inkml:trace>
  <inkml:trace contextRef="#ctx0" brushRef="#br0" timeOffset="48950.5">13317 13441 0,'-17'17'63,"-1"1"-63,0 17 15,-17 18 1,18 0-1,-1 0 32,18-71-31,35 1-16,18-36 31,-18-18-15,-17 54-16,0-1 15,-1-52 1,1 34 0,-18 54 15,35 17-15,-35 18-1,18-18 1,-1-17-16,-17 17 15,0 1 1,89-54 31,-89 0-47,17 18 16,1-35-1,17-18 1,0 35-16</inkml:trace>
  <inkml:trace contextRef="#ctx0" brushRef="#br0" timeOffset="49157.64">13741 13441 0,'0'35'16,"-18"0"-16,-17 18 15,35 18 1,0-36 0</inkml:trace>
  <inkml:trace contextRef="#ctx0" brushRef="#br0" timeOffset="49300.74">13811 13353 0,'-17'0'32,"-1"0"-32</inkml:trace>
  <inkml:trace contextRef="#ctx0" brushRef="#br0" timeOffset="50715.75">14076 13229 0,'0'-17'16,"17"17"-1,-17 17 1,-35 36 0,18 0-1,-19 53 1,1-18 0,17-17-1,1-36 1,34-53 15,19 1-15,17-19-1,-18 36 1,0 36 31,-35-19-32,0 18 1,-18-17 0,-17 17-1,-35-35 1,34 0 0,19 0-16,-19-17 15,36-19 1,53-34-1,36-18 1,16 0 0,-16 35-1,16-18 1,-34 18 15,-53 36 0,-18 34-15,-36 18 0,-17 36-1,36-18 1,17-18-16,-36 36 16,36 35-1,-35-18 1,35-53-1,0-17 1,35-54 15,18-17-15,-17 18 0,-19 18-1,19-19 1,34 19 15,-70 34-15,0 19-1,0 16 1,0 1 0,-53-17-1,18-19 1,17-17-16,1 0 15,-1-17 1,18-19 0,35-17-1,-17 18 1,35-53 0,17 0 15,1 17-16,35-35 32,-106 89-47,0 34 63,0 1-48,0 0-15,-35 52 16,17-17 0,18 53-1,-18-35 1,1-1 0,17-35 15,0-17-31,0 0 15</inkml:trace>
  <inkml:trace contextRef="#ctx0" brushRef="#br0" timeOffset="51547.34">14887 13070 0,'0'-17'16,"0"-1"15,0 36 63</inkml:trace>
  <inkml:trace contextRef="#ctx0" brushRef="#br0" timeOffset="54311.3">14764 13723 0,'0'18'31,"0"-36"0,17 18-15,19-18-1,-19 1 1,19-19 0,-36 19-1,0-18 1,0 17-1,-36 18 1,-17 35 0,18-17-1,0 35 1,35 17 0,123 1 30,-70-71-30,-18 0-16,54-18 16,-36-17-1,0 0 1,-1-36 0,-34 18-1,-18 0 1,-18 36-1,-17 17 1,35 17 0,-17 36-1,17 0 1,17 0 0,1 35-1,-18 18 32,-18-106-31,-17 0-1,0 0 1,-1-35 0,36 0-1</inkml:trace>
  <inkml:trace contextRef="#ctx0" brushRef="#br0" timeOffset="54644.54">15663 13247 0,'36'-53'16,"-19"35"-16,-17 1 0,0-19 47,0 54-32,-53 35 1,-17 70 0,-18 54-1,52-54 1,19 54-1,17-72 1,17 1 0,54-18-1,-36-88-15</inkml:trace>
  <inkml:trace contextRef="#ctx0" brushRef="#br0" timeOffset="55838.39">15981 13388 0,'0'18'16,"0"52"15,-35 18-16,35-35 1,-36 35 0,19-17-1,-1-18 1,18-71 15,0 1-15,18-54-1,17-17 1,0 0 0,0-18 15,18 35-15,18 54 15,-53 17-16,-18 35 1,17 18 0,-34 17-1,-19-34 1,-17 17 0,18-36-1,17 1 1,18-36-1,0 36 64,0-1-79,18 1 15,106 88 16</inkml:trace>
  <inkml:trace contextRef="#ctx0" brushRef="#br0" timeOffset="56276.7">16404 13688 0,'0'0'0,"0"-18"0,-17 18 16,-1 0-16,-17 0 16,-1 35 15,19 1-15,17 17-1,0 0 1,88-18 15,-53-53-15,-17 1-1,-18-19 1,0 1 0,0-18-1,-18 18 1,18-1-1,0 19 1,0-1-16,35 1 31,1-1-15</inkml:trace>
  <inkml:trace contextRef="#ctx0" brushRef="#br0" timeOffset="56644.96">16633 13423 0,'0'-17'16,"18"-1"-16,-18 0 15,0 36 17,0 0-17,-18-1 1,-34 71-1,34 36 1,-17 70 15,35-159-15</inkml:trace>
  <inkml:trace contextRef="#ctx0" brushRef="#br0" timeOffset="57541.6">16475 13741 0,'0'-18'15,"0"-17"1,17 35 15,19 0-15,-1 0-16,18-18 15,35 18 1,0-18 0,-35-17 15,-53 18-15,-18 17-1,-17 17 1,-18 18-1,18-17 1,17 17 0,18 1-1,36-19 17,-1-17-17,18-17 1,0-1-1,-53-17 1,0-1 0,-18 72 46,18-19-62,0 1 16,0 0-16,0-1 15,53 1 1,-18-18 0,18 0-1,-17-18 17,-19 1-32,18-19 15,18-34 1,-17-1-1,-36 1 1,35 17 0,-35 35-1,0 36 1,-106 158 31,106-141-47,-35 71 15,35-17 1,0-54 0,0-18-16,0 1 15,35 0 17,0-18-32</inkml:trace>
  <inkml:trace contextRef="#ctx0" brushRef="#br0" timeOffset="57824.8">17074 13670 0,'0'18'31,"18"-18"-31,17 0 16,18 0-1,-17 0 1,-19 0 0,1 0-1,17-18 1,-17 18-16</inkml:trace>
  <inkml:trace contextRef="#ctx0" brushRef="#br0" timeOffset="58375.2">17321 13741 0,'18'0'15,"0"0"-15,-1 0 16,1-18-1,0 0 1,-18 1 0,0-1-1,0 0 1,0 1 0,-18 17-1,-17 0 1,-124 88 31,141-35-47,1-18 15,17 36 1,0-36 15,53 0-15,-1-35-1,1-17 1,0-1 0,0 0-1</inkml:trace>
  <inkml:trace contextRef="#ctx0" brushRef="#br0" timeOffset="59189.77">17727 13547 0,'0'17'15,"-18"-17"1,-17 36 0,-18 52-1,0 0 1,-17 0 0,52-53-1,0-17-15,18 0 16,0-1-1,0-34 1,89-107 31,-36 71-31,-18-53-16,0 54 31,-35 34-16,0 53 17,0 18-17,0-35-15,0 35 16,18 17 0,17-17-1,0-35 1,1-18-1,-1-18 1,53-17 0,124-124 31,-195 159-32,-17-35 1,-17 70 15,-1 0-15,0-17-16,-17 17 15,0 36 1,35-18 0,0-36-1,0 1 1</inkml:trace>
  <inkml:trace contextRef="#ctx0" brushRef="#br0" timeOffset="59356.89">18186 13547 0,'0'-36'16,"0"19"-1,0-1 1</inkml:trace>
  <inkml:trace contextRef="#ctx0" brushRef="#br0" timeOffset="59842.24">18521 13353 0,'0'0'0,"17"0"0,-17 17 32,-35 19-17,-18 34 1,-70 177 31,123-212-32,0-17-15,-18 17 16,18-17 0,18-36-1,35 1 1,0-1 0,17-17-1,-17 17 1,-35 36 15,-18 35-15,-18 0-1,0-18 1,1-35-16,-1 17 16,-70-17 30,70-17-30</inkml:trace>
  <inkml:trace contextRef="#ctx0" brushRef="#br0" timeOffset="60521.72">17921 13617 0,'-18'0'62,"1"0"-62,17 18 16,-18-1 0,-17 54-1,35-18 1,-18-35-16,1 35 15,-19-1 1,19 1 0,-19-35-1</inkml:trace>
  <inkml:trace contextRef="#ctx0" brushRef="#br0" timeOffset="61654.53">19367 13335 0,'0'-18'16,"0"1"0,-35 17-1,-35 53 1,-19 17 0,-34 54-1,17 52 1,53 0-1,53-52 1,0-89 0,18 53-1,70 1 1,18-37 0</inkml:trace>
  <inkml:trace contextRef="#ctx0" brushRef="#br0" timeOffset="66265.8">19367 13723 0,'0'18'31,"0"-36"250,-17 18-265,-1 0 0,18-18 2249,0 1-2062,0-1-156,-17 18-31,17 18 0,-53-1-1,17 36 1,-17 0-1,53-17 1,0-19 0,0 18-1,53-35 1,0-17 15,18-54 0,-54 54-15,-17-1 0,0 36 15,-17-1-15,17 19-1,0 16 1,0-34-1,17 0 1,36-18 0,0-18-1,-17 0 1,-1-17 15,18-18-15,-36-88 31,-17 123-47,0 1 0,0-1 15,-17 18 1,-36 35 0,0-17-1,18 53 1,35-1-1,17-17 1,54-18 0,-36-17-1,18-18 1,-35-18 15,17 1-15,-17-18 15,-1 17 0</inkml:trace>
  <inkml:trace contextRef="#ctx0" brushRef="#br0" timeOffset="66849.22">19738 13847 0,'18'0'15</inkml:trace>
  <inkml:trace contextRef="#ctx0" brushRef="#br0" timeOffset="67584.74">19791 13864 0,'-18'0'46,"18"-17"-14,0-1-1,18 18-31,-1-18 16,19 18 15,-19 0-16,19 0 1,-36 18 0,0 0-1,17-1 1,-52 71 15,17-88-15,18 18-1,0-36 17,18 1-17,0 17 1,17-18 0,0 18-1,-35 18 16,18-18-15,-18 35 0,0 0-1,0 1 1,-35-19 0,-54 36 30,72-53-46</inkml:trace>
  <inkml:trace contextRef="#ctx0" brushRef="#br0" timeOffset="68713.54">20232 13406 0,'17'17'47,"-17"1"-47,18 17 15,0 53 1,-18 195 31,0-248-47,0 0 16,0 36-16,-53 17 31,18-71-16,17 1-15</inkml:trace>
  <inkml:trace contextRef="#ctx0" brushRef="#br0" timeOffset="69169.87">20602 13423 0,'18'0'16,"-1"0"0,1 0-1,-18 18-15,35 17 16,-17 53 0,0 53-1,-1 1 1,-17-54-1,-53 18 1,0-18 0,-17-18-1,17-34 1</inkml:trace>
  <inkml:trace contextRef="#ctx0" brushRef="#br0" timeOffset="70911.1">11430 14411 0,'-18'0'15,"36"0"64,0 18-64,-1-18-15,1 0 16,52 0-1,19 0 1,-54 17 0,0-17-16,36 0 15,-54 0 1,1 0 0</inkml:trace>
  <inkml:trace contextRef="#ctx0" brushRef="#br0" timeOffset="71161.28">11677 14305 0,'0'-18'16,"0"1"-1,0 34 16,0 1-15,0 35 0,0 35-1,0-17 1,0-54-16,0 36 16</inkml:trace>
  <inkml:trace contextRef="#ctx0" brushRef="#br0" timeOffset="71693.66">11871 14182 0,'-35'-36'16,"-1"19"0,1 17-16,-35 0 15,-54 53 1,1 35 0,17 35-1,88-17 1,18 35-1,71-17 1,52-54 15,-35-34-15,71-19 0,176-140 15,-264 52-16,-18 1 1,-36-54 0,-52 1-1,-53 52 1,17 36 0,-105 17-1,141 36 1</inkml:trace>
  <inkml:trace contextRef="#ctx0" brushRef="#br0" timeOffset="74408.59">13017 14499 0,'-17'0'15,"-1"-17"1,1 17 0,-1 0-16,-17 0 15,-18 17 1,0 18-1,53 1 1,0-1 0,35 0 15,18 18-15,-18-18-1,-35 1 1,-17-1-1,-36 0 1,-53 1 15,106-54 1,53-17-17,17-18 1,1 17-1,-53 19-15,52-18 16,1-18 0,-36 35 15,-35 36 0,0 17-15,-18 18-1,18-18 1,0-17-16,0 17 16,141 0 31,-123-35-47,17-17 15,18-36 16,-35 17-31,0 1 16,-18 18 0,-18 34 31,-17 36-32,35-18 1,0 18-1,17-17 1,19-19 0,16-17-1,90-88 32,-125 70-47,18-17 0,1-18 16,34-35-1,-17-18 1,-35 71 0,-18 17-1,-35 89 32,-1-18-31,19-18-16,-1 36 15,-17 34 1,35-16 0,17-19-1,19-35 1,105-70 31,-124 17-47,19 1 15,-19-54 17,-17 54-32,-35-19 31,0 36-15,-36 0-1,18 36 1,36-1-1,17-17 1,35 17 0,18-18-1,17-34 1,-17-1 0,-35 18-16,141-123 46,-142 105-46,1-35 16,0 36 0,-18-19-1,0 54 32,0 17-31,-18 18-1,0 18 1,18-1 0,-17-35-1,17-17 1,-18 0 0,18-36-1,71-141 32,-54 124-47,19 0 16,-19 0-1,-17 52 17,0 1-17,35 17 1,18 36-1,0-18 1,-35-36 0,0-17-16,-1 0 15,1 0-15,17 0 16,0-35 0,-17 0-1,0-18 1,35-71 31,-53 107-32,17 17-15,1 17 16,0 1 15,17 17-15,-35 0-1,17 18 1,-17 0 0,18 0-1,0-35 1,-18-1-16</inkml:trace>
  <inkml:trace contextRef="#ctx0" brushRef="#br0" timeOffset="74574.71">14887 14640 0,'-17'-53'16,"-19"18"-16,19 0 31,17 17-15</inkml:trace>
  <inkml:trace contextRef="#ctx0" brushRef="#br0" timeOffset="75042.04">15117 14446 0,'17'0'15,"-17"18"1,0 0-1,-17-1-15,-19 36 16,-17 194 31,53-176-31,0-36-16,0 0 31,36-70 0,-1 17-15,-17 18-16,17-35 15,-18 17 1,-17 36 0,18 0-1,-18 17 1,0 0-1,-35-17 1,17-18 0,-52 0 31,70-18-47</inkml:trace>
  <inkml:trace contextRef="#ctx0" brushRef="#br0" timeOffset="75357.27">15734 14499 0,'-18'18'0,"-17"17"15,-36 0 1,36 1-16,-35 17 16,-36 70-1,70 177 32,72-230-31,34 1-1,89 0 1,-35-36-16</inkml:trace>
  <inkml:trace contextRef="#ctx0" brushRef="#br0" timeOffset="77978.13">19914 13388 0,'0'-18'16,"0"1"15,0-1-15,0-17 0,36-71 15,-36 88-16,52-52 1,1 17 0,-35 35-1,0 0-15,-1 1 16,1 17 0,-18 17 46,0-34 32,0-1-63,-18 18-31,18-17 16,0-1-1,0-17 1,18 35 46,-18 17-46,35 1 0,-17 0-1,0-1 1,-1-17-16,1 18 16,17-18-1,-35 17 1,35-17-1</inkml:trace>
  <inkml:trace contextRef="#ctx0" brushRef="#br0" timeOffset="78736.67">19967 12841 0,'0'-18'31,"0"36"1,0 0-1,35-18-31,-17 17 16,17 1-16,1 17 15,17-17 1,-18 17-1,-17-17 17,-1-18-17,-17 17 1,0 1 0,-53 17-1,36-17 1,-1 17-1,18 1 1,0-19-16</inkml:trace>
  <inkml:trace contextRef="#ctx0" brushRef="#br0" timeOffset="80500.92">20743 12559 0,'0'-18'16,"-17"18"-1,-1 0 1,-17 0-1,-18 36 1,-18-1 0,36 35-1,35-17 1,0-35-16,18 52 16,35-34-1,-1-1 1,1-35-1,-35 0-15,70-71 47,-88 36-31,0-18 0,0-17-1,0 34 1,0 1-1,0 18 1</inkml:trace>
  <inkml:trace contextRef="#ctx0" brushRef="#br0" timeOffset="80920.22">21061 12559 0,'-18'0'16,"1"18"0,-36-1-1,17 36 1,19 0-1,17-35-15,0 35 16,17 17 0,36-35-1,0-17 1,-35-36 0,35 1-1,-36-19 1,-17-34-1,0 17 1,0-18 0,0-34 31</inkml:trace>
  <inkml:trace contextRef="#ctx0" brushRef="#br0" timeOffset="81186.41">21414 12488 0,'0'18'31,"0"0"-31,-36 17 15,1 35 1,0 1 0,35 0-1,0 70 32,17-124-47</inkml:trace>
  <inkml:trace contextRef="#ctx0" brushRef="#br0" timeOffset="81633.73">21713 12612 0,'0'-18'15,"-17"18"-15,-1 0 16,-35 35 0,0 18-1,53 18 17,71 70-1,-53-123-16,-1-18-15,18 17 16,18-34 0,-17-36-1,-36 17 1,17-16 0,-17-19-1,0 18 1,0 35-1,0 1 1</inkml:trace>
  <inkml:trace contextRef="#ctx0" brushRef="#br0" timeOffset="82898.63">22225 12559 0,'-18'0'31,"1"18"-31,-1-18 16,18 17-16,-53 18 15,36 18 1,17 18 15,0-36-15,17-17-16,18 17 15,18-17 1,18-18 0,-18-71 15,-53 36-15,0-36-1,-35 18 1,-1 18-1,1 18 1,17-1 0</inkml:trace>
  <inkml:trace contextRef="#ctx0" brushRef="#br0" timeOffset="83182.83">22525 12488 0,'0'-17'16,"0"34"-1,0 1 16,-18 0-31,1 52 16,17-52-16,0 52 16,-18 19-1,18-37 1,0 19 0,0-53-1</inkml:trace>
  <inkml:trace contextRef="#ctx0" brushRef="#br0" timeOffset="83515.06">22842 12541 0,'0'-17'16,"0"34"15,0 1-15,0 35-16,-17 35 31,-1-17-16,18 17 1,0 0 0,18-53-1,-18-17-15</inkml:trace>
  <inkml:trace contextRef="#ctx0" brushRef="#br0" timeOffset="83837.29">23213 12629 0,'0'18'47,"0"17"-31,0 18-1,-36 35 1,1 1 0,35-1-1,0-71-15</inkml:trace>
  <inkml:trace contextRef="#ctx0" brushRef="#br0" timeOffset="84598.84">21608 12594 0,'17'0'31,"1"0"-31,0 0 16,-1 0-1,18 18 1</inkml:trace>
  <inkml:trace contextRef="#ctx0" brushRef="#br0" timeOffset="86446.15">15946 14852 0,'17'0'0,"-17"-18"31,-17 18 16,-1 0-47,18-17 15,-18 17 1,18 17 0,-35-17-1,-18 36 1,0 34 0,36-35-1,17-17-15,0 35 16,105 88 31,-52-141-32,18 0 1,17-35 0,-17-36-1,-19 18 1,-34 0-1,-18-17 1,-18 17 0,-34 18-1,16 17 1,19 18-16,-19 0 16,19 18-1</inkml:trace>
  <inkml:trace contextRef="#ctx0" brushRef="#br0" timeOffset="87394.82">16439 14764 0,'0'-18'16,"0"0"15,0 36 0,0 0-15,0-1 0,0 142 15,-17-88-16,17-18 1,0-18-16,0 18 16,0 0-1,0-36 1</inkml:trace>
  <inkml:trace contextRef="#ctx0" brushRef="#br0" timeOffset="88012.26">16739 14817 0,'0'-18'16,"0"0"15,0 36 0,0 0-31,0 17 16,0 35 0,0 19-1,0-19 1,0 18-1,0-35 1,0-17 15,0-19-15</inkml:trace>
  <inkml:trace contextRef="#ctx0" brushRef="#br0" timeOffset="88383.52">17092 14799 0,'18'-18'16,"-18"36"31,0 0-32,0-1-15,0 19 16,-18 52 0,18 18-1,0-18 1,0-53-1,0 18 1</inkml:trace>
  <inkml:trace contextRef="#ctx0" brushRef="#br0" timeOffset="89592.38">18133 14940 0,'0'-18'47,"-18"18"-16,0 0-15,1 0-16,-18 0 15,17 36 1,-17-36-16,17 35 16,-17 36-1,17-18 1,53 17 0,142-70 30,-160 0-46,36-53 16,-17 18 0,-36 17-16,17-52 31,-17 17-15,-17 0-1,-36 18 1,35 17-1,0 18-15</inkml:trace>
  <inkml:trace contextRef="#ctx0" brushRef="#br0" timeOffset="90025.69">18609 14887 0,'-18'18'15,"-35"-1"1,-17 19 0,35-1-1,17 18 1,18 18-1,18-19 1,-1-34 0,19 0-1,-1-36 1,0-17 0,0 0-1,-35 17-15,0-35 16,-17-88 31,-1 123-47,0-17 15</inkml:trace>
  <inkml:trace contextRef="#ctx0" brushRef="#br0" timeOffset="90308.9">18962 14817 0,'0'17'47,"-18"1"-31,18 35-1,-70 123 32,52-123-31,18-18-16,0 1 16,0-1-1,0-17-15</inkml:trace>
  <inkml:trace contextRef="#ctx0" brushRef="#br0" timeOffset="90741.2">19226 14922 0,'0'-17'16,"-17"17"-1,-1 17 1,-35 107 31,53-71-47,0-18 31,0-17-31,18 17 16,17-17-1,0-18 1,18-18 0,-35 0-1,0-34 1,-18-1 0,0 0-1,0 0 1,0 35-16,0 0 15,0-17 1,-36 18 0</inkml:trace>
  <inkml:trace contextRef="#ctx0" brushRef="#br0" timeOffset="91096.45">19597 14711 0,'17'-18'31,"-17"36"-16,18-1-15,-18 36 16,18 0 0,-18 71-1,-18 123 32,-35-141-31,18-71-1,-18 18-15</inkml:trace>
  <inkml:trace contextRef="#ctx0" brushRef="#br0" timeOffset="95835.82">15840 15469 0,'-18'0'15,"0"0"1,36 0 47,0 0-48,-1 0-15,19 0 16,52 0-1,-35 0 1,35 0 0,-18 0-1,-17 0 1,-70 0 46</inkml:trace>
  <inkml:trace contextRef="#ctx0" brushRef="#br0" timeOffset="96269.13">15928 15699 0,'-18'0'0,"18"-18"15,18 18 1,0 0-16,17 35 47,0-17-47,-17 17 31,-18-17-15,0-1-16,0 1 15,0-36 32,0 1-47,17-1 16,36-17-1,-17 0 1</inkml:trace>
  <inkml:trace contextRef="#ctx0" brushRef="#br0" timeOffset="96951.62">16757 15522 0,'0'18'63,"18"-18"-63,-1 0 15,18 0-15,54 17 16,-1-17 0,71 0 31,-142 0-32,1 18 1</inkml:trace>
  <inkml:trace contextRef="#ctx0" brushRef="#br0" timeOffset="97401.94">17004 15769 0,'-18'0'31,"1"0"-16,-1 0-15,18 18 16,-53-1 0,18 1-1,17 17 1,18-17 0,0 17-1,53-17 1,0 0-1,-18-18 1,-17 0-16,17-18 16,0 18 15,-17 0-31</inkml:trace>
  <inkml:trace contextRef="#ctx0" brushRef="#br0" timeOffset="105292.54">15998 16104 0,'18'18'16,"17"-18"0,18 0-1,-17 0-15,52 0 16,176-18 15,-211 18-15,18 0-1,-1-17 1,-34 17 15</inkml:trace>
  <inkml:trace contextRef="#ctx0" brushRef="#br0" timeOffset="105943.01">16545 16192 0,'0'18'16,"-17"-18"0,-1 0-16,0 0 31,1 0-15,-19 0-1,1 0 1,18 0-1,-1 0-15,18 18 47,0-1-31,0 1 0,0 0-1,0 35 32,18-53-31,-18 17-16,17-17 31,1 0-15,-1 0-1,-17 18 1,0 0-1,0-1 1,-17 1 0,-18-1-1,17-17 1,-35 18 0,0-18-1,35 0 1</inkml:trace>
  <inkml:trace contextRef="#ctx0" brushRef="#br0" timeOffset="107773.31">18062 15434 0,'-17'0'16,"-1"0"15,36 0 16,-1 0-47,1 0 16,35 0-1,17 0 1,1 0 0,17 0-1,0 0 1,-35 0-1,-18-18 1,-17 18 0</inkml:trace>
  <inkml:trace contextRef="#ctx0" brushRef="#br0" timeOffset="108305.69">18891 15469 0,'36'0'16,"34"0"-1,1 0 1,17 0-1,-53 0 1,-17 0-16,-1 0 16,1 0-1</inkml:trace>
  <inkml:trace contextRef="#ctx0" brushRef="#br0" timeOffset="113053.06">18450 15769 0,'0'18'16,"0"-1"15,-70 89 1,34-53-17,19 0 1,-1-35-16,18 17 15,-17-17 1,17-1 0,0-34-1,17-1 1,18-35 0,18-17-1,0-19 1,0 1-1,-18 53 1,18 17 0,-35 1 15,-18 87 0,0-52-15,0 52-1,0 1 1,0-18 0,0 0-1,18-36 1,-18 1 0</inkml:trace>
  <inkml:trace contextRef="#ctx0" brushRef="#br0" timeOffset="113318.25">18433 15946 0,'0'17'15,"17"-17"17,19 0-17,-1 0 1,35 0 0,1-17-1,-36 17 1</inkml:trace>
  <inkml:trace contextRef="#ctx0" brushRef="#br0" timeOffset="122691.91">4974 16387 0,'18'0'16,"-1"0"15,1 0-16,35 0 1,-18 0 0,18 0-1,-18-18 1,-17 18-16,0 0 16,17 0-1</inkml:trace>
  <inkml:trace contextRef="#ctx0" brushRef="#br0" timeOffset="123082.19">4957 16651 0,'17'0'16,"1"0"-1,-1 0-15,36 0 16,18-18 0,-36 18-1,0 0 17,36-17-1,-71 34-16</inkml:trace>
  <inkml:trace contextRef="#ctx0" brushRef="#br0" timeOffset="133947.92">6262 16192 0,'0'-17'15,"0"34"32,-18-17-47,-17 18 16,-18 35 0,18 18-1,-1 70 32,36-124-31,18-17-16,0 18 15,35 0 1,-36-18 0,19-18-1,-19-17 1,18-1-1,-35 1 1,0-18 0,0 0-1,-17 18 1,-1 0 0,-17 17-1,17 0 1</inkml:trace>
  <inkml:trace contextRef="#ctx0" brushRef="#br0" timeOffset="134347.2">6438 16140 0,'0'17'16,"0"1"-1,18-1 1,-18 142 15,0-106-15,0 35 0,0-17-1,0-36 1,0 0-1</inkml:trace>
  <inkml:trace contextRef="#ctx0" brushRef="#br0" timeOffset="136012.38">6544 16228 0,'0'-18'16,"0"36"31,18-18-32,-18 17-15,0 36 16,17 18 0,-17-18-1,0 17 1,18 1-1,0-36 17,-18-17-17,0-1-15</inkml:trace>
  <inkml:trace contextRef="#ctx0" brushRef="#br0" timeOffset="136594.8">6773 16245 0,'0'18'0,"0"0"15,0 52 17,0 18-17,0-35 1,18 18 0,0-1-1,-18-52-15,0 17 16,0-17-1,0 0-15</inkml:trace>
  <inkml:trace contextRef="#ctx0" brushRef="#br0" timeOffset="140507.58">7920 16263 0,'-18'0'15,"1"0"1,-1 18-1,-35-1 1,0 36 0,-17 0-1,34-18 1,36 18 0,0-17 15,71-1-16,-36-35 1,-17 0-16,17-18 16,36-70 15,-71 70-15,0-34-1,0 34 1,0-17-1,-18 17 1,0 0 0</inkml:trace>
  <inkml:trace contextRef="#ctx0" brushRef="#br0" timeOffset="141098">8096 16228 0</inkml:trace>
  <inkml:trace contextRef="#ctx0" brushRef="#br0" timeOffset="141152.04">8096 16228 0</inkml:trace>
  <inkml:trace contextRef="#ctx0" brushRef="#br0" timeOffset="141223.08">8096 16228 0</inkml:trace>
  <inkml:trace contextRef="#ctx0" brushRef="#br0" timeOffset="141289.13">8096 16228 0</inkml:trace>
  <inkml:trace contextRef="#ctx0" brushRef="#br0" timeOffset="141367.19">8096 16228 0</inkml:trace>
  <inkml:trace contextRef="#ctx0" brushRef="#br0" timeOffset="141460.25">8096 16228 0</inkml:trace>
  <inkml:trace contextRef="#ctx0" brushRef="#br0" timeOffset="141515.29">8096 16228 0</inkml:trace>
  <inkml:trace contextRef="#ctx0" brushRef="#br0" timeOffset="141589.34">8096 16228 0</inkml:trace>
  <inkml:trace contextRef="#ctx0" brushRef="#br0" timeOffset="142022.65">8096 16228 0,'0'-18'141,"18"18"-125,-18-18 15,0 36 31,0 0-46,0-1 0,0 36-1,0 18 1,18-1-1,-18 19 32,0-72-47,0 1 16</inkml:trace>
  <inkml:trace contextRef="#ctx0" brushRef="#br0" timeOffset="142355.89">8378 16245 0,'0'-17'0,"0"34"31,0 72 16,0-54-47,-17 18 16,17-36-16,0 36 15,-18 0 16,18 0-15</inkml:trace>
  <inkml:trace contextRef="#ctx0" brushRef="#br0" timeOffset="142838.23">8625 16281 0,'0'-18'16,"18"18"0,-18 18-1,-18-1 1,1 36 15,-19 18-15,36-1-1,18-34 1,0-19-16,-1 19 16,36-19-1,0-17 1,-17-35-1,-1 0 1,0-36 0,-35 1-1,-35-19 32,17 72-47,-17 17 16,17 0-1</inkml:trace>
  <inkml:trace contextRef="#ctx0" brushRef="#br0" timeOffset="146118.57">3475 17462 0,'0'-17'15,"0"34"32,-18-17-31,18 18 0,-17 53-1,17-18 1,52 52 15,-34-87-15,0-18-1,-1-18 17,-17 1-32,0-18 15,18-1 1,-18 19-1,18-1 1,-18 36 0,0-1 15,35 1-15,-35 0-16,35 17 15,36-18 1,17 1-1,53-71 32,-141 36-47,0-1 0,0-35 16,0 0 0,-35-18-1,17 54 1,1-1-1,-19 18 1</inkml:trace>
  <inkml:trace contextRef="#ctx0" brushRef="#br0" timeOffset="146351.73">4180 17674 0,'0'18'0</inkml:trace>
  <inkml:trace contextRef="#ctx0" brushRef="#br0" timeOffset="146433.79">4145 17745 0,'35'53'32,"1"-18"-17,-1-17-15</inkml:trace>
  <inkml:trace contextRef="#ctx0" brushRef="#br0" timeOffset="146554.88">4286 17903 0,'-141'-158'16,"282"334"0,-194-141 31,0-35-32</inkml:trace>
  <inkml:trace contextRef="#ctx0" brushRef="#br0" timeOffset="146794.05">4251 17621 0,'18'0'15,"-1"0"1,1 18 0,17-18-1,18 0 1</inkml:trace>
  <inkml:trace contextRef="#ctx0" brushRef="#br0" timeOffset="147062.24">4780 17692 0,'18'0'15,"-1"0"1,1 0-16,88 0 31</inkml:trace>
  <inkml:trace contextRef="#ctx0" brushRef="#br0" timeOffset="147321.42">4762 17886 0,'0'17'16,"18"-17"-1,17 0 1,36 0 0,-18 0-1</inkml:trace>
  <inkml:trace contextRef="#ctx0" brushRef="#br0" timeOffset="149615.05">5997 17427 0,'18'0'32,"-18"18"-17,17-1 1,-17 1-16,53 194 47,-53-195-32,18 36 1,17-17 0,-17-36-1,0 0 1,17-53 0,-35 17-1,0 1-15,18-18 16,-18-17-1,0 34 1,0 54 15,17 0-15,1 52 0,105 54 30,-70-107-30,-18-17 0,-17-17-1,0-19 1,-18 19-16,0-18 16,0-54-1,-18 19 1,-17 17-1,17 35 1,-17 36 0</inkml:trace>
  <inkml:trace contextRef="#ctx0" brushRef="#br0" timeOffset="150148.43">6756 17568 0,'17'18'47,"-17"0"-31,-17-1-16,17 19 15,0 16 1,0 19 0,0-18-1,17-18 1,36-35 31,-35-17-32,-18-19 1,18 19 0,-1-1-16,-17 0 15,0 36 16,18 17-15,-18 1 0,0 16-1,17-34-15</inkml:trace>
  <inkml:trace contextRef="#ctx0" brushRef="#br0" timeOffset="150497.68">7232 17639 0,'18'0'32,"-1"-18"-32,36 18 15,35-17 16,1 17-15,-1 0 0,-71 0-16</inkml:trace>
  <inkml:trace contextRef="#ctx0" brushRef="#br0" timeOffset="150746.86">7391 17462 0,'17'18'63,"-17"0"-63,18 70 31,-18-35-16,18 17 1,17-17 0,-17-35-16</inkml:trace>
  <inkml:trace contextRef="#ctx0" brushRef="#br0" timeOffset="151230.2">7567 17304 0,'-53'-36'16,"0"36"-16,-17 0 15,-36 53 1,-18 53 15,54 35-15,70-35-1,0-71-15,17 71 16,72 0 0,263-18 15,-246-105-16,-35-19 1,17-69 0,-53-19-1,-35 36 1,-35 35-16,0-35 16,-53 0-1,-18 52 1,70 36 15</inkml:trace>
  <inkml:trace contextRef="#ctx0" brushRef="#br0" timeOffset="151979.73">8114 17480 0,'0'-18'0,"0"36"31,0 0-15,18 17 0,-1 18-1,18 18 1,1-36 0,34 0-1,-17-35 1,18-70 15,-36 34-15,-35 19-16,18-19 15,-18 1 1,-18 53 0,0-1-1,18 19 1,0 17-1,36-18 17,-1-18-17,35-17 1,1-17 0,-18-36-1,-35 0 1,-1 0-1,-70-70 32,18 123-31,35 17-16,-18 18 16,18 18-1,18 18 1,17-18-1,1-35 1</inkml:trace>
  <inkml:trace contextRef="#ctx0" brushRef="#br0" timeOffset="152462.08">8802 17674 0,'0'0'0,"17"-17"16,-17-1-1,0 0 1,53-52 31,-35 70-47,17 0 16,1 17-1,-19 1 1,1 35-1,-18 17 17,0-17-17,-18-17 1,1-36 0,17 17-1,17-34 1,1 17-1,17 0 1,-17 17 0,35 54 31,-53-54-47,-36 1 15,-17 17 16,36-17-31</inkml:trace>
  <inkml:trace contextRef="#ctx0" brushRef="#br0" timeOffset="155708.38">9807 17745 0,'0'-18'109,"-17"18"-109,-1 0 31,0 0 0,1 0-15,-1 0 0,0 0-1,36 0 48,0 0-48,35 0 1,17 0 0,-35 0-1,36 0 1,-18-18 0,-18 18-1,0 0 1</inkml:trace>
  <inkml:trace contextRef="#ctx0" brushRef="#br0" timeOffset="156091.66">9790 17921 0,'17'18'31,"1"-18"-31,-1 0 15,54 0 1,0-18 0,-1 18-1,-35 0 1,1 0 0,-19 0-1,1 0 1,0 0-1</inkml:trace>
  <inkml:trace contextRef="#ctx0" brushRef="#br0" timeOffset="160677.91">11324 17551 0,'-70'88'47,"34"-35"-31,36 17-1,0-34 1,0-19-16,18 1 16,35 0-1,17-18 1,1-18 0,-53-17-1,17-18 1,-35 0-1,0-18 17,-18 18-17,1 36-15,-1-1 16,-53 0 15</inkml:trace>
  <inkml:trace contextRef="#ctx0" brushRef="#br0" timeOffset="161053.18">11695 17480 0,'0'-18'32,"0"36"-17,0 17 1,-18-17-1,18 53 1,35-18 0,-17 52-1,-1-16 1,1-19 0,0-70-1</inkml:trace>
  <inkml:trace contextRef="#ctx0" brushRef="#br0" timeOffset="161353.45">11942 17568 0,'0'-70'31,"0"52"-15,0 36 0,0-1-1,0 19 1,0 34 0,0 1-1,17-54-15,1 36 16,-18 0-1,0-35 1</inkml:trace>
  <inkml:trace contextRef="#ctx0" brushRef="#br0" timeOffset="161669.71">12277 17533 0,'0'-18'16,"0"36"15,0 0-16,0-1-15,0 36 32,17 35-17,-17 1 1,18-19 0,0-17-16</inkml:trace>
  <inkml:trace contextRef="#ctx0" brushRef="#br0" timeOffset="162169.07">12488 17762 0,'18'0'15,"17"0"-15,1 0 16,52 0-1,-18 0 1,36-17 0,-18-1 15,-52 0-15,-19 18-16</inkml:trace>
  <inkml:trace contextRef="#ctx0" brushRef="#br0" timeOffset="162485.3">12718 17586 0,'-18'0'15,"18"18"32,0-1-31,0 19 0,0 34-1,35 18 1,-35-17-1,0-36 1,0-17 0</inkml:trace>
  <inkml:trace contextRef="#ctx0" brushRef="#br0" timeOffset="163878.29">12682 17780 0,'0'18'16,"18"-1"-1,0-17 1,35 0-1,-36-17 1,1-1 0,-1-17-1,-34-1 1,-1 36 0,-17 0-1,-53 71 32,88-36-47,0-17 16,35 0-1,18-18 17,17 0-17,-52-36 1,0 1-1,-18 0 1,0-1 0,-36 19-1,1 34 1,-35 1 0,52 17-1,18 1 1,88-19 31,-70-17-47,17-17 15,0-19 1,-17 36 0,-18-35-1,0 0 1,-18 0-1,-52 35 1,35 0 0,-36 35-1,53 18 1,18 0 0,18-36-1,17 19 1,1-36-1,34 0 17</inkml:trace>
  <inkml:trace contextRef="#ctx0" brushRef="#br0" timeOffset="165166.2">13511 17498 0,'-17'0'16,"-1"17"0,0 1-1,18 0 1,-17 17-16,-36 141 47,53-123-32,35 0 1,0-18 0,-17-35-16,0 0 15,17 0 1,0-35 0,1-18-1,-36-35 1,0 18-1,-18-19 1,-17 19 0,-36 34-1,53 19 1,-17 17 0</inkml:trace>
  <inkml:trace contextRef="#ctx0" brushRef="#br0" timeOffset="165483.43">13758 17410 0,'0'17'31,"0"1"-15,0-1-16,0 54 16,18 0-1,-18-36 1,35 141 15,-17-140-15</inkml:trace>
  <inkml:trace contextRef="#ctx0" brushRef="#br0" timeOffset="165765.63">13952 17462 0,'0'-17'15,"18"-1"-15,0 1 16,-18-1-16,0 53 31,0 18 0,53 159 1,-36-142-17,36 19 1</inkml:trace>
  <inkml:trace contextRef="#ctx0" brushRef="#br0" timeOffset="166214.95">14358 17515 0,'-18'0'16,"18"18"-1,-17 0 1,-36 158 15,53-123-15,35-18 0,0-17-1,1-18 1,-1-35-1,-17-18 1,-1 0 0,-17-18-1,0-17 1,-53 35 0,18 35-1,35 1 1,-35 17-1,17 0-15</inkml:trace>
  <inkml:trace contextRef="#ctx0" brushRef="#br0" timeOffset="166697.29">15152 17639 0,'17'0'31,"1"0"-31,17 0 16,1 0-1,17 0 1,35 0 0,-18 0-1,-34 0 1</inkml:trace>
  <inkml:trace contextRef="#ctx0" brushRef="#br0" timeOffset="166963.48">15328 17445 0,'-17'0'32,"17"17"-32,0 1 15,0 35 1,-18 0 0,18-35-16,-18 52 15,18 18 16,0-52-31</inkml:trace>
  <inkml:trace contextRef="#ctx0" brushRef="#br0" timeOffset="167497.86">15363 17268 0,'-52'-35'16,"-37"0"0,-34 53-1,35 17 1,52-18-1,-52 107 1,53-36 0,35 89-1,53-36 1,35-18 0,-17-70-1,176-53 16,-159-53-15,-35 0 0,35-70-1,-35-18 1,-36-1 0,-52 90-1,17 16-15,-17 1 16,-35-18 15,-19 53-15,54 0-16</inkml:trace>
  <inkml:trace contextRef="#ctx0" brushRef="#br0" timeOffset="177253.88">16439 17445 0,'-17'0'78,"-1"0"-78,1 17 16,-1-17-16,0 36 16,-17 34-1,17 1 1,1 17 0,52-35-1,0-18 1,18-35-1,18 0 17,-36-53-17,-35 18 1,18-35 0,-18-1-1,-53-53 16,35 107-15,18-1 0,-18 18-16</inkml:trace>
  <inkml:trace contextRef="#ctx0" brushRef="#br0" timeOffset="177686.18">16757 17410 0,'0'0'0,"-18"0"15,1 17-15,-19 36 16,36 124 15,36-142-15,-1 0-1,18-17 1,-18-18 0,-17-36-1,-1 19 1,1-36-1,-36-18 1,-17 1 15,0 52-15,0-17 0,17 35-1</inkml:trace>
  <inkml:trace contextRef="#ctx0" brushRef="#br0" timeOffset="177969.38">17057 17357 0,'35'-18'16,"-35"36"31,0-1-32,-18 1-15,18 17 16,0 36 0,0 17-1,0 0 1,0-53-1,36 1-15</inkml:trace>
  <inkml:trace contextRef="#ctx0" brushRef="#br0" timeOffset="178435.7">17321 17374 0,'0'-17'0,"0"34"47,0 1-32,-17 52 1,17 19-1,17-1 1,19-53 0,105 36 15,-106-89-15,0-17-1,-17-18 1,-18-18-1,0-17 1,-18 53 0,18 17-1,-53-35 1,18 36 0,0 17-1,0 0 1</inkml:trace>
  <inkml:trace contextRef="#ctx0" brushRef="#br0" timeOffset="179268.31">18344 17233 0,'-17'-17'0,"-1"17"16,1 17 0,-19 18-1,1 18 1,17 18 0,36 105 30,-18-158-46,53 17 16,0-52 0,-18-1-1,-17-35 17,-1-18-17,-17 1 1,0 17-1,0 0 1,-35 18 0,17 17-1</inkml:trace>
  <inkml:trace contextRef="#ctx0" brushRef="#br0" timeOffset="179606.55">18627 17198 0,'0'-18'31,"-18"18"0,0 0-31,18 18 16,-17 0 0,-1-1-16,18 36 15,-35 18 1,35 17 0,0-18-1,0-34 1,0-1-1</inkml:trace>
  <inkml:trace contextRef="#ctx0" brushRef="#br0" timeOffset="179885.74">18750 17216 0,'18'-18'16,"-18"0"-1,0 36 1,-18 0 0,18 17-1,0 35 1,0 1-1,0 88 32,18-106-47</inkml:trace>
  <inkml:trace contextRef="#ctx0" brushRef="#br0" timeOffset="180406.12">19050 17233 0,'0'-17'0,"0"34"31,0 1-15,0 17-1,-18-17-15,18 35 16,-35 35-1,35 18 1,0-18 0,0-35 15</inkml:trace>
  <inkml:trace contextRef="#ctx0" brushRef="#br0" timeOffset="181915.19">19932 17392 0,'18'0'63,"-1"0"-63,1 0 15,17-18 1,18 18-1,-18 0 1,-17-17 0,0 17-1</inkml:trace>
  <inkml:trace contextRef="#ctx0" brushRef="#br0" timeOffset="182287.45">19985 17551 0,'0'17'16,"17"-17"-16,19 0 15,17 0 16,-18 0-15,0 0 0</inkml:trace>
  <inkml:trace contextRef="#ctx0" brushRef="#br0" timeOffset="189379.49">20637 17286 0,'-17'0'1391,"-1"0"-1375,18 18 15,-17-18-15</inkml:trace>
  <inkml:trace contextRef="#ctx0" brushRef="#br0" timeOffset="190034.95">20637 17251 0,'0'-18'31,"18"18"-15,-18 18 31,-18-1-16,1 1-31,17 17 16,-18 1-1,18-19-15,0 19 16,53 105 31,-18-124-31,1 1-16,17-18 31,-18-35-16,0-1 1,-17 1 0,-1-35-1,-17 17 1,-17 17 0,-1 19-1,-17-19 1,0 19-1,17 17 1,0 0 0,1 0-1</inkml:trace>
  <inkml:trace contextRef="#ctx0" brushRef="#br0" timeOffset="206030.33">21078 17268 0,'0'-17'15,"0"34"63,0 1-62,0 0-16,18 17 16,0 53-1,-1-17 1,-17-1-1,0-34 1,-17-1 0</inkml:trace>
  <inkml:trace contextRef="#ctx0" brushRef="#br0" timeOffset="206457.63">21325 17251 0,'0'17'31,"0"1"-15,0 0-16,-17-1 15,-19 54 1,36-1 0,18-17-1,88 18 32,-53-71-31,-18-18-1,-35-35 1,0 0 0,0 1-1,-17-1 1,-19 17 0,1 19-1,17 17 1,1 0-1</inkml:trace>
  <inkml:trace contextRef="#ctx0" brushRef="#br0" timeOffset="206840.91">21661 17198 0,'0'-18'32,"0"36"-1,0 0-16,0-1-15,0 1 16,17 70 0,1 0-1,-1-17 1,-17-36 0,0-17-16,0 52 46</inkml:trace>
  <inkml:trace contextRef="#ctx0" brushRef="#br0" timeOffset="213732.8">22278 17286 0</inkml:trace>
  <inkml:trace contextRef="#ctx0" brushRef="#br0" timeOffset="213808.86">22278 17286 0</inkml:trace>
  <inkml:trace contextRef="#ctx0" brushRef="#br0" timeOffset="213849.89">22278 17286 0</inkml:trace>
  <inkml:trace contextRef="#ctx0" brushRef="#br0" timeOffset="213900.92">22278 17286 0</inkml:trace>
  <inkml:trace contextRef="#ctx0" brushRef="#br0" timeOffset="214089.06">22278 17286 0</inkml:trace>
  <inkml:trace contextRef="#ctx0" brushRef="#br0" timeOffset="214150.09">22278 17286 0</inkml:trace>
  <inkml:trace contextRef="#ctx0" brushRef="#br0" timeOffset="214365.25">22278 17286 0</inkml:trace>
  <inkml:trace contextRef="#ctx0" brushRef="#br0" timeOffset="214525.37">22278 17286 0</inkml:trace>
  <inkml:trace contextRef="#ctx0" brushRef="#br0" timeOffset="214615.43">22278 17286 0</inkml:trace>
  <inkml:trace contextRef="#ctx0" brushRef="#br0" timeOffset="-213207.11">22278 17286 0,'18'0'562,"-18"-18"267,-18 18-783</inkml:trace>
  <inkml:trace contextRef="#ctx0" brushRef="#br0" timeOffset="-212650.71">22260 17233 0,'0'18'32,"-17"-18"-17,-1 17 1,-17 36-1,17 0 1,18 0 0,0 0-1,18-35-15,-1 17 16,19 0 0,34-70 30,-52 35-30,-18-18-16,17-17 16,1-35-1,-18-1 1,0 36 0,-18-18-1,18 18 1</inkml:trace>
  <inkml:trace contextRef="#ctx0" brushRef="#br0" timeOffset="-211183.67">22560 17163 0,'0'0'0,"0"17"0,-18-17 15,18 36 1,-35 16-1,35 19 1,0 0 0,18-54-1,-1 18 1,19-17 0,-19-18-1,19-18 1,-19-34-1,1-1 1,-18 0 15,0 0-15,-53-18 15</inkml:trace>
  <inkml:trace contextRef="#ctx0" brushRef="#br0" timeOffset="-210657.29">22878 17163 0,'-36'17'16,"-17"36"15,36-18-16,17 36 1,0 0 0,35-36-1,18 0 1,18-17 0,-19-18-1,-16-18 1,-36 0-16,0 1 15,0-54 1,0 18 15,-18 0-15,-17 18 0,0 18-1,17-1 1</inkml:trace>
  <inkml:trace contextRef="#ctx0" brushRef="#br0" timeOffset="-210336.07">23230 17145 0,'0'18'47,"0"-1"-31,-17 19-1,17 16 1,0 142 15,0-158-15,17 17-1,-17-18 1,0-17 0</inkml:trace>
  <inkml:trace contextRef="#ctx0" brushRef="#br1" timeOffset="-180282.62">18221 1235 0,'0'-18'0,"0"36"94,0-1-94,0 1 15,0 0 1,0 17-16,-18 0 16,18-17-16,0 17 15,0 0 1,0-17 0,0 0-1,0-1 16</inkml:trace>
  <inkml:trace contextRef="#ctx0" brushRef="#br1" timeOffset="-179816.29">18538 1111 0,'-17'0'16,"-1"18"-16,1-18 0,-1 18 15,0 17 1,1 18 15,17 0-15,0-18-1,0-17 1,70-1 15,-52-34-15,-1-1-1,1-17 1,-18-18 0,0 17-1,-18 1 1,18 18 0,0-1-1</inkml:trace>
  <inkml:trace contextRef="#ctx0" brushRef="#br1" timeOffset="-179198.85">18785 1058 0,'0'18'0,"0"0"15,0-1-15,0 54 16,-35-1-1,35-17 17,-18 0-17,18 0 1,0-18 0,0-17-1</inkml:trace>
  <inkml:trace contextRef="#ctx0" brushRef="#br1" timeOffset="-178606.43">18979 1129 0,'-35'18'0,"18"-1"16,-1 1-1,-35 70 17,53-53-17,0 1 1,53-1 0,-18-35-1,0 0 1,18-35-1,-17-1 17,-36 1-17,17 0 1,-17-18 0,-17 18-1,-1 17 1,18 0-16,-18 18 15,1-17 1</inkml:trace>
  <inkml:trace contextRef="#ctx0" brushRef="#br1" timeOffset="-177540.67">19332 1094 0,'0'17'15,"-17"1"1,-1 105 31,18-70-47,0-17 15,18-36-15,-1 35 16,36-35 15,-18 0-15,-17-35 0,-18 17-1,0-35 1,0-18-1,0 19 1,-35 34 0,17-17-1,0 35 1,18-18 0,0 36 30</inkml:trace>
  <inkml:trace contextRef="#ctx0" brushRef="#br1" timeOffset="-177235.45">19650 1058 0,'0'18'32,"0"0"-17,0-1-15,0 107 47,0-89-31,0-17-1,0 17-15</inkml:trace>
  <inkml:trace contextRef="#ctx0" brushRef="#br1" timeOffset="-176869.19">19861 1023 0,'0'-18'47,"0"36"-16,0 17-15,0 18-1,0 0 1,0 18-1,0-54 1,18 19 0,0-1-1</inkml:trace>
  <inkml:trace contextRef="#ctx0" brushRef="#br1" timeOffset="-176068.62">20055 1041 0,'0'17'63,"0"1"-47,0 0-1,0 17 1,0 18-1,0-36 1,0 1-16,0 17 16,18 1-1,-18-19 1,18-17 0</inkml:trace>
  <inkml:trace contextRef="#ctx0" brushRef="#br1" timeOffset="-173323.68">20479 1023 0,'-18'18'47,"0"-18"-47,1 17 16,-18 1-1,-1 17 1,1 1 0,17 52 15,18-71-16,36 1 1,-1-18 0,0-18-1,18 1 1,-35-19 0,-18 1-1,0 0 16,0 17-31,0-17 16,0-18 0,0 35-1,-18 1 1</inkml:trace>
  <inkml:trace contextRef="#ctx0" brushRef="#br1" timeOffset="-172840.33">20620 1005 0,'0'36'15,"-18"-1"1,18 18 0,0 0-1,18-18 1,-1-35-16,72 18 47,-72-18-47,1-18 15,-18 0 1,18-34 0,-18-1-1,-18 17 16,0 1-15,1 17 0,-1 1-1,0 17 1</inkml:trace>
  <inkml:trace contextRef="#ctx0" brushRef="#br1" timeOffset="-172257.92">20990 935 0</inkml:trace>
  <inkml:trace contextRef="#ctx0" brushRef="#br1" timeOffset="-171950.7">20990 935 0,'0'17'187,"0"1"-171,0 0-16,0 17 16,0-17-16,0 17 15,18 88 32</inkml:trace>
  <inkml:trace contextRef="#ctx0" brushRef="#br1" timeOffset="-171591.44">21167 935 0,'0'17'63,"0"1"-48,0 35 1,0-18-1,0 1 1,0-19-16,0 1 16,0 17-1,0-17 1</inkml:trace>
  <inkml:trace contextRef="#ctx0" brushRef="#br1" timeOffset="-170759.85">21537 935 0,'0'17'62,"0"1"-46,0 0-1,-35 17 1,17 18 0,18 0-1,0 0 1,0-18-1,0-17 1</inkml:trace>
  <inkml:trace contextRef="#ctx0" brushRef="#br1" timeOffset="-170276.51">21696 935 0,'0'17'15,"-18"1"1,1 0-1,-1 35 1,18 0 0,0 0-1,0-36 1,0 1-16,18-1 16,-1-17-1,18 0 1,1-17 15,-36-18-15,17-89 15,-17 89-15,0 17-1,0-17 1,-17 35-1</inkml:trace>
  <inkml:trace contextRef="#ctx0" brushRef="#br1" timeOffset="-169960.28">21890 900 0,'0'17'16,"0"18"15,0 18-16,0-17 1,0 17 0,0 0-1,0-18 1</inkml:trace>
  <inkml:trace contextRef="#ctx0" brushRef="#br1" timeOffset="-169660.07">22102 864 0,'0'0'0,"0"18"32,0 17-17,0 0 1,0-17-16,-18 35 16,0 18-1,1-18 1,17-18-1</inkml:trace>
  <inkml:trace contextRef="#ctx0" brushRef="#br1" timeOffset="-167626.63">18045 1729 0,'17'17'0,"1"-17"15,-1 0 1,54 18 0,141-18 15,-142 0-15,54 0-1,-1 0 1,18 0-1,-52 0 1,34-18 0,0 18 15,-17-17-15,-18 17-1,-17 0 1,35-18-1,17 0 1,1 18 0,-54-17-1,195-19 32,-247 36-47,70-17 16,-18 17-1,1-18 1,-1 18 0,19-18-1,-36 18 17,-18-17-32,18 17 15,88-18 1,-71 1-1,1 17 1,-18-18 0,0 18-1,35 0 1,159-18 31,-229 1-47,52 17 15,1 0 1,-1 0 0,-34 0 15,34 0-15,1 0-1,-18 0 1,-36 0-1,36 0 1,0 0 0,18 17-1,-1-34 1,-52 17 0,52-18 30</inkml:trace>
  <inkml:trace contextRef="#ctx0" brushRef="#br1" timeOffset="-157012.08">23601 3457 0,'0'-17'31,"-18"17"0,1 0-15,-1 17-1,0-17 1,-35 18 0,18 17-1,17 71 16,18-71-15,36 18 0,-1-35-1,18-1 1,0-17 0,-18-17-1,-17-36 16,-18 18-15,0-36 0,0-17-1,0 35 1,0 35 0,0 1-1,-18 17 1,0 53 31</inkml:trace>
  <inkml:trace contextRef="#ctx0" brushRef="#br1" timeOffset="-156524.73">23901 3475 0,'0'17'32,"-18"-17"-17,-17 18 1,-18 35-1,35 35 32,18-52-47,53-1 16,-18-18 0,1-17-1,17 0 16,-36-35-15,1-18 0,-18 18-1,0-36 1,-35 18 0,17 18-1,18 18 1</inkml:trace>
  <inkml:trace contextRef="#ctx0" brushRef="#br1" timeOffset="-156091.43">24165 3440 0,'0'17'16,"-17"-17"-1,-1 18-15,0-1 16,-17 19 0,35-19-16,-18 1 15,18 35 1,0-18-1,36-17 1,-19 0-16,1-18 16,35-36 31,-53 19-32,0-19-15,0-17 31,0-35-15,0 18 0,-18 52-1,18 0-15</inkml:trace>
  <inkml:trace contextRef="#ctx0" brushRef="#br1" timeOffset="-155758.19">24395 3334 0,'17'0'31,"-17"17"0,0 1-15,0 0 0,0 52-1,0 18 1,0-17 0,0-36-1,0 18 1,0-35-1</inkml:trace>
  <inkml:trace contextRef="#ctx0" brushRef="#br1" timeOffset="-154193.08">24642 3492 0,'-18'0'15,"18"18"64,0 0-64,0-1-15,0 1 16,18 53-1,-18-18 1,17-1 0,-17 1-1,0-17 1,0-19 0</inkml:trace>
  <inkml:trace contextRef="#ctx0" brushRef="#br1" timeOffset="-153804.8">24888 3528 0,'0'-18'16,"0"36"31,0-1-32,0 1 1,0 17-16,0 36 15,0-36 17,0 36-17,0-36 1,0 0 0</inkml:trace>
  <inkml:trace contextRef="#ctx0" brushRef="#br1" timeOffset="-152078.57">25153 3598 0,'-18'0'16,"18"18"0,-17-18-16,-1 35 31,-17-17-15,35 0-16,0 17 15,0 18 1,0-18-1,17-17 1,19-1 0,-1-17-1,18-53 32,-35 18-47,-18 0 16,0-36-1,0 18 1,0 36 0,0-1-1,0 0 17</inkml:trace>
  <inkml:trace contextRef="#ctx0" brushRef="#br1" timeOffset="-151628.25">25418 3581 0,'0'17'0,"-18"-17"0,-17 36 16,17-1 0,0 35 15,18-34-15,18-1-1,35-17 1,0-1-1,-18-34 1,-17-1 0,-18 0-16,17 1 15,-17-36 1,0 0 0,-35-18 30,0 54-46,17 17 16</inkml:trace>
  <inkml:trace contextRef="#ctx0" brushRef="#br1" timeOffset="-145806.11">26035 3669 0,'0'-18'0,"-18"18"31,1 0-15,17-17-16,-18 17 16,0 0-1,-34 70 32,34-52-47,0 35 16,18 0-1,0 0 17,36-1-17,-19-34 1,18-18 0,1-18-1,-1 1 1,-17-18-1,-18 17-15,17-17 16,1-36 0,0 1-1,-18 34 1,0 19 31</inkml:trace>
  <inkml:trace contextRef="#ctx0" brushRef="#br1" timeOffset="-145273.74">26282 3651 0,'0'18'16,"-35"0"0,-18 105 30,53-88-30,0 1 0,17-1-1,1-18 1,35-17 0,-35-17-1,-1-18 1,-17-1-1,0-34 1,0 17 0,0 18-1,-17-1 1,17 19 0</inkml:trace>
  <inkml:trace contextRef="#ctx0" brushRef="#br1" timeOffset="-144969.52">26529 3634 0,'0'0'0,"0"17"47,0 1-31,0 0-16,0-1 16,-18 54-1,1-1 1,17 89 31,0-141-32,0-1 1</inkml:trace>
  <inkml:trace contextRef="#ctx0" brushRef="#br1" timeOffset="-144161.95">26811 3704 0,'-18'0'47,"-52"53"-16,35-35-15,-1 52-1,19 1 1,17-18-1,0-36-15,0 19 16,53-1 0,0-35-1,-36 0 1,36-18 0,-35-17-1,17-36 1,-35 1-1,0 17 1,0 0 0,-35 0 31,17 53-16</inkml:trace>
  <inkml:trace contextRef="#ctx0" brushRef="#br1" timeOffset="-141872.32">27217 3757 0,'-18'0'0,"1"18"15,-19-18 1,1 35-1,0 0 1,17-17 0,18 0-16,0 17 15,35 88 17,1-105-17,-1-18 1,35 0-1,-70-35 1,36-1 0,-36-17-1,0-17 1,0-1 15,0 18-15,-36 53-1,19-17-15,17 34 32</inkml:trace>
  <inkml:trace contextRef="#ctx0" brushRef="#br1" timeOffset="-141522.07">27517 3775 0,'0'-18'16,"0"36"15,-18-18-16,18 17 1,0 36 0,0-17-1,0 34 1,0 1 0,0 34 15,0-87-16</inkml:trace>
  <inkml:trace contextRef="#ctx0" brushRef="#br1" timeOffset="-141172.82">27746 3828 0,'18'0'15,"-18"-18"1,0 36 15,0-1-15,0 54 15,0-18-31,0 17 16,0-34-1,0 16 1,0-16 15,0-19-15</inkml:trace>
  <inkml:trace contextRef="#ctx0" brushRef="#br1" timeOffset="-140822.57">27993 3828 0,'0'-18'15,"0"36"32,0-1-31,0 36-1,0 18 1,0-18 0,0-18-1,0 0 1,0-17 0</inkml:trace>
  <inkml:trace contextRef="#ctx0" brushRef="#br1" timeOffset="-131913.24">28646 1640 0,'17'0'16,"1"0"-16,-1-17 78,-17-1-62,18 18-1,-18-18 17,-18 18-17,-105 18 17,105 0-17,1-1-15,-19 19 16,19 17-1,17 17 1,0-35 0,0-17-16,35 0 15,36-1 1,-1-34 0,-35-1 15,1-17-16,-19-18 1,1-18 0,-18 18-1,0 36 1,0-19 0,-35 19 30</inkml:trace>
  <inkml:trace contextRef="#ctx0" brushRef="#br1" timeOffset="-131582.43">28928 1570 0,'0'-18'15,"-18"18"1,18 18 15,0-1-15,-18 72 15,18-72-31,-17 19 0,-1-1 16,1 18-1,17-36 1,0 1-16,0 0 16</inkml:trace>
  <inkml:trace contextRef="#ctx0" brushRef="#br1" timeOffset="-131266.2">29157 1570 0,'0'-18'47,"0"53"-32,0 18 1,0 18 0,-35-36-1,17 36 16,18-18-15</inkml:trace>
  <inkml:trace contextRef="#ctx0" brushRef="#br1" timeOffset="-130860.91">29369 1605 0,'0'18'47,"0"-1"-31,0 36-1,-36 0 1,19-17-1,17 16 1,-18 1 15</inkml:trace>
  <inkml:trace contextRef="#ctx0" brushRef="#br1" timeOffset="-128601.31">29792 1658 0,'-18'0'0,"-17"0"15,-18 0 1,0 18 0,18 17-1,17 0 1,1 18 0,17 0-1,0-35 1,0-1-16,0 1 15,53 0 1,35-54 31,-53 1-31,0 0-1,1 0 1,-36-18-1,0 35 1,-18 18-16,0-18 16,1 1-1</inkml:trace>
  <inkml:trace contextRef="#ctx0" brushRef="#br1" timeOffset="-128319.11">29951 1640 0,'0'18'31,"-18"-18"-15,-17 53 0,17 0-1,18 0 1,0-18 0,-17 0-1</inkml:trace>
  <inkml:trace contextRef="#ctx0" brushRef="#br1" timeOffset="-128035.91">30110 1640 0,'0'18'32,"-18"0"-17,0 17 1,1 36 0,-1-19-1,18-16 1,0-19-1</inkml:trace>
  <inkml:trace contextRef="#ctx0" brushRef="#br1" timeOffset="-127602.6">30339 1729 0,'-18'0'15,"1"17"1,-19 19 0,1-1-1,35 18 1,0 0-1,35-36 1,1 1 0,17-36 15,-1 1-15,-16-19-1,-19-34 1,1-18 15,-36 70-15,-17 0-1,17 18-15,-17-17 16</inkml:trace>
  <inkml:trace contextRef="#ctx0" brushRef="#br1" timeOffset="-125171.87">30868 1799 0,'18'0'0,"-18"-17"31,17 17-15,-17-18-1,0 0 48,-17 36-32,-19-18-31,1 35 16,0 0 15,0 18-16,17-17 1,18-1 0,53 0-1,0-17 1,17-1 0,-17-34-1,-35 17-15,17-18 16,-17-35-1,-18-53 32,0 71-31,-35 18-16,35-1 31,-36 18-15</inkml:trace>
  <inkml:trace contextRef="#ctx0" brushRef="#br1" timeOffset="-124855.65">31238 1729 0,'0'35'47,"0"0"-47,0 0 31,0-17-31,-17 35 15,17 0 1,-18 0 0,18 0-1,0-36-15</inkml:trace>
  <inkml:trace contextRef="#ctx0" brushRef="#br1" timeOffset="-124389.31">31450 1817 0,'-18'0'47,"-17"17"-31,0 19-1,17 17 1,18 0 0,0-36-1,18 1-15,0 17 16,17-17-1,0-18 1,0-36 0,1 19-1,-19-89 32,-17 71-31,0 17-1,-17 0 1</inkml:trace>
  <inkml:trace contextRef="#ctx0" brushRef="#br1" timeOffset="-124057.08">31856 1693 0,'0'18'47,"0"0"-31,-18 17-1,1 18 1,-1-18 0,0 36-1,1-18 1,17-1 0,0-16-1,0-19 1</inkml:trace>
  <inkml:trace contextRef="#ctx0" brushRef="#br1" timeOffset="-122458.94">32085 1834 0,'0'18'47,"-18"-18"-47,18 18 15,-17-18-15,-1 53 16,1-18 0,17 18-1,0-18 1,17 0 15,18-17-15,-17-18-1,17-71 17,-17 36-17,-18-18 1,18 0-1,-18 0 1,0 36 0,-18-1-1,0 18 1</inkml:trace>
  <inkml:trace contextRef="#ctx0" brushRef="#br1" timeOffset="-121975.6">32367 1870 0,'-17'0'16,"-1"0"-16,0 17 0,18 1 15,-52 17 1,34 1 0,18-19-16,-18 18 15,18 1 1,0-1 15,36-35-15,-1 0-1,0 0 1,0-35 0,18-89 15,-53 107-16,0-19 1,-17 19 0,-1-1-1</inkml:trace>
  <inkml:trace contextRef="#ctx0" brushRef="#br1" timeOffset="-121520.27">32650 1887 0,'-18'18'15,"0"0"1,-17 17 0,17-17-1,1 34 1,17-16 0,0-1-1,17-35 1,1 18-1,35-36 17,-18-17-17,0 17 1,-17-35 0,-18 0-1,0 36 1,-18-19 15</inkml:trace>
  <inkml:trace contextRef="#ctx0" brushRef="#br1" timeOffset="-121137">33002 1817 0,'0'17'47,"0"1"-47,0 0 15,-53 123 17,53-71-17,0 1 1,0-1 0,0-52-1,0 17 1,0-52 31</inkml:trace>
  <inkml:trace contextRef="#ctx0" brushRef="#br1" timeOffset="-118712.28">28381 1976 0,'0'17'32,"18"-17"-1,-1 0-31,19 18 16,34-1-1,36 1 1,-18 17-1,0-35 1,36 18 0,17 0-1,-18-1 1,-34 1 0,-37-18-16,37 18 15,52-1 1,141 18 31,-211-17-32,-1-18 1,36 18 0,-36-1-1,-34-17-15,34 18 16,19-18-1,-1 18 1,18 17 0,-36-35-1,36 35 1,0-17 0,17 0-1,-35-1 1,54 1-1,104 35 32,-210-53-31,34 0 0,-52 0-16,35 17 15,17-17 1,1 0-1,-18 18 1,53 0 0,0-1-1,-18-17 1,-18 18 0,-17 0-1,35-18 1,1 17-1,-1-17 1,88 35 31,-158-35-31,52 0-1,-34 0 1,-1 0-1,0 0 1</inkml:trace>
  <inkml:trace contextRef="#ctx0" brushRef="#br1" timeOffset="-116703.85">23213 3933 0,'0'18'32,"0"0"-17,17-1 1,1-17-16,0 18 16,35-18-1,52 18 1,19 17-1,17-17 1,-35-1 0,-36 1-16,36-1 15,71 19 1,-19-19 15,1 1-15,123 17 15,-193-35-15,34 18-1,0-18 1,-34 0 0,17 18-1,-18-18 1,18 17-1,-36-17 1,54 18 0,17-18-1,-18 18 17,-35-18-17,-52 0-15,34 0 16,54 17-1,176 1 32,-230-18-47,1 0 16,34 0 0,-16 0-1,-19 0 1,18 0-1,1 0 1,16 17 0,-34-17-1,-36 0-15,18 0 32,35 18-17,18 0 1,-18-1-1,-35-17 1,141 36 31,-176-36-47,17 17 16,-17-17-1,35 0 16,-36 0-31,1 0 16,0 18 0,-1-18-1,1 0 1,0 0 15,-1 0 16</inkml:trace>
  <inkml:trace contextRef="#ctx0" brushRef="#br1" timeOffset="-115016.65">17251 2028 0</inkml:trace>
  <inkml:trace contextRef="#ctx0" brushRef="#br1" timeOffset="-114532.31">17286 2011 0,'88'-35'32,"-176"70"-32,264-106 15,-123 54 1,36-19-1,-19 1 1,-35 17 0,1 1 31,-54 17-32,0 0 1,-34-18 15,34 18-15,0-17-1,18-1 1,-17 18 0,34 0 46,-17 18-46,0-1-1,18-17 1,0 35 15,-18-17-15,0 0-1</inkml:trace>
  <inkml:trace contextRef="#ctx0" brushRef="#br1" timeOffset="-113081.28">22119 2910 0,'0'18'47,"0"0"-32,18 17 1,17 0 0,36 53-1,17 1 1,-35-36-1,-36-36-15,36 36 16,0-18 0,-35-17-1,-18 0 1,0-36 46,0 0-30,0 1-17,0-1 32,17 18 63</inkml:trace>
  <inkml:trace contextRef="#ctx0" brushRef="#br1" timeOffset="-112713.01">22560 3210 0,'0'-17'15,"-18"17"16,18 17-15,0 1 0,0 17-1,36 36 1,-1-18 0,0 0-1,1-18 1,-36 0-1,0-17 17,-18-1-17,-35 1-15</inkml:trace>
  <inkml:trace contextRef="#ctx0" brushRef="#br1" timeOffset="-111268.99">17639 1870 0,'0'17'125,"0"1"-94,0 0-31,0-1 16,0 1-1,0 0 1,18-1-1,-18 1 1</inkml:trace>
  <inkml:trace contextRef="#ctx0" brushRef="#br1" timeOffset="-109288.58">27711 2293 0,'0'18'32,"0"-36"-1,0 0 0,-18 18-31,18-17 16,-18-19-1,18 1 1,0 18-16,0-36 16,18-18-1,88-70 32,-71 106-47,0 17 16,-17 18-1,17-18 17,-52 18 108,17-17-124,-18 17-1,-17-53 17,17 35-32,18 1 15,-17 17 1,17-18 0,17 18 15,1 0-16,-1 18 1,1-1 0,0 1-1,17 0 1,-35 17 0,0 0-1,0 0 1,0 1-1</inkml:trace>
  <inkml:trace contextRef="#ctx0" brushRef="#br1" timeOffset="-107441.27">28028 1852 0,'0'18'16,"0"-1"15,0 1-15,0 0-1,-17-18 1,17 17 0,0 19-1,0-19 1,0 1 15</inkml:trace>
  <inkml:trace contextRef="#ctx0" brushRef="#br1" timeOffset="-106042.27">27834 1729 0,'-17'0'15,"17"-18"17,-18 18-17,18 18 79,0-1-31,-18-17-48,18 18 32,-17-18-47,17 18 47,-18-18-31,18-18 62,0 0-47,35 18-15,-17 0-1,0-17-15,-1 17 16,1 0-1,-1 0 1,36 0 15,-35 17-15,17 1 0,-17-18 15,-18 18-31,0-1 31,18 1-15,-1-18-1,-17 17 1,18 19 31,-18-19-47,0 1 15,0 0 1,0-1 0,0 1-1,-18 0 1,18-1 15,0 1 32,-17-18-16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7:28:08.1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1199 758 0,'0'-17'0,"-17"17"32,-1-35-1,18 52 16,-17 1-32,17-1 1,0 1-16,0 17 16,0 36-1,0-18 1,0-18-16,-18 0 16,18 18-1,-18-17 1,18-19-1</inkml:trace>
  <inkml:trace contextRef="#ctx0" brushRef="#br0" timeOffset="622.44">1323 706 0,'0'17'15,"0"1"-15,0-1 16,0 1-16,0 35 31,0 35-15,0-35 0,0-18-16,0 18 15,0 0 1</inkml:trace>
  <inkml:trace contextRef="#ctx0" brushRef="#br0" timeOffset="982.7">988 670 0,'-18'0'0,"-35"0"32,71 0-1,123-17 0,-53 17-15,36-18-1,-19 18 1,-34-18 0,-18 18-1,-35 18 1</inkml:trace>
  <inkml:trace contextRef="#ctx0" brushRef="#br0" timeOffset="1424.01">864 1147 0,'18'17'0,"0"-17"0,34 0 16,37 0-1,34 0 1,-17 0 15,-53 0-31,53-17 16,35-1 0,-35 18-1,-89 0 1,-52 0 15</inkml:trace>
  <inkml:trace contextRef="#ctx0" brushRef="#br0" timeOffset="1595.13">1799 1058 0</inkml:trace>
  <inkml:trace contextRef="#ctx0" brushRef="#br0" timeOffset="2796.98">2928 635 0,'0'-18'31,"0"1"-15,0-1-1,0 0 17,-35 18-17,-36 0 1,-17 18-1,0 0 1,35 17 0,35 0-1,1 1 1,87-19 0,89 1 30,-124-18-46,-17 0 0,-36 0 47,-35 17-15,0 1-17,-17 35 1,35-18-1,17-17-15,-17 35 16,17 17 0,18-17-1,71-17 1,-1-19 0,18-17-1,124-70 32,-212 52-47,35-17 16,-35 17-16</inkml:trace>
  <inkml:trace contextRef="#ctx0" brushRef="#br0" timeOffset="3291.34">3069 758 0,'18'0'16,"-18"18"0,17 0-1,1-1 1,-18 36 0,0-17-1,0-19-15,0 18 16,-18 18 31,18-70-16,36-36-15,-1-18-1,18 1 1,0 17-1,-36 35 1,36 18 0,-35 18-1,-18-1 1,18 19 0,17 17-1,-35 17 1,0-17-1,0 35 32</inkml:trace>
  <inkml:trace contextRef="#ctx0" brushRef="#br0" timeOffset="3580.54">3687 776 0,'0'-18'16,"-18"18"15,-17 18-15,17 17-1,-17 18 1,35 18-1,0-1 1,106 19 31,-89-89-31,1 0-16</inkml:trace>
  <inkml:trace contextRef="#ctx0" brushRef="#br0" timeOffset="4662.31">3845 811 0,'0'-17'15,"0"-1"1,18 18 0,17 18-1,-17-1 1,-18 19-1,0-19-15,17 19 16,-17 34 0,0 1 31,0-89-16,18-35-16,35-70 1,18 52 0,-71 53-16,35 1 15,-18 17 1,1 35 0,-18-17-1,0 17 1,35 36-1,18-36 1,-17 0 0,-19-35-16,1 0 15,105-141 32,-105 123-47,-18 1 16,18-36-1,-18 70 17,0 19-17,-18 17 1,0 52 0,18 37-1,0-1 1,-35-35-1,35-71-15,-35 35 16,-36 19 0,1-54-1,17-53 1,70-211 31,1 194-32,53-89 1,-18 54 0,35-19-1,18 19 1,-18 17 0,18-53-1,-71 71 1,-35 0-1,0 17 1,0 53 15,-18 0-15,-17 54 0,-36 175 30,71-228-30,-17 52 0,17-53-16</inkml:trace>
  <inkml:trace contextRef="#ctx0" brushRef="#br0" timeOffset="4961.52">4657 900 0,'17'-89'16,"1"19"0,35 35-1,-36 35 1,1 0 0,0 35-1,-1 71 32,-17-71-31,0-17-16,-17 17 15,-19 0 1,19-17 0,-1-18-16,1-18 15</inkml:trace>
  <inkml:trace contextRef="#ctx0" brushRef="#br0" timeOffset="5261.74">5045 547 0,'53'-18'16,"-53"1"-16,35-1 16,-35 36 30,-71 140-14,54-105-17,-19 35 1,36 36 0,-35-54-1,0 19 1,17-36-1,18-36-15</inkml:trace>
  <inkml:trace contextRef="#ctx0" brushRef="#br0" timeOffset="5699.05">4886 847 0,'-53'35'31,"53"-17"-15,18-18 0,35 17-1,35-17 1,18-17-1,-53-1 1,35-17 0,-53-1-1,-35 19 1,0 34 31,0 1-32,-18 17 1,1 18 0,-1 88 31</inkml:trace>
  <inkml:trace contextRef="#ctx0" brushRef="#br0" timeOffset="5949.23">5327 670 0,'0'-17'15,"0"-1"-15,0 0 31,0 1-15,18-1 0,17 0-1,-18 18-15</inkml:trace>
  <inkml:trace contextRef="#ctx0" brushRef="#br0" timeOffset="6410.55">5609 670 0,'-35'36'16,"-18"-1"0,18 18-1,-1 0 16,36 17-15,18 1 0,17-36-1,1-17 1,-19-18-16,54-71 31,-71 36-15,0 0-16,0-36 15,0 0 1,-18 36 0,1 35-16,-19-17 15,1 17 1,35 17 15,0 1-15,35-1 15,-17-17-31,35 18 16,0-36-1</inkml:trace>
  <inkml:trace contextRef="#ctx0" brushRef="#br0" timeOffset="6876.89">5750 758 0,'53'-17'16,"-35"17"-16,-89 17 0,177 1 46,-106 0-46,0 35 16,0-18 0,0-17-16,0 17 15,-35 0 1,17-17 0,18-1-1,18-34 16,17-36-15,-17-35 0,52 17-1,-17 18 1,-35 36 0,-1 17-16,19 0 15,-19 88 32,-17-71-47,18 19 16,0 34-1,-1 1 1,1-36 0,0-35-1,-1 0 1,19 0-1</inkml:trace>
  <inkml:trace contextRef="#ctx0" brushRef="#br0" timeOffset="7103.04">6791 723 0</inkml:trace>
  <inkml:trace contextRef="#ctx0" brushRef="#br0" timeOffset="7309.19">6650 1058 0,'0'18'31</inkml:trace>
  <inkml:trace contextRef="#ctx0" brushRef="#br0" timeOffset="8558.08">8343 617 0,'0'-17'16,"0"34"46,0 1-46,0 17 0,0 18-1,0 18 1,0-1-1,0 36 1,-17-53 0,-36 18-1,53-36 1</inkml:trace>
  <inkml:trace contextRef="#ctx0" brushRef="#br0" timeOffset="8957.36">8255 653 0,'0'-36'16,"0"19"-1,18-19 1,35 19-1,-1-1 1,54 18 0,-35 18-1,-1 35 1,-52-53-16,0 53 16,-36 17-1,0-35 1,-70 36 31,53-71-32,17 18 1,1-36 0,17 0-16</inkml:trace>
  <inkml:trace contextRef="#ctx0" brushRef="#br0" timeOffset="9456.71">9102 829 0,'0'18'16,"17"-18"-16,1 0 31,0 0-31,-1 0 0,18 0 16,54 0-1,-1-18 1,-18 18 31</inkml:trace>
  <inkml:trace contextRef="#ctx0" brushRef="#br0" timeOffset="9789.95">9066 1094 0,'0'17'0,"89"-17"47,-19 0-31,18 0-1,-35 0 1,-17-17 0</inkml:trace>
  <inkml:trace contextRef="#ctx0" brushRef="#br0" timeOffset="12823.12">7867 1517 0,'-18'0'454,"18"18"-361,0-1-77,0 1-16,0-1 16,0 36-1,0 36 1,0-19-1,-17 1 1,17-1 0,0-34-1,0-19 1,0-34 0</inkml:trace>
  <inkml:trace contextRef="#ctx0" brushRef="#br0" timeOffset="13253.42">8043 1587 0,'0'-17'16,"0"34"15,-17 1-16,-1 0 1,0 17 0,1-17-16,-19 17 15,19 0 1,-18-17 0,52-18 46,18 18-31,1-1-31,-1 1 16,36 35 0,-36-18-1,0-17 16,-17-1-31</inkml:trace>
  <inkml:trace contextRef="#ctx0" brushRef="#br0" timeOffset="13652.7">8290 1746 0,'0'18'32,"-35"17"-1,35 0-15,0 18-16,0-17 31,18-19-16,35-17 1,-1-17 0,-16-19-1,-36 1 1,0-18 0,0 0-1,-36 18 1,1 17-1,18 36 1</inkml:trace>
  <inkml:trace contextRef="#ctx0" brushRef="#br0" timeOffset="13885.87">8661 1976 0,'-36'35'16,"-17"18"-1,36-18 1,-36 18-1,53-18 1</inkml:trace>
  <inkml:trace contextRef="#ctx0" brushRef="#br0" timeOffset="14186.08">9031 1623 0,'0'0'0,"0"-18"16,0 0 0,0 36-1,0 35 1,0 0-1,-18-18-15,18 36 16,-17 17 0,-1-17-1,18-36 1</inkml:trace>
  <inkml:trace contextRef="#ctx0" brushRef="#br0" timeOffset="14568.35">9155 1729 0,'35'-36'15,"-35"19"1,-18 17 15,1 17-31,-1-17 16,0 53-1,-35-17 1,36-1 0,-1-18-1,36-17 48,35 0-48,-53 18 1,35 0 0,18 17-1,17 0 1,-52-35-16</inkml:trace>
  <inkml:trace contextRef="#ctx0" brushRef="#br0" timeOffset="14818.53">9490 1905 0,'17'0'15,"-17"18"1,0 17 15,-17 0-15,17 0-1,-18-17-15,18 17 16,0-17-16</inkml:trace>
  <inkml:trace contextRef="#ctx0" brushRef="#br0" timeOffset="15117.74">9931 1764 0,'17'-18'15,"1"-17"1,-18 88 31,0-35-32,0 17-15,0 18 16,-35 35 0,35-18-1,0-34 1,0-19-16,0 1 0</inkml:trace>
  <inkml:trace contextRef="#ctx0" brushRef="#br0" timeOffset="15562.06">10248 1764 0,'35'-18'31,"-35"18"0,-35 18-15,18 17 0,-1-17-16,-35 17 15,-18 18 1,19-35-1,34-18 1,36 0 15,34 0-15,1 0 0,-35 17-1,0 1 1,17 17 15,18-17-15,-36-1-16</inkml:trace>
  <inkml:trace contextRef="#ctx0" brushRef="#br0" timeOffset="16017.38">10460 1993 0,'17'-17'15,"1"17"1,0 0-1,-1 0 1,1 0 0,0 0-16,-1 0 15,-17 52 17,0-16-17,-35-1 1,0 18-1,17-53 1,18 18 0,35-18 15,18 0-15,36-18-1,-54 0 1,-18 18-16,19 0 15</inkml:trace>
  <inkml:trace contextRef="#ctx0" brushRef="#br0" timeOffset="17233.25">9472 1940 0,'0'-17'62,"18"17"-15,-18 17-16,0 1-15,0 0 0,-18-1-16,18 1 15,0 17 1,0 18-1,0 18 32,0-54-31,-18-17 0,1 0-1,17-17-15</inkml:trace>
  <inkml:trace contextRef="#ctx0" brushRef="#br0" timeOffset="17582.5">9737 2187 0,'0'18'0,"0"-1"31,0 1-31,0 0 16,0-1 0,0 19-1,-36-1 1,19 0 0,-1-17-16</inkml:trace>
  <inkml:trace contextRef="#ctx0" brushRef="#br0" timeOffset="22235.8">8079 2734 0,'0'-18'15,"-36"18"1,19 0-1,-54 0 1,36 0-16,-18 18 16,-18 17-1,36 1 1,-35 16 0,34 1 15,19 0-16,52-35 1,0 0 0,36-1-1,-1-34 1,-17 17 0,-35-18-16</inkml:trace>
  <inkml:trace contextRef="#ctx0" brushRef="#br0" timeOffset="22460.96">8184 2893 0,'18'0'15,"0"0"1,17 0 0,0 0-1</inkml:trace>
  <inkml:trace contextRef="#ctx0" brushRef="#br0" timeOffset="22677.12">8184 3034 0,'0'18'15,"18"-18"17,0 0-17,52-18 1</inkml:trace>
  <inkml:trace contextRef="#ctx0" brushRef="#br0" timeOffset="23044.38">8625 2840 0,'0'-18'0,"0"1"31,0-1-31,18 0 31,35-17-15,0 17 0,0 1-1,-18 17 1,-35 17 0,0 1-1,-18 35 1,-17-18-1,35-17-15,-88 123 47,70-123-47</inkml:trace>
  <inkml:trace contextRef="#ctx0" brushRef="#br0" timeOffset="23209.49">8731 3228 0,'0'18'16,"0"-1"-1,18-17 17,0 0-32,17 0 0</inkml:trace>
  <inkml:trace contextRef="#ctx0" brushRef="#br0" timeOffset="26622.92">2663 4092 0,'0'-17'16,"0"-1"0,18 18 15,-18 18 0,-18-1-15,18 36-1,0 18 1,-17-18 0,17 35-1,-18-35 1,18 0-1</inkml:trace>
  <inkml:trace contextRef="#ctx0" brushRef="#br0" timeOffset="26922.13">2893 4374 0,'0'18'16,"0"0"-1,0-1 17,0 1-32,0 0 31,17-18-16,-17-18 17</inkml:trace>
  <inkml:trace contextRef="#ctx0" brushRef="#br0" timeOffset="27921.85">3898 4163 0,'0'-18'16,"0"36"30,0-1-46,0 19 16,0 17 0,0 141 15,0-159-15,0 0-1,0-17 1,0-36-1,0-17 1,0-36 0,0 1-1,0 35 1,0-54 0,0-34-1,0 52 1,0 18-1,35 53 1,18 0 0,0 36-1,0 52 32,-53-71-47,0 1 0,-17 0 16,-36 17-1,17-17 1,19-18 0</inkml:trace>
  <inkml:trace contextRef="#ctx0" brushRef="#br0" timeOffset="28305.12">4233 4180 0,'0'18'16,"53"70"31,-35-52-47,-18-1 15,0 35 1,0-34 0,0-1-1,0-53 17,18 1-17,-1-1 1,-17-35-1,18 0 1,17 0 0,0 18-1,1 17-15</inkml:trace>
  <inkml:trace contextRef="#ctx0" brushRef="#br0" timeOffset="28754.44">4604 4269 0,'17'0'15,"-17"35"1,0-17 0,0-1-16,36 1 31,-19-18 0,1 0-15,0-18-16,-1 18 15,18-53 1,-17 18 0,-18-18-1,0 35 1,0 1 0,-35 52-1,-89 89 32,124-107-47,0 18 0,0 1 16,18 17-1,35-36 17,0 1-17,17-18 1,1-18-1,-53 1-15</inkml:trace>
  <inkml:trace contextRef="#ctx0" brushRef="#br0" timeOffset="29965.3">5151 4286 0,'17'0'16,"1"0"-16,-1 18 15,1 0 1,0-1-16,-18 18 31,17 1-15,-17-1-1,0-17 1,0-36 15,18 0-15,0-17 0,35-18-1,-1 18 1,19-18-1,123 18 32,-159 35-31,-17 0-16,-18 17 16,0 1 15,-35 0-16,-1 17 1,19 18 0,17 0-1,0-18 1,17 0 0,19-17-1,-1-18 1,0-18-1,-35 1-15,18-1 16,-36-141 31,1 142-31,-1-36-1,0 0 1,18 17-1,18 19 1,17 17 0,36 0-1,-1 0 1,-17 35 0,-35 0-1,-18 1 1,0 17-1,-18 17 1,18-17 0,36 0 31,-19-53-32,36 0 1,18-35-1,-36-1 1,0-16 0,-35-19-1,0 36 1,0 17 0,0 0-1,-17 36 1,-1 17-1,18 1 1,0-19-16,0 36 16,0 0-1,35 18 1</inkml:trace>
  <inkml:trace contextRef="#ctx0" brushRef="#br0" timeOffset="31030.05">6385 4304 0,'18'-35'16,"-18"17"-16,18 0 16,-1 1-1,1 52 16,-18 18-15,0 0 0,0-18-1,0-17-15,0 17 16,0-35 31,17-35-16,19-18-15,17 0-1,0 0 1,-36 35 0,1 18-16,-1 0 15,-17 18 1,0 17-1,0 1 1,18 16 0,17-16-1,-17-19 1,35 1 0,70-71 30,-105 35-30,17-17 0,1 0-1,-36 0 1,-18 17 15,-53 36-15,1 17-1,52 0 1,1-17-16,17 17 16,0 0-1,35-17 1,18-18 0,-18-18-1,124-140 32,-142 122-31,36-87-1,-53 52 1,36-35 0,-36 54-1,0 34 1,-18 18-1,-17 70 1,17 19 0,0 34-1,18-35 1,0 18 0,0-18-1,36-52 16,17-36-15</inkml:trace>
  <inkml:trace contextRef="#ctx0" brushRef="#br0" timeOffset="31968.72">7955 4039 0,'0'-17'15,"0"-1"1,18 18-16,-18 18 47,0-1-31,0 36-1,0 0 1,-18 53-1,18-18 1,0-35 0,0-35-16,0 17 15,0 0 1,35-35 15,-17-17-31</inkml:trace>
  <inkml:trace contextRef="#ctx0" brushRef="#br0" timeOffset="33033.48">7814 4216 0,'0'0'0,"-35"17"15,-1 1 1,54 0 0,53-18-1,-18-18 1,52 18 0,-16-18-1,-1 1 1,-71-1-1,1 0 17,0 18-1,-1 0-31,-17 18 16,36 53 15,-36-36-16,17 18 1,-17-36 0,0 1-1,0-36 17,0 1-17,18-1-15,0-17 16,34-36 15,1 36-15,0 0-1,0 35 1,35 0 0,1 0-1,34 0 32,-141 0-16,1 0-31,-18 17 16,-18 1 0,-18 17-1,36 18 1,17 0-1,18-18 17,18-17-17,17-18 1,36-18 0,-18-17-1,-18 0 1,18-124 31,-53 141-47,0 36 31,0 0-15,0-1-16,-18 36 15,18 18 1,0-36-1,0 18 17,0-35-32</inkml:trace>
  <inkml:trace contextRef="#ctx0" brushRef="#br0" timeOffset="33849.06">8978 4269 0,'53'-71'47,"-35"89"-31,-1 17 0,-17 0-1,0-17-15,0 17 16,0 0-1,18-52 48,0-18-47,35-18-1,17-18 1,-17 36-1,-35 17-15,17-17 16,53 70 31,-88 0-47,0 1 16,-17 17-1,17 0 1,0-18-1,17-35 17,36-35-1,18-18-15,-18 17-1,-18 1-15,0 0 16,0-18-1,-35 18 1,-35 35 0,0 17-1,0 89 32,35-88-47,17 35 16,1 0-1,-1-1 1,-17-16 15,0-19-15,-35-17 0,-35 0-1,70-17-15</inkml:trace>
  <inkml:trace contextRef="#ctx0" brushRef="#br0" timeOffset="34116.25">9860 4039 0,'35'-17'16,"-35"34"15,0 1-31,0 35 0,0 17 31,-17 1-15,-19 0 0,36-19-1,-35-16 1,35-19-1</inkml:trace>
  <inkml:trace contextRef="#ctx0" brushRef="#br0" timeOffset="34315.39">9878 4092 0,'35'-70'15,"-17"-36"16,35 53-31,-18 35 16,18 18 0,-18 18 15,-35 17-31</inkml:trace>
  <inkml:trace contextRef="#ctx0" brushRef="#br0" timeOffset="35131.97">10125 4216 0,'17'-18'16,"1"18"-1,-18-18 1,-18 18 0,1 18-16,-36 0 15,0 17 1,18 18-1,35-18 1,0 0 0,0 1-1,53-19 1,-18-17 0,18 0-1,0-35 1,-36-106 31,-17 106-32,-17-1 1,-1 1 0,18 17-1,18 18 1,17 0-1,35 18 1,-17 0 0,0 35-1,-17-18 1,-36-17-16,0 17 16,0 18-1,-36-18 1,1-35-1,17-35 32,18 17-31,71-52 0,-18 17-1,17 0 1,-34 17-1,-19 36 1</inkml:trace>
  <inkml:trace contextRef="#ctx0" brushRef="#br0" timeOffset="35530.25">9666 4075 0,'-18'0'15,"36"0"16,35 17-31,0-17 16,-18 18-16</inkml:trace>
  <inkml:trace contextRef="#ctx0" brushRef="#br0" timeOffset="37662.76">10566 4145 0,'17'0'16,"19"0"15,-36 18-31,0 88 31,0-53-15,-18-1 0,0-16-1,18-19 1,0-34 15,0-19-15,36-16-1,17-37 1,-18 36 0,0 36-1,-35-1-15,18 18 16,-1 18 15,1 17-15,0 89 31,-18-107-32,0-34 17,0-1-32,17 18 15,36-53 1,0-18-1,-35 36 1,35 17 0,-18 18-1,-17 36 1,-18 34 15,0-34-15,0-1-16,0 18 15,0 35 32,17-88-47,36 0 16,18-35 0,-1-18-1,18-18 1,-52 36-1,-1-18 1,-35 18 0,-18 17-1,-17 36 1,-18 17 15,0 18-15,36 18-1,17-36 1,123-18 31,-105-34-47,35-18 16,-18 17-1,-17 0-15,17-35 16,-35 0-1,17 36 1,-17 34 31,-17 1-47,17 35 31,0-18-15,17-17-1,36 0 1,18-18 0,105-177 31,-158 142-47,35-36 15,0-35 1,-18 36-1,-35 52 1,0 36 0,-35 52-1,-18 72 1,18-19 0,17-35 15,18 0-16,0-35 1,0-35 0,18-36-1,-1 18-15</inkml:trace>
  <inkml:trace contextRef="#ctx0" brushRef="#br0" timeOffset="38078.06">11853 4163 0,'-35'0'16,"0"17"-16,17 1 15,18 0 1,0-1-16,18 19 31,35-19-15,35 1-1,18-18 1,-53-18 0,17-17-1,1 0 1,-18-18 31,-53 70-32,-18 19 1,18-1 0,0-17-16,0 17 15,0 0 1,0-17 0</inkml:trace>
  <inkml:trace contextRef="#ctx0" brushRef="#br0" timeOffset="38294.22">12294 4004 0,'0'-53'16,"0"-35"15,18 88-16,35 0 1,-36 0-16,36 18 16,18 17-1</inkml:trace>
  <inkml:trace contextRef="#ctx0" brushRef="#br0" timeOffset="39047.76">12700 4039 0,'0'36'31,"-53"16"-15,0-16-1,-17 17 1,34 17 0,36 1-1,36-1 32,-19-70-47,36 0 16,-18-35-1,1 0 1,-36-53 0,17-1-1,19 1 16,-19 53-15,19 0 0,-1 17-1,18 53 1,-36 1 0,-17-1-16,18 0 15,-18 53 1,0 18 31,18-123-16,-1 17-31,19-36 16,-1 1 15,-18 17-31,36-35 15,18 18 1,-18 35 0,-35 18-1,-18-1 1,0 54 0,0 0-1,0-1 1,0-35-1,35 18 32,-18-53-47</inkml:trace>
  <inkml:trace contextRef="#ctx0" brushRef="#br0" timeOffset="39776.26">14252 4145 0,'-17'0'15,"-1"0"1,18 18 15,18-18-15,52 0 0,36 17-1,-35-17 1,-36 0-16,18 0 15,0 18 1,-18-18 0</inkml:trace>
  <inkml:trace contextRef="#ctx0" brushRef="#br0" timeOffset="40059.47">14305 4392 0,'0'0'0,"0"18"16,0-1-1,18-17 1,52 18-1,36 0 1,-35-1 0,35 1-1,-18-18 1</inkml:trace>
  <inkml:trace contextRef="#ctx0" brushRef="#br0" timeOffset="40791.99">16298 3986 0,'0'18'47,"0"0"-47,0-1 16,-35 71-1,17 18 1,-17-35 0,35 17-1,-18-35 1,1-18-1,17-17 1,0-36 0,0 1-1</inkml:trace>
  <inkml:trace contextRef="#ctx0" brushRef="#br0" timeOffset="41125.23">16228 4075 0,'0'-36'0,"0"-52"32,0 70-32,17 1 31,54-1-15,35 36-1,-53-1 1,-18 1-16,18 0 15,-18 35 1,-17 0 0,-18-18-1,-35 0 1,-36-17 0,-17-1-1,35-17 1,35 0-1</inkml:trace>
  <inkml:trace contextRef="#ctx0" brushRef="#br0" timeOffset="41741.67">17180 4251 0,'0'18'16,"18"-18"0,0 0-1,246 35 17,-193-35-17,-18 0 1,-36 0-16</inkml:trace>
  <inkml:trace contextRef="#ctx0" brushRef="#br0" timeOffset="42023.87">17427 4075 0,'0'17'31,"-17"1"-31,17-1 16,-53 142 15,53-106-15,0-18-16,0 1 15,0 34 1,0-52-16</inkml:trace>
  <inkml:trace contextRef="#ctx0" brushRef="#br0" timeOffset="42607.28">17727 3810 0,'-229'-18'47,"88"71"-31,0 71-1,70-36 1,36-35-16,-1 53 16,19 70-1,34-17 1,72-36-1,-19-70 1,71 0 15,0-53-15,18-53 0,-18-35-1,-70 17 1,52-264 15,-123 177 0,-35 105-31,-53-53 16,-18 53 0,0 35-1,71 36 1</inkml:trace>
  <inkml:trace contextRef="#ctx0" brushRef="#br0" timeOffset="43047.6">18521 4163 0,'0'-18'15,"0"0"-15,0 1 16,0 34 15,0 1-15,0 17 0,0 71-1,0-35 1,0 88-1,-18-89 1,1-35-16,-1 18 16</inkml:trace>
  <inkml:trace contextRef="#ctx0" brushRef="#br0" timeOffset="43455.89">18803 4339 0,'18'-17'16,"-1"-1"-16,-17 0 31,0 1-15,0 34-1,-35 1 1,-18 35-1,-35-18 1,35-17 0,18-1 15,70-17 0,-17 18-15,35 0-1,17 35 1,-17 17 0,-18-35-1,-17 1 1,17-1 0,-17 18-16</inkml:trace>
  <inkml:trace contextRef="#ctx0" brushRef="#br0" timeOffset="43845.16">19244 4674 0,'0'-17'16,"-18"17"-1,1 0-15,-36 17 16,18 19 0,17-19-1,0 36 17,18-18-17,53 1 1,-18-36-1,36-18 1,0-17 0,-36-1-1,-35 1 1,-71-18 0</inkml:trace>
  <inkml:trace contextRef="#ctx0" brushRef="#br0" timeOffset="46168.82">14182 5415 0,'-18'0'16,"0"0"0,1 0 15,34 0 16,1 18-32,53-18 1,-1 0 0,-35 0-16,36 0 15,0 17 1,-19-17-1</inkml:trace>
  <inkml:trace contextRef="#ctx0" brushRef="#br0" timeOffset="46536.08">14093 5715 0,'0'18'16,"18"-18"0,0 0-16,17 0 15,18 17 1,35-17 0,0 0 15,36 18 0,-107-18-31</inkml:trace>
  <inkml:trace contextRef="#ctx0" brushRef="#br0" timeOffset="57525.89">10583 653 0,'0'-18'16,"-17"0"31,-1 18-16,-17 0-15,-1 18-1,-16 0 1,-37 35-1,36-1 1,18-16 0,18 34-1,17-17 1,70 0 0,1-35-1,34-18 1,1-36 15,-17-16-15,-54-19-1,-35-17 1,0 35 0,-106-18 30,71 54-46,-1 17 16,36 17-16</inkml:trace>
  <inkml:trace contextRef="#ctx0" brushRef="#br0" timeOffset="57858.12">10848 564 0,'18'-17'31,"-18"34"-15,0 1-16,0 35 15,17 0 1,-17 0 0,18 17-1,-1 1 1</inkml:trace>
  <inkml:trace contextRef="#ctx0" brushRef="#br0" timeOffset="58124.31">11201 600 0,'17'0'16,"-17"17"-1,0 1 1,0 35 0,0-18-1,0 36 1,18-18-1</inkml:trace>
  <inkml:trace contextRef="#ctx0" brushRef="#br0" timeOffset="58573.63">11536 653 0,'-18'0'15,"-17"17"1,0 19 0,17-36-16,0 52 15,18-16 1,0 17-1,53 0 17,18-18-17,-18-35 1,-36 0-16,36-18 16,-17-17-1,-1-53 1,-53 35-1,-70-35 17,70 88-32,1 0 15,-1 0-15,0 0 16,1 0-16</inkml:trace>
  <inkml:trace contextRef="#ctx0" brushRef="#br0" timeOffset="59140.04">13035 670 0,'0'-17'16,"-18"34"31,1-17-47,17 36 15,-53 122 32,53-87-47,0 17 16,0-17 15,0-54-31</inkml:trace>
  <inkml:trace contextRef="#ctx0" brushRef="#br0" timeOffset="59406.23">13282 670 0,'0'-17'16,"0"-1"-1,0 36 1,0 87 31,0-52-47,0 36 15,0-37 1,0 19 0</inkml:trace>
  <inkml:trace contextRef="#ctx0" brushRef="#br0" timeOffset="59689.43">13600 741 0,'17'-35'16,"-17"17"0,-35 71 30,35-18-46,0 36 16,0-1 0,0-52-16,0 52 31,0-52-31</inkml:trace>
  <inkml:trace contextRef="#ctx0" brushRef="#br0" timeOffset="60288.85">13882 723 0,'0'18'47,"0"-1"-47,-18-17 15,1 36 1,-1-1-1,0-17-15,18 35 16,-17 35 0,17-35-16</inkml:trace>
  <inkml:trace contextRef="#ctx0" brushRef="#br0" timeOffset="61038.39">15363 829 0,'0'18'15,"-17"-18"-15,-1 17 16,-52 36 0,17 18-1,17 17 1,36-35 0,0-18-16,0 0 15,71 1 1,17-19-1,0-17 1,-35-35 0,35-106 31,-88 70-32,0 36 1,0 17-16,-17-17 15,-54 18 1,36 17 0</inkml:trace>
  <inkml:trace contextRef="#ctx0" brushRef="#br0" timeOffset="61321.59">15840 935 0,'0'17'47,"0"1"-32,0 17 1,-18 1-16,18 17 16,0 17-1,0 1 1,0-54-16</inkml:trace>
  <inkml:trace contextRef="#ctx0" brushRef="#br0" timeOffset="61587.78">16087 970 0,'17'-53'46,"-34"88"-30,-19 18 0,36 36-1,-17-19 1,17-52-16,0 35 16,0 0-16</inkml:trace>
  <inkml:trace contextRef="#ctx0" brushRef="#br0" timeOffset="62470.4">16510 988 0,'-18'0'16,"1"17"-16,-19 1 31,19-18-31,-18 53 15,-54 106 17,89-106-17,0-18 1,53-17 0,0-1-1,18-34 1,-36-1-1,0-17 1,1-54 0,-36 1-1,0 35 1,0 0 0,-53 18-1</inkml:trace>
  <inkml:trace contextRef="#ctx0" brushRef="#br0" timeOffset="68280.53">17533 988 0,'0'0'0,"18"-18"16,-1 0-1,1 18 17,-18 18-1,0 0-31,0 52 31,0-34-31,-35 52 16,-1 18-1,19-36 1,17-35 0</inkml:trace>
  <inkml:trace contextRef="#ctx0" brushRef="#br0" timeOffset="68697.83">17851 1094 0,'-18'0'32,"18"17"-32,-18-17 15,-17 71 1,17-1-1,18 1 1,18-36 0,35 0-1,0-17 17,-18-36-17,0-17 1,-17 35-16,-18-35 15,18-36 1,-18 18 0,-71-17 31</inkml:trace>
  <inkml:trace contextRef="#ctx0" brushRef="#br0" timeOffset="68997.03">18380 1058 0,'0'-17'15,"17"17"1,-17 17 0,0 1-1,-70 158 17,52-123-17,18 0 1,-17 0-1</inkml:trace>
  <inkml:trace contextRef="#ctx0" brushRef="#br0" timeOffset="69296.25">18803 1041 0,'18'-18'0,"-18"0"16,0 71 15,0 0-15,-18 18-1,0-36-15,1 36 16,-36 17 0,35-35-1</inkml:trace>
  <inkml:trace contextRef="#ctx0" brushRef="#br0" timeOffset="79702.64">15857 5309 0,'18'0'16,"-18"-17"187,18 17-172,-1-18 0,-17 36 48,-17-18 46,-1 17-125,0-17 15,-52 53 16,70-35-31,-18 17 16,1 0 0,-1 18-1,18-17 1,18-1 0,52 0-1,18-35 16,-17-17-15,-18-19 0,-18 1-1,18-36 1,-53 1 0,-18-1-1,-35 18 1,-52 18 31,69 35-32,19 18-15,17-1 16,0 1 0</inkml:trace>
  <inkml:trace contextRef="#ctx0" brushRef="#br0" timeOffset="80035.89">16351 5309 0,'0'-17'31,"0"34"16,0 1-47,0 17 16,0 53 15,-17-70-31,-1 35 15,18 18 1,-18-1 0,18-52-16</inkml:trace>
  <inkml:trace contextRef="#ctx0" brushRef="#br0" timeOffset="80352.11">16704 5362 0,'18'-17'15,"-18"-1"-15,0 36 31,0-1-15,0 18 0,0 18-1,0-35-15,-18 53 16,-17 17 0,17-18-1,18-34 1</inkml:trace>
  <inkml:trace contextRef="#ctx0" brushRef="#br0" timeOffset="80851.47">17180 5433 0,'0'-18'16,"-35"18"0,0 18-1,-36 17 1,1 53-1,34-35 1,36-18-16,-17 18 16,17 18-1,176-36 32,-123-70-31,0 0-1,17-54 1,-34 1 0,-36 35-1,0 36-15,0-19 16,-53 1 0,-35 17-1,70 18-15</inkml:trace>
  <inkml:trace contextRef="#ctx0" brushRef="#br0" timeOffset="82308.5">17903 5380 0,'0'-18'0,"18"18"46,0 0-30,-18 18 15,0-1-15,0 36 0,-36 36-1,19 16 1,-1-52-1,-17 18 17,-18 35-1</inkml:trace>
  <inkml:trace contextRef="#ctx0" brushRef="#br0" timeOffset="82649.75">18203 5468 0,'0'-18'16,"0"36"15,0 0-15,0 17-1,-17 141 17,-1-140-17,18-19-15,0 19 16,-35 16-1,35-34 1</inkml:trace>
  <inkml:trace contextRef="#ctx0" brushRef="#br0" timeOffset="83000">18503 5486 0,'35'-36'31,"-35"54"-16,0 0 1,0 35 0,-17 35-1,-1-18 1,1 19 0,-1-19-1,18-17 1,0-35-1</inkml:trace>
  <inkml:trace contextRef="#ctx0" brushRef="#br0" timeOffset="83465.33">18821 5609 0,'0'-17'15,"17"17"1,-17 17 0,0 1-1,-17 123 16,-1-53-15,0-35 0,1 0-1,-1-35 1,18-1 0</inkml:trace>
  <inkml:trace contextRef="#ctx0" brushRef="#br0" timeOffset="84930.37">19562 5609 0,'-18'0'32,"0"0"-17,1 18-15,17-1 16,-36 1-1,-17 53 1,0 17 0,36-35-1,17-18-15,53 71 32,0-89-17,35-17 1,-18-17-1,19-18 1,-19-36 0,-35 0-1,-35-17 17,0 35-17,-35 0 1,-18 36-1,0-1 1,18 18 0,-18 18-1</inkml:trace>
  <inkml:trace contextRef="#ctx0" brushRef="#br0" timeOffset="85596.84">20197 5680 0,'0'-18'78,"17"18"-63,1 0 1,-18 18 0,0-1-1,-88 124 32,70-88-47,-17 36 16,17-19-1,18-35 1,-18-17 15,18 0-31</inkml:trace>
  <inkml:trace contextRef="#ctx0" brushRef="#br0" timeOffset="85963.1">20408 5733 0,'0'0'0,"18"0"16,-1-18-16,-17 0 31,0 36-15,0 0-1,0 52 1,0 18 0,-17-17-1,-1-18 1,18-36-16,-17 19 16,17-1-1</inkml:trace>
  <inkml:trace contextRef="#ctx0" brushRef="#br0" timeOffset="86446.45">20920 5803 0,'0'-17'0,"0"34"16,-18 1-1,-17 17 1,-36 36 0,18 17-1,36-18 1,17-52-16,0 35 15,35 18 1,159-54 31,-159-34-31,71-36-1,-35-18 1,-71-17-1,0 17 1,-53 18 0,-18 0-1,1 36 1,34 17 0</inkml:trace>
  <inkml:trace contextRef="#ctx0" brushRef="#br0" timeOffset="87511.2">21802 5856 0,'0'-18'16,"0"36"30,0 0-30,0-1 0,-36 19-1,1 52 1,0 0 0,35-35-1,-35 0 1,35 0-1,0-36 1</inkml:trace>
  <inkml:trace contextRef="#ctx0" brushRef="#br0" timeOffset="87993.55">22154 5944 0,'0'-17'31,"-17"17"-15,-1 0-16,1 17 15,-36 54 1,35 17-1,0-35 1,18 35 0,36-17-1,17-18 1,-1-53 0,1 0-1,0-53 16,-17-18-15,-19-123 15,-17 159-15,-35 0 0,-36 17-1,54 18 1</inkml:trace>
  <inkml:trace contextRef="#ctx0" brushRef="#br0" timeOffset="88293.76">22578 5997 0,'0'-17'16,"0"34"15,0 1-15,0 35-1,-18 35 1,-17 0-1,17 0 1,18-35 0,0-35-1</inkml:trace>
  <inkml:trace contextRef="#ctx0" brushRef="#br0" timeOffset="88543.94">22948 6103 0,'18'-18'15,"17"1"17,-35 34-17,0 19 1,-35 52-1,17-18 1,-17 54 0,17-54-1</inkml:trace>
  <inkml:trace contextRef="#ctx0" brushRef="#br0" timeOffset="91162.8">14746 6332 0,'18'0'31,"-1"0"16,1-17-47,0 17 15,-1 0 1,36 0 0,71 17 30,-107-17-46,1 0 16,0 0-16,-18-17 31</inkml:trace>
  <inkml:trace contextRef="#ctx0" brushRef="#br0" timeOffset="91381.96">14993 6156 0,'0'-18'16,"0"36"31,-18 0-31,18-1-16,-17 54 15,-1 35 16</inkml:trace>
  <inkml:trace contextRef="#ctx0" brushRef="#br0" timeOffset="91823.27">15169 6121 0,'0'-53'16,"-35"-18"-1,-53 54 1,-18 34 0,36 36-1,-72 35 1,19 230 31,123-248-32,53-17 1,35 0 0,53-53-1,0-35 1,-52-18-1,16-53 1,-52 0 0,-53-17-1,-17 70 1,-19 35-16,1-17 16</inkml:trace>
  <inkml:trace contextRef="#ctx0" brushRef="#br0" timeOffset="96751.77">15875 6227 0,'0'-18'47,"0"36"47,0-1-94,0 1 15,0-1-15,-18 36 16,-17 36 0,35-1-1,-53 35 32,53-105-31,0-1-16</inkml:trace>
  <inkml:trace contextRef="#ctx0" brushRef="#br0" timeOffset="102867.12">16281 6350 0,'-18'0'47,"0"0"-47,1 0 16,-54 35 15,54-17-15,-19 35-1,36 0 1,0 0 0,0 17-1,18-17 1,35-35 0,-36-18-16,36 0 15,18-18 1,-18-35-1,-18-17 1,-17 17 0,-18-18-1,0 18 1,-88 18 31</inkml:trace>
  <inkml:trace contextRef="#ctx0" brushRef="#br0" timeOffset="103162.33">16616 6350 0,'17'-18'16,"-17"36"31,0 0-47,0-1 16,0 1-1,-52 176 16,34-141-15,18 0 0,0-36-16</inkml:trace>
  <inkml:trace contextRef="#ctx0" brushRef="#br0" timeOffset="103611.65">17022 6368 0,'0'-18'16,"0"36"-1,-106 105 32,70-70-31,36 35-1,0-53 1,18-17-16,17 17 16,36-35-1,-1-17 1,-17-19-1,-17 1 1,-1-35 0,-35-1-1,0 1 1,-18 52 0,-35 0 15,36 1-31</inkml:trace>
  <inkml:trace contextRef="#ctx0" brushRef="#br0" timeOffset="106391.62">17798 6544 0,'0'-18'15,"0"1"1,-18 17 0,0-18-16,-17 0 15,17 18 16,1 18-31,-18 35 32,17 18-17,18-19 1,0-34-16,0 17 16,0 18-1,53-35 1,17-18-1,-34-18 1,17-17 0,-18-18-1,0-70 32,-35 105-31,0 0-16,0 1 0,-35-1 15,17 18 1</inkml:trace>
  <inkml:trace contextRef="#ctx0" brushRef="#br0" timeOffset="106724.86">18150 6456 0,'0'17'63,"-17"1"-63,-1 35 15,-17 35 17,17 0-17,1-17 1,-1-36 0,0 1-1</inkml:trace>
  <inkml:trace contextRef="#ctx0" brushRef="#br0" timeOffset="107058.1">18397 6526 0,'18'0'16,"-18"-17"15,0 34-15,0 19 0,0 17-1,0-1 1,-18-34-16,1 35 15,-1 0 1,18 0 0,-18-35-1</inkml:trace>
  <inkml:trace contextRef="#ctx0" brushRef="#br0" timeOffset="107396.34">18697 6544 0,'18'-18'16,"-18"36"30,0 0-46,0 17 16,0 53 0,0-35-1,-35 0 1,35 0 0,-18-35-1,0-1 1</inkml:trace>
  <inkml:trace contextRef="#ctx0" brushRef="#br0" timeOffset="112252.79">19456 6667 0,'0'-17'0,"-18"17"31,0 0-31,1 17 16,-19 1 15,1 35-16,18 18 1,-1-18 0,18-1-1,0 1 1,35-17 0,18-36-1,-18-18 1,18-17-1,18-18 1,-18-18 0,-36-52 31,-17 105-32,-35 0 1</inkml:trace>
  <inkml:trace contextRef="#ctx0" brushRef="#br0" timeOffset="112686.1">19932 6720 0,'-18'0'31,"1"0"-31,-107 89 47,107-72-47,-1 19 16,0-19-16,18 36 15,0 0 1,36 0 0,-1-53-1,35 0 1,1-35 0,-36-18-1,0 17 1,-35-34-1,0-1 1,-35 36 0,18 17-1</inkml:trace>
  <inkml:trace contextRef="#ctx0" brushRef="#br0" timeOffset="113021.34">20338 6756 0,'17'0'0,"-17"-18"16,18 18 15,-18 18-31,0-1 16,0 36 0,0 0-1,-18-18 1,-35 142 15,53-142-15</inkml:trace>
  <inkml:trace contextRef="#ctx0" brushRef="#br0" timeOffset="113301.54">20796 6773 0,'0'-17'16,"0"34"15,-35 107 0,35-71-15,-35 17-1,-1 18 1</inkml:trace>
  <inkml:trace contextRef="#ctx0" brushRef="#br0" timeOffset="116714.96">21696 6932 0,'0'-18'0,"0"36"62,0 0-62,0-1 16,-18 19-1,-17 52 1,0 18 0,17-18-1,-17-18 1,35-34 0,-18-19-1</inkml:trace>
  <inkml:trace contextRef="#ctx0" brushRef="#br0" timeOffset="117164.28">22066 7056 0,'-17'0'31,"-1"0"-31,-17 0 16,-1 35-1,-17 35 1,18 19 0,18-1-1,17-53 1,52 53 31,-16-105-32,17-1 1,-18-35 0,18-18-1,0-34 1,-36 52-1,-17 17-15,0-16 16,0 16 0</inkml:trace>
  <inkml:trace contextRef="#ctx0" brushRef="#br0" timeOffset="117496.52">22542 7144 0,'18'-18'16,"-18"0"-1,0 1 1,0 34 15,-18 1-31,-17 17 16,0 18-1,-18 35 1,0 1 0,35-36-1,1-18 1</inkml:trace>
  <inkml:trace contextRef="#ctx0" brushRef="#br0" timeOffset="117763.71">22913 7197 0,'18'-18'16,"-18"0"0,0 36-1,0 0 1,-36 52 0,-17 36-1,18-35 1,-18 17-1,18-18 1</inkml:trace>
  <inkml:trace contextRef="#ctx0" brushRef="#br0" timeOffset="122864.33">15293 7038 0,'0'18'31,"0"-1"1,0 1-17,18-18 1,-1 17-1,54 1 1,-18 0 0,52-18-1,19 17 1,-1 1 0,-70-18-1,53 18 1,18-1-1,-1-17 1,-35 0 0,-52 18-16,211 17 47,-177-35-32,1 18-15,-1-18 31,-17 0-31,35 17 16,53 1 0,-17 0-1,-36-18 1,53 17 0,0 1-1,18 0 1,0-1-1,-71-17 1,35 0 0,1 18-1,193-18 32,-211 18-31,71-18-1,-71 17 1,52 1 0,19 0-1,-72-1 1,54 1 0,0-1-1,0 1 1,-71-18-1,53 18 1,-17-1 0,17-17-1,-53 18 1,-35-18-16,247 35 47,-212-17-32,-18-18 1,19 18 0,52-1-1,-18 1 1,1-1 0,-36 1-1,35 0 1,1 17-1,-1-17 1,1-1 0,-36 1-1,18 17 1,17 0 0,142 18 30,-230-53-30,89 18 0,-19 0-1,-34-1 1,35 1 0,-18-18-1,-18 18 1,-17-18-1,-35 0 1,0 0 15</inkml:trace>
  <inkml:trace contextRef="#ctx0" brushRef="#br0" timeOffset="129823.28">15628 7585 0,'0'-18'109,"0"36"-30,0-1-79,0 1 15,0 0-15,0 52 31,-18 18-15,18-35 0,0-17-1,-17-19-15,17 18 16</inkml:trace>
  <inkml:trace contextRef="#ctx0" brushRef="#br0" timeOffset="130184.54">16104 7567 0,'0'18'47,"0"-1"-47,0 54 31,0-18-15,0-36-16,0 36 15,0 18 1,0-1 0,-17-34-1,-1-36-15,18 17 16</inkml:trace>
  <inkml:trace contextRef="#ctx0" brushRef="#br0" timeOffset="131217.26">16545 7708 0,'18'0'16,"-36"18"47,1-18-63,-36 53 15,17 0 1,19 35 15,17-18-15,0-17-1,35-35 1,-17-18-16,-1 0 16,36-18-1,0-35 1,-35-17-1,-1-89 17,-17 124-17,-35 0 1,0 35 0,17 0-1</inkml:trace>
  <inkml:trace contextRef="#ctx0" brushRef="#br0" timeOffset="131649.57">16898 7673 0,'0'18'16,"-123"87"15,105-69-15,0-1-16,18 18 16,0 17-1,71-34 1,-18-19-1,-36-17-15,54 0 32,0-17-17,-1-19 1,-52-34 0,-18 17-1,-18-18 1,-70 18-1,0 36 1,52-1 0</inkml:trace>
  <inkml:trace contextRef="#ctx0" brushRef="#br0" timeOffset="135296.17">17762 7708 0,'-17'0'16,"-1"0"-1,0 0-15,18 18 94,0-1-94,-35 107 47,18-36-31,17 0-1,0-52 1,-18 34-1,0-52 1,18-1 0,0-34-1</inkml:trace>
  <inkml:trace contextRef="#ctx0" brushRef="#br0" timeOffset="136773.22">18080 7743 0,'0'18'562,"0"0"-546,-18-1-1,-17 19 1,17-1 0,1 18-1,17 53 32,17-89-47,19 19 16,-1-19-1,-18-17 1,19-17 0,-19-19 15,1-17-16,-18 18 1,0-35 0,0-1-1,0 18 1,0 35 0,-18 18-16,1-17 15,-1 17 1,0 17-1</inkml:trace>
  <inkml:trace contextRef="#ctx0" brushRef="#br0" timeOffset="138160.21">18415 7743 0,'-18'18'47,"1"-18"-47,-1 18 16,-17 17-1,-18 18 1,53 17 0,0 1-1,18-53 1,17 17-1,18-35 1,-18-18 0,-17 1-1,-1-36 1,-17-106 31,0 141-32,0 1-15,-17-1 16,17 0 0</inkml:trace>
  <inkml:trace contextRef="#ctx0" brushRef="#br0" timeOffset="138592.51">18715 7743 0,'-18'0'15,"-52"18"16,34 17-15,1 36 0,35-18-1,0-36-15,0 36 16,0 18 0,35-36-1,18-35 1,-17 0-1,16-35 1,1-36 0,-53 1-1,0 17 1,0-18 0,-35 18-1</inkml:trace>
  <inkml:trace contextRef="#ctx0" brushRef="#br0" timeOffset="140556.91">19509 7832 0,'17'0'16</inkml:trace>
  <inkml:trace contextRef="#ctx0" brushRef="#br0" timeOffset="141522.6">19473 7814 0,'-17'0'203,"-1"0"-187,0 0 0,1 18 109,-1-18-125,0 17 15,1 19 1,-18 16-1,17 1 1,18-35-16,0 88 31,18-88-15,17-18 0,-18-18-1,1 18-15,17-18 16,1-35-1,-1 0 1,-17-17 15,-18 35-15,0-18 0,-18 35-1,-17 0 1,17 18-1</inkml:trace>
  <inkml:trace contextRef="#ctx0" brushRef="#br0" timeOffset="141972.92">19756 7849 0,'17'0'0,"-17"-17"0,18 17 47,-18 17-15,0 1-17,0 17 1,-18-17-16,1 35 15,17 35 1,-18-17 0,0-19 15,18-16-15,-17-1-1</inkml:trace>
  <inkml:trace contextRef="#ctx0" brushRef="#br0" timeOffset="143271.84">20214 8026 0,'18'0'31,"-36"0"47,1 0-62,-1 0 15,18 17 0,-35-17-15,17 36-1,-17 17 1,17 17 0,18-35-1,0-17-15,0 17 16,35 1 0,1-36-1,-1 0 1,-17-36-1,52-70 32,-52 54-31,-18-19 0,0 53-1,-36-17 1,1 35-1,18 0 1</inkml:trace>
  <inkml:trace contextRef="#ctx0" brushRef="#br0" timeOffset="143604.07">20532 8008 0,'0'0'62,"0"35"-46,0 1-1,0-1-15,0 35 16,0-34 0,0 34-1,0-17 1,0-35 0,0-1-1,0 1 1</inkml:trace>
  <inkml:trace contextRef="#ctx0" brushRef="#br0" timeOffset="146784.34">21661 8290 0,'0'-17'0,"-18"17"62,0 0-62,1 0 0,-36 35 31,0-17-15,18 34 0,-1 19-1,36-18 1,18-35 0,35-1-1,17-17 1,54-70 15,-89 52-15,-35 0-16,18-17 15,-18-18 1,0 18 0,-18 17-1,-17 1 16,17 17-15,1 0 0</inkml:trace>
  <inkml:trace contextRef="#ctx0" brushRef="#br0" timeOffset="147444.81">22049 8308 0,'-18'0'47,"0"18"-47,-17-1 31,17 1-31,18-1 0,0 1 0,-17 17 16,17 36-1,0-36 1,0 0-1,17-17 17,19-36-17,17 1 1,-18-1 0,-17-35-1,-1 0 1,-17 18-1,0 0 1,-17 17 0,-1-17 15</inkml:trace>
  <inkml:trace contextRef="#ctx0" brushRef="#br0" timeOffset="147933.15">22490 8290 0,'0'-17'15,"-18"34"17,0-17-32,-17 18 15,-18 88 32,53-53-47,0 0 16,35-36-1,1 1 17,-1-18-17,-17-18 1,-1-17 0,-17 17-16,0-17 15,0-36 1,0 19-1,0 16 1,0 19 0,18 17-1</inkml:trace>
  <inkml:trace contextRef="#ctx0" brushRef="#br0" timeOffset="148316.43">22895 8290 0,'-17'18'31,"-1"-18"-15,-35 35-1,18 18 1,17-18-1,18 18 1,18-17 0,35-19-1,0-17 1,-36 0-16,36 0 16,35-88 30,-70 53-30,-18 17 0,-18-17-1,-52 17 1,52 18-16</inkml:trace>
  <inkml:trace contextRef="#ctx0" brushRef="#br0" timeOffset="155965.85">512 9102 0,'0'17'47,"0"1"-31,-18 0-16,0 17 15,18-18-15,-17 54 16,17 17 15,0-17-15,0-18-1,0-36 1,17 1-16</inkml:trace>
  <inkml:trace contextRef="#ctx0" brushRef="#br0" timeOffset="156425.19">494 9155 0,'0'-53'15,"0"35"-15,0-17 16,0-1 0,53 19-1,0 17 1,-18 17 15,-35 19-15,0 17-1,-53 0 1,18-1 0,0-34 15,17-36-16,18 1 17,18 34-17,-1 1 1,18 17 0,1 36-1,17 0 1,0-36-1,-53-18-15,35 19 16,-35-19 15,17-17-31</inkml:trace>
  <inkml:trace contextRef="#ctx0" brushRef="#br0" timeOffset="157223.76">829 9296 0,'0'-89'31,"0"72"-15,-35 17-1,35 35 1,-36 18 0,36-18-1,0 1 1,18-1-1,17-17 1,18-36 15,-17 0-15,-19-17 0,1-18-1,-18-18 1,-35 36-1,17 35-15,18-70 47,18 70-47,34-18 16,-34 18 0,17 18-1,-35 17 1,0 18-1,0 0 17,0 0-17,0 0 1,0-18 0,18-17-1,17-18 1,1-18-1,87-159 32,-123 160-47,0-54 16,0 54 0,0-1-1,0 36 16,0-1-31,-18 19 16,18 34 15,0 18-15,0-35 0,18-17-1,0-19-15</inkml:trace>
  <inkml:trace contextRef="#ctx0" brushRef="#br0" timeOffset="157690.09">1288 9155 0,'17'-18'15,"1"18"1,-18 18-1,18-1 1,-18 1-16,0 35 16,0 0 15,0-18-15,0-17-1,0-36 16,0-17-15,0-36 0,35-17-1,-18 35 32,1 71-31,0-1-1,-18 19-15,17 16 16,1 1 15,-18-17-15,35-36-16</inkml:trace>
  <inkml:trace contextRef="#ctx0" brushRef="#br0" timeOffset="157740.13">1570 9278 0,'17'-18'16,"-34"36"-16,34-53 0</inkml:trace>
  <inkml:trace contextRef="#ctx0" brushRef="#br0" timeOffset="158206.46">1623 9172 0,'17'-35'16,"1"17"0,-18 1-16,-35 87 0,70-158 15,-70 88 1,-89 88 31,124-70-47,-17-1 15,17 36-15,0 0 16,17-17 15,36-36-15,-18 0 0,18-53-1,0-18 1,-17-17-1,-19 0 1,-17-53 0,0 0-1,0 70 1,0 36 0,-35 105 30,17-34-30,1 105-16,-1 0 16,18-53 15,0 18-15,35-36-1</inkml:trace>
  <inkml:trace contextRef="#ctx0" brushRef="#br0" timeOffset="158923.97">1834 9031 0,'18'0'62,"0"0"-46,17-18-16,18-17 15,0-18 17,-18 0-17,-35 18 1,18 0-1,-18 52 17,0 1-17,-18 0-15,0 35 16,1 52 0,-1 19-1,18-18 1,0 88 31,18-177-32,-18 19 1,-18-36 15,1-18-15,-19 18-1,-34 0 1,34 0 0,-16 0-1,69 0 17,1 0-17,70 0 1,18-18-1,53 1 32</inkml:trace>
  <inkml:trace contextRef="#ctx0" brushRef="#br0" timeOffset="159207.17">1270 9807 0,'18'0'15,"-1"0"1,19 0-16,52-17 15,-18-1 1,160-35 31,-195 53-31,-35 18-1</inkml:trace>
  <inkml:trace contextRef="#ctx0" brushRef="#br0" timeOffset="159388.29">1464 9913 0,'-53'35'16,"18"-17"-1,35 0 1,35-18 0,53-18-1,0-17 1,54-1-1,-107 36 1</inkml:trace>
  <inkml:trace contextRef="#ctx0" brushRef="#br0" timeOffset="159709.53">2505 9402 0,'17'0'16,"-17"-18"-16,0 0 16,18 1-1,0 17 1</inkml:trace>
  <inkml:trace contextRef="#ctx0" brushRef="#br0" timeOffset="163995.17">653 8096 0,'0'-17'16,"0"-1"-1,0 0 1,35-17 31,-17 35-32,-1 18 1,1-1 0,-18 36-1,0 18 1,-18-1 0,1-34-1,17-19-15,-71 19 16,18-19-1,18-17 1,35-17 15,35 17-15,0 0 0,142 17 30</inkml:trace>
  <inkml:trace contextRef="#ctx0" brushRef="#br0" timeOffset="164156.28">1041 8308 0</inkml:trace>
  <inkml:trace contextRef="#ctx0" brushRef="#br0" timeOffset="165232.04">3845 9313 0,'0'-17'16,"-17"17"-1,-54 0 1,-17 35 0,35 0-1,0 18 1,18 0 0,35 18-1,53-18 1,-18-36-1,36-17 1,70-88 31,-124 53-31,1-18-1,-18 18 1,0 17-1,0 36 17,-18-1-32,18 18 15,-35 36 1,35 17 0,0-35-1,0-18 1</inkml:trace>
  <inkml:trace contextRef="#ctx0" brushRef="#br0" timeOffset="165381.15">4022 9737 0,'35'-18'16,"-17"18"15</inkml:trace>
  <inkml:trace contextRef="#ctx0" brushRef="#br0" timeOffset="179119.09">4921 9507 0,'18'0'16,"-36"0"62,18-17-31,0-1-31,18 18-16,0-18 15,-1 1 1,1-1 15,-18 1-31,-18-1 31,-35 18-15,0 18 0,36-18-16,-1 70 31,18-52-15,0 35-1,35 0 1,-17-18-1,0 0 1,-18 0 0,-36 1-1,1-19 1,-18-17 0,0 0 15,53-17 0,18 17-15,17-36-1,124-17 32,-141 36-47,-1-1 0,36 1 16,0-1-1,-35 0 1,-18 54 15,0-1-15,-36 18 0,19-18 15,17 18-16,0-18 1,35-35 0,0 0-1,-17 0-15,17-17 16,71-107 31,-106 89-47,0 17 31,0 36-15,-35 17-1,17 0 1,18-17-16,0 17 31,0 18-15,0-18-1,18-17 1,17-18 0,-17-18-16,17 1 15,35-36 1,-17-35 0,89-159 30,-125 194-30,-17 35-16,18 18 16,-36 18-1,-35 17 1,0 53 15,-17 36-15,34-1-1,36-70 1,0 35 0,18-52-1,35-19 1,-18-17 0,-17-17-16,17-1 15,1-105 32,-36 105-31,0-17-16,-53-1 15,17 36 1,1 0 0,17 0-1,18 18 16,0 0-15,0-1 0,36 1-1,-19-18-15,1 0 16,53 18 0,-1-36-1,-17 0 1,-18-35 31,-35 36-32,0 34 32,0 1-47,-35 35 31,17-18-15,1 0 0,17-17-1,0-36 1,17 1 0,-17-1-1,36-35 1,52-70 31,-71 123-47,19 53 47,-19-36-47,1 1 15,-18 17-15,18 1 31,17-1-15,-35-18 0,18-17-1,17-17 1,-18-18 0,1-18-1,17 0 1,-17 0-1,-18 35 1,18 18 0,-1 0-1,19 18 1,17 70 31,-53-70-32,0 35 1,0-36 0,-18 18-1,18-17-15,0 0 16,-18 17 0,18-17-1,18-18 1</inkml:trace>
  <inkml:trace contextRef="#ctx0" brushRef="#br0" timeOffset="179301.22">6350 9631 0,'-18'-53'47,"18"35"-31,18 18-1,17-17 1</inkml:trace>
  <inkml:trace contextRef="#ctx0" brushRef="#br0" timeOffset="179820.59">6579 9472 0,'0'-18'15,"0"1"1,0 34 15,0 36-15,-35 53 0,0-35-1,17-36-15,-17 124 47,35-142-31,0 1-1,0-53 17,53-1-17,-18-16 1,0 34-1,1 0 1,-19 36 0,-17 35-1,0-18 1,0-17-16,0 17 16,-35 0-1,0-17 1,-18-18 31,53-18-32,0 1 1,0-1-16</inkml:trace>
  <inkml:trace contextRef="#ctx0" brushRef="#br0" timeOffset="207898.55">15522 8132 0,'0'17'16,"0"1"46,18-18-46,-1 0 0,1 0-16,0 17 15,52-17 1,1 0-1,17 0 1,-35 0 0,0 18-1,17-18 17,-17 0-17,-17 0 1,17 0-1,-36 0 1,18 0 0</inkml:trace>
  <inkml:trace contextRef="#ctx0" brushRef="#br0" timeOffset="208588.04">15752 8449 0,'70'35'46,"-52"-35"-46,-18 36 16,17-36-16,-17 17 16,0 18-1,0-17 17,0 0-17,-17-18 1,17-18-1,0 0 1,0 1 0,0-18-1,17 35-15,1-18 16,35-17 0,-35 35-16</inkml:trace>
  <inkml:trace contextRef="#ctx0" brushRef="#br0" timeOffset="209173.46">16598 8343 0,'18'18'62,"17"-18"-46,-17 0-16,35 0 16,0 0-1,-1 0 1,-16 0-1,-19 0-15,36 0 47</inkml:trace>
  <inkml:trace contextRef="#ctx0" brushRef="#br0" timeOffset="209753.87">16757 8608 0,'-18'0'63,"1"0"-63,-19 0 16,1 17-1,0-17 1,-18 36-1,35-19 1,18 1 0,36 35 31,16-53-32,1 0 1,-17 0-1,-1-18 1</inkml:trace>
  <inkml:trace contextRef="#ctx0" brushRef="#br0" timeOffset="210718.55">17586 8431 0,'18'0'47,"-1"0"-47,1 18 16,35-18 0,35 0-1,18 0 1,-36 18-1,19-18 1,-54-18 0,-18 18-1</inkml:trace>
  <inkml:trace contextRef="#ctx0" brushRef="#br0" timeOffset="211202.9">17657 8714 0,'17'0'15,"-17"17"16,18-17-15,52 71 15,-70-54-15,0 19 0,0-19-1,0 1 1,0-36-1,18 1 1,17-19 0,18-16-1,18-1 1,-36 35 0</inkml:trace>
  <inkml:trace contextRef="#ctx0" brushRef="#br0" timeOffset="211735.28">18450 8555 0,'0'17'31,"18"1"1,0-18-17,-1 0-15,54 0 16,-18 18 0,-36-18-1</inkml:trace>
  <inkml:trace contextRef="#ctx0" brushRef="#br0" timeOffset="212109.54">18591 8802 0,'-17'17'16,"-19"-17"-1,-16 36 16,-1-1-15,53-17 0,-18 35-1,36-18 1,52 0 0,36-35-1</inkml:trace>
  <inkml:trace contextRef="#ctx0" brushRef="#br0" timeOffset="213116.26">19209 8555 0,'-18'0'16,"18"17"15,18-17-15,-1 0-16,72 18 31,16-18-15,-34 18-1,52-18 1,-17 17 0,-53-17-1</inkml:trace>
  <inkml:trace contextRef="#ctx0" brushRef="#br0" timeOffset="213500.53">19367 8749 0,'0'18'0,"0"-1"31,18 1-15,0-1-1,17 19 1,-35-1-1,0 0 1,0-17 0,18-18 31,17-18-47,-17-17 15,35-18 1,-18 35-1</inkml:trace>
  <inkml:trace contextRef="#ctx0" brushRef="#br0" timeOffset="213832.77">20073 8767 0,'0'-18'15,"18"18"17,-1 0-17,19 18 1,17-18-16,35 17 15,18-17 1,-36 0 15,-17 0-15,-35-17 0</inkml:trace>
  <inkml:trace contextRef="#ctx0" brushRef="#br0" timeOffset="214432.19">20355 8978 0,'0'-17'0,"-17"17"31,-36 0-15,0 17 0,18 1-1,-1-1 1,36 1-16,-17 0 15,17 35 1,17-18 0,54 0-1,-1-35 1</inkml:trace>
  <inkml:trace contextRef="#ctx0" brushRef="#br0" timeOffset="-214193.92">21378 8802 0,'-17'0'16,"34"17"31,1-17-47,0 0 15,17 0-15,35 18 16,36 0 0,18-1-1,-36 1 1,-53-18-1</inkml:trace>
  <inkml:trace contextRef="#ctx0" brushRef="#br0" timeOffset="-213781.63">21431 9049 0,'0'17'16,"0"1"15,0 0-31,0-1 16,18 54 31,-18-54-32,0 1 1,18-18 15,-1-18-15,1 18-16,17-35 15,0 0 1,36 0 0,-53 35-16</inkml:trace>
  <inkml:trace contextRef="#ctx0" brushRef="#br0" timeOffset="-213049.1">22419 9031 0,'18'0'16,"-1"0"-1,54 18 1,176-1 15,-194-17-15,17 0-1,-34 0 1</inkml:trace>
  <inkml:trace contextRef="#ctx0" brushRef="#br0" timeOffset="-212633.81">22613 9260 0,'-18'0'32,"1"0"-32,-19 0 15,19 0-15,-36 18 16,0 0-1,35-1 1,18 19 0,18-19-1,53 1 17,-1 0-17,1-18 1,-54 0-16</inkml:trace>
  <inkml:trace contextRef="#ctx0" brushRef="#br0" timeOffset="-211400.93">21467 9084 0,'-18'0'16,"0"0"15,18-18-31,-17 18 109,17-17-77,-18 17-32,0 0 31,18 17 31,0 1-46,0 0 0,0-1-1,0 1 1,0 35 0,0 17 30,0-52-46,-17-18 16,17 18 0,0-36 46</inkml:trace>
  <inkml:trace contextRef="#ctx0" brushRef="#br0" timeOffset="-205025.4">16228 9066 0,'0'-17'15,"-18"-1"17,-17 18-17,-36 0 1,1 0-1,17 18 1,0-1 0,18 19-1,35 17 1,0-36 0,70 18-1,142 18 32,-177-53-47,0 0 16,-17 0 15,0 0-15</inkml:trace>
  <inkml:trace contextRef="#ctx0" brushRef="#br0" timeOffset="-198435.71">18274 9384 0,'0'-18'32,"-18"18"14,1 0-46,-1 0 16,-106 0 15,72 18-15,16 17 0,-17 0-1,36 18 1,17 0-1,17-35 1,1 0-16,35-1 16,0-17-1,0-17 1,-36-1 0,-17 0-1,0 1 1,-17-1-1,-19 0 17,-34 18-17</inkml:trace>
  <inkml:trace contextRef="#ctx0" brushRef="#br0" timeOffset="-194301.78">19879 9543 0,'0'-18'47,"0"0"-31,0 36 46,0 0-46,-18 17 15,1 35-15,-1-17-1,0-17 1,18 17-1,0-18 1,-17-35 0,17 17-1</inkml:trace>
  <inkml:trace contextRef="#ctx0" brushRef="#br0" timeOffset="-190694.21">21713 9754 0,'18'0'32,"-18"-17"-1,0-1 47,-18 18-47,1 0-15,17-18-16,-71 18 31,36 18-15,17 0-1,1-1 1,-1 1 0,18 17-1,0-17 1,18-1-1,35-17 1,17 0 15,-35 0-15,-17-17-16,17-1 16,18 1-1,-35-19 1,0 19-1,-18-19 32,0 54-15,0 0-17,-18 17 1,0 35-1,1-17 17,17-17-17,0 17 1,-18-18 0,0-17-1,18-1 1,-17-17-1,-19 0 1,1-17 0</inkml:trace>
  <inkml:trace contextRef="#ctx0" brushRef="#br0" timeOffset="-182912.68">7373 9613 0,'0'-17'15,"0"-1"1,0 0-1,-18 36 32,1 0-47,-19-1 16,1 36 0,-53 53-1,17 35 1,1 106 31,70-212-47,0 1 15,0-1-15,35 18 16,36 0 0,17-18-1</inkml:trace>
  <inkml:trace contextRef="#ctx0" brushRef="#br0" timeOffset="-182214.19">7567 9913 0,'0'-18'0,"18"18"15,-18 18 32,0 0-31,-18-1-16,18 36 15,0 0 1,0 18 0,-18-1-1,18-17 1,0-18-1,0-17-15,0 0 32</inkml:trace>
  <inkml:trace contextRef="#ctx0" brushRef="#br0" timeOffset="-181880.95">7885 9913 0,'17'-18'16,"-17"36"46,0 0-62,0-1 0,0 19 16,0 52 15,-17-18-15,-1 36 15,18-71-15,0-17-1</inkml:trace>
  <inkml:trace contextRef="#ctx0" brushRef="#br0" timeOffset="-181056.36">8308 9948 0,'0'18'63,"-18"-18"-48,1 18-15,-19-1 16,1 19 0,35-1-16,-18 0 15,1 36 1,17-18 0,0-1-1,35-16 1,18-36-1,18 0 1,-19-36 15,-16 1-15,-36-35 0,0-1-1,0 1 1,-71 17 31,54 53-47,-36 17 15,53 1 17</inkml:trace>
  <inkml:trace contextRef="#ctx0" brushRef="#br0" timeOffset="-180245.78">8837 9966 0,'-18'18'31,"1"-18"-31,-54 35 15,1 0 1,17 36 0,53-36 15,0 0-31,0 1 16,53-1-1,35 0 1,0-53-1,-35 18 1,0-52 0,-35-1-1,-36-71 17,-17 107-17,17-1-15,0 0 16,1 18-1</inkml:trace>
  <inkml:trace contextRef="#ctx0" brushRef="#br0" timeOffset="-178068.24">9684 10089 0,'0'18'47,"0"0"-32,0-1-15,-18 124 47,18-88-31,0 18-1,-18-36 1,18 18 0,0-35-1,0-1-15</inkml:trace>
  <inkml:trace contextRef="#ctx0" brushRef="#br0" timeOffset="-177623.92">9966 10195 0,'0'-17'16,"0"17"15,-18 35-16,1 0 1,-1 36 0,18 17-1,0-18 1,18-34 0,52-19-1,-17-17 1,18-17-1,-54-19 1,-17 19-16,18-36 16,-18-18-1,-18 1 1,-17 35 0,17 17 15</inkml:trace>
  <inkml:trace contextRef="#ctx0" brushRef="#br0" timeOffset="-177202.62">10425 10195 0,'0'-17'15,"-18"17"1,0 0-16,-17 17 16,-36 36-1,36-18 1,18 36 0,52 17-1,124 0 32,-107-88-31,19-17-1,-36-36 1,-17 0 0,-18 18-16,0-18 15,-53-35 1,0 35-1,35 35 1,1 18 0,17 18-1</inkml:trace>
  <inkml:trace contextRef="#ctx0" brushRef="#br0" timeOffset="-176803.34">10936 10213 0,'-18'0'16,"1"18"0,-54 17-1,18 0 1,36 18-1,-1-35-15,18 35 16,18-1 0,35-16-1,35-36 1,-35-18 0,17-17-1,-34-36 16,-36 1-15,-89-18 15,54 70-15,17 18-16</inkml:trace>
  <inkml:trace contextRef="#ctx0" brushRef="#br0" timeOffset="-175537.44">11959 10266 0,'-17'-18'0,"-1"18"16,-17-17 0,-1 17-1,-17 35 1,0 0 0,1 124 30,69-142-46,1 1 0,35 35 16,35-18 0,-17-17-1,-36-18-15,18-18 16,0-17 0,-18-18-1,-17-17 16,-18 17-15,-53-18 0,0 18-1,17 53 1,19 0 0,17 18-1</inkml:trace>
  <inkml:trace contextRef="#ctx0" brushRef="#br0" timeOffset="-175154.17">12330 10301 0,'17'-18'15,"-17"1"1,0 34 15,0 1-15,-53 176 31,53-176-47,0 70 15,0-17 1,0-36 0,0-18-1</inkml:trace>
  <inkml:trace contextRef="#ctx0" brushRef="#br0" timeOffset="-174671.82">12718 10389 0,'0'18'31,"-71"17"-15,1 36 0,34-1-1,36-34 1,0-19-16,18 19 31,35-19-15,17-17-1,1-17 1,-18-19 0,-18-17-1,-35-35 1,0 18-1,-18 34 1,-70 19 15,88 34-15</inkml:trace>
  <inkml:trace contextRef="#ctx0" brushRef="#br0" timeOffset="-174404.63">13106 10407 0,'35'-18'16,"-35"1"0,0 34 30,0 1-30,-18 52 0,-17 142 31,35-177-47,0 1 15</inkml:trace>
  <inkml:trace contextRef="#ctx0" brushRef="#br0" timeOffset="-172890.56">14058 10566 0,'0'-18'16,"0"36"31,-17-18-47,-19 35 16,-17 18-1,18 17 1,53 54 31,17-89-32,53-17 1,0-18 0,-52-18-1,17-35 1,-53-17-1,0-1 1,-18 18 0,-35 0-1,0 36 1,18-1 0,35 36-1</inkml:trace>
  <inkml:trace contextRef="#ctx0" brushRef="#br0" timeOffset="-172458.25">14517 10601 0,'-18'0'15,"1"0"1,-36 35 0,0 18-1,17 18 1,36-36 0,36 36-1,34-36 1,18-18-1,-52-34 1,34-89 31,-70 53-31,-17-17-1,-19 17 1,1 17-1,17 36 1</inkml:trace>
  <inkml:trace contextRef="#ctx0" brushRef="#br0" timeOffset="-172074.98">15011 10654 0,'-18'18'15,"-70"17"17,53 0-17,17 18 1,18 0-1,35-18 1,18-17 0,18-18-1,-18 0 1,-18-53 0,-17 18-1,-1-18 1,-17-18-1,-53 36 1,18 17 0</inkml:trace>
  <inkml:trace contextRef="#ctx0" brushRef="#br0" timeOffset="-171541.6">15416 10724 0,'-17'0'16,"-124"53"31,105-35-47,19 0 15,-1 35 1,18-18 0,35 18-1,18-18 1,18-35 0,-18 0-1,0-35 1,-18-18-1,-35-18 1,0 1 0,0 34-1,-53 1 17,35 18-32</inkml:trace>
  <inkml:trace contextRef="#ctx0" brushRef="#br0" timeOffset="-171092.28">15822 10372 0,'0'-18'15,"18"18"1,52 18 15,-34 35-15,-36 17-1,52 71 1,-52 0 0,0 18-1,-35-35 1,0-54-1,-53 1 1,35-36 0</inkml:trace>
  <inkml:trace contextRef="#ctx0" brushRef="#br0" timeOffset="-169444.11">6368 10971 0,'17'18'63,"1"-18"-63,0 0 0,34 18 31,-16-1-16,-19-17-15,19 0 16,17 18 0,-36-18-1</inkml:trace>
  <inkml:trace contextRef="#ctx0" brushRef="#br0" timeOffset="-169143.89">6297 11236 0,'0'18'15,"18"-1"1,35 1 0,17 0-1,-35-18 1,36 17 0,-36-17-1,-17 0-15</inkml:trace>
  <inkml:trace contextRef="#ctx0" brushRef="#br0" timeOffset="-163933.2">7691 11095 0,'0'-18'16,"-18"18"-1,18-17 1,0 34 31,0 1-32,0 17 1,0 142 31,0-142-47,0 18 15,0-18 1,0 0 0,0-17-1</inkml:trace>
  <inkml:trace contextRef="#ctx0" brushRef="#br0" timeOffset="-163566.93">7849 11148 0,'18'-36'31,"-18"54"1,0 0-17,0-1 1,0 54 0,0-18-1,0-18-15,0 18 16,0 18-1,0-18 1,0-36 0,0 1-1</inkml:trace>
  <inkml:trace contextRef="#ctx0" brushRef="#br0" timeOffset="-163050.56">8184 11183 0,'0'18'47,"-17"-1"-31,-18 36-1,17 18 1,0-1 0,18-34-1,36 17 1,16-18-1,72-70 32,-89-1-31,-17 19-16,17-19 16,-35-52-1,0 53 1,0 0-16,-18-1 15,-34 1 1,16 35 0,1 0-1,35 18 1</inkml:trace>
  <inkml:trace contextRef="#ctx0" brushRef="#br0" timeOffset="-162584.23">8643 11201 0,'0'17'31,"-18"-17"-16,-17 36 1,0 34 0,35-17-1,0 18 1,53-18 0,17-36-1,-17-17 1,18 0-1,-18-35 1,-53-18 0,-53-88 31,18 123-32,-18-17 1,17 35-1,19-18 1,-19 18 0</inkml:trace>
  <inkml:trace contextRef="#ctx0" brushRef="#br0" timeOffset="-159804.25">9895 11271 0,'0'-17'32,"-17"17"-1,17 17-16,-36 1 1,1 17 0,0 36-1,35-36 1,0 0-16,0 1 16,106 69 15,-71-105-16,0-17 1,18-1 0,0-35-1,-53 0 1,0 0 0,0-17-1,-35 35 16,0 17-15,-1 0 0,36 36 15</inkml:trace>
  <inkml:trace contextRef="#ctx0" brushRef="#br0" timeOffset="-159371.95">10266 11254 0,'17'0'16,"-17"-18"0,0 36 30,0 52-30,0 1 0,-17-18-1,17 17 1,0-17 0,0-18-1</inkml:trace>
  <inkml:trace contextRef="#ctx0" brushRef="#br0" timeOffset="-159070.73">10460 11324 0,'0'-17'0,"0"34"47,0 1-31,0 17-16,0 0 15,0 54 1,0-37 15,0 1-15,0-35-1,0 0-15</inkml:trace>
  <inkml:trace contextRef="#ctx0" brushRef="#br0" timeOffset="-158605.4">10777 11377 0,'0'-35'16,"0"52"31,-35 19-47,17-1 31,1-17-31,17 35 16,0 17-1,17 1 1,19-36 0,17-35-1,17 0 1,1-35-1,-1-18 1,-52 17 0,-71-105 31,18 124-47,17-1 15,0 0-15,-17 18 16,0 0-1</inkml:trace>
  <inkml:trace contextRef="#ctx0" brushRef="#br0" timeOffset="-129034.58">11994 11448 0,'0'-18'15,"0"0"1,0 1 15,-17 17 16,-18 17-31,-1 19-1,-17-1 1,0 35 0,36 19-1,34-19 1,19-35-1,34 1 1,1-54 0,17 0-1,-35-17 1,0-35 15,-36-1-15,-17 1-1,0 34 1,-123-34 31,105 70-47,-17 17 16</inkml:trace>
  <inkml:trace contextRef="#ctx0" brushRef="#br0" timeOffset="-128541.24">12365 11395 0,'0'17'31,"-18"-17"-15,-17 53 0,-18 88 15,53-105-15,0 17-1,53-18 1,0-35-1,-36 0-15,36 0 16,0-35 0,-17-1-1,-19-34 1,1 34 0,-18-34 15,-53 17-16,-18 35 1,54 1 0,-19 17-1</inkml:trace>
  <inkml:trace contextRef="#ctx0" brushRef="#br0" timeOffset="-128135.95">12771 11377 0,'-18'0'16,"0"18"0,-17-1-16,-18 36 15,18 18 16,35-1-15,0-34 0,35-1-1,36-17 1,87-54 15,-140 19-15,-18-1-16,18-17 15,-18-36 1,0 18 0,-36 0-1,-17 18 1,1 17 0,-1 36 15</inkml:trace>
  <inkml:trace contextRef="#ctx0" brushRef="#br0" timeOffset="-127835.73">13106 11342 0,'35'-18'31,"-35"36"-15,0-1 0,-18 54-1,-17 17 1,35-17 0,0-18-1,0 0 16,0-1-15,0-34 0,0 0-16</inkml:trace>
  <inkml:trace contextRef="#ctx0" brushRef="#br0" timeOffset="-122541.97">14093 11536 0,'0'-18'16,"0"1"-1,0-1 1,0 0-1,0 1 1,18 17 0,-18 17 15,0 36 0,-18-18-31,1 18 16,-1 36-1,18-1 1,0-35 0,0-18 15,-17-17-15</inkml:trace>
  <inkml:trace contextRef="#ctx0" brushRef="#br0" timeOffset="-122025.6">14446 11501 0,'36'-18'15,"-36"0"1,0 1 0,-18 52-1,0 0 1,-17 53 15,0 1-15,35-19-1,0-35 1,35-17-16,0 17 16,18-35-1,18-17 1,-18-19 0,-36-105 15,-17 88-16,-35 0 1,0 18 0,17 35-16,-17-17 15,-18 17 1,35 35 15</inkml:trace>
  <inkml:trace contextRef="#ctx0" brushRef="#br0" timeOffset="-121598.3">14905 11518 0,'0'-17'16,"0"34"-1,-35 1 1,17-18-16,-17 35 16,-18 36-1,35 17 17,18-53-17,18 18 1,35-18-1,17-35 1,-35-17 0,-17-1-16,17 0 15,-35-52 1,0 17 0,-17-18-1,-19 36 1,-16 0 31</inkml:trace>
  <inkml:trace contextRef="#ctx0" brushRef="#br0" timeOffset="-121287.08">15222 11465 0,'0'0'0,"18"0"0,0-17 15,-18 34 17,0 1-17,0 35 1,0 35-1,-18 71 32,18-124-31,0 0-16,0-17 16</inkml:trace>
  <inkml:trace contextRef="#ctx0" brushRef="#br0" timeOffset="-117779.59">3704 11906 0,'0'-17'0,"0"-1"31,0 36 0,-17-1-15,17 1 0,-53 264 15,35-194-16,0 18 1,18-53 0,0 0-1,0-18 1,0-52 0,0-1-1,0-35 1,53 0 15,-17 18-15,-19 0-1,18 35 1,-17 35 0,0 0-1,-1 71 32,-34-88-47,-1-18 0,-17 17 16,-18 1-1,18-18 1,17 0-16,0 0 16,1 0-1</inkml:trace>
  <inkml:trace contextRef="#ctx0" brushRef="#br0" timeOffset="-117497.39">3916 12541 0,'0'-17'93</inkml:trace>
  <inkml:trace contextRef="#ctx0" brushRef="#br0" timeOffset="-115665.08">4780 12400 0,'0'-18'0,"0"1"31,35-1-16,1 1-15,-1-1 16,0-17 15,-35-1-15,-17 36 0,-1 0-1,0 0-15,-17 0 16,17 36-1,18-1 1,18 0 0,0 0-1,105 71 32,-123-88-47,-17 0 16,-1-18-16,-35 17 15,0 1 1,0 0 15,35-18-15,18-18 0,36 0-1,34 1 1,1-1-1,-1 0 1,-34 1 0,17-1-1,-18 0 1,0-105 31,-35 88-32,0 17 1,0 0-16,0 36 47,0 17-31,-35 18-1,35 35 1,0-52-1,0-1-15,0 0 16,0-17 0,35 0-1,0-18 1,-35-18-16,36 18 16,17-53 30,-53 71-14,0-1-17,0 1 1,17 17 0,19 0-1,-19-35-15,36 18 31,-18-18-31,36 0 16,-36-35 0,-17 17-1,-18-17 1,0 17 0,0 1-1,0 52 32,0-17-31,0 17-1,0-18 1,0 1 0,18-18-16</inkml:trace>
  <inkml:trace contextRef="#ctx0" brushRef="#br0" timeOffset="-115515.98">5609 12435 0,'0'-35'16,"0"17"-16,0 1 15</inkml:trace>
  <inkml:trace contextRef="#ctx0" brushRef="#br0" timeOffset="-115098.68">5838 12365 0,'0'35'15,"0"53"1,-17 1 0,17-37-1,-18-16-15,18 17 16,0 17 0,0-52-1,0-53 16,0 17-31,0-141 47,18 71-31,-1 17 0,1 1-1,17 17 1,1 35-1,17 18 1,-36 18-16</inkml:trace>
  <inkml:trace contextRef="#ctx0" brushRef="#br0" timeOffset="-114897.54">5750 12577 0,'36'17'31,"52"-17"0,0 0-15</inkml:trace>
  <inkml:trace contextRef="#ctx0" brushRef="#br0" timeOffset="-114316.12">6156 12241 0,'0'-17'15,"0"34"32,0 1-31,-35 35-16,35 0 15,-18-18-15,-35 212 47,35-194-31,1 0-1,17-18 1,0 0 0,17-35-1,19 0 1</inkml:trace>
  <inkml:trace contextRef="#ctx0" brushRef="#br0" timeOffset="-114016.91">6050 12506 0,'18'0'47,"-1"0"-47,36 0 16,0 0 0,-17-18-16,16 18 15,-16 0 1</inkml:trace>
  <inkml:trace contextRef="#ctx0" brushRef="#br0" timeOffset="-112384.75">6350 12488 0,'35'0'16,"-17"0"-1,17 0 1,-17 0-16,-18 18 16,35 35-1,-35 17 1,0-17-1,0 0 1,-18 0 15,1-35-31,-1-1 16,18-34 15,0-36-15,88-106 15,-52 124-15,17 0-1,-1 17 1,19 0 0,-53 1-1,-18 34 16,-53 36-15,17 0 0,19 0-1,17-35-15,0 17 16,17 18 15,1-35-15,0-1-1,-18-105 32,0 53-47,35-71 32,-35 71-32,35-1 15,1 1 1,-1 17-1,18 36 1,-36 0 0,1 17-1,-18 36 17,0-1-17,0-35 1,0 18-1,0-17 1,35-54 31,1-17-47,-19-1 16,19 1-1,-19 17 1,-17 36 15,0 35-15,18 18-1,-1-36 1,1-35-16,0 35 31,35-35-15,-18-18-1,18-17 1,-36 0 0,19-177 31,-36 195-47,0-1 0,0 0 15,0 36 16,0 17-15,35 18 0,0-35-1,-17-1-15,17 1 16,36-18 0,-1 0 15,1-18-16,-71-17 1,35 0 0,-35 0-1,0-1 1,-70 54 31,52 0-47,18 35 15,35 17 1,-17-35 0,-18 36-1,0-18 1,0-18 15,-53-35-15,35 18-16</inkml:trace>
  <inkml:trace contextRef="#ctx0" brushRef="#br0" timeOffset="-111551.16">8290 12330 0,'0'-18'16,"0"0"-1,0 36 1,-35 17 0,-18 53-1,-35 54 16,17-37-15,54-52-16,-36 71 16,35 52-1,71-52 1,53-54 0</inkml:trace>
  <inkml:trace contextRef="#ctx0" brushRef="#br0" timeOffset="-110603.48">8590 12488 0,'0'18'47,"0"0"-31,-18 17-1,-34 177 32,34-142-31,18 1-16,0 17 31,0-53-31</inkml:trace>
  <inkml:trace contextRef="#ctx0" brushRef="#br0" timeOffset="-110237.22">9013 12541 0,'18'-17'31,"-18"34"0,0 1-15,0 35-1,-35 35 1,17 18 0,-17-36-1,35-34-15,-18 17 16,1 17-1,17-17 1</inkml:trace>
  <inkml:trace contextRef="#ctx0" brushRef="#br0" timeOffset="-109592.77">9419 12612 0,'-17'0'32,"-1"17"-17,0-17-15,-123 177 47,141-124-31,0 35-1,35-35 1,36-36 0,0 1-1,-1-53 1,-35 0-1,18-36 1,-35-17 0,-18 0-1,-18 35 1,18 35-16,-35 0 16,0 1-1,-1 34 1,36 1-1</inkml:trace>
  <inkml:trace contextRef="#ctx0" brushRef="#br0" timeOffset="-109171.47">9913 12647 0,'0'-18'31,"0"36"-15,-35 0-16,-1 17 15,19-17-15,-18 35 16,17 35 15,124 53 0,-36-141-15,-17 0 0,18-35-1,-18-36 1,-36 36-1,-17-36 1,-35 1 0,-18 17-1,18 35 1,17 0-16</inkml:trace>
  <inkml:trace contextRef="#ctx0" brushRef="#br0" timeOffset="-107822.52">10971 12665 0,'-17'0'31,"-1"17"-31,-52 19 31,34-1-15,1 35 0,35 36-1,106 35 16,-89-141-15,1 18-16,35-18 16,18-35-1,-19-18 1,-52 18 0,0-36-1,-52-17 1,-1 17-1,17 36 1,-17 17 15</inkml:trace>
  <inkml:trace contextRef="#ctx0" brushRef="#br0" timeOffset="-107523.29">11307 12682 0,'0'-17'16,"0"-1"-1,0 36 1,0-1-1,0 54 1,0 35 0,0-18 15,0-53-31,0 36 16,0 17-1,0-35 1</inkml:trace>
  <inkml:trace contextRef="#ctx0" brushRef="#br0" timeOffset="-107257.11">11589 12753 0,'17'-18'16,"-17"1"-16,0 34 31,0 19-15,0 52-1,0 18 17,0-1-17,0-52 1,0-35-16</inkml:trace>
  <inkml:trace contextRef="#ctx0" brushRef="#br0" timeOffset="-106840.81">11924 12806 0,'0'-18'15,"-18"18"1,1 18-16,-19-1 16,-17 72 15,18-1-15,35 0-1,0-35 1,53-18-1,0-17 1,35-36 0,53-123 31,-141 123-47,0-70 15,-35 18 1,0 34-1,-36 19 1,18-1 0</inkml:trace>
  <inkml:trace contextRef="#ctx0" brushRef="#br0" timeOffset="-105792.06">12859 12700 0,'-18'0'31,"0"18"-15,-17 17 0,-18 18-1,18 35 1,35-17-1,0-19 1,35 1 0,36-35-1,-1-18 1,-34-18 0,17-17-1,-36-141 32,-34 123-31,-1 0-16,-35 0 15,53 35 1</inkml:trace>
  <inkml:trace contextRef="#ctx0" brushRef="#br0" timeOffset="-104992.5">13264 12665 0,'0'17'32,"-35"1"-17,18-18-15,-19 35 16,19-17-16,-54 141 47,71-124-47,53 18 15,0-36 1,17-17 15,-17-35-15,0-18-1,-53-17 1,0 17 0,0-35-1,-17 35 1,-1 35 0,18 0-1,53 18 1,35 18-1,141 0 32,-211-18-31,-18 35 15,-53 18-15,18 0-1,-18 35 1,35-17 0,18-1-1,36-52 1,-19-1-16,36-17 16,18 0-1,-1-53 1,-34-17-1,-19 17 1,-105-123 31,53 158-31,-1 18-1,19 0 1,17 18-1,17-1-15</inkml:trace>
  <inkml:trace contextRef="#ctx0" brushRef="#br0" timeOffset="-104726.31">14111 12647 0,'35'-18'15,"-35"1"1,18-1-1,0 36 1,-18 17 0,0 18-1,-18-18-15,-17 230 47,35-230-31,0 53-1,0-35 1,0-17-16</inkml:trace>
  <inkml:trace contextRef="#ctx0" brushRef="#br0" timeOffset="-103843.68">15028 12612 0,'0'-18'0,"0"36"47,0 17-32,0 53 1,-17 18 0,17-35-1,-36 34 1,19-34-1,17-18 1,0-35 0</inkml:trace>
  <inkml:trace contextRef="#ctx0" brushRef="#br0" timeOffset="-103061.12">15381 12735 0,'-18'0'15,"-17"-17"1,-18 34 0,-17 36-1,17 35 1,53 1-1,35-54 1,-17-18-16,35 19 16,35-19-1,0-34 1,-17-36 0,-71 18-1,0-36 16,-53-105 1,53 140-17,0 19 1,53 17 0,35 0-1,-18 0 1,36 35-1,-35-17 1,-71 35 0,-36-1-1,-16-16 1,-37 34 0,36 1-1,36-18 16,17-36-15,211-34 15,-193-1-15,53-35 0,-54 0-1,-17-17 1,0-1-1,-53 36 1,-17 17 0,17 18-1,35 18 1</inkml:trace>
  <inkml:trace contextRef="#ctx0" brushRef="#br0" timeOffset="-102793.93">16104 12647 0,'53'-35'16,"-53"52"15,0 1-15,-17 70-1,-19 18 1,19-18 0,-1 18-1,18-35 1,-18-36 0</inkml:trace>
  <inkml:trace contextRef="#ctx0" brushRef="#br0" timeOffset="-102444.68">16387 12700 0,'52'-106'16,"-16"53"-1,-1 18 1,-17 17-16,17 18 15,18 18 1,0 70 0,-36 18-1,-17 0 1,0 53 0,-35-1-1,-53-34 1,-18-18 15,36-53-15,-72-1-1,37-16-15</inkml:trace>
  <inkml:trace contextRef="#ctx0" brushRef="#br0" timeOffset="-100082.02">11942 12682 0,'17'0'32,"1"0"-32,-1 0 15,1-17 1,0 17-1,-1-18-15,19 18 16,17-18 0,-1 1-1,107-18 32,-88 17-47,17 18 16,0-18-1,-35 18 1,35 18 15,-17-18-15,17 18 0,-53-18-1,1 0-15,-1 0 16,35 17-1,1-17 1,0 18 0,-19-18-1,19 0 1,52 17 31,-105-17-32,17 18 1,36-18 0,-1 0-1,-17 0 1,-17 0 0,17 18-1,0-18 1,17 0-1,-17 0 1,0 0 0,17-18-1,-17 0 1,-17 18 0,52-35 30,-71 35-14,1 0-17,0-17-15,-36 17 63,0 0-48,1 0 1</inkml:trace>
  <inkml:trace contextRef="#ctx0" brushRef="#br0" timeOffset="-98332.77">11853 13229 0,'18'18'47,"0"-18"-47,-18 35 16,35 0-1,-17 36 1,34 35 0,19 0-1,0-36 1,-54-35-16,54 18 16,52 36-1,-17-19 1,18-35-1,-36 1 1,282-1 31,-264-35-31,-18 0-1,36-18 1,-1 1-1,1-1 1,-1-17 0,-52 35-1,17-36 1,18 1 0,-18 18-1,-18-1 1,19-17-1,-19 17 1,-17-17 0,71-18 31,-107 35-32,18 18 1,-17-35-1,17 35 1,1-18 0,-19-17-1,1 17 1,-18 1 0,18-1-1,-18 0 1,0 1 15,0-1-15,0 0 15,-18-17 0,0 35-15,1 0-1,-36 0 1,0 0 0,18 18-1,17-18 1,18 17 0,18-17 30,-1-17-46,36-1 16,0 18 0,-18 18-1,-17-1 17,52 160 14,-70-107-30,0-52-16,0 0 0,0-1 16,0 19-16</inkml:trace>
  <inkml:trace contextRef="#ctx0" brushRef="#br0" timeOffset="-97383.09">12224 13300 0,'-18'0'31,"-17"17"-16,-89 1 17,71-18-17,1 0 1,16 0 0,1 0-1,35 18 32,0-1-47,0 19 16,0 52-1,0 18 17,53-1-17,-18-52 1,0 0-16</inkml:trace>
  <inkml:trace contextRef="#ctx0" brushRef="#br0" timeOffset="-94836.28">14076 13935 0,'-18'0'16,"1"0"-16,-54 0 31,0 35-15,36-17-1,35 17 1,18 0 0,35 18-1,0-18 1,0 36 15,-89-53 0,19-18-31,-72 0 16,37 0 0,-1-18-1,35 18 17,53-18-32,1 1 31,-1-1-31,35 0 15,36 1 1,-18-1 0,-52 0-1,-19 18-15,-17 18 32,0 70 14,0-70-46,0 0 16,0 34 15,36-34-31,-19-18 16,1 0-16,17 0 16,18-18 15,0-17-16,-18 0 1,-35 17 0,0 1-1,0 34 17,18 19-17,52 34 32,-52-52-31,0-18-16,-1-18 15,-17 0 1,18-17 0,-18-18 15,-18 36-16,18-36 1,18 35 0,35 18-1,0 0 1,-18 0-16,18 18 16,18-18-1,-1 17 1,-70 1 31,-53-18-32,18 18-15,-36 17 16,54-17 0,-1 17 15,18-18-16,18 1 1,-1-18 0,1 0-16,17 0 15,18-35 1,-18 0 0,18-18-1,-35 35 1,0-17-1,-18 52 32,0 1-31,0 0-16,-18 35 16,18-1 15,53-34-16,-35 0 1,-1-18-16,36 0 16,18-18-1,-18-17 1,17-18 0,-52 35-1,-1-17 1,-34 70 15,-89 177 16,88-141-31,1-19-16,-1 19 31,18-53-16,0-1 1,0-34 0,0-1-1,0 0 1,18-52 0,17-36-1,18-18 1,0 54-1,17-18 1,-17 52 0,71 125 31,-107-72-47,-17 54 15,0-18 16,-17-18-15,-1-17-16,-17-18 16,-18 0-16</inkml:trace>
  <inkml:trace contextRef="#ctx0" brushRef="#br0" timeOffset="-94186.81">4022 14129 0,'-53'0'31,"17"0"-31,36-18 16,36 0-1,-19 1-15</inkml:trace>
  <inkml:trace contextRef="#ctx0" brushRef="#br0" timeOffset="-92888.89">4357 14975 0,'53'0'16,"17"18"0,-34-18-1,16 0 1,-16 0 0,-19 18-1</inkml:trace>
  <inkml:trace contextRef="#ctx0" brushRef="#br0" timeOffset="-92621.7">4269 15222 0,'17'0'31,"1"18"-15,52-18 0,-17 0-1,18 0 1,-36 0-1</inkml:trace>
  <inkml:trace contextRef="#ctx0" brushRef="#br0" timeOffset="-91449.87">5521 14834 0,'0'18'47,"0"0"-31,-35 34 0,17 1-1,0 53 1,-17-18-1,0 1 1,35-36 0</inkml:trace>
  <inkml:trace contextRef="#ctx0" brushRef="#br0" timeOffset="-91182.68">5715 14958 0,'18'-36'16,"-18"19"0,0 34-1,0 19 1,0-1-1,-18 71 1,-17 0 0,17 70 15</inkml:trace>
  <inkml:trace contextRef="#ctx0" brushRef="#br0" timeOffset="-90707.34">6085 15099 0,'0'-35'16,"-17"35"-1,-1 17 1,-17 19 0,17-19-16,-17 36 15,35 123 32,53-123-47,0-17 16,0-36-1,-36 0-15,19-18 16,17-35 0,-36 0 15,-17 0-15,0 18-16,0-18 15,-35-17 1,-18 17-1,0 35 1,53 36 0</inkml:trace>
  <inkml:trace contextRef="#ctx0" brushRef="#br0" timeOffset="-90324.07">6615 15134 0,'-18'0'16,"0"18"-1,1-18-15,-36 53 32,0 17-17,35 1 1,18-18-1,18 17 1,70-34 0,18-36-1,-18-36 1,-35 19 0,35-177 30,-88 176-30,-17-17-16,-54-1 31,-35 36-31</inkml:trace>
  <inkml:trace contextRef="#ctx0" brushRef="#br0" timeOffset="-88758.95">7814 15258 0,'18'-36'16,"-1"19"-16,-17-1 16,0 0-1,0 36 1,0 17-1,-35 54 1,17 16 0,1 19-1,17 35 32,0-124-31,17-17-16</inkml:trace>
  <inkml:trace contextRef="#ctx0" brushRef="#br0" timeOffset="-88392.69">8255 15363 0,'-18'-17'16,"-35"17"-1,1 35 1,16 0 0,19 36-1,17-1 1,105 36 31,-87-106-47,17 0 15,36 0 1,-18-35 0,-36-18-1,-17 18 1,-17-36 0,-36 1-1,53 34 1</inkml:trace>
  <inkml:trace contextRef="#ctx0" brushRef="#br0" timeOffset="-87981.4">8678 15399 0,'0'17'15,"0"1"-15,-70 70 31,34-35-15,1-18 0,18 1-16,-1-1 15,36 0 1,34-17 0,37-18-1,-36-18 1,0-17-1,-1-18 1,-52-18 0,0 19-1,-35-1 1,-35 17 15,-1 19-15,36 17-16</inkml:trace>
  <inkml:trace contextRef="#ctx0" brushRef="#br0" timeOffset="-87721.21">9172 15416 0,'18'0'0,"35"-35"15,-36 35 1,-17-18 0,0 54-1,-35 17 1,-18 35 0,36-18 15,17 19-16,-36 52 17</inkml:trace>
  <inkml:trace contextRef="#ctx0" brushRef="#br0" timeOffset="-86444.31">10372 15628 0,'0'-18'16,"0"1"15,-18 17-15,-70 17-1,35 1 1,18 0-16,-18 17 16,-18 141 15,106-140-16,18 17 1,71-18 0,-18-53-1,-18-17 1,-53-18 0,-35-53-1,-18 18 16,-52 0-15,17 52 0,35 36-16,-35-17 15,36 34 1</inkml:trace>
  <inkml:trace contextRef="#ctx0" brushRef="#br0" timeOffset="-86012">10866 15699 0,'-18'0'16,"0"0"-16,-52 35 15,-1 18 16,36-18-15,35 0-16,0 18 16,35 18-1,36-36 1,17-17 0,-18-18-1,1-53 1,-71-124 31,-18 142-47,-17 0 0,0 0 15,-36-18 1,36 53 0,35 17-1,53 1 1</inkml:trace>
  <inkml:trace contextRef="#ctx0" brushRef="#br0" timeOffset="-85612.72">11412 15804 0,'18'0'0,"-36"0"15,-17 0 1,-18 18-1,-70 106 32,123-89-47,0 0 16,17-17-16,36 17 16,35-17-1,1-18 1,-36-36 15,-36-17-15,-17-17-1,-35-1 1,-53 1 0,35 35-1,18 35-15,-1-18 16,1 36-1</inkml:trace>
  <inkml:trace contextRef="#ctx0" brushRef="#br0" timeOffset="-85345.53">11730 15769 0,'17'-17'0,"1"-1"16,0 0-16,-1 18 31,1-17-15,-18 34-1,-53 36 1,18 0 0,0 53-1,17 17 1,18 1-1,0-36 1,0-53-16</inkml:trace>
  <inkml:trace contextRef="#ctx0" brushRef="#br0" timeOffset="-84280.77">12876 15787 0,'0'-18'0</inkml:trace>
  <inkml:trace contextRef="#ctx0" brushRef="#br0" timeOffset="-83930.52">12876 15769 0,'0'-17'15,"-53"17"1,-17 0 15,-1 35-15,54-18 0,-19 54-1,36 0 1,0 17-1,53-35 1,0-18 0,35-17-1,-17-36 1,-18-17 0,-18-1-1,-17-34 1,-53-124 31,-1 159-32,36 17-15,-35 0 16</inkml:trace>
  <inkml:trace contextRef="#ctx0" brushRef="#br0" timeOffset="-83647.32">13229 15716 0,'0'18'31,"-17"52"0,-1 1-15,0 35 0,1-36-1,-1 19 1</inkml:trace>
  <inkml:trace contextRef="#ctx0" brushRef="#br0" timeOffset="-83348.11">13476 15822 0,'18'-18'16,"-1"18"0,-17 36 15,-35-1-15,35-17-16,-18 52 15,1 18 1,-1 1-1,1-19 1,17-35-16</inkml:trace>
  <inkml:trace contextRef="#ctx0" brushRef="#br0" timeOffset="-82881.78">13952 15822 0,'0'-18'31,"-35"36"-15,-18 17-1,36-17-15,-36 35 16,-18 53 0,53-18-1,18 0 1,0-53 0,18-17-16,17 0 15,36-18 1,-18-36-1,-18 1 1,18-35 0,-35-36 15,-54-71 0,19 160-15,-19-1-16</inkml:trace>
  <inkml:trace contextRef="#ctx0" brushRef="#br0" timeOffset="-76871.51">3316 16916 0,'0'-18'15,"0"0"1,0 1 0,0-1-1,-18 18 1,-70 18 15,35-1-15,0 19-1,1 17 1,16 0 0,36-1-1,0-34-15,36 17 16,16 1 0,19-19-1,-18 1 16,-35-18-31</inkml:trace>
  <inkml:trace contextRef="#ctx0" brushRef="#br0" timeOffset="-76672.37">3510 17198 0,'18'0'16,"-1"0"15</inkml:trace>
  <inkml:trace contextRef="#ctx0" brushRef="#br0" timeOffset="-72755.58">4374 16863 0,'0'17'63,"0"1"-48,0 0-15,-17 17 16,17-17-16,-18 52 15,1-35 1,17 18 0,-18-17 31,18-54-16,0 0-16,0 1-15,18-19 16,-1-34 0,18-18-1,1 35 1,-19 35 0,1 0-1,-18 54 16,0-1-15,18 0-16,-18 1 16,17 17-1,36-1 32,-35-52-31,-1-17-1,19-18 1,-1-18 0,-17 0-1,-1 0 1,-17 0 0,0 70 15,0 19-16,-17 34 1,17 19 0,0-19-1,17-35 1,89 18 31,-88-53-32</inkml:trace>
  <inkml:trace contextRef="#ctx0" brushRef="#br0" timeOffset="-72558.44">4833 17145 0,'35'-35'31,"1"-18"-15,-19 53 0,-105 88-16,176-159 15,-88 89-15,-17-18 16,17 53-1,0 0 1,0-18 0,35-17 15</inkml:trace>
  <inkml:trace contextRef="#ctx0" brushRef="#br0" timeOffset="-72359.3">4921 16880 0,'0'0'0,"0"-17"16,0-1-1</inkml:trace>
  <inkml:trace contextRef="#ctx0" brushRef="#br0" timeOffset="-71875.95">5203 17039 0,'-17'71'32,"-54"17"-17,54-70 1,-1-1 0,36-34-1,-1-1 1,36-17-1,0-36 1,18 1 0,-18 34-1,-1 1 1,-34 0 0,-18 52 15,-35 19-16,-53 105 17,88-106-17,0 18 1,53 0 0,-1-53-1,-16 17-15,17-17 16,0 0-1</inkml:trace>
  <inkml:trace contextRef="#ctx0" brushRef="#br0" timeOffset="-71243.5">5821 16933 0,'0'0'0,"0"-17"0,0-19 31,-35 54 0,-107 158 16,142-158-47,0 35 16,0 18-1,36-19 1,17-16-1,0-36 1,35-18 0,0-17-1,-35-18 1,-53 18 0,0 17 15,-18 18-16,-35 18 1,36-1 0,17 107 31,17-107-47,19 1 15,-19-18-15,18 0 16,1 0-1,-19-35 1,-17-1 0,0 1-1,0 0 1,-35 0 0,17 17 15,18 0-16</inkml:trace>
  <inkml:trace contextRef="#ctx0" brushRef="#br0" timeOffset="-70944.29">6385 16827 0,'18'-17'0,"35"-36"15,-53 71 17,-18 17-17,-35 53 1,18-17 0,35-36-16,-18 35 31,18 36-16,0-18 1,18-17 0,0-53-1</inkml:trace>
  <inkml:trace contextRef="#ctx0" brushRef="#br0" timeOffset="-69944.58">5151 16986 0,'0'-17'31,"17"17"32,-17 17-48,0 1 1,0 0-1,0-1 1,18 18 0,-18 1-1,0-19 1</inkml:trace>
  <inkml:trace contextRef="#ctx0" brushRef="#br0" timeOffset="-57490.73">8502 17110 0,'0'-18'16,"0"0"-1,-18 18 1,1-17-1,-1 17-15,-17 0 16,-159 53 31,141-18-31,18-17-1,17-1-15,18 1 16,18 0-1,34-1 1,19 1 0,17-1-1,-53-17 1,18 18 0,-17 0-1,-19 17 1,-52-17-1,0 17 1,-1-17 0,-140-1 31,123 1-32,0-18 1,-17 0-1</inkml:trace>
  <inkml:trace contextRef="#ctx0" brushRef="#br0" timeOffset="-57018.39">8767 16810 0,'0'0'0,"0"-18"16,0 1 0,0 34 15,0 1-16,-18 35 17,18-18-32,-18 18 15,18-35 17,0-1-32,0 19 0</inkml:trace>
  <inkml:trace contextRef="#ctx0" brushRef="#br0" timeOffset="-56391.95">9331 17357 0,'18'0'15,"-1"0"1,89-18 15,-53 0-15,0 18-1,-35 0-15,34-17 16,1 17 0,0 0-1,-53 17 1</inkml:trace>
  <inkml:trace contextRef="#ctx0" brushRef="#br0" timeOffset="-56008.68">9472 17568 0,'0'18'16,"18"-18"-1,17 0 1,36 0-1,17 0 1,-18 0 0,-34 0-16,34-18 15,18 18 1,-35 0 15,-17-17-15</inkml:trace>
  <inkml:trace contextRef="#ctx0" brushRef="#br0" timeOffset="-54726.76">10548 17286 0,'0'18'31,"0"-1"-16,18 1-15,-18 35 16,0 17 0,0 19-1,-18-19 1,18-34 0,-18-36 15,18-18-16,0 0 1,18-70 0,0 17-1,17-34 1,-17 69-16,70-87 31,-71 123-15,1 0-1,0 18 1,-18 34 0,17 19-1,1 0 1,0-19 0,-1-16 15,19-19-16,-1-17 1,18-53 0,-18 18-1,18-35 1,-35-19 0,52-52 30,-70 124-46,0-1 16,0 36 0,18 35-1,-18 0 1,17 35 15,19 18-15,-19-1-1,19-34 1,-1 0-16</inkml:trace>
  <inkml:trace contextRef="#ctx0" brushRef="#br0" timeOffset="-54443.56">11606 17286 0,'18'-18'32,"0"18"-32,17 0 15,-17 18 1,34 0-1,54 17 1,-35 18 0,-1 0-1,-52-36 1</inkml:trace>
  <inkml:trace contextRef="#ctx0" brushRef="#br0" timeOffset="-54177.37">11977 17251 0,'0'0'0,"0"-18"0,0 1 16,-18 17-16,-17 35 31,-36 35 0,1 19-15,34-19 0,1 36-1,-18-18 1,53-70-16</inkml:trace>
  <inkml:trace contextRef="#ctx0" brushRef="#br0" timeOffset="-53427.84">12859 17233 0,'0'-17'31,"-18"17"-15,-52 17 15,34 1-31,-34-1 16,52 19-1,0-1 16,18 0-15,36 1 0,-19-36-1,36 17 1,0-17 0,0 18-1,-18-18 1,1 17-1,-1 19 1,-35-1 0,-53 53 31,35-88-47,-17 36 15,-35-36 16,52 17-15,-35-17 0,35 0-1,1 0 1,-1-17-16</inkml:trace>
  <inkml:trace contextRef="#ctx0" brushRef="#br0" timeOffset="-22910.15">5009 15734 0,'-17'0'16</inkml:trace>
  <inkml:trace contextRef="#ctx0" brushRef="#br0" timeOffset="-22815.08">4974 15734 0</inkml:trace>
  <inkml:trace contextRef="#ctx0" brushRef="#br0" timeOffset="-22771.05">5009 15734 0,'53'0'16</inkml:trace>
  <inkml:trace contextRef="#ctx0" brushRef="#br0" timeOffset="-22743.03">5168 15734 0,'18'0'0</inkml:trace>
  <inkml:trace contextRef="#ctx0" brushRef="#br0" timeOffset="-22625.94">5327 15752 0,'247'0'63,"-194"0"-63,0 0 16,-724-18-16,1412 53 15,-653-35 1,-70 0-16</inkml:trace>
  <inkml:trace contextRef="#ctx0" brushRef="#br0" timeOffset="-22550.89">5962 15787 0,'106'0'31,"-53"17"-15,-1006-87-16,1941 140 16</inkml:trace>
  <inkml:trace contextRef="#ctx0" brushRef="#br0" timeOffset="-22500.86">6279 15822 0,'36'0'15</inkml:trace>
  <inkml:trace contextRef="#ctx0" brushRef="#br0" timeOffset="-22392.78">6403 15840 0,'53'0'15,"-36"0"1,19 17 0,-1218-122-1,2399 210-15,-1199-105 0,17 0 16</inkml:trace>
  <inkml:trace contextRef="#ctx0" brushRef="#br0" timeOffset="-22349.75">6650 15857 0,'17'0'16</inkml:trace>
  <inkml:trace contextRef="#ctx0" brushRef="#br0" timeOffset="-22325.73">6720 15857 0,'18'0'0</inkml:trace>
  <inkml:trace contextRef="#ctx0" brushRef="#br0" timeOffset="-22256.68">6791 15857 0</inkml:trace>
  <inkml:trace contextRef="#ctx0" brushRef="#br0" timeOffset="-22077.56">6826 15857 0,'18'0'32,"-900"-70"-1,1199 105-15,-193-17-1,123-1 1,-177-17-1,1 0 1,-36 0 0</inkml:trace>
  <inkml:trace contextRef="#ctx0" brushRef="#br0" timeOffset="-19395.57">7514 16051 0,'18'0'16,"-1"0"-16,54 18 15,0-18 1,17 18 15,18-1-15,-1-17-1,-34 0 1,17 18 0,18-18-1,-53 0-15</inkml:trace>
  <inkml:trace contextRef="#ctx0" brushRef="#br0" timeOffset="-19030.31">8431 16122 0,'53'18'16,"71"-18"15,-71 0-31,-283-18 0,530 36 16,-247-18 0,-18 0-1,18 0 1,18 0-1,-18 0 17,-18 0-17,18 0 1,-18 0 0,1 0-1,-19 0 1,-52 0 15,53 0 16</inkml:trace>
  <inkml:trace contextRef="#ctx0" brushRef="#br0" timeOffset="-18275.78">10037 16369 0,'0'18'0,"17"-18"16,89 0 0</inkml:trace>
  <inkml:trace contextRef="#ctx0" brushRef="#br0" timeOffset="-17734.39">10407 16404 0,'176'18'16,"-87"-18"0,-54 0-1,-335-18-15,723 53 16,-335-35 0,-52 0-16,52 18 15,35-18 1,-34 18-1,16-1 1,-34-17 0,-53 0-16,52 18 15,1-18 1,17 18 0,71-1 30,-124-17-30,36 0-16,-19 18 31,-16-18-15,-19 0 0,1 0-1</inkml:trace>
  <inkml:trace contextRef="#ctx0" brushRef="#br0" timeOffset="-16982.86">12947 16510 0</inkml:trace>
  <inkml:trace contextRef="#ctx0" brushRef="#br0" timeOffset="-16925.82">12912 16510 0,'0'18'32</inkml:trace>
  <inkml:trace contextRef="#ctx0" brushRef="#br0" timeOffset="-16614.59">13106 16563 0,'141'18'16,"-35"-1"0,88 1-1,-18-1 1,-17 1 0,-89-18-1,19 0 1,-54 0-1,-18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7:34:34.32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1076 0,'-18'0'94,"1"0"-94,-1 0 16,1 0-16,-19 0 15,19 0-15,-1 0 16,-17 0-1,-18 0 17,18 0-1,35 35-15,-36 1-1,36 16 1,0 1-1,18 18 1,-18 17 0,53 141 31,-36-158-47,-17-36 0,18 36 15,-18 35 1,0-36 15,18-35-15,-1 36-1,-17 0 1,18-19 0,0-16-1,-18 17 1,17-36-1,19 1 1,16 0 0,1-18-1,159-36 32,-194 36-47,52-17 16,-52-1 15,-18 0-15,18 1-16</inkml:trace>
  <inkml:trace contextRef="#ctx0" brushRef="#br0" timeOffset="3529.5">6632 1041 0,'0'17'125,"0"1"-125,0 0 15,0 70 1,0-53 0,0 18-1,0 0 1,0 0-1,0-36 1,0 1 0</inkml:trace>
  <inkml:trace contextRef="#ctx0" brushRef="#br0" timeOffset="5195.68">6844 1746 0,'0'18'63,"0"0"-63,0-1 0,0 18 15,0-17-15,-18 35 16,-17 35 0,17-35 15,-17 0-16,35-18 1,0-52 31,18 17-31,-1 0-1,36 0 1,18 0-1,35-18 32,-71 0-47,0 1 16,-35-19 0,0 19 15,0-1-16,-17 1 1,-1-1 0,0 36-1,18-1-15,0 1 16,-17 35 0,17 17-1,0-17 1</inkml:trace>
  <inkml:trace contextRef="#ctx0" brushRef="#br0" timeOffset="6210.41">7937 1041 0,'0'-18'15,"0"36"17,-17-1-17,-1 1 1,-52 123 15,52-123-15,0 17-16,-17 0 15,17 36 1,-17-36 0,70-35 15,-17-18-15,53 18-1,-1-17 1,-17 17-1,0 0 1,0 0 0,0-18-1,-35 18 1,-18-70 31,0 52-32,0 0 1,-18 18 0,0 18-1,1 0 1,-1 35 0,0-1-1,1 54 1,17 0-1</inkml:trace>
  <inkml:trace contextRef="#ctx0" brushRef="#br0" timeOffset="6527.64">7955 1870 0,'0'17'0,"0"1"31,0 0-31,0-1 15,0 36 1,0-18 0,0 18-1,0-35 1,0 0-16</inkml:trace>
  <inkml:trace contextRef="#ctx0" brushRef="#br0" timeOffset="7326.2">8537 882 0,'35'-18'16,"36"18"0,35 0-1,0 0 1,-53 0 0,-36 0-16,19 0 15,-36 18 1,0 35 15,-18 123 0,0-105-15,1 35 0,17 17-1,0 1 1,0-54-1,0 54 1,0-36 0,0-35-1,0-18 1,-36-17 0,1 17-1,0-35 1</inkml:trace>
  <inkml:trace contextRef="#ctx0" brushRef="#br0" timeOffset="8658.15">9913 917 0,'-35'0'16,"17"0"-1,-123-17 16,88-1-15,35 18 0,1 0-1,-1 0 1,18 35 0,-17 36-1,-1-18 1,18 35-1,0 35 1,0 1 15,0-36-15,18-53-16,-18 53 16,0 36-1,0-36 1,0 18 31,0-88-32,52-18 1,-16 0 0,34 17-1,36-17 1,18 18-1,-54-18 1,-52 0-16,35 0 31,-18 0-15</inkml:trace>
  <inkml:trace contextRef="#ctx0" brushRef="#br0" timeOffset="9439.7">8943 1993 0,'-18'0'16,"1"0"-1,-19 0 17,19 18-32,-1-18 15,0 0 1,-17 0-1,18 0 17,34 0 30,1 0-62</inkml:trace>
  <inkml:trace contextRef="#ctx0" brushRef="#br0" timeOffset="36063.71">10248 988 0,'0'-18'15,"0"0"17,18 18-17,-1-17-15,1 17 16,-18 17 31,0 1-47,0 35 31,0 0-31,0 106 47,0-142-31,0 1-16,0 0 15,-18 17 1</inkml:trace>
  <inkml:trace contextRef="#ctx0" brushRef="#br0" timeOffset="36379.93">10636 917 0,'0'0'0,"0"18"47,0-1-47,0 72 32,0-36-17,-17 0 1,17 17-1,0-17 1,0-18 0</inkml:trace>
  <inkml:trace contextRef="#ctx0" brushRef="#br0" timeOffset="36846.26">10971 900 0,'-17'17'47,"-19"36"-32,-34 18 1,52-36 0,18 36-1,18-19 1,52-16 0,-34-19-1,-1-17-15,-17-17 16,17-19-1,18-16 1,-36-37 0,-17 19-1,0-18 1,-35 17 31,18 71-32</inkml:trace>
  <inkml:trace contextRef="#ctx0" brushRef="#br0" timeOffset="37212.53">11536 882 0,'-35'18'16,"-18"17"-16,-18 35 15,53-17 1,1-35-16,17 17 31,123 36 0,-70-71-15,0 0 0,0-35-1,-18-36 1,-35 0 0,0 36-1,0 0-15,-53 0 16,-17-1-1</inkml:trace>
  <inkml:trace contextRef="#ctx0" brushRef="#br0" timeOffset="49375.17">10530 1799 0,'0'18'94,"0"-1"-79,0 1 1,0 17 0,-17 1-1,-1 34 1,0-17 0,18 0-1,0-18 1,0-17-1,18-18-15</inkml:trace>
  <inkml:trace contextRef="#ctx0" brushRef="#br0" timeOffset="49924.57">10848 1834 0,'0'18'32,"-18"0"-1,1-18-31,-1 17 0,-17 36 16,35 18-1,0-36 1,0 18-1,53-35 17,17-1-17,-17-17 1,0-35 0,-35 0-1,-1-18 1,-17 18-1,0 17-15,-17-35 16,-19 18 0,-69-1 31</inkml:trace>
  <inkml:trace contextRef="#ctx0" brushRef="#br0" timeOffset="50445.93">11236 1746 0,'-18'0'15,"18"18"-15,-53 52 47,53-34-47,0 17 16,0-18-1,36 18 1,17-36 0,0-17 15,-18 0-15,-35-17-1,0-36 1,0 0-1,-18 0 1,1 18 0,-19 0-1,36 17 1,-17 18 15</inkml:trace>
  <inkml:trace contextRef="#ctx0" brushRef="#br0" timeOffset="50717.13">11783 1640 0,'17'-17'15,"-34"34"1,17 1-1,-18-18 1,-35 71 0,18-1-1,17 18 1,18-35 0,-17-17-16,17 69 46</inkml:trace>
  <inkml:trace contextRef="#ctx0" brushRef="#br0" timeOffset="58906.95">12682 882 0,'-17'-18'62,"-1"18"-62,0 0 16,-17 18-16,0 0 16,-18 34 15,18 1-15,17 36-1,89-1 32,-54-88-47,71 0 16,-35-35-1,-17 17-15,-1-17 16,18-54 0,-53 1-1,-18-18 1,-17 89-1,-36 17 1,1 0 0,52 17 15,18 1-31</inkml:trace>
  <inkml:trace contextRef="#ctx0" brushRef="#br0" timeOffset="59356.27">13123 794 0,'-17'0'31,"-1"17"-31,-17-17 16,-18 53-1,18 0 1,35-18 0,0-17-1,17 35 1,54 0 0,52-35-1,-17-1 1,-71-34-1,1-89 17,-54 53-17,-17 18 1,-36-18 0,18 35-1,0 18 1</inkml:trace>
  <inkml:trace contextRef="#ctx0" brushRef="#br0" timeOffset="59822.6">13670 758 0,'-35'-17'31,"0"34"-15,-1 19-1,1-1 1,17 18-1,18-18 1,71 18 0,-1-18-1,19-17 17,-54-18-17,-17 0-15,-18-18 16,0-17-1,0-35 1,-71-36 0,18 35 15,71 54-15,105-1-1,-70 0 1</inkml:trace>
  <inkml:trace contextRef="#ctx0" brushRef="#br0" timeOffset="60051.76">14093 617 0,'36'-17'16,"-72"34"-16,89-34 47,-70 34-32,-1 36 1,-17 18-1,17 17 1,18 18 0,-17-36-1,17 89 17</inkml:trace>
  <inkml:trace contextRef="#ctx0" brushRef="#br0" timeOffset="65699.77">12823 1729 0,'0'-18'0,"0"0"47,-17 18-32,-1 0 1,-70 36 31,35-19-47,-17 36 16,34-18-1,36 36 1,0-18-1,71-18 17,-18-35-17,-18 0-15,36 0 16,-1-17 0,-17-19-1,-18-34 1,-35 34-1,0-34 1,-35 17 0,-53 0 31,88 71-16</inkml:trace>
  <inkml:trace contextRef="#ctx0" brushRef="#br0" timeOffset="66050.03">13141 1570 0,'0'-18'15,"18"36"32,-18-1-47,0 19 16,0-1-16,0 18 15,0 35 17,0-17-17,0-18 1,0-36-16,0 19 16,17-1-1</inkml:trace>
  <inkml:trace contextRef="#ctx0" brushRef="#br0" timeOffset="66366.25">13476 1605 0,'0'0'0,"18"-18"0,-18 1 15,0-1-15,0 1 16,0 34 15,0 18-15,0 18 0,0 36-1,0-36 1,0 17-1,0-17 1,35-18 0</inkml:trace>
  <inkml:trace contextRef="#ctx0" brushRef="#br0" timeOffset="66799.56">13899 1552 0,'0'0'0,"0"-17"31,-35 17-15,-18 35-1,0 18 1,18 35-1,35-35 1,0-35-16,35 34 16,36 1-1,17-17 1,-35-54 0,-18 0-1,-17-123 32,-36 88-31,-17 0-1,17 36 1,-17-19 0,35 19-16</inkml:trace>
  <inkml:trace contextRef="#ctx0" brushRef="#br0" timeOffset="67948.37">14534 600 0,'71'0'15,"-53"0"1,70 0-1,0 0 1,0 0 0,-53 0-1,-17 17 1,-18 1 0,0 35-1,18 17 1,-18 36-1,0 0 1,17-53-16,-17 53 16,36 352 31,-36-246-32,0-159 1,0 18-1,0 17 1,0-53 0,0 0-1,-18-35 1,-35 0 0,-17 0-1,-36 0 1</inkml:trace>
  <inkml:trace contextRef="#ctx0" brushRef="#br0" timeOffset="69987.82">9842 970 0,'0'-18'94,"-17"18"-78,-1-17-1,1-1 1,-1 18 0,0 0-1,-17-17 1,0 17-1,-1 0 1,-16 17 15,34-17-31,0 18 16,1-1 0,-19 19-1,19 34 1,-1-34-1,0 52 1,18-18 0,0 19-1,0-19 1,0 36 15,18 0-15,-18 0-1,35-1 1,-35-34 0,36 123 31,-36-159-47,0 1 15,0-19-15,0 36 16,0-18-1,0 1 1,17-19 0,1 19-1,17-19 1,18-17 0,53 0 15,-36 0-16,72-17 1,-54-1 0,-18 0-1,-52 1 32</inkml:trace>
  <inkml:trace contextRef="#ctx0" brushRef="#br0" timeOffset="98742.26">10142 441 0,'-17'0'63,"-1"0"-48,-70 35 16,35-35-15,35 18-16,1 0 16,-19-1-1,36 18 1,0-17 0,0 0-1,18-18 1,17 0-1,54 0 1,-37 0 0,-16-18-1,-19 18 1</inkml:trace>
  <inkml:trace contextRef="#ctx0" brushRef="#br0" timeOffset="100114.24">12929 317 0,'0'-17'32,"0"-1"-17,0 1 16,-17 17-31,17-18 16,-18 36 62,18-1-78,0 1 16,-18-18-16,18 35 15,0-17 1,0 17 15,0-17-15,0 17 15,0-17 0</inkml:trace>
  <inkml:trace contextRef="#ctx0" brushRef="#br0" timeOffset="102261.76">12894 317 0,'18'0'31,"-18"-17"1,0 34 46,0 1-63,0 0 1,0-1-16,0 19 31,-18-1-15,18-17-1,0-1 1,-18-17 0,1 18-1,34-18 17,-17-18 46</inkml:trace>
  <inkml:trace contextRef="#ctx0" brushRef="#br0" timeOffset="103661.76">10760 2469 0,'0'-17'63,"-18"17"93,0 0-141,1 0 1,-18 35 15,17-17-31,-17 17 32,17 18-32,18-35 31,0-1-16,18 1 1,35-18 0,-36 0-1,18-18 1,-17-17 0,-18 0-1,0-1 1,0 1-1,0 53 48,0 17-47,0 18-1,0-18 1,18 36-1,-1-18 1,-17-18 0,0 0-1,18-17 1,0-18 0</inkml:trace>
  <inkml:trace contextRef="#ctx0" brushRef="#br0" timeOffset="104976.69">13141 2399 0</inkml:trace>
  <inkml:trace contextRef="#ctx0" brushRef="#br0" timeOffset="105743.24">13141 2399 0,'-18'0'297,"1"0"-281,-1 0-1,0 0-15,-17 0 16,0 35-1,0-17 1,-1 17 0,19 0-1,-1 18 1,18-35 0,18 0-1,17-18 1,35 0-1,-34 0 17,-19 0-32,-17-18 15,0-17 17,-17 35-17,-19 0 1,1 0-1,0 0 1</inkml:trace>
  <inkml:trace contextRef="#ctx0" brushRef="#br0" timeOffset="107798.7">16140 1358 0,'17'0'16,"1"0"-16,17 0 16,53 18-1,53-18 17</inkml:trace>
  <inkml:trace contextRef="#ctx0" brushRef="#br0" timeOffset="108089.91">16175 1640 0,'35'0'16,"71"36"15,-53-36-15,-35 0-16,52 17 15</inkml:trace>
  <inkml:trace contextRef="#ctx0" brushRef="#br0" timeOffset="111204.12">18697 617 0,'-17'0'0,"-1"0"16,0 0-16,-35-17 16,0 17-1,18 0 1,0-18 0,17 18 15,-17 35 0,17-35-31,1 36 16,-1-1-1,-17 18 1,0 35 0,-18 18-1,17-18 1,-17 36-1,18 17 1,0 17 0,17-69-1,1-37-15,-1 37 16,0 52 15,-17-35-15,17-36-1,-17 107 32,35-142-47,0-18 16,18 1 0,52 17-1,18 1 1,54-19-1,-54 1 1,53 0 0,-18-1-1,-52-17 1,-36 0 15,-35-17-15</inkml:trace>
  <inkml:trace contextRef="#ctx0" brushRef="#br0" timeOffset="112185.82">19438 582 0,'-18'0'47,"-17"18"-31,-35-1-1,-1 1 1,71 0-16,-35-1 16,17 1-1,18 17 1,0-17 0,53-1 15,-18 1-16,1 0 1,-19-1 0,1 1-1,-18 0-15,17 17 16,-34 35 15,-1-52-15,-17 0-1,-18-18 1,18 0 0,-18 0-1,18-18 1,-1 18 0,19-18-1</inkml:trace>
  <inkml:trace contextRef="#ctx0" brushRef="#br0" timeOffset="112952.37">19597 882 0,'-18'0'16,"18"18"-16,-35-1 15,17 18 16,1 18-15,17-17 0,0-1-1,53 0 1,-18-17 0,18-36-1,-36 18 1,19-106 31,-36 53-47,0 18 15,0 18-15,0-19 16,0 19 0</inkml:trace>
  <inkml:trace contextRef="#ctx0" brushRef="#br0" timeOffset="113301.61">19773 1217 0,'-17'35'15,"-1"-35"1,-35 36 0,53-19-16</inkml:trace>
  <inkml:trace contextRef="#ctx0" brushRef="#br0" timeOffset="113767.94">20055 988 0,'18'0'16,"-36"17"31,1 1-47,-1 0 15,0 35 1,1 0-1,17-1 1,17-16 0,107-19 31,-106-34-47,-1-1 15,-17 0-15,0-17 16,18-35 15,-18 17-15,-35 0-1,-1 17-15</inkml:trace>
  <inkml:trace contextRef="#ctx0" brushRef="#br0" timeOffset="114251.29">19667 423 0,'0'-17'0,"-17"17"63,17 17-48,-36 19 1,1-1 15,18 0-15,17-17-16</inkml:trace>
  <inkml:trace contextRef="#ctx0" brushRef="#br0" timeOffset="115810.4">22084 952 0,'18'-17'16,"-18"-1"-1,0 1 1,-18 17 15,0 0-31,-88 0 32,89 17-17,-1 1 1,18-1-1,0 36 1,18-17 0,-1-1-1,1 0 1,17 1 0,-17-19-1,-53 1 1,-1-1-1,-17 1 17,1-18-17,-1-18 1,17-34 15</inkml:trace>
  <inkml:trace contextRef="#ctx0" brushRef="#br0" timeOffset="116085.59">22278 617 0,'18'-17'15,"-1"17"-15,-17-18 16,0 36 31,0-1-31,-17 107 15,-1-89-16</inkml:trace>
  <inkml:trace contextRef="#ctx0" brushRef="#br0" timeOffset="116610.97">22366 1199 0,'0'-17'0,"-18"17"15,-105 0 16,70 0-15,18 17 0,0 19-1,35-19 1,0 19 0,52-19-1,1 1 1,-35-18-16,35 0 15,17-18 1,-17-17 0,-17-18 15,-36 18-15,-18 0-1,-17 17 1,-18 18-1</inkml:trace>
  <inkml:trace contextRef="#ctx0" brushRef="#br0" timeOffset="116873.15">22507 1446 0,'-17'0'16,"17"18"-1,-18 0 1,0-1-16,18 19 15,-17-1 1</inkml:trace>
  <inkml:trace contextRef="#ctx0" brushRef="#br0" timeOffset="117137.34">22807 1199 0,'0'-17'16,"0"-1"0,0 36-1,0-1 1,0 1-1,0 17 1,0 54 15</inkml:trace>
  <inkml:trace contextRef="#ctx0" brushRef="#br0" timeOffset="117981.94">23477 758 0,'53'0'16,"0"0"-1,-35 18 1,-18 0 0,0-1-1,-35 142 17,17-71-17,0-17 1,-52 70-1,17 18 1,-18-1 0,36-52-1,-18 53 1,18-18 15,35 0-15,0-70-1,-18-36-15,18 53 16,-18 18 0,1-35-1,-1-1 1,-123-34 31,88-36-32,18 0-15,-71-18 16</inkml:trace>
  <inkml:trace contextRef="#ctx0" brushRef="#br0" timeOffset="119007.67">19367 1905 0,'0'-18'16,"0"-17"0,-17 17-1,-18 18 1,-1 0-16,-34 0 16,-36 18-1,0 17 1,36 36 31,70-53-47,17-1 15,18 1-15,54 35 16,-36-36 15,-36-17-31,18 18 16,-35 17-1,0 1 1,-52-19 0,-1 1-1,-36-1 1,1-17 0,35 0-1,18-35 1,35 18-1,0-1-15</inkml:trace>
  <inkml:trace contextRef="#ctx0" brushRef="#br0" timeOffset="119312.89">19579 1605 0,'0'18'47,"0"-1"-16,0 1-31,0 35 16,0-18-1</inkml:trace>
  <inkml:trace contextRef="#ctx0" brushRef="#br0" timeOffset="119579.08">19526 2134 0,'-17'18'16,"-19"0"-16,-52 140 47,88-140-32,0 0-15,-18 35 16,18-36-16</inkml:trace>
  <inkml:trace contextRef="#ctx0" brushRef="#br0" timeOffset="120178.5">19632 2699 0,'-35'17'31,"-36"-17"-15,1 18 0,34 0-1,19-18-15,-19 17 16,36 19 0,0-19-16</inkml:trace>
  <inkml:trace contextRef="#ctx0" brushRef="#br0" timeOffset="120605.81">19950 2293 0,'0'-18'15,"-18"18"1,0 18 0,1 0-1,-19 35 1,36 17 0,36-17-1,17-35 1,35-1-1,-18-17 1,-52-35 0,-18 17-1,0-52 1,-18-1 0,-17 18-1,-36 18 16</inkml:trace>
  <inkml:trace contextRef="#ctx0" brushRef="#br0" timeOffset="121210.23">21414 2152 0,'17'-18'16,"-34"18"15,-1 0-31,-17 0 16,-54 18-1,19 0 1,35 17 0,35 0-1,0-17-15,17 17 16,54 18 0,-18 0-1,-36-18 16,-17-17-15,-105 17 15,69-35-15,-17 0 0,36 0-16,-19 0 15,19-18 1,17 1-16</inkml:trace>
  <inkml:trace contextRef="#ctx0" brushRef="#br0" timeOffset="121526.46">21766 1870 0,'18'-36'47,"-18"19"-32,0 34 1,0 1-1,0 0 1,-18 35 0,-17 0-1,35-18 1</inkml:trace>
  <inkml:trace contextRef="#ctx0" brushRef="#br0" timeOffset="122159.91">21678 2311 0,'0'17'32,"0"1"-1,-17-18-31,-1 53 31,0 0-15,1 0-1,17-18 1,0 0 0</inkml:trace>
  <inkml:trace contextRef="#ctx0" brushRef="#br0" timeOffset="122524.17">21960 2328 0,'18'0'0</inkml:trace>
  <inkml:trace contextRef="#ctx0" brushRef="#br0" timeOffset="122875.42">21713 2593 0,'0'18'16,"-17"-18"-16,-1 17 15,-17 18 1,0 18-1,17-17 17</inkml:trace>
  <inkml:trace contextRef="#ctx0" brushRef="#br0" timeOffset="123175.63">22049 2346 0,'0'-18'15,"-18"36"1,0-18-16,18 18 15,-35 35 17,35 17-17,0 1 1,0-18 0,0-18-16</inkml:trace>
  <inkml:trace contextRef="#ctx0" brushRef="#br0" timeOffset="125006.93">5592 3810 0,'0'-18'46,"0"1"1,-18 17-31,0 0-16,1 0 16,-19 0-1,-34 17 1,-18 1-1,52 0 1,19 17 0,17 0-1,17 0 1,19-17 0,-1-18-16,0 18 15,18 17 1,-35 53 31,-36-88-32,-17 35 1,-36-17 0,-17 17-1,17-17 1,19-18-1,16 0 1,36-18 0</inkml:trace>
  <inkml:trace contextRef="#ctx0" brushRef="#br0" timeOffset="125506.29">5697 4075 0,'0'0'0,"-17"17"16,-1 1 0,-17 17-1,17 18 1,18 0 0,0-35-1,0-1-15,18 1 16,35-18-1,-18 0 1,-17-106 31,-18 88-31,0-35-1,-36 1 1,19-1-1,-19 35 1,19 18 0,17 18-1</inkml:trace>
  <inkml:trace contextRef="#ctx0" brushRef="#br0" timeOffset="125929.59">6050 4075 0,'-18'0'0,"18"17"16,-35 18-1,0 18 1,35-35-16,0 0 16,0 17-1,18 0 1,34-35 0,-16-17-1,-19 17 1,1-53-1,-18 0 1,0 0 0,-35 18 15,-36 35 0</inkml:trace>
  <inkml:trace contextRef="#ctx0" brushRef="#br0" timeOffset="126122.73">5821 4374 0,'0'36'16,"-18"-19"-16,-17 19 15,35-1 1,0-17 0</inkml:trace>
  <inkml:trace contextRef="#ctx0" brushRef="#br0" timeOffset="126538.02">5874 3475 0,'0'-35'16,"-18"-1"15,18 54-15,-18 17-1,1 18 1,-1 35 0</inkml:trace>
  <inkml:trace contextRef="#ctx0" brushRef="#br0" timeOffset="126954.32">6703 4127 0,'17'18'0,"1"-18"0,35 0 15,18 0 1,-1 0 15,1 0-15</inkml:trace>
  <inkml:trace contextRef="#ctx0" brushRef="#br0" timeOffset="127221.51">6773 4392 0,'18'0'0,"-18"18"16,18-18-1,52 0 1,18 0-1,-35 0-15</inkml:trace>
  <inkml:trace contextRef="#ctx0" brushRef="#br0" timeOffset="142572.42">8237 3757 0,'0'-18'15,"0"1"17,-17 17-17,17 17 1,0 1 0,0 0-1,0 17 1,0 141 15,0-105-15,-18-1-1,18-17 1,0-17 0,0-19-16,0 1 15</inkml:trace>
  <inkml:trace contextRef="#ctx0" brushRef="#br0" timeOffset="142923.67">8431 4110 0,'0'17'31,"-17"-34"47,17-1-47</inkml:trace>
  <inkml:trace contextRef="#ctx0" brushRef="#br0" timeOffset="143815.29">8996 3775 0,'0'-18'16,"0"0"-1,-53-17 32,35 35-47,-52 0 16,17 18-1,-35 35 1,-1 35 0,54 0-1,35-35 1,0 35 15,35-17-15,18-36-1,0-17 1,-35-18-16,17 0 16,18 0-1,0-18 1</inkml:trace>
  <inkml:trace contextRef="#ctx0" brushRef="#br0" timeOffset="146235.01">9507 3986 0,'18'0'62,"0"18"-46,-1-18-16,19 0 0,16 0 15,37 0 1,-19 0 0,-52 0-16,123 0 46,-123 0-30</inkml:trace>
  <inkml:trace contextRef="#ctx0" brushRef="#br0" timeOffset="146518.23">9790 3863 0,'0'-18'16,"0"36"31,0 0-32,0 17-15,0 124 47,0-107-31,0-16-16,17 17 15,-17 17 1</inkml:trace>
  <inkml:trace contextRef="#ctx0" brushRef="#br0" timeOffset="147084.63">10089 3739 0,'-35'-35'16,"-159"-18"31,106 71-32,0 17 1,52 0-16,-34 36 16,-1 52-1,71 19 1,18-19-1,17-52 1,53 17 0,36-53-1,-1-53 1,-34 1 0,34-36-1,-17-35 1,-36-36-1,-34-105 32,-72 176-31,1 0 0,-53 18-1,17 17 1,19 18-1</inkml:trace>
  <inkml:trace contextRef="#ctx0" brushRef="#br0" timeOffset="151283.6">10918 3792 0,'0'-17'16,"0"34"62,0 1-62,0 0-16,0 35 15,-17-1 1,-18 37 0,17-1-1,0-18 1,18-52 0,-17 0-16,17-1 15,0-34 16,35-1 16,0 18-47,18-18 32,-18 1-17,-17 17-15,17-18 16,1 0-1,-19 1 1,-17-18 0,0 17 15,0 36-15,0-1-1,-17 18 1,17-17-16,0 17 15,-18 18 1,18 36 31,0-72-47</inkml:trace>
  <inkml:trace contextRef="#ctx0" brushRef="#br0" timeOffset="151647.87">11377 4092 0,'0'18'32,"0"-36"-1,0 1-16,0-1 1,0 0 0,0 1-1</inkml:trace>
  <inkml:trace contextRef="#ctx0" brushRef="#br0" timeOffset="156940.63">11906 3757 0,'0'-18'16,"-17"1"15,-1 17-15,-17 0-1,-1 0 1,1 0-1,-18 35 1,36 18 0,-1 0-1,18-35 1,0-1-16,0 18 16,35 1-1,89-36 32,-89-18-31,0-17-1,1 0 1,-19-1 0,-17 1-1,0 17 1,0 36 31,0 17-32,0-17-15,0 35 16,0 35 0,0 0-1,0 0 1,18 36 31,-36-124-32,-17 18 1,17-1 0,-17-17-1,35-17-15</inkml:trace>
  <inkml:trace contextRef="#ctx0" brushRef="#br0" timeOffset="157491.03">12647 4039 0,'-18'0'15,"18"18"32,18-18-16,35 0-15,0 0 0,17 0-1,-34 0 1,-19 0-1,1 0 1,-18 18 0</inkml:trace>
  <inkml:trace contextRef="#ctx0" brushRef="#br0" timeOffset="157840.26">12665 4269 0,'0'17'15,"17"-17"1,1 0-16,0 0 16,52 18-1,1-18 1,-1 0 0,-34 0-1,16 18 1</inkml:trace>
  <inkml:trace contextRef="#ctx0" brushRef="#br0" timeOffset="159504.46">5221 5027 0,'-18'0'31,"1"18"-31,-1-18 16,-35 17-1,-17 19 1,17-19-1,18 19 1,35-1 0,52 18 15,-16-53-15,-19 17-16,19-17 15,-1 18 1,-17 0-1,-18-1 1,0 1 0,-36 0-1,-34-18 17,34 17-17,-34-17 1,-1 0-1,36-17 1</inkml:trace>
  <inkml:trace contextRef="#ctx0" brushRef="#br0" timeOffset="159921.75">5380 5256 0,'0'18'62,"-18"-18"-62,1 18 16,-1 17 0,18 0-1,0 18 1,0-35 0</inkml:trace>
  <inkml:trace contextRef="#ctx0" brushRef="#br0" timeOffset="160170.93">5433 5503 0,'0'18'0,"-18"0"15,0-1 1,-17 19 0,35-1-1,-17-18 1</inkml:trace>
  <inkml:trace contextRef="#ctx0" brushRef="#br0" timeOffset="160470.14">5644 5274 0,'0'18'31,"0"17"-15,0-17-1,0 34 1,0 1 0,0 0 15,18-35-16</inkml:trace>
  <inkml:trace contextRef="#ctx0" brushRef="#br0" timeOffset="161053.56">5680 5327 0,'0'18'15,"-18"17"1,0-35-16,18 53 15,0 53 32,36-89-47,-1 1 16,0-36 0,-17-17 15,-18-18-16,0 18 1,0-36 0,-53 1-1,18 34 1,17 19 0,0 17-16</inkml:trace>
  <inkml:trace contextRef="#ctx0" brushRef="#br0" timeOffset="161985.22">5362 5309 0,'0'18'0,"0"0"16,0-1 0,0 1-16,0 17 15,0 0 1,0 54 31,0-72-32</inkml:trace>
  <inkml:trace contextRef="#ctx0" brushRef="#br0" timeOffset="162418.53">5415 4798 0,'-18'0'62,"18"17"-62,-17-17 16,17 18-16,0 0 16,-18 35-1,18 0 1,0-36 0</inkml:trace>
  <inkml:trace contextRef="#ctx0" brushRef="#br0" timeOffset="163601.37">6738 5309 0,'0'18'16,"18"-18"31,17 0-32,141 0 17,-140 0-17,34-18 1,-35 18-1,-17 0-15</inkml:trace>
  <inkml:trace contextRef="#ctx0" brushRef="#br0" timeOffset="163917.59">6897 5556 0,'35'18'31,"0"-18"-16,-17 0-15,17 0 16,36-18 0,-36 18-1,-17 0 1</inkml:trace>
  <inkml:trace contextRef="#ctx0" brushRef="#br0" timeOffset="167597.21">8396 5098 0,'-18'0'47,"18"17"-16,-17 1-31,17 0 16,-53 34-1,35 19 1,1-36 0,-1 1-1,18-19 1,0 1-1,18-18 79,-1 0-94,1 0 16,35-18-1,0 18 1,-18-17 0,-17-1-1,-18 0 1,0 1 0,0-1-1,0 0 1,0 36-1,0 0 1,-36 17 0,19 53 31,17-53-32,0-17-15,0 17 16,0 1-1</inkml:trace>
  <inkml:trace contextRef="#ctx0" brushRef="#br0" timeOffset="167952.46">8696 5345 0,'0'17'15,"0"-34"64,0-1-48</inkml:trace>
  <inkml:trace contextRef="#ctx0" brushRef="#br0" timeOffset="170960.6">9243 5151 0,'0'-18'15,"-18"18"1,0 0-1,-17 0 32,0 18-47,0 17 16,17-18 0,0 36-1,18-17 1,18 17 15,17-36-15,-17 1-16,17-18 15,18 0 1,18 0 0,-18-18-1,-36 18 1,1-17-16</inkml:trace>
  <inkml:trace contextRef="#ctx0" brushRef="#br0" timeOffset="171283.83">9772 5239 0,'18'0'16,"-1"0"-1,18 0 1,36 0-1,-36 0 1,54-18 0,16 18 15</inkml:trace>
  <inkml:trace contextRef="#ctx0" brushRef="#br0" timeOffset="171566.03">9931 5115 0,'0'18'62,"0"0"-62,0-1 16,0 1-16,0 35 15,0 88 32,17-124-31</inkml:trace>
  <inkml:trace contextRef="#ctx0" brushRef="#br0" timeOffset="172144.45">10178 4957 0,'-53'-18'15,"17"18"-15,-87 0 16,-142 123 31,230-105-47,17 17 15,1 18 1,17 53 0,35-18-1,18-35 1,35 18 0,18-36-1,0-35 1,-36-18-1,-34 1-15,34-19 16,18-34 0,-35-1-1,-35-35 1,-18 54 0,-88-107 30,70 159-30,-17-18 0,17 18-16,1 0 15,-19 0-15</inkml:trace>
  <inkml:trace contextRef="#ctx0" brushRef="#br0" timeOffset="174495.11">11060 5027 0,'-18'0'47,"0"0"-31,1 0-16,-19 18 16,1 17-1,0 0 1,35 1-1,-18-19 1,36 18 0,35-17 15,0-18-15,-18-18-1,-17 18-15,52-52 31,-70 16-15,0 1 0,0 17-1,0 1 1,0 34 31,0 1-47,0 17 15,35 36 1,-17-1 0,0 1 15,-1-36-15,-17 0-1,-17 1 1,-89-19 31,88 1-47,1-18 0</inkml:trace>
  <inkml:trace contextRef="#ctx0" brushRef="#br0" timeOffset="175279.67">12647 5115 0,'18'0'31,"-1"0"-15,19 0-1,34 0 1,1 0 0,-1 0 15</inkml:trace>
  <inkml:trace contextRef="#ctx0" brushRef="#br0" timeOffset="175544.86">12735 5327 0,'53'0'16,"-18"18"0,1-18-16,17 0 15,52 0 1</inkml:trace>
  <inkml:trace contextRef="#ctx0" brushRef="#br0" timeOffset="176837.78">5080 6191 0,'0'-17'31,"-18"17"-31,-17 0 16,-35 17-1,-19 19 1,19 34 31,70-52-47,0 17 15,17-17 1,19-1-16,-1 1 31,18 0-15,-18 17-1,-35-18 1,0 1 0,-17 0-1,-54-1 1,0 19 0,36-36-1,-18 17 1</inkml:trace>
  <inkml:trace contextRef="#ctx0" brushRef="#br0" timeOffset="177320.12">5098 6491 0,'0'18'15,"0"35"1,0-18-1,0-17 1,17-18-16,89 35 47,-88-53-31,17 1-1,-35-1 1,0-35-1,-18 0 1,-35 18 0,18 17-1,18 1-15,-19 17 16,1 0 0,35 35-1</inkml:trace>
  <inkml:trace contextRef="#ctx0" brushRef="#br0" timeOffset="178102.68">5362 6544 0,'0'-18'15,"0"1"17,0-1 108,0 0-124,0 1 31,0 34-16,0 1-15,0 0-16,0 17 15,18 36 1,-1-1 0,19-17-1,-19-18 1,1-17-1,0-18-15</inkml:trace>
  <inkml:trace contextRef="#ctx0" brushRef="#br0" timeOffset="178335.84">5380 6826 0,'-18'18'0,"1"-18"16,17 18 0,-36 17-1,36-18 1,0 1-16</inkml:trace>
  <inkml:trace contextRef="#ctx0" brushRef="#br0" timeOffset="178968.29">5151 5962 0,'0'-18'15,"-18"18"-15,0 0 16,18 18 31,0 0-31,0-1-16,0 36 15,0 18 16</inkml:trace>
  <inkml:trace contextRef="#ctx0" brushRef="#br0" timeOffset="179367.58">6191 6473 0,'0'-17'47,"18"17"-47,17 0 15,53-18 1,-35 18-1,35-17 1,-35 17 0</inkml:trace>
  <inkml:trace contextRef="#ctx0" brushRef="#br0" timeOffset="179634.77">6315 6667 0,'17'0'31,"19"0"-16,52-17 1,0-1 0,-53 18-16</inkml:trace>
  <inkml:trace contextRef="#ctx0" brushRef="#br0" timeOffset="183347.4">8520 6191 0,'0'18'47,"0"0"-32,0-1-15,-36 18 16,19 18-1,-1 36 1,0-37 0,-35 107 31,53-141-32,0-1 1,0 1-1</inkml:trace>
  <inkml:trace contextRef="#ctx0" brushRef="#br0" timeOffset="184607.3">8731 6562 0</inkml:trace>
  <inkml:trace contextRef="#ctx0" brushRef="#br0" timeOffset="185345.83">9631 6385 0,'-18'18'16,"36"-18"31,-1 0-32,1 0-15,53 0 16,17-18 0,-35 18 15,-36 0-31,19-17 15,-19 17-15</inkml:trace>
  <inkml:trace contextRef="#ctx0" brushRef="#br0" timeOffset="185612.01">9772 6209 0,'0'-18'16,"0"36"15,0 0-15,0-1-16,0 54 31,0-18-15,18 35-1,-1-18 1,1-34-16</inkml:trace>
  <inkml:trace contextRef="#ctx0" brushRef="#br0" timeOffset="186161.41">9895 6032 0,'-53'-17'15,"1"-1"-15,-37 18 31,54 0-31,-35 35 16,-36 36 0,18 35-1,52 35 1,36-53 0,265 194 30,-212-282-46,123 18 16,-70-53 0,35-18-1,-53-35 1,-17-36 0,-71 36-1,0-35 16,-53 34-15,-18 36 0,36 36-1,0 17-15,-18 0 16</inkml:trace>
  <inkml:trace contextRef="#ctx0" brushRef="#br0" timeOffset="190423.43">10795 6085 0,'0'-17'15,"0"34"63,0 1-62,-18 17 0,18 36-1,-35 17 1,17 18-1,1-53 1,-1 17 0,18-34 15,0-19-15,18-34-1,-1 17 1,72-71 15,-72 53-15,1 1-1,-18-1 1,0 1 0,0 34 15,0 1-16,0-1-15,0 19 16,-18 34 0,18-34-1,0-19 1,0 1 0,18 17-16</inkml:trace>
  <inkml:trace contextRef="#ctx0" brushRef="#br0" timeOffset="190716.64">11077 6438 0</inkml:trace>
  <inkml:trace contextRef="#ctx0" brushRef="#br0" timeOffset="191239.01">11571 6050 0,'-18'18'31,"1"-18"-31,-36 35 16,18 0 0,-89 195 31,124-177-47,0 17 15,18-52-15,17 17 16,36 0-1,-18-52 1,-1-1 0,-52-17 15,0-18-15,0 0-1,-52 18 1,16 35-1,-17-18 1,36 18-16</inkml:trace>
  <inkml:trace contextRef="#ctx0" brushRef="#br0" timeOffset="191722.36">12453 6244 0,'18'0'47,"-1"0"-47,1 0 16,0 0 0,-1 0-16,19 0 15,16 0 1,1 18-1,-17-18-15</inkml:trace>
  <inkml:trace contextRef="#ctx0" brushRef="#br0" timeOffset="191972.54">12471 6509 0,'0'17'16,"17"-17"-16,1 0 16,35 18-1,35-18 1,-35 0-1,18-18-15</inkml:trace>
  <inkml:trace contextRef="#ctx0" brushRef="#br0" timeOffset="193165.38">4886 7444 0,'-18'0'15,"1"0"1,-36 0-1,-18 17 1,-70 36 31,141-35-31,0-1-1,35 1 1,18 0-1,-17-18-15,16 17 16,1 19 0,-35-19-1,-18 1 1,0 0 0,-71-1-1,1 18 1,-36-17-1,18-18 1,53 18 0</inkml:trace>
  <inkml:trace contextRef="#ctx0" brushRef="#br0" timeOffset="193520.64">4974 7655 0,'0'18'0,"0"0"62,0-1-62,0 1 16,-17-18-1,17 35 1,0 0 0,-18 1-1,18-19-15</inkml:trace>
  <inkml:trace contextRef="#ctx0" brushRef="#br0" timeOffset="193773.82">5098 7902 0,'0'18'15,"0"17"1,-36 0 0,19 1-1,-1-1 1</inkml:trace>
  <inkml:trace contextRef="#ctx0" brushRef="#br0" timeOffset="194103.05">5292 7673 0,'0'18'62,"0"-1"-46,0 18 0,0 1-1,0-1 1,0-17-1,0-1-15</inkml:trace>
  <inkml:trace contextRef="#ctx0" brushRef="#br0" timeOffset="194508.34">4851 7197 0,'-18'0'47,"18"17"-16,0 1-15,-18 70 15</inkml:trace>
  <inkml:trace contextRef="#ctx0" brushRef="#br0" timeOffset="194918.63">6121 7585 0,'17'0'15,"1"0"1,0 0-16,17 0 15,0-18 1,53 18 0,-35 0-1,18-18 1,-54 18 0</inkml:trace>
  <inkml:trace contextRef="#ctx0" brushRef="#br0" timeOffset="195152.8">6244 7779 0,'18'0'16,"-1"0"-16,36 0 16,36 0-1,-72 0 1</inkml:trace>
  <inkml:trace contextRef="#ctx0" brushRef="#br0" timeOffset="199881.16">8502 7320 0,'-18'0'94,"18"-18"-63,-17 18-15,-1 0 15,18 18-15,-18 0-16,1-1 15,-19 36 1,1 18 0,-18-18-1,18-18 1,-18 0-1,53-17 1,0 0 15,18-18 16,17 0-31,0 0-1,1 0 1,-1 0 0,0-18-1,0 0 1,-35 1 0,18-1-1,0 0 1,-18 36 46,0 0-62,-18-1 16,18 1 0,-35 17-1,35 71 16,17-106-15,-17 18 0,18-18-1</inkml:trace>
  <inkml:trace contextRef="#ctx0" brushRef="#br0" timeOffset="200165.36">8696 7655 0</inkml:trace>
  <inkml:trace contextRef="#ctx0" brushRef="#br0" timeOffset="200945.91">9419 7567 0,'18'0'16,"-1"0"0,213-18 15,-142 18-15,-18 0-1,-52-17-15,35 17 16</inkml:trace>
  <inkml:trace contextRef="#ctx0" brushRef="#br0" timeOffset="201229.12">9648 7391 0,'0'0'0,"-17"0"16,17 17 15,0 72 1,0-37-17,0 19 1,17-18-1,-17-18-15,0-17 16</inkml:trace>
  <inkml:trace contextRef="#ctx0" brushRef="#br0" timeOffset="201745.48">9807 7250 0,'-282'-18'47,"159"88"-32,17 36 1,70 0 0,36-18-1,53 18 1,71-18 0,35-52 15,-54-36-16,-34 0-15,35-36 16,35-17 0,-35-35-1,-36 0 1,-52 0 0,-159-106 15,70 159-16,-35-18 1,18 35 0</inkml:trace>
  <inkml:trace contextRef="#ctx0" brushRef="#br0" timeOffset="202595.09">8961 6279 0,'0'-17'0,"0"34"62,0 19-31,0-1-31,0 53 16,0-17 15,0-1-15,17-34-16,-17 16 15,0-16-15</inkml:trace>
  <inkml:trace contextRef="#ctx0" brushRef="#br0" timeOffset="203077.43">8872 7373 0,'0'18'16,"0"123"31,0-88-47,0 0 15,0 0 1</inkml:trace>
  <inkml:trace contextRef="#ctx0" brushRef="#br0" timeOffset="204824.67">11448 5345 0,'0'-18'94</inkml:trace>
  <inkml:trace contextRef="#ctx0" brushRef="#br0" timeOffset="205165.91">11695 5098 0,'0'17'47,"0"1"-31,0 0-16,0-1 15,0 36 1,0 18-1,0-18 17,17-1-17,-17-34-15</inkml:trace>
  <inkml:trace contextRef="#ctx0" brushRef="#br0" timeOffset="-212150.16">10901 7302 0,'0'-17'32,"-18"17"-17,1 0 1,17-18 0,0 36 30,0-1-46,0 1 16,0 53 0,0-36-1,-18 36 1,18-19 0,-35 1 15,35-35-16,0 0-15</inkml:trace>
  <inkml:trace contextRef="#ctx0" brushRef="#br0" timeOffset="-211907.99">11130 7514 0,'0'-17'31,"18"34"16,-1-17-32</inkml:trace>
  <inkml:trace contextRef="#ctx0" brushRef="#br0" timeOffset="-211367.6">11800 7250 0,'0'-18'0,"0"0"31,-17 18-16,-1 0 1,-35 18 0,-35 35-1,0 35 1,35-35 0,53 18-1,88 52 32,-35-105-47,0-18 16,35-18-1,-53-17 1,-35 17 15,0 0-15,-17 1-16,-19-1 15,-16 18 1,-1 0 0,35 0-16</inkml:trace>
  <inkml:trace contextRef="#ctx0" brushRef="#br0" timeOffset="-210235.8">12806 7355 0,'0'18'16,"17"-18"15,19 0-15,34 18-1,18-18 1,-35 17 0,-17-17-1</inkml:trace>
  <inkml:trace contextRef="#ctx0" brushRef="#br0" timeOffset="-209929.58">12806 7585 0,'35'0'16,"18"0"0,18 0-1,17 0 1,-35 0 0</inkml:trace>
  <inkml:trace contextRef="#ctx0" brushRef="#br0" timeOffset="-205931.73">14922 4004 0,'-17'0'16,"-1"0"-1,-17 0-15,-18 0 16,0 0 0,-35 18 15,0 17-15,17 18-1,54-18 1,17 36-1,17-18 1,54 0 0,35-18-1,-18-18 1,53-17 15</inkml:trace>
  <inkml:trace contextRef="#ctx0" brushRef="#br0" timeOffset="-205557.47">15416 4233 0,'36'0'15,"17"0"1,17 18 0,-52-18-1,52 0 1,19 0 0,-37 0-1</inkml:trace>
  <inkml:trace contextRef="#ctx0" brushRef="#br0" timeOffset="-205257.26">15557 4145 0,'0'-18'16,"0"36"46,0 0-62,0-1 16,-17 36 0,17 36-1,0-19 1,-18 18-1,18-17 1,0-54-16</inkml:trace>
  <inkml:trace contextRef="#ctx0" brushRef="#br0" timeOffset="-204580.78">15557 3810 0,'-70'-18'16,"35"18"0,-89 36-1,18 34 1,1 54 0,69-36-1,19 71 1,34-1-1,248 36 32,-212-176-31,0-18-16,52 0 16,37-35-1,-19-36 1,-70 18-1,0-53 1,-53 1 0,0-1-1,-35 35 1,-54-35 0,1 18-1,-18 35 1,1 53-1,52 0 1,0 18 0,35 52 15</inkml:trace>
  <inkml:trace contextRef="#ctx0" brushRef="#br0" timeOffset="-197353.64">11836 4286 0,'0'-17'31,"17"34"110,-17 1-126,18-18 1,-18 18 0,0-1-1,18-17 1</inkml:trace>
  <inkml:trace contextRef="#ctx0" brushRef="#br0" timeOffset="-192637.29">16528 4145 0,'0'-18'78,"0"1"-62,0-1-1,0 1 1,0-19-1,17 1 1,19 0 0,-1 17-1,-18 18 1,1 0 0,0 53 15,-18 18-16,0 17 1,-124 71 15,89-124-15,-18 0 0,53-17-1,35-18 16,1 0-15,69 0 0,-34 0-1,35-18 1,0 18 0,-18 0-1,-53 0 1,0 0 15</inkml:trace>
  <inkml:trace contextRef="#ctx0" brushRef="#br0" timeOffset="-188166.11">14429 5327 0,'-18'0'1390</inkml:trace>
  <inkml:trace contextRef="#ctx0" brushRef="#br0" timeOffset="-187359.54">14499 5309 0,'-17'0'16,"-1"0"-16,-17 0 15,-18 0 1,0 0 0,35 0-1,0 0 1,1-17 31,17 34-16,0 1-15,0 0-1,0-1 1,-18 1 0,18 17-1,0-17 1,18-18 62,-1 0-78,1 0 16,0 0-1,52 17 16,-52 1-15,0 0 0,-18-1-1,0 19 1,-18-19 0,-17 19-1,-18-36 1,0 17-1,0-17 1,18 0 15</inkml:trace>
  <inkml:trace contextRef="#ctx0" brushRef="#br0" timeOffset="-186720.08">15134 5450 0,'35'0'16,"-17"0"-16,35 0 31,53 0-16,-18 0 1,-53 0-16,36 0 16,88-17 15</inkml:trace>
  <inkml:trace contextRef="#ctx0" brushRef="#br0" timeOffset="-186426.87">15434 5309 0,'0'-17'16,"0"34"30,0 1-30,0 0-16,0-1 16,0 89 15,0-88-31,0 35 16,0-18-1,0-17 1</inkml:trace>
  <inkml:trace contextRef="#ctx0" brushRef="#br0" timeOffset="-185876.48">15628 5186 0,'-18'-35'16,"-35"17"0,-17 0-1,35 18-15,-54 0 16,-193 106 15,212-35-15,34-1-1,36 36 1,36 18 0,52-36-1,0-53 1,53 0 0,18-52-1,-18-36 16,-53 0-15,-52 35-16,16-52 16,1-36-1,-53-18 1,-17 36 0,-177-53 30,158 141-46,19 0 0,-19 0 16,19 18 0</inkml:trace>
  <inkml:trace contextRef="#ctx0" brushRef="#br0" timeOffset="-185044.89">16545 5256 0,'0'-17'0,"0"-1"15,-17 18 1,-1-18-1,-17 18 1,17 0 0,-52 0-1,17 18 1,-18 0 0,36 17-1,17 0 1,89 36 31,-18-54-47,-18-17 15,35-17 1,-34-1 0,-1-17-1,-35 0 1,0 17 15,0-17-15,0 52 15,0 1-15,0 0-1,0 52 1,0 1-1,18 70 32,-18-123-47,0-1 16,0 1-16,-53 17 16,17 0-1,1-17 1</inkml:trace>
  <inkml:trace contextRef="#ctx0" brushRef="#br0" timeOffset="-180183.43">14252 6473 0,'-17'0'32,"-1"0"936,18-17-343,-18 17-281,18-18 687,0 1-999,0-1-1,0 36 31,0-1-46,-35 36 0,35 0-1,-35 18 1,35-19-1,-18 1 1,18 0 0,0-17-1,0-19 17</inkml:trace>
  <inkml:trace contextRef="#ctx0" brushRef="#br0" timeOffset="-179616.03">14852 6597 0,'18'0'47,"-1"-18"-31,1 18-1,17 0-15,36 0 16,-18 0-1,17 0 1,-52-17 0,17 17-16</inkml:trace>
  <inkml:trace contextRef="#ctx0" brushRef="#br0" timeOffset="-179366.85">14993 6473 0,'0'18'47,"0"0"-32,0 35 1,0 0-1,0-18 1,0 0-16,0 0 16,0 1-16</inkml:trace>
  <inkml:trace contextRef="#ctx0" brushRef="#br0" timeOffset="-178800.45">15169 6315 0,'-35'-18'16,"0"0"-1,-71 1 1,-17 52 0,17 36-1,53-18 1,0 70 0,53-17-1,18 0 1,34-53-1,-16-18-15,193 0 47,-141-35-47,18-53 16,-53 18 15,18-53-15,-71-18-1,0-18 1,-36 54 0,19 52-16,-36-35 15,-35 0 1,17 36 0,36 17-1,17 17 1</inkml:trace>
  <inkml:trace contextRef="#ctx0" brushRef="#br0" timeOffset="-178434.19">15699 6421 0,'17'0'16,"1"-18"-1,-18 36 16,0-1-31,0 1 16,0 52 0,0 160 31,0-195-32,0 0-15</inkml:trace>
  <inkml:trace contextRef="#ctx0" brushRef="#br0" timeOffset="-177835.77">15734 6438 0,'0'-35'15,"0"0"-15,0 17 16,53-35 0,17 35-1,19 54 32,-89-1-31,0 18-1,0 17 1,-71-17 0,36-17-1,-18-1 1,18-35 0,70 0 15,18-18-16,0 18 1,-18 18 0,-17 0-1,-1-1-15,-17 1 16,-35 123 31,17-141-32,-17 35 1,-18-17 0,-17-18-1,17 0 1,17-18 0</inkml:trace>
  <inkml:trace contextRef="#ctx0" brushRef="#br0" timeOffset="-174638.49">14235 7444 0,'-18'17'94,"0"1"-94,18 0 15,-17-1 1,-36 36-1,17-18 1,-69 54 15,87-72-15,0 1 0,36-18 30,0 0-30,-1-18 0,36 18-1,0-17 1,-18-1 0,-17 0-1,-18 1 1,35 17-1,-35 17 32,-70 54-15,70-54-17,0 1-15,0 17 0,-18 18 16,18 18-1,0-36 1</inkml:trace>
  <inkml:trace contextRef="#ctx0" brushRef="#br0" timeOffset="-174238.21">14852 7691 0,'18'0'32,"-1"0"-32,18 0 15,36 0 1,17 0-1,0 0 1,-52 0 0,-19 0-16</inkml:trace>
  <inkml:trace contextRef="#ctx0" brushRef="#br0" timeOffset="-173989.03">15064 7602 0,'-18'18'47,"18"0"-31,-18 17-1,18 35 1,-17 1-1,17-18 1,0-18 0,0-17-16</inkml:trace>
  <inkml:trace contextRef="#ctx0" brushRef="#br0" timeOffset="-173522.7">15240 7497 0,'0'-53'15,"-18"35"1,-52 0 0,-36 18-1,-18 53 1,54 18-1,-18 35 1,70 17 0,53-17-1,18-53 1,-17-18-16,52-17 16,53-1-1,123-140 32,-228 70-31,-36-18-1,0-17 1,-53-18 0,-35 18-1,35 53 1,0 35-1,53 18 1</inkml:trace>
  <inkml:trace contextRef="#ctx0" brushRef="#br0" timeOffset="-173023.34">16051 7426 0,'18'0'16,"-18"-18"-16,-35 36 31,-36 0-15,-17 52-1,0 18 1,53-35 0,35-17-16,0 16 15,17 1 1,54-17-1,35-72 32,-106 19-31,0-19 0,0 19-1,-36-1 1,19 1-16,-19 17 15,-17 0 1</inkml:trace>
  <inkml:trace contextRef="#ctx0" brushRef="#br0" timeOffset="-170875.82">18292 4145 0,'-18'0'110,"0"0"-95,18 18 1,-17-18 0,-1 0 46,18 17-46,-18-17-1,36 0 95,0 0-110,105 0 31,-88 0-15,18 0-1,0 0 1,-35 0-1,-1 0 17</inkml:trace>
  <inkml:trace contextRef="#ctx0" brushRef="#br0" timeOffset="-170542.58">18309 4392 0,'0'0'0,"35"0"15,36 18 1,0-18 0,-1 0-1,-35 0 1,-17 0 0,0 0 15,-1 0-31</inkml:trace>
  <inkml:trace contextRef="#ctx0" brushRef="#br0" timeOffset="-158154.77">19773 4092 0,'0'-35'16,"0"17"0,0 1-1,0-1 1,0 0-1,0 36 17,0 17-17,-17 36 1,17 141 31,0-160-47,0-16 15,0-1-15</inkml:trace>
  <inkml:trace contextRef="#ctx0" brushRef="#br0" timeOffset="-157838.55">20179 3986 0,'0'18'32,"0"0"-17,0 105 16,0-52-15,0-18-16,0 35 31,0-35-15,0-18 0</inkml:trace>
  <inkml:trace contextRef="#ctx0" brushRef="#br0" timeOffset="-156989.95">20549 4022 0,'18'-18'16,"-18"0"15,0 1 141,0 34-63,-18-17-93,18 18-1,-17 0-15,-1 17 16,-17 53 0,35-17-1,0-18 1,17 17 0,36-35-1,0-35 1,18-17-1,-1-89 32,-52 88-47,-18-17 16,0-53 0,-18 17-1,-17 1 1,-18 34-1,18 19 1,17 17 0</inkml:trace>
  <inkml:trace contextRef="#ctx0" brushRef="#br0" timeOffset="-156584.66">21149 3916 0,'-35'35'16,"17"-17"-1,-35 70 1,36-35-1,-1-18-15,18 36 16,0-1 0,35-17-1,36-35 1,-36-36 0,53-17-1,-35-18 1,-18-35-1,-35 35 1,-35-18 0,-88 18 15</inkml:trace>
  <inkml:trace contextRef="#ctx0" brushRef="#br0" timeOffset="-155824.12">22049 4216 0,'17'0'62,"19"0"-62,-19 0 16,18 0-16,89-18 16,17 18 15,-35-18-15</inkml:trace>
  <inkml:trace contextRef="#ctx0" brushRef="#br0" timeOffset="-155557.93">22243 4039 0,'0'18'16,"-18"-18"-1,18 18-15,-18 17 16,18 35 0,0 19-1,0-19 17,0-17-17,0-18-15</inkml:trace>
  <inkml:trace contextRef="#ctx0" brushRef="#br0" timeOffset="-155024.55">22472 3969 0,'0'-36'15,"-53"-34"1,-70 52 0,34 36-1,-69 35 1,16 70 15,54 18-15,71-35-1,140 194 17,-35-265-17,36 1 1,-71-36-16,53-18 16,70-35-1,-35-35 1,-53-18-1,-52 18 1,-19-71 0,-17 0-1,-53 54 1,-35 52 15,35 35-15,-17 36-1,52-1-15</inkml:trace>
  <inkml:trace contextRef="#ctx0" brushRef="#br0" timeOffset="-153912.77">23336 3969 0,'0'-36'16,"0"19"0,0-1-1,-17 18 1,-107 53 31,106-18-47,1-17 0,-18 53 15,35 17 1,0-18 0,35-17-1,53-17 1,0-36 15,-17-18-15,-54-17-1,1 17-15,-18-17 16,0-54 0,0 1-1,-18 35 1,1 18-16,-1 0 16,1 17 30</inkml:trace>
  <inkml:trace contextRef="#ctx0" brushRef="#br0" timeOffset="-153476.45">23795 3898 0,'-18'0'31,"1"0"-31,-1 0 16,-17 18-1,-36 35 1,36 17 0,35 18-1,88 36 32,-70-124-47,52 0 16,-35-18-1,-17 1-15,0-19 16,-1-34 0,-17-18 15,0-1-16,-35 37 1,17 34 0,18 36-1</inkml:trace>
  <inkml:trace contextRef="#ctx0" brushRef="#br0" timeOffset="-153226.27">24130 3828 0,'0'17'31,"0"1"-15,0 0-16,-35 70 31,17-18-16,18 36 1,0 0 0,0-35-1,0-54-15</inkml:trace>
  <inkml:trace contextRef="#ctx0" brushRef="#br0" timeOffset="-152760.95">24518 3916 0,'-18'17'16,"1"1"-16,-1 0 15,-35 70 1,18-18 0,35-34-16,0 17 15,0 35 1,53-35 0,17-36-1,-17-17 1,36-35-1,-19-18 1,54-141 31,-124 124-31,0 52-16,0-17 0,-36-1 31,-17 36-16,0 0 1,18 18-16</inkml:trace>
  <inkml:trace contextRef="#ctx0" brushRef="#br0" timeOffset="-152360.65">25841 4110 0,'-18'0'16,"18"17"15,18-17-15,53 18-1,34-18 1,-34 18-1,-36-18-15,18 0 16,18 17 0,-18-17-1</inkml:trace>
  <inkml:trace contextRef="#ctx0" brushRef="#br0" timeOffset="-152053.45">25788 4357 0,'0'17'15,"18"1"1,17-18-1,71 18 1,-18-1 0,-35-17-1,0 0 1,-36 0 0</inkml:trace>
  <inkml:trace contextRef="#ctx0" brushRef="#br0" timeOffset="-151328.92">24483 3881 0,'0'17'32,"17"-17"-17,1 0-15,17 18 16,-17-18 0</inkml:trace>
  <inkml:trace contextRef="#ctx0" brushRef="#br0" timeOffset="-139341.4">18380 5592 0,'-18'0'15,"18"17"17,18-17-1,-1 0-31,19 0 15,34 0 1,-17 0 0,18 0-1,-54 0 1</inkml:trace>
  <inkml:trace contextRef="#ctx0" brushRef="#br0" timeOffset="-139108.24">18344 5838 0,'0'0'0,"18"0"31,0 0-31,35 0 16,17 0 0,18 0-1</inkml:trace>
  <inkml:trace contextRef="#ctx0" brushRef="#br0" timeOffset="-138075.5">18203 6720 0,'18'0'15,"0"0"1,-1 18-16,54-18 16,17 0-1,0 0 1,-70 0 0</inkml:trace>
  <inkml:trace contextRef="#ctx0" brushRef="#br0" timeOffset="-137809.31">18239 6897 0,'0'17'16,"17"-17"0,1 18-16,70-18 15,-17 0 1,34 0 15,-52 0-31</inkml:trace>
  <inkml:trace contextRef="#ctx0" brushRef="#br0" timeOffset="-137092.8">18327 7549 0,'0'18'15,"17"-18"1,1 0-1,106-18 32,-89 18-47,18 0 16</inkml:trace>
  <inkml:trace contextRef="#ctx0" brushRef="#br0" timeOffset="-136842.62">18380 7779 0,'0'17'16,"17"-17"-1,1 0 1,0 0-16,123 0 47,-124 0-47</inkml:trace>
  <inkml:trace contextRef="#ctx0" brushRef="#br0" timeOffset="-123657.25">26864 4092 0,'0'-17'15,"0"-1"16,0 0 1,0 1-1,0 34 16,-35 54-32,17-36 1,-35 71 0,18 0-1,17-36 1,18 19 0,0-1-1,0-35 1</inkml:trace>
  <inkml:trace contextRef="#ctx0" brushRef="#br0" timeOffset="-123234.95">27234 4216 0,'18'0'31,"-18"17"-16,0 1 1,0 0-16,-53 35 16,18-1 15,0 37-15,17-19-1,18-17 1,-18-18-1,18-17-15,0 0 16,0 17 0</inkml:trace>
  <inkml:trace contextRef="#ctx0" brushRef="#br0" timeOffset="-122807.65">27711 4339 0,'17'0'16,"-17"18"31,-17-18-47,-19 35 16,1 53-1,-18-17 1,18-18-1,17 35 1,1-18 0,-1-34 15,18-19-31,0 1 31</inkml:trace>
  <inkml:trace contextRef="#ctx0" brushRef="#br0" timeOffset="-122108.15">28257 4445 0,'-17'0'15,"-1"0"-15,-35 18 16,-35 35 0,0 17-1,35 18 17,35-52-17,18-1-15,0 0 16,36 18-1,34-35 1,1-18 0,-36 0-1,53-36 1,-53-34 0,1-71 30,-54 88-46,-35 18 16,-17-1 0,17 36-1</inkml:trace>
  <inkml:trace contextRef="#ctx0" brushRef="#br1" timeOffset="-100081.49">25171 1817 0,'17'0'47,"1"0"-31,0 0-16,-1 0 15,19 17 1,16-17 0,-16 0-1,17 0 1,-18 0 0</inkml:trace>
  <inkml:trace contextRef="#ctx0" brushRef="#br1" timeOffset="-99774.27">25118 2064 0,'17'17'15,"36"-17"1,-17 18 0,34-18-1,36 0 16</inkml:trace>
  <inkml:trace contextRef="#ctx0" brushRef="#br1" timeOffset="-97864.92">27005 864 0,'18'0'16,"-36"0"31,0 0-32,1 0-15,-36 0 16,0 0 0,18 0-16,-36 0 15,-140 18 32,193 0-31,-17-1-1,-18 89 1,17-53 0,1 18-1,17-36-15,-17 35 16,-18 71 0,-17 18-1,17 0 1,35-53-1,-35 53 1,18-18 0,-18 0-1,35-53 17,-70 212-1,88-265-16,-35 53 1,35-52 0,-18-1-1,18-18 1,0 1 0,36-18-1,-1 0 1,53 18-1,0-18 1,53 17 0,-35-17-1,35 18 17,-35 0-17,-53-18 16</inkml:trace>
  <inkml:trace contextRef="#ctx0" brushRef="#br1" timeOffset="-96451.91">27129 1182 0,'0'-18'0,"-18"18"16,36 0 31,-1 0-32,-17 18 16,0-1 1,0 1-17,0 70 17,-35-17-17,17-36 1,1 53-1,17-35 1,-18-18 0,18 1-1,-18-19 1</inkml:trace>
  <inkml:trace contextRef="#ctx0" brushRef="#br1" timeOffset="-96033.61">27622 1147 0,'0'-18'15,"0"36"48,0-1-63,0 1 15,-17 17 1,-18 0 0,17 36-1,-17-1 1,17 1 0,0 0 30</inkml:trace>
  <inkml:trace contextRef="#ctx0" brushRef="#br1" timeOffset="-95602.31">27940 1182 0,'0'0'0,"0"17"62,0 1-46,0 17-16,-18 1 16,-17 34-1,17 1 16,18-1-15,0-34 0,-17-19-16,17 1 15,0-1-15</inkml:trace>
  <inkml:trace contextRef="#ctx0" brushRef="#br1" timeOffset="-95068.93">28434 1217 0,'-18'0'47,"1"18"-47,-36-1 15,-18 36 1,1 18-1,52 88 32,71-107-47,17-34 16,36-18 0,-18-18-1,-52-17 16,-19 18-31,19-36 16,-36-36 0,0 19-1,-36-1 1,1 54 0,-18-1-1</inkml:trace>
  <inkml:trace contextRef="#ctx0" brushRef="#br1" timeOffset="-87925.85">27023 2434 0,'-18'0'109,"18"-17"250,18 17-265,-18-18 31,0 0-78,0 36 78,-18-18-125,18 18 16,-18-1-16,-17 142 46,18-141-30,17-1-16,-18 18 16,18 1-1,0-19 1,0 1 0,0 0-1,0-36 1</inkml:trace>
  <inkml:trace contextRef="#ctx0" brushRef="#br1" timeOffset="-87493.54">27376 2311 0,'0'0'0,"0"17"62,0 1-46,0 0-16,0-1 0,-18 36 16,0 18-1,-17-18 1,17 35 0,1-35-1,17-18 16,0 0 1</inkml:trace>
  <inkml:trace contextRef="#ctx0" brushRef="#br1" timeOffset="-86943.15">27728 2452 0,'0'-18'0,"0"1"0,0-1 31,-17 18-16,-1 18 1,-105 87 15,87-52-15,19 0 0,17 0-1,53 0 1,-1-35-1,-34-18-15,35 0 16,0-18 0,0-17-1,0-18 1,-53 0 0,0-35 15,0 17-16,-53 36 1,35 17 0,1 1-16,-54-1 47,71 36-47</inkml:trace>
  <inkml:trace contextRef="#ctx0" brushRef="#br1" timeOffset="-86410.77">28152 2399 0,'-18'18'31,"-53"17"1,54-18-32,-1 1 15,18 17-15,-35 1 16,35 34-1,0 1 1,35-54 0,0 19-1,36-19 1,-18-34 0,-18-1-1,0-17 16,-17-36-15,-18 1 0,0 34-1,-18 19-15,1-19 16,-89-16 31,88 52-47,-17 0 15</inkml:trace>
  <inkml:trace contextRef="#ctx0" brushRef="#br1" timeOffset="-83164.47">29916 1288 0,'0'-18'16,"17"18"-1,1-18 1,-18 1 0,0 34 62,0 1-78,-18 0 0,-17 35 15,-36 123 32,71-141-47,-17 18 16,-19 0 0,19 0-1,17-18 1</inkml:trace>
  <inkml:trace contextRef="#ctx0" brushRef="#br1" timeOffset="-82697.13">30215 1305 0,'-53'0'47,"36"0"-47,-18 36 15,-18-1 1,0 18-1,53 17 1,17-17 0,1-18-1,0-35-15,35 18 16,-1-18 0,1-18-1,-17-34 1,-19 16-1,-17-34 1,0 17 0,-35-18 31</inkml:trace>
  <inkml:trace contextRef="#ctx0" brushRef="#br1" timeOffset="-82381.9">30551 1252 0,'17'0'16,"-34"0"15,-1 18-31,-17 17 31,-1 18-15,36-35-16,-53 141 31,36-142-31,17 18 16,0 1-1,0-19-15,0 19 16</inkml:trace>
  <inkml:trace contextRef="#ctx0" brushRef="#br1" timeOffset="-81904.57">30833 1323 0,'17'0'16,"-34"0"0,-71 53 15,70-36-31,0 19 15,-35 34 1,36 1 0,17-18-1,0-18 1,53-17 0,35-18-1,-35-18 1,-18 0-16,18-17 15,0-53 1,-35 17 0,-1 1-1,-17 35 17,-35-1-17,-71 19 16</inkml:trace>
  <inkml:trace contextRef="#ctx0" brushRef="#br1" timeOffset="-78086.86">29739 2328 0,'-17'0'0,"-19"0"31,1 0-15,17 18 0,-17 17-1,17 18 1,1 18 0,17 17-1,0-35 1,17-36-1,-17 1-15,36-18 16,17 0 0,17-35-1,-35-18 1,-17 18 0,0-124 30,-36 124-30,-17-1 0,0 19-1,17 17 1</inkml:trace>
  <inkml:trace contextRef="#ctx0" brushRef="#br1" timeOffset="-77626.53">30057 2381 0,'-18'0'31,"0"0"-31,-87 71 47,69-54-31,19 54-1,17-18 1,35-18 0,18-17-1,17-1 1,-17-34-1,-17-1 1,-19-17 0,-17-18-1,0-18 1,-35 36 0,17 18-16,-17-1 15,-18-17 1,35 35-1</inkml:trace>
  <inkml:trace contextRef="#ctx0" brushRef="#br1" timeOffset="-77320.31">30374 2311 0,'0'17'47,"0"1"-47,0 17 15,-35 36 1,0 17 15,-1 88 0,36-158-15,0 17 0</inkml:trace>
  <inkml:trace contextRef="#ctx0" brushRef="#br1" timeOffset="-76870.99">30727 2399 0,'0'-18'16,"-35"18"-1,-1 0-15,-17 53 32,-70 124-1,123-142-15,0-18-16,0 36 15,18-17 1,17-19-1,18-34 1,17-1 0,19-35-1,-37-17 1,-52-1 0,0 18-1,0 0 1,-35 0 15,-18 18-15,36 0-16</inkml:trace>
  <inkml:trace contextRef="#ctx0" brushRef="#br1" timeOffset="-75495.02">31309 1058 0,'18'18'32,"-1"-18"-17,1 0 1,70 18 0,0 17-1,89 18 16,-124-53-15,-18 17 0,0 1-1,-35 0 1,0 17 0,0 18-1,-35 17 1,17 1-1,-17 35 1,17 0 15,-17 17-15,0-35 0,17-52-16,-35 52 15,-17 53 1,-71 176 31,123-281-47,0 52 15,1-53-15,-1 89 16,0-36 0,1-35-1,17 17 1,0-34-1,0-1 1,-18-35 62,18-18-78,-35 18 16,0 0-1,17-17-15,-106-1 32</inkml:trace>
  <inkml:trace contextRef="#ctx0" brushRef="#br0" timeOffset="-57408.15">3210 9772 0,'-17'0'0,"-1"0"15,0 0 32,1 0-47,34 0 63,-17 18-48,18-18 48,0 0-48,-1 0 1,1 0 0,17 0-1,18 0 1,35 0-1,-35-18 1,-35 18-16,17 0 16,18-18-1,-35 18 1</inkml:trace>
  <inkml:trace contextRef="#ctx0" brushRef="#br0" timeOffset="-56934.82">3228 9984 0,'53'17'47,"35"-34"-16,-17-1-15,-1 18-1,-17-18 1,-35 18 0,-18 18 46</inkml:trace>
  <inkml:trace contextRef="#ctx0" brushRef="#br0" timeOffset="-55490.79">4445 9543 0,'0'-18'15,"0"0"1,0 36 15,0 0-15,0-1-16,0 36 31,0 35-15,18 1-1,17 69 17,-35-140-17</inkml:trace>
  <inkml:trace contextRef="#ctx0" brushRef="#br0" timeOffset="-55159.56">4710 9525 0,'17'-18'15,"-17"36"1,0 0-1,0-1 1,35 142 15,-35-106-15,18 0 0,-18 17-1,0-17 1,0-35-1</inkml:trace>
  <inkml:trace contextRef="#ctx0" brushRef="#br0" timeOffset="-54827.33">5045 9613 0,'0'-17'32,"0"34"-1,0 1-16,0-1-15,17 36 16,-17 36 0,0-54-1,18 35 1</inkml:trace>
  <inkml:trace contextRef="#ctx0" brushRef="#br0" timeOffset="-54359.99">5345 9596 0,'0'0'0,"0"-18"0,0 36 31,-36-1-15,1 71-1,0 1 1,35-1 0,0-53 15,17-17-31,19-1 15,34 1 1,36-53 0,-35-18-1,-36 17 1,-53-140 15,-17 141-15,-18 0-1,-35 17 1,17 18 0,54 18-16</inkml:trace>
  <inkml:trace contextRef="#ctx0" brushRef="#br0" timeOffset="-53561.42">4974 9613 0,'0'-17'32,"-17"17"-17,17-18 1,0 0 0,17 18 15,1 0-16,-18 18 17,0 0-17,0-1-15,0 18 16,35 18 0,-35 0-1</inkml:trace>
  <inkml:trace contextRef="#ctx0" brushRef="#br0" timeOffset="-51529.98">6297 9648 0,'0'-17'453,"0"-1"-421,0 1 61,18 17-61,-18 17-1,0 1-16,0-1-15,0 1 16,17 53 0,-17 52-1,0-70 1,0 0 0,0 0-1,0-18 1,0-17-1</inkml:trace>
  <inkml:trace contextRef="#ctx0" brushRef="#br0" timeOffset="-51210.75">6544 9596 0,'0'-18'0,"0"0"31,0 36-15,0 0-16,0-1 15,18 54 1,-1-1-1,1 18 17,-18 71-1,18-159-31</inkml:trace>
  <inkml:trace contextRef="#ctx0" brushRef="#br0" timeOffset="-50798.46">6897 9666 0,'0'-35'0,"-18"35"31,18 17-31,-17 19 16,-1 34-1,0 1 1,18-18 15,124 0 1,-71-53-17,0-36 1,-18 1-1,-35-35 1,0-1 0,-53 0-1,18 36 1,-1 18 0,19-1-1</inkml:trace>
  <inkml:trace contextRef="#ctx0" brushRef="#br0" timeOffset="-50397.17">7320 9490 0,'0'17'0,"0"1"15,0 0-15,-35 17 16,17 18 0,-17 35-1,35-17 1,53-19 0,0-34-1,35 0 1,0-36-1,-35-35 1,-53 18 15,-18 0-15,-17-36 0,-124 18 15,142 53-16,-1 0-15</inkml:trace>
  <inkml:trace contextRef="#ctx0" brushRef="#br0" timeOffset="-49831.77">8167 9419 0,'0'-17'32,"17"17"15,-17 17-47,0 1 15,0 17 1,0 141 15,0-158-31,0 17 16,0 1-16,0-1 15,0 35 1,0-52 0</inkml:trace>
  <inkml:trace contextRef="#ctx0" brushRef="#br0" timeOffset="-49353.43">8608 9419 0,'-18'0'16,"-52"35"0,34 1-1,-17-1 1,36 36 0,17 17-1,17-35 1,1-36-1,53 1 1,-1-36 0,-17-17-1,-35 0 17,-18-1-32,0 1 15,0-53 1,-53 35-1,0 18 1,35 17 0</inkml:trace>
  <inkml:trace contextRef="#ctx0" brushRef="#br0" timeOffset="-49132.28">8908 9331 0,'17'0'0,"-17"18"31,0 35 1,0 35-17,0 35 1,0-52-1,0 17 1,53 0 0</inkml:trace>
  <inkml:trace contextRef="#ctx0" brushRef="#br0" timeOffset="-48715.98">9349 9490 0,'0'0'0,"0"-18"16,0 0-16,0 1 15,-36 34 17,-17 36-17,18 18 1,17 17-1,18 0 1,53-35 0,0-35-1,159-71 32,-177 35-47,-17 1 0,0-1 0,17-35 16,-35-17-1,0 17 1,-88 17 0,-1 36-1,-34 0 1</inkml:trace>
  <inkml:trace contextRef="#ctx0" brushRef="#br0" timeOffset="-47083.82">10619 9419 0,'17'-17'15,"-17"34"32,-17-17-47,-1 18 16,-17 17-1,-36 36 1,36 17 0,35 0-1,0-35 1,53 0-1,17-36 1,89-69 31,-124 16-47,-35-34 31,0-1-15,-35-17-1,17 53 1,1 17-16,-18 0 16,17-17-1,18 53 17</inkml:trace>
  <inkml:trace contextRef="#ctx0" brushRef="#br0" timeOffset="-46618.49">11077 9402 0,'0'17'31,"-17"-17"-31,-1 18 15,-53 35 1,18 35 0,53 0-1,18-35 1,70 0 0,18-35-1,18-36 1,-71 0-1,-18 1-15,0-19 16,-35-34 0,-18-1-1,-176-35 32,141 106-31,18 0-1,0 18 1,35 0 0</inkml:trace>
  <inkml:trace contextRef="#ctx0" brushRef="#br0" timeOffset="-46352.3">11536 9384 0,'17'0'15,"1"-18"-15,-18 36 32,0 88-1,0-71-16,0 0-15,0 36 16,18 35 0,-1-36-1,19-17-15</inkml:trace>
  <inkml:trace contextRef="#ctx0" brushRef="#br0" timeOffset="-45891.84">11994 9419 0,'0'-17'16,"-17"17"-1,-54 105 16,54-87-15,17 88 0,0-53-1,35 35 1,35-35 0,1-53-1,17 0 1,-35-35-1,0-18 1,-35-18 0,-18 18-1,0 36-15,-18-36 16,-35 0 0,-35 35-1,-53 36 16</inkml:trace>
  <inkml:trace contextRef="#ctx0" brushRef="#br0" timeOffset="-39558.34">1746 11377 0,'-17'0'78,"-1"0"-78,-17 18 16,-1-1-1,-17 36 1,18-17 0,35-1-1,0 0 1,35 0-1,-17-17 1,17-36 0,18 1-1,18-36 1,-18-18 15,0-17-15,-53 18-1,0 17-15,0-159 47,0 194-31,-18 18 0,0 36-1,18 52 1,0 18-1,0-18 1,0 35 0,18-35-1,0 1 1,-1-54 0,-17-17-1</inkml:trace>
  <inkml:trace contextRef="#ctx0" brushRef="#br0" timeOffset="-39290.14">2205 11589 0,'0'17'15,"0"1"1,0 0 0,0-1-1,0-34 48</inkml:trace>
  <inkml:trace contextRef="#ctx0" brushRef="#br0" timeOffset="-38059.27">2946 11307 0,'0'-18'16,"0"0"0,17 18-1,-17-17-15,18 17 16,17 35 0,-17 0-1,0 53 16,-1 1-15,-17-19 0,0-52-1,0-1-15,0-34 32,0-19-17,0-158 16,35 124-15,1-1 0,-1 36-1,-35 17 1,18 36 15</inkml:trace>
  <inkml:trace contextRef="#ctx0" brushRef="#br0" timeOffset="-37161.63">3104 11271 0,'0'18'0,"0"0"16,0-1-1,0 1-15,0 35 16,-17 17 0,17-17-1,-18-35 1,18-1-1,0-52 1,35-159 31,-17 106-47,0 17 16,35 1-1,-36 52 1,1 36 15,0 35-15,34 53-1,1-1 1,0 1 0,-35-35-1,-18-18 1,0-36-1</inkml:trace>
  <inkml:trace contextRef="#ctx0" brushRef="#br0" timeOffset="-36511.17">3210 11501 0,'-35'0'16,"17"0"-16,-17 0 15,53 0 32,52 0-31,54 0-1,34-18 1,-69 0 0,34-17-1,-52-18 1,-36 18-1,-35 17 1,0 1-16,-35 17 16,-36 0-1,-35 123 32,106-105-31,0-1-1,71 19 1,-18-36 0,0-18-1,-18-17 1,-17-36 0,-18-35-1,0 0 1,-18 36-1,0 17 1,1 88 15,17 18-15,53 229 31,-36-246-32,19-1-15,-19 0 16,36-17-16</inkml:trace>
  <inkml:trace contextRef="#ctx0" brushRef="#br0" timeOffset="-36017.82">4216 11342 0,'0'-35'16,"-36"-18"-1,-17 35 1,18 36 0,-35 17-1,52 35 1,18 1 0,106 0 30,-89-71-46,1 0 16,53-18 0,-36-35-1,-17 0 1,-1-53 0,-17-17-1,0-18 1,-17 88-1,17 35-15,-36 0 16,36 36 0,0 17-1,-17 54 1,17-1 0,0 35-1,123 107 32</inkml:trace>
  <inkml:trace contextRef="#ctx0" brushRef="#br0" timeOffset="-34846.99">4498 11289 0,'0'-53'16,"0"35"-1,0 1 1,18 17 0,17 17-1,0 54 1,0-1 0,-17 1-1,-18-53 1,0-1-16,0 1 47,0-36-32,-18-35 1,18-17 0,36-1-1,17-17 1,17 35-1,-17 18 1,0 0 0,0 17-1,-35 18 1,-18 18 0,0-1-16,-36 18 15,-17 36 1,18 0-1,53 52 32,17-105-15,18-18-17,-18-36 1,-17 19-16,-18-18 15,0-54 1,0 1 0,-18 18-1,1 17 1,17 35 0,35 0-1,18 18 1,0 0-1,-36 18-15,36 0 32,0 123-1,-53-124-15,-18 36-1,1 18 1,17-18-1,0 0 1,17-36 0,54-17-1,0-17 1,17-36 0,-18-18-1,-34 1 1,-19-36-1,-17 18 17,0 52-17,-70 54 17,52 0-17,18 52 1,0 18-1,0-17 1,18 0 0,17-19-1,-17-34 1</inkml:trace>
  <inkml:trace contextRef="#ctx0" brushRef="#br0" timeOffset="-33581.09">5680 11112 0,'0'0'0,"0"-17"0,0-18 16,0 17-1,17 124 32,-17-53-31,0-18-1,0 18 1,18-18 0,-18-17-1,18-36 1,-1-17 0,1-18-1,17-35 1,0 52-1,-35 19-15,18-1 16,17 1 15,1 52-15,-1 18 0,71 123 15,-71-141-16,-17-17 1,35 0 0,0-36-1,-1-35 1,19 0 0,0-35-1,-36 53 1,-35-18-1,-35 35 1,-36 18 15,36 35-15,-53 18 0,52 36-1,89-19 32,-18-70-47,-17 0 16,35-35-1,0-36 1,-18 1 0,0-54-1,-17-17 1,-18 18-1,0 35 1,0 70 15,-35 71 1,0 53-17,17-18 1,36 318 31,-1-371-47,18 18 15,-17-18-15,17 0 16,1-52 0,34-36 15,1-35-31,-18-18 15,0-53 1,-36 18 0,-17 53 15,0 70-15,0 36-1,0 52 1,-53 36-1,36 212 32,17-266-47,0-16 16,0-19-16</inkml:trace>
  <inkml:trace contextRef="#ctx0" brushRef="#br0" timeOffset="-32399.25">7003 11042 0,'0'-18'16,"0"1"0,-18 52-1,-35 18 1,0 0-1,36-36-15,-19 19 16,-52 52 15,106-106 1,17 1-17,36 17 1,-1 0-1,-35 35 1,-17-35-16,0 35 16,17 18 15,18-18-15,0-17-1,-18-18 1,0-35-1,18-1 1,-18-34 0,36-142 31,-71 177-32,0 0-15,-35 52 31,-36 36-15,18 35 0,18-17-1,35-18 17,0-35-32,0 17 15,35 0 1,18-35-1,0 0 1,-35-18-16,35-17 16,0-18-1,35-123 32,-71 158-47,-17 1 16,0 34-1,0 18 1,18 18 0,17 0-1,18 0 17,35-17-17,-35-54 1,0 0-1,-17-52 1,-19-1 0,-17 1-1,0 34 1,-70 107 31,52-36-47,0 0 15,18 1-15,0 87 16,-17 1 0,17-1-1,0-35 17,-18-52-17,-17 16 1,-36-34-1,54-18-15</inkml:trace>
  <inkml:trace contextRef="#ctx0" brushRef="#br0" timeOffset="-31267.44">9155 11218 0,'-36'0'31,"-17"0"-15,36 0-1,34 0 1,19 0 0,-19 18-16,89-18 15,0 0 1,70 0 0,18-18-1,-105 1 1,-1-1-1,-88-88 32,-36 89-31,-34-19-16,-1 19 31,36-1-15,35 36-1,18-1 1,70 19 0,-18 16-1,1 1 1,-71-17 0,0 17-1,-53 17 1,-17-17-1,34-35 1</inkml:trace>
  <inkml:trace contextRef="#ctx0" brushRef="#br0" timeOffset="-28952.8">12682 9772 0,'18'0'0,"-18"-18"16,0 1-1,0 34 17,0 1-17,0 52 1,0 36 0,-18 0-1,-35 35 1,1 36 15,-19 140 0,53-282-31,18 18 16,-17-17 0,17-1-1,0-70 16,-18-1-15,0-52 0,-17 18-1,17-1 1,18 36 0,0 17-16,0 0 15,0 36 32,0 70-31,71 142 31,-53-195-47,35 18 15,-18-36 1,35-17-1,-17-35 1,-17-18 0,-19 18-1,-17 17-15,0-17 16,0 17 0</inkml:trace>
  <inkml:trace contextRef="#ctx0" brushRef="#br0" timeOffset="-28220.28">12965 10724 0,'-18'0'16,"36"0"15,-1 18-15,107-18-1,-71 18 1,52-18 0,-69 0-1,-1 0 1</inkml:trace>
  <inkml:trace contextRef="#ctx0" brushRef="#br0" timeOffset="-27987.11">13194 10566 0,'0'0'0,"-18"0"0,18-18 16,-17 36 0,17-1-1,0 36 1,17 177 31,-17-195-47,18 53 15</inkml:trace>
  <inkml:trace contextRef="#ctx0" brushRef="#br0" timeOffset="-27462.74">13388 10513 0,'0'-53'0,"-35"53"15,-18-18 1,17 18-16,-52 18 15,-159 176 32,212-88-47,17-18 16,18 35 0,71-17-1,35-35 16,-18-54-15,53-34 0,-35-54-1,-18-17 1,-17-35 0,-36 34-1,-35-52 1,-18 18-1,-35 52 1,-52 71 31,105 18-31</inkml:trace>
  <inkml:trace contextRef="#ctx0" brushRef="#br0" timeOffset="-27154.52">13741 10513 0,'17'-18'16,"-17"0"-1,0 36 1,0 0-1,0 35 1,0 53 0,36 140 31,-36-193-47,0-17 15,35-19 1</inkml:trace>
  <inkml:trace contextRef="#ctx0" brushRef="#br0" timeOffset="-26738.22">14058 10689 0,'18'-53'15,"-18"36"1,0 34-1,-18 1 1,-17 0 0,-18 34-1,-70 1 32,140-53 16,1 18-63,-1-18 15,19 18 1,17 35 0,0-18-1,-1 18 1,1-18-1,-35-17 1,-18-1 0,18-17-16</inkml:trace>
  <inkml:trace contextRef="#ctx0" brushRef="#br0" timeOffset="-25324.22">14393 10707 0,'0'-18'15,"0"1"16,0 34 16,0 1-47,0 17 16,18 53 0,-18 18-1,0-35 1,18 17-1,-1-18 1,-17-17 31</inkml:trace>
  <inkml:trace contextRef="#ctx0" brushRef="#br0" timeOffset="-18995.62">6227 12294 0,'0'-17'0,"0"-1"16,0 0 15,-18 18 16,18 18-47,-18 35 15,18 35 1,-17-17 0,-19 35-1,36-1 1,0 1-1,0-71 1,0-17 0,0 17-16</inkml:trace>
  <inkml:trace contextRef="#ctx0" brushRef="#br0" timeOffset="-18640.37">6526 12382 0,'0'-17'16,"0"-1"-1,0 36 1,0-1-1,0 1-15,0 70 16,-17 1 15,17-19-15,0-35-16,0 18 16,0 18-1,0-36 1,0-17-1</inkml:trace>
  <inkml:trace contextRef="#ctx0" brushRef="#br0" timeOffset="-18362.17">6826 12453 0,'0'-18'16,"0"1"15,0 34-15,0 19 0,-17 52-1,17-35 1,-18-18-16,18 18 15,0 106 32</inkml:trace>
  <inkml:trace contextRef="#ctx0" brushRef="#br0" timeOffset="-17913.86">7285 12488 0,'17'-17'16,"-17"-1"-1,0 36 1,-70 17-1,17 36 1,0 123 15,53-142-15,71 1 0,-1-35-1,-17-36 1,35-17-1,-35-35 1,-35-19 0,-18 19 15,0 52-31,-18-52 16,-52 17-1,-19 17 1,19 54-1</inkml:trace>
  <inkml:trace contextRef="#ctx0" brushRef="#br0" timeOffset="-17040.24">8202 12524 0,'0'-18'16,"0"0"-16,0 1 31,0-1-15,0 0-1,0 36 1,0 17-1,0 54 1,-35 34 0,17 0-1,18-34 1,0-36 0,35-1-1</inkml:trace>
  <inkml:trace contextRef="#ctx0" brushRef="#br0" timeOffset="-16776.05">8431 12577 0,'18'-36'0,"0"19"15,-18-19 1,0 19-1,0 52 17,17 36-17,-17 34 1,18 19 0,-18-54-1,0-52-15,18 35 16</inkml:trace>
  <inkml:trace contextRef="#ctx0" brushRef="#br0" timeOffset="-16365.76">8943 12577 0,'-18'0'32,"1"17"-32,-36 18 15,-18 54 1,36 16 0,35-34-1,0-53-15,35 35 16,124-36 31,-89-52-32,-34-18 1,-19-35 0,-17-18-1,-17 53 1,-1 35-16,-17-17 15,-18 18 1,53 34 0,18-17-1</inkml:trace>
  <inkml:trace contextRef="#ctx0" brushRef="#br0" timeOffset="-16015.5">9296 12577 0,'17'0'0,"1"0"15,-71 52 32,35-34-31,1 53 0,-19 17-1,36 0 1,89-17-1,17-54 1,-36-17 0,1-53-1,-18-17 1,-36-18 0,-34 17-1,-54 0 1,-17 19-1,17 52 1</inkml:trace>
  <inkml:trace contextRef="#ctx0" brushRef="#br0" timeOffset="-15443.1">10407 12577 0,'18'-18'16,"-18"0"-1,0 1 1,0 34 15,0 1-31,0 17 16,0 53-1,-18 18 1,18 18 0,-18-54-1,18 54 17</inkml:trace>
  <inkml:trace contextRef="#ctx0" brushRef="#br0" timeOffset="-15050.82">10707 12735 0,'17'-53'16,"-17"18"0,0 35-1,-35 18 1,-18 70-1,36 0 1,17 0 0,35-35-1,53-18 17,88-105-1,-158 35-16,-18-18 1,0-35 0,-35-1-1,-18 54 1,18 17 0,17 18-1</inkml:trace>
  <inkml:trace contextRef="#ctx0" brushRef="#br0" timeOffset="-14800.64">11254 12488 0,'35'-17'15,"-35"34"16,-18 1-15,-35 70 0,18 0-1,17-52-15,1 52 16,-1 35 0,18-35-1,0-35 1</inkml:trace>
  <inkml:trace contextRef="#ctx0" brushRef="#br0" timeOffset="-14372.34">11501 12700 0,'0'0'0,"0"-18"0,0 1 16,-71 17 15,53 17-31,-17 19 16,17-19-16,-17 54 15,18 52 1,34-70 0,36-18-1,53-17 1,-18-36-1,0-34 1,-52-1 0,16-36-1,-52 1 1,-35 18 15,0 34-15,-71 36-1,53 18-15</inkml:trace>
  <inkml:trace contextRef="#ctx0" brushRef="#br0" timeOffset="-13185.49">12735 12559 0,'0'-18'16,"-53"18"0,-105 141 15,140-70-15,18 17-1,0 18 1,35-36-1,53-52 1,-35-18 0,18-35-1,-18-53 1,-53-36 0,0 54-1,-35-19 16,-18 37-15,35 34 0,0 18-1,124 53 32,-53-53-47,53 0 16,17 0-1,-87-18 1,-1 18 0,-35-17-1,-18 34 1,1 1-16,-36 17 16,-18 18 15,54 35-16,17-17 1,17-36 0,54 0-1,35-17 1,70-124 31,-176 36-32,0 52-15,0-17 0,-18-71 16,-35 35 0,18 54-1,-18-1 1,53 36 0,0-1-1</inkml:trace>
  <inkml:trace contextRef="#ctx0" brushRef="#br0" timeOffset="-12935.31">13600 12506 0,'17'0'0,"-17"0"47,-35 35-32,17 18 1,-17 53 0,17 17-1,18-52 1,0-36-16,0 18 16,18 18-1</inkml:trace>
  <inkml:trace contextRef="#ctx0" brushRef="#br0" timeOffset="-12501.01">14076 12594 0,'0'-35'47,"-71"105"-31,18 1-1,0 52 1,53 1 0,0-54-1,53-34 1,-35-19-1,35-17 1,53-35 0,-36-18-1,-17-35 1,-35-18 0,-18 36-1,-18-1 1,-176 53 15</inkml:trace>
  <inkml:trace contextRef="#ctx0" brushRef="#br0" timeOffset="-282.32">4780 13247 0,'0'0'15,"0"17"-15,-18-17 16,36 0 31,0 0-47,-1 0 16,1 0-16,35 18 15,35-18 1,-35 0-1</inkml:trace>
  <inkml:trace contextRef="#ctx0" brushRef="#br0" timeOffset="-16.13">4957 13159 0,'0'-18'16,"-18"18"0,0 0-1,-17 18 1,35 35 0,-18 35-1,18 18 1,0-54-1,0-16-15,0-1 16</inkml:trace>
  <inkml:trace contextRef="#ctx0" brushRef="#br0" timeOffset="451.2">4992 13070 0,'-35'-53'15,"-18"18"1,-18 35 0,18 35-1,18-17-15,-18 53 16,-35 52-1,70 18 1,18 0 0,35-70-1,71-18 17,35-36-17,159-158 16,-229 53-15,-54 53-16,19-53 16,-19-53-1,-87 35 1,17 70 0,-53 19-1,0 52 1</inkml:trace>
  <inkml:trace contextRef="#ctx0" brushRef="#br0" timeOffset="3292.22">6297 13282 0,'-18'0'31,"1"0"-16,-1 0-15,1 18 16,-54 70 31,53-35-47,18 17 16,0-34-1,36-19 16,-19 1-31,19-18 16,16-35 0,1-1-1,-35-17 1,-18 18 0,0-35-1,-35 17 1,17 17-1,-17 36 1,35-17 0</inkml:trace>
  <inkml:trace contextRef="#ctx0" brushRef="#br0" timeOffset="3680.49">6526 13247 0,'0'17'16,"-17"1"-16,17 0 15,-18 17 1,0-17-16,1 35 15,17 35 1,0-35 0,17 0-1,72-89 32,-72 19-31,1-36-1,0-18 1,-18 18 0,-18 0-1,-17 18 1,17 35 0</inkml:trace>
  <inkml:trace contextRef="#ctx0" brushRef="#br0" timeOffset="4085.78">6809 13300 0,'0'17'16,"-18"1"-1,-17 35 1,-1 17 0,36-34-1,0-19-15,18 19 16,35-19 0,18-17-1,17-35 1,-53 0-1,0-36 1,-35 18 0,-53 0-1,18 18 1,-18 17 0,18 36 15</inkml:trace>
  <inkml:trace contextRef="#ctx0" brushRef="#br0" timeOffset="4352.97">7320 13194 0,'18'-18'15,"-18"36"32,0 0-47,0 34 16,35 19 0,-35 0-1,0-54-15,18 107 31</inkml:trace>
  <inkml:trace contextRef="#ctx0" brushRef="#br0" timeOffset="7992.56">8079 13388 0,'0'18'563,"0"-36"1312,0 0-1860,0 1 1,0-1 0,0 0 30,0 36-30,0 0 0,0 17-16,0 18 15,0 35 17,0-17-17,0-19 1,0-16-1,0-19-15,0 1 16</inkml:trace>
  <inkml:trace contextRef="#ctx0" brushRef="#br0" timeOffset="8275.76">8308 13441 0,'0'-18'16,"0"1"-1,0 34 17,0 1-17,0-1 1,0 54-1,0 0 1,0-19 0,0-16-1,0-19-15,0 1 16</inkml:trace>
  <inkml:trace contextRef="#ctx0" brushRef="#br0" timeOffset="8759.11">8643 13458 0,'0'18'31,"-18"0"-15,18-1-16,-35 19 15,17 34 1,18-35 0,36 36-1,17-53 1,88-54 31,-124 19-47,-17-19 31,0 1-31,0 0 16,-17-36-1,-36 18 1,35 36-1,18-1-15,-35 18 16,35-17 0</inkml:trace>
  <inkml:trace contextRef="#ctx0" brushRef="#br0" timeOffset="9153.39">9119 13388 0,'0'18'0,"0"-1"15,-17 1 1,-19 35 0,19 0-1,17 0 1,0-1-1,35-34 1,53 0 0,-17-36-1,35-17 1,-36-36 0,-52 1-1,-18 34 1,0 19-16,-18-18 15,-70-1 1,-18 36 0</inkml:trace>
  <inkml:trace contextRef="#ctx0" brushRef="#br0" timeOffset="12205.55">10601 13406 0,'-18'0'16,"1"0"-16,-36 17 15,17 18 16,-16 36-15,34 0 0,18 17-1,18-53 1,-1-17-16,18-1 16,54 1-1,17-71 16,-89 35-31,-17-35 16,0 18 0,0-35-1,-53 17 1,53 35 0,-35 0-1,35 36 1</inkml:trace>
  <inkml:trace contextRef="#ctx0" brushRef="#br0" timeOffset="12628.86">10918 13441 0,'0'17'15,"-88"89"17,71-53-17,17 18 1,17-36 0,36-17-1,-18-18 1,1 0-1,-1-18 1,18-35 0,-53 0-1,0-17 1,0 17 0,-35 0-1,-36 35 1,36 18-1,35 18 1</inkml:trace>
  <inkml:trace contextRef="#ctx0" brushRef="#br0" timeOffset="12894.04">11377 13370 0,'0'-17'16,"0"34"15,0 19-15,0 34-1,-18 36 1,18-53-1,0-18-15,0 18 16,18 35 15</inkml:trace>
  <inkml:trace contextRef="#ctx0" brushRef="#br0" timeOffset="13337.36">11695 13370 0,'0'18'16,"-18"0"-1,-17 17 1,-18 53-1,35 18 1,18-36 0,88 19 31,-52-89-47,34-36 15,18-34 1,-35-18 15,-35 35-15,-18-18-1,-18 18 1,-35 36 0,-17 17-1,-1 17 1,54-17-16</inkml:trace>
  <inkml:trace contextRef="#ctx0" brushRef="#br0" timeOffset="15218.7">12788 13529 0,'0'-18'15,"0"1"1,-17 17 0,-1 0-1,-17 35 1,-36 18-1,18 17 17,71 89-1,-1-141-15,54 0-1,-18-18 1,-18-18-16,0 0 15,18-35 1,-53 0 0,0-17-1,-17 35 1,-36-18 0,18 35-1,17 18 1</inkml:trace>
  <inkml:trace contextRef="#ctx0" brushRef="#br0" timeOffset="15558.94">13176 13423 0,'0'18'46,"0"-1"-30,-17 19-16,17 17 16,0-18-16,-18 35 31,18 125 0</inkml:trace>
  <inkml:trace contextRef="#ctx0" brushRef="#br0" timeOffset="15918.19">13723 13388 0,'0'18'32,"-71"87"-1,54-52-16,-1 53 1,1-53 0,17-35-16,0 35 15,0 0 1,0-18 0</inkml:trace>
  <inkml:trace contextRef="#ctx0" brushRef="#br0" timeOffset="16201.4">14164 13406 0,'0'-18'15,"18"0"16,-18 36-15,0 0-16,0 34 16,-18 54-1,0-70-15,-17 52 16,35-18 0,0-34-16,-18 17 15,18-1 1</inkml:trace>
  <inkml:trace contextRef="#ctx0" brushRef="#br0" timeOffset="18701.17">5274 14005 0,'18'18'32,"35"-18"-32,35 18 15,-18-1 1,71 1 15,36-1-15,17 1-1,-53 0 1,-70-18-16,52 17 16,89 1-1,229 53 17,-318-54-17,1-17 1,70 35-1,-18-17 1,0 0 0,-70-18-1,53 17 1,0 1 15,-18 0-15,18-18-1,-54 17 1,54-17 0,-18 18-1,0-18 1,230 18 31,-318-18-47,123 0 15,-70 17 1,70-17 0,-17 18-1,17 0 17,18-1-17,-88-17 1,71 35-1,-19-17 1,19 0 0,-54-18-1,54 17 1,-1 1 0,230 17 30,-283-35-46,1 0 16,34 18 0,19-18-1,-71 18 1,52-1 15,1-17-15,-18 18-1,-52-18 1,-19 0 0,-17 0-1,-18 0 1,1 0 0,-19 0-1,71 0 32,-70 0-47,17 17 16,1-17-16,-1 0 15,18 0 1,17 0 0,1 0 15,-53 0-31,34 0 15,19 0 1,-18 0 0,-35 0-1,-1 0 1,1 0 0,-1 0-1,1 0 1,35 0 31,-35 0-32,-1 0 32</inkml:trace>
  <inkml:trace contextRef="#ctx0" brushRef="#br0" timeOffset="21095.87">5750 14534 0,'0'-17'0,"0"-1"31,18 1-15,-18 34 30,0 1-30,0 17 0,0 0-16,0 18 15,0 53 1,-18 0 0,1 0-1,-1-53 1,18-18-1</inkml:trace>
  <inkml:trace contextRef="#ctx0" brushRef="#br0" timeOffset="21423.11">6262 14658 0,'17'-18'15,"-17"36"1,0 0 0,0 17-16,-35 18 15,35-18-15,-17 18 16,-1 53 15,18-18-15,0 0-1,0-35-15</inkml:trace>
  <inkml:trace contextRef="#ctx0" brushRef="#br0" timeOffset="21729.33">6738 14764 0,'18'-36'16,"-1"36"-16,-17-17 15,-17 34 17,-1 1-17,-35 70 1,53 177 15,0-247-15,0 17-16,0 18 15,0-36-15</inkml:trace>
  <inkml:trace contextRef="#ctx0" brushRef="#br0" timeOffset="22061.56">7126 14799 0,'18'-18'16,"-18"1"0,0 34 15,-18 19-16,0 17 1,-17 35 0,18 18-1,-1-18 1,18-35 0,0-36-16</inkml:trace>
  <inkml:trace contextRef="#ctx0" brushRef="#br0" timeOffset="24106.01">8184 14834 0</inkml:trace>
  <inkml:trace contextRef="#ctx0" brushRef="#br0" timeOffset="24156.05">8184 14834 0</inkml:trace>
  <inkml:trace contextRef="#ctx0" brushRef="#br0" timeOffset="24218.09">8184 14834 0</inkml:trace>
  <inkml:trace contextRef="#ctx0" brushRef="#br0" timeOffset="24363.2">8184 14834 0</inkml:trace>
  <inkml:trace contextRef="#ctx0" brushRef="#br0" timeOffset="24671.42">8184 14834 0</inkml:trace>
  <inkml:trace contextRef="#ctx0" brushRef="#br0" timeOffset="25450.97">8096 14781 0,'0'-17'0,"-17"17"47,-1 17-31,0 1 0,-17 17-1,-18 18 1,35 0-1,1-35-15,17 35 16,17 17 0,36-17-1,18-35 1,-18-36 0,0 1-1,-18-36 1,-35-18-1,0 36 1,-18-36 0,1 1-1,-54 17 48</inkml:trace>
  <inkml:trace contextRef="#ctx0" brushRef="#br0" timeOffset="25898.29">8396 14764 0,'-18'17'16,"1"1"-16,-18 35 15,-1 17 1,89 72 31,-18-107-32,54-17 1,-19-18 0,-35-36-1,1-17 1,-36 0 0,-36 0-1,1-17 1,-18 17-1,0 18 1,36 35 0,17 17 15</inkml:trace>
  <inkml:trace contextRef="#ctx0" brushRef="#br0" timeOffset="26307.58">8837 14764 0,'-18'17'16,"1"-17"-1,-36 53 1,35 0-1,18 0 1,18 0 0,35 0-1,17-35 1,1-18 15,-36-36-15,-17-87 15,-53 88-15,-1-18-1,-17 17 1,36 36 0</inkml:trace>
  <inkml:trace contextRef="#ctx0" brushRef="#br0" timeOffset="26723.87">9331 14817 0,'0'17'16,"-18"1"-1,-70 70 17,70-53-17,18 1-15,0-1 16,36 18 0,17-18-1,-18-17-15,36-18 16,34 0-1,-34-35 1,-36-18 0,-17 17-1,-18-34 1,-53-1 0,-18 36 15,18 17-16,-17 18-15</inkml:trace>
  <inkml:trace contextRef="#ctx0" brushRef="#br0" timeOffset="28171.9">10248 14799 0,'-17'0'407,"17"-18"-376,0 1-16,-18 17 32,18 17-31,-18 1 0,1 0-16,-1 35 15,-53 158 32,71-140-47,-17-36 16,17 0-1,0-17 1</inkml:trace>
  <inkml:trace contextRef="#ctx0" brushRef="#br0" timeOffset="29204.64">10583 14958 0,'0'17'0,"-35"1"16,17 0 0,-35 35-1,18 17 16,35 1-15,0-36 0,53 0-1,18 1 1,-1-54 0,-17-17-1,-35-1 1,-1-17-1,-17-35 1,-35 0 0,-71 35 31,89 53-32,17 18 1</inkml:trace>
  <inkml:trace contextRef="#ctx0" brushRef="#br0" timeOffset="29654.96">11024 14958 0,'0'17'31,"-17"-17"-31,-89 124 47,106-71-31,0-18-16,35 18 15,36-18 17,-1-35-17,-35-17 1,-17-19 0,-18-17-1,-18 1 1,-17-19-1,18 36 1,-19-1 0,1 36-1,17 18 1</inkml:trace>
  <inkml:trace contextRef="#ctx0" brushRef="#br0" timeOffset="30087.27">11536 15028 0,'0'18'16,"-18"-18"-1,-17 53 1,17 0 0,18-18-1,18 18 1,35-18 0,70 1 30,-52-36-30,-36-18 0,-35-17-1,0-18 1,0 17 0,-53-16-1,0-1 1,0 35-16</inkml:trace>
  <inkml:trace contextRef="#ctx0" brushRef="#br0" timeOffset="32068.67">12453 14975 0,'0'-17'16,"-18"17"-1,1 17 1,-19 1 0,-16 0-1,-1 140 16,53-105-15,17-17 0,19-19-16,-1 19 15,35-19 1,-17-17 0,-17-35-1,-1 0 1,-35-36-1,0 1 1,-53-1 0,18 18 15,-1 53-15,19 0-1,17 18 1</inkml:trace>
  <inkml:trace contextRef="#ctx0" brushRef="#br0" timeOffset="32547.01">12894 15046 0,'-18'0'32,"-17"18"-17,17-1 1,-17 1 0,0 52-1,35-17 1,18 18-1,123 17 17,-106-88-17,-17-18 1,-1-17 0,1 18-1,-18-19 1,0 19-1</inkml:trace>
  <inkml:trace contextRef="#ctx0" brushRef="#br0" timeOffset="33284.54">12771 14887 0,'17'-17'16,"-17"-1"15,0 36 0,0-1-15,-35 54 0,17 35-1,-70 158 32,88-229-47,-18 54 16,18-36-1,0-36-15,0 1 16,0-1 0,-17-17-1,-1 0 1</inkml:trace>
  <inkml:trace contextRef="#ctx0" brushRef="#br0" timeOffset="33899.98">13229 15134 0,'-35'-17'15,"17"17"-15,-17 0 16,-36 0 0,-17 35-1,35 35 1,18-34 0,53 122 15,17-122-16,18-36 1,17 0 0,1-18-1,-18-35 1,-35-17 15,-18-1-15,-18 0-1,-35 19 1,0 34 0,35 18-1,1 0-15</inkml:trace>
  <inkml:trace contextRef="#ctx0" brushRef="#br0" timeOffset="34266.24">13600 15152 0,'0'-35'16,"17"35"0,-17-18-1,0 36 1,0 17 0,-17-18-16,-19 36 15,1 36 1,0 105 31,35-177-47,-18 1 15</inkml:trace>
  <inkml:trace contextRef="#ctx0" brushRef="#br0" timeOffset="37562.58">14534 15205 0,'18'17'0,"17"-17"16,300 71 30,-282-71-46,106 35 16,53-17 0,-89-1-1,-70-17-15,18 0 16,-36 18 0</inkml:trace>
  <inkml:trace contextRef="#ctx0" brushRef="#br0" timeOffset="37985.88">15081 15046 0,'-17'-53'47,"-1"53"-31,-35 35-1,-35 18 1,0 0 0,52-35-16,-52 17 15,-18 18 1,36-35-1,52-1 17,71 1-1,35 17-15,53 36-1,-52-1 1,-37-52-16,90 88 15</inkml:trace>
  <inkml:trace contextRef="#ctx0" brushRef="#br0" timeOffset="39977.3">15822 15381 0,'18'0'16,"-1"0"-1,1 0-15,0 18 16,52 70 31,-52-53-47,-1 18 16,-17-35-1,-17-1 1,-18 1-1,17-36 17,18 1-17,0-19 1,0 1 0,35-18-1,18 18 1,-35 17-16,52 1 15,18-1 1,18-17 0,0 0 31,-141 35-32,-36 17 1,36 18-1,-18 1 1,53-1 15,0 0-15,0-17 0,18-18-16,-1 0 15,1-18 1,17 1-1,-17-36 1,0 17 0,17-34-1,88-36 32,-87 106-31,-1 0-16,0 18 15,-35 17 17,0 18-17,0-18 1,-17 18 0,17 0-1,35 0 1,0-35-1,18-1 1,18-17 0,-19-17-1,-16-19 1,-36-122 31,0 140-32,-18 0 1,0 54 0,1 34 15,17 1-15,0-36-1,0 0-15,0 0 16,35 1-1,-35-19 1,0-34 0,0-1-1,35-35 1,1 0 0,52-53 30,-70 106-30,-18 18-16,17 17 31,-17 18-15,0-35 0,0 35-1,0-36 1,18-34 15,-1-1-15,19 1-1,17-36 1,0 17 0,-18 1-1,35 88 32,-70-18-31,0-17-1,0 35 1,0 0 0,0 0-1,18-36 1,0-17-1,-1 0-15</inkml:trace>
  <inkml:trace contextRef="#ctx0" brushRef="#br0" timeOffset="40542.7">17568 15557 0,'18'-35'15,"-18"18"1,-141 17 31,123 17-32,-35 18 1,53 1 0,0-1-1,36-17 1,16-1-1,19-34 1,-36-1 0,36-17-1,-36-36 1,-17-35 0,-1 18-1,1-53 1,0 35-1,-18 53 32,0 71-31,-18 0-16,0 35 16,-17 105-1,35-70 1,-35 36-1,35-18 1,0-53 0,0 0-1,0-18 1</inkml:trace>
  <inkml:trace contextRef="#ctx0" brushRef="#br0" timeOffset="41275.22">18097 15399 0,'18'0'78,"0"0"-78,-18-18 15,17 18-15,19 0 16,17-35 0,17 0-1,-17-36 1,-18 36-1,-35 17 1,-123 159 47,105-106-48,1 18-15,-19 18 16,19 52-1,-1-17 1,18-35 0,0-1-1,0-34 1,0-19 0,-18-34 15,-17 17-16,-35 0 1,17 0 0,35 0-16,-35 0 15,0 17 32,53 1-16,71 0-15,-1 17 0,36 0-1,-71-35-15</inkml:trace>
  <inkml:trace contextRef="#ctx0" brushRef="#br0" timeOffset="41453.35">18609 16122 0,'0'-18'47,"18"18"-32</inkml:trace>
  <inkml:trace contextRef="#ctx0" brushRef="#br0" timeOffset="43906.09">864 16827 0,'0'-17'15,"0"-1"1,18 1 0,17-19-1,0 19 1,1 17 0,34 35 30,-52 0-46,-18-17 16,0-1-16,-18 54 16,-17-36-1,0 1 1,-1-1 0,54-35 30,17 0-30,1 0 0,17 0-1,-36 18 1,1 17 0,-18 0-1,-53 53 32,18-88-47,17 18 0,-17-18 16,-18 18-1,35-18 1</inkml:trace>
  <inkml:trace contextRef="#ctx0" brushRef="#br0" timeOffset="44112.24">1288 17268 0,'-18'0'16,"18"18"15</inkml:trace>
  <inkml:trace contextRef="#ctx0" brushRef="#br0" timeOffset="44955.84">2152 16933 0,'0'-17'15,"0"34"17,-18 1-32,18 17 15,-17-17-15,17 35 31,-18 35-15,0-17 0,18-36-1,0-18 1,0-34 0,-17-36-1,17-53 1,17 0-1,36-70 1,88-71 31,-141 229-31,36 36-16,17 35 15,-36 53 16,-17 17-15,-35-52 0,-36 17-1,1-53 1,17-17 0,35-53-1,18 17 1,0-17-1,36 35 1,16 35 0,125 141 31,-142-158-32,36 70-15,-36-53 16</inkml:trace>
  <inkml:trace contextRef="#ctx0" brushRef="#br0" timeOffset="46266.77">2787 17145 0,'0'-71'15,"0"-17"1,0 53-1,-18 35-15,-17 0 16,0 35 0,-1 36-1,54 70 32,17-123-31,-17-1-16,17-34 31,-17 17-31,0-18 16,-18-35-1,0 0 1,0-35 0,0 0-1,17 17 1,18 36-1,18 17 1,18 36 0,-18-1-1,-35 19 1,-18 158 31,-18-141-32,18-36 1,0 36 0,18 0-1,17-35 1,18-18 0,-36-18-16,36 1 15,35-36 1,1-18-1,-36-35 1,-36 36 0,1-1-1,-36 53 1,-17 36 0,-89 159 30,124-142-30,-17 71 0,34-18-1,-17-35 1,18 0 0,0-36-1,17-52 1,0-36-1,1 19 1,-1-72 0,-18 71-1,-17 18 1,18 53 15,17 123 16,-35-124-31,0 19-16,0-19 15,0 18 1,0-52 15,0-1-15,36-52-1,17-19 1,0 1 0,-1 53-1,-34 35 1,-18 35 0,18 18-1,-18 35 1,0-17-1,-18-36 1,18 36-16</inkml:trace>
  <inkml:trace contextRef="#ctx0" brushRef="#br0" timeOffset="46886.21">4269 17198 0,'17'-18'16,"36"-35"-1,-53 36 1,-35-1 0,17 18-16,-35 18 15,-53 35 1,18 17-1,53-17 17,53 18-1,17-71-15,18-18-1,0-17 1,17-36-1,-34 1 1,17-54 0,-36-35-1,1 1 1,-18 69 0,0 1-1,0 71 1,0 34-1,-18 36 17,-17 53-17,-53 335 17,88-406-17,-18 53 1,18 18-1,-18-70 1,36-36 0</inkml:trace>
  <inkml:trace contextRef="#ctx0" brushRef="#br0" timeOffset="47704.79">5009 17145 0,'-17'-18'15,"17"1"-15,0-1 16,0-35-1,17 18 1,1 0 15,0 35-31,17-18 16,0 18 0,18 106 15,-53-71-31,0 0 15,0 1-15,-17 34 16,-54 71 0,-17-17-1,0-36 1,17 0 0,0-53-1,89-35 16,17-17-15,89-18 15,35 17-15,35 18 0,-89 0-1,178 0 32,-266 0-47,-34 0 78</inkml:trace>
  <inkml:trace contextRef="#ctx0" brushRef="#br0" timeOffset="48076.05">5821 17657 0,'17'0'15,"1"0"1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7:43:13.72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8184 794 0,'-17'0'16</inkml:trace>
  <inkml:trace contextRef="#ctx0" brushRef="#br0" timeOffset="1314.93">3687 1517 0,'0'-18'31,"-18"18"0,0 0-15,1 0-16,-19 36 15,1-1 17,0 18-17,17 17 1,18-17-1,18-35 1,17 0 0,0-18-1,1-36 1,17-87 31,-53 105-47,0-35 15,0 36 1,0 34 0,0 1 15,0 17-15,0 36-1,35-18 1,-35 0-1,35-1 1</inkml:trace>
  <inkml:trace contextRef="#ctx0" brushRef="#br0" timeOffset="1581.12">3881 1870 0,'0'17'15,"17"-17"63,-17-17-62</inkml:trace>
  <inkml:trace contextRef="#ctx0" brushRef="#br0" timeOffset="3558.52">5151 1341 0,'0'-18'16,"-18"36"0,0-18-1,-35 52 1,0-16 0,36-1-1,-1 0 1,89-17-1,35 0 1,52 17 31,-158-18-31,0 19-16,-53-1 31,0 0-16,36-17-15,-36 0 16,35-1 0,1-34-1,52-54 1,18 18 0,53-17-1,-18-1 1,0 36-1,-70 17 1,-1 18-16,-17 18 16,-17 123 31,17-124-32,0 19 1,0-19-1,53-17 1,-18-35 0,0 0-1,18-18 1,-18-18 0,-35 18-1,18 53 1,-18 18-1,0 17 1,0 36 0,35-1-1,124-34 32,-141-36-31,35-53-1,-18-35 1,-35 70-16,17-17 16,36-89-1,-53 18 1,0 36 0,0 35-1,0 52 1,0 19-1,0 52 1,0 0 0,0-35-1,18 0 1,35-36 31,-35-34-32,17-19 1,18 1 0,-18 35-1,0 0 1,-17 18 0,0 35-1,-18 0 1,0-18-1,-36 0 1,-17-17 0,18-18-1,0-18 1,17-17 0,1-36 15</inkml:trace>
  <inkml:trace contextRef="#ctx0" brushRef="#br0" timeOffset="4090.9">6650 1341 0,'0'0'0,"0"17"0,0 18 15,-35 36 1,17-18 0,0-18-1,18-17-15,-17-1 16,-19-17 0,36-35-1,71-124 32,-36 89-31,0-18-1,-17 52 1,0 54 15,17 17-15,0 36-1,1-36 1,-19-17-16,19-1 16,-1 1-1,0-36 1,0-17 0,-17 0-1,-18-18 16,53-70 1</inkml:trace>
  <inkml:trace contextRef="#ctx0" brushRef="#br0" timeOffset="4279.04">7179 1270 0,'18'35'15,"-18"1"-15,0-19 16,0 54 0,0-18-1,0-18 1,17-35-16,1 18 16,0-18-16</inkml:trace>
  <inkml:trace contextRef="#ctx0" brushRef="#br0" timeOffset="4445.14">7338 1129 0,'0'-18'16,"0"1"-16,-36-1 15,19 0 1,-1 1-1</inkml:trace>
  <inkml:trace contextRef="#ctx0" brushRef="#br0" timeOffset="4928.5">7532 935 0,'0'35'16,"0"36"0,0 158 15,0-194-31,0 1 16,0 34-1,0-35 1,0-52-1,35-19 1,0 1 0,18-18-1,0 0 1,-35 53 0,35 36 15,-36-1 0,-17 18-15,0-36-1,-105 54 17,87-71-17,-17-18 1,17 18-16</inkml:trace>
  <inkml:trace contextRef="#ctx0" brushRef="#br0" timeOffset="5260.73">8326 794 0,'0'-18'15,"-36"18"1,-70 159 15,54-71-15,-19 71-1,71-71 1,18 71 0,70-53-1,0-36 1,-35-52-16,53 17 16</inkml:trace>
  <inkml:trace contextRef="#ctx0" brushRef="#br0" timeOffset="8527.06">8872 1041 0,'0'-18'16,"0"-17"15,-17 17-15,17 36-1,0-1 1,0 36-1,0 53 1,0 0 0,0-35-1,17 17 1,1-35 0,-18-36-1</inkml:trace>
  <inkml:trace contextRef="#ctx0" brushRef="#br0" timeOffset="8808.26">9066 1041 0,'18'-36'15,"-18"19"1,0-1-1,18 36 1,-18-1 0,17 54-1,-17 17 1,0-17 0,0-54-16,0 36 15,53 0 1,-35-35-16</inkml:trace>
  <inkml:trace contextRef="#ctx0" brushRef="#br0" timeOffset="9074.45">9366 970 0,'0'-18'16,"0"1"0,18-1-1,-18 36 1,0-1-16,0 19 16,18 52-1,17 18 1,0 0-1,-17-71 1</inkml:trace>
  <inkml:trace contextRef="#ctx0" brushRef="#br0" timeOffset="9489.74">9666 935 0,'0'-18'31,"0"36"16,0-1-47,18 19 15,-1 17 1,1 35 0,17 18-1,1-36 1</inkml:trace>
  <inkml:trace contextRef="#ctx0" brushRef="#br0" timeOffset="11188.95">10672 917 0,'-18'0'609,"18"18"-593,-18-1-1,-17 36 1,0 18 0,35 0-1,17-54 1,107 18 15,-71-35-15,-18-35-1,18 0 1,-35-36 0,-18 18-1,-36 0 1,19 36-16,-19-1 16,1 1 15,0 17-16</inkml:trace>
  <inkml:trace contextRef="#ctx0" brushRef="#br0" timeOffset="11588.23">11042 847 0,'0'17'32,"-18"-17"-32,-17 36 15,0 16 1,17 19 0,53-18 15,1-18-16,-19-35-15,36 18 16,0-18 0,0-18-1,-35-17 1,-18 0 0,0-18-1,-89-71 32,54 124-47</inkml:trace>
  <inkml:trace contextRef="#ctx0" brushRef="#br0" timeOffset="11971.5">11412 794 0,'0'17'31,"-17"1"-31,17 0 16,-36 52 0,19-17-1,17 18 1,141-1 31,-88-87-32,-18-1-15,0-17 16,-35-18 0,0-18-1,-35 36 16,-35-36-15,34 54 0</inkml:trace>
  <inkml:trace contextRef="#ctx0" brushRef="#br0" timeOffset="12359.78">11871 794 0,'-18'0'16,"1"17"-16,-1 1 0,-53 53 16,36-1-1,35-17 16,35 0-15,18-35 0,18-18-1,0-18 1,-36-17 0,0-18-1,-35-18 1,-53-17-1,0 53 1,36 35 0</inkml:trace>
  <inkml:trace contextRef="#ctx0" brushRef="#br0" timeOffset="13336.48">12735 741 0,'0'-18'0,"-17"18"63,-1 0-48,18 18 48,-18-18-48,36 0 32,0 0 78,-36 0-109,36 0 109,-18-18-94,0 36 16,0-1-31,0 1-1,-18 70 1,18-35 0,-18 71-1,-17-18 1,35-36-1,-18-52-15,18 17 16,0-17 0</inkml:trace>
  <inkml:trace contextRef="#ctx0" brushRef="#br0" timeOffset="13719.75">13017 900 0,'18'-18'16,"-18"0"-16,0 1 31,-18 34-15,-17 36 0,0-18-1,35-17-15,0 35 16,0 0-1,53-18 1,17-17 0,-34-36-1,17-17 1,-18-18 0,-35 0-1,-53-88 32,35 123-31</inkml:trace>
  <inkml:trace contextRef="#ctx0" brushRef="#br0" timeOffset="14119.03">13494 811 0,'-36'18'16,"19"0"-16,-36 52 15,35-17 1,71 35 31,-35-70-47,-1-18 15,72 0 1,-36-18 0,-18 1-1,-18-36 1,-17 0-1,-105-35 1,34 52 0,53 19-1</inkml:trace>
  <inkml:trace contextRef="#ctx0" brushRef="#br0" timeOffset="14452.27">13970 829 0,'-35'53'32,"17"-35"-32,-17 17 15,17 18 1,18-18-1,18 0 1,52-17 0,1-18-1,-53 0-15,34-18 16,19-17 0,-71-18-1,0-35 1,-71 17-1,19 36 1</inkml:trace>
  <inkml:trace contextRef="#ctx0" brushRef="#br0" timeOffset="15508.02">14993 776 0</inkml:trace>
  <inkml:trace contextRef="#ctx0" brushRef="#br0" timeOffset="15950.33">14905 741 0,'-35'17'15,"17"1"1,-17 17 0,-1 18 15,36 18-15,0-36-1,36 18 1,105-35 15,-124-18-15,-17-18-16,36 0 15,-36-35 1,0 18 0,-53-53-1,17 53 1,19 17-1</inkml:trace>
  <inkml:trace contextRef="#ctx0" brushRef="#br0" timeOffset="16216.52">15134 653 0,'0'-18'47,"0"53"-31,0 1 0,0 34-1,0 18 1,0-17-1,0-36-15,0 36 16,0-1 0</inkml:trace>
  <inkml:trace contextRef="#ctx0" brushRef="#br0" timeOffset="16649.83">15540 811 0,'0'-17'16,"-18"17"15,18 17-31,-17 1 16,-19 53-1,36-19 1,0-34-16,0 35 16,18 0-1,35-35 17,0-1-17,-18-34 1,-17-19-1,17-17 1,-35-17 0,-71-71 15,54 141-15</inkml:trace>
  <inkml:trace contextRef="#ctx0" brushRef="#br0" timeOffset="16949.04">15857 723 0,'0'18'63,"0"-1"-48,0 1-15,-17 106 47,-1-72-47,18 19 16,0 0-1,0-54-15</inkml:trace>
  <inkml:trace contextRef="#ctx0" brushRef="#br0" timeOffset="17265.27">16175 547 0,'70'-71'15,"-34"54"1,34 158 31,-70-106-47,0 0 0,18 53 15,-18 106 1,0 18 15,-18-71-31,-70 18 32,53-106-32</inkml:trace>
  <inkml:trace contextRef="#ctx0" brushRef="#br0" timeOffset="21894.56">8749 1729 0,'18'0'16,"-1"0"-1,1 0-15,52 0 16,-17 0 15,18-18-15,-1 18-1,-17-18 1,-17 18 0</inkml:trace>
  <inkml:trace contextRef="#ctx0" brushRef="#br0" timeOffset="22326.86">8890 2011 0,'0'17'32,"18"-17"-32,-1 18 15,1 17 1,-18-17-1,18 0 1,-18-1 31,0-34-47,0-1 16,17-35 15,1 0-31,35 0 15,-36 36 1</inkml:trace>
  <inkml:trace contextRef="#ctx0" brushRef="#br0" timeOffset="22677.12">9578 1711 0,'-18'0'15,"1"0"1,17-18-16,35 18 31,-17 0-15,34 0-1,37-17 1,-19-1 0,18 0-1,-35 18 1</inkml:trace>
  <inkml:trace contextRef="#ctx0" brushRef="#br0" timeOffset="23034.37">9842 1923 0,'-17'0'0,"17"17"16,-35 1-1,-18 0 1,17 17-1,1 0 1,35 0 0,35 1-1,18-36 1,-17 0-16,34 0 16</inkml:trace>
  <inkml:trace contextRef="#ctx0" brushRef="#br0" timeOffset="23758.88">10636 1446 0,'0'18'15,"18"-18"17,0 0-17,17 0 1,-18 0-16,54 0 15,35-18 1,0 1 0,-1 17-1,-69 0 1,-19 0 0</inkml:trace>
  <inkml:trace contextRef="#ctx0" brushRef="#br0" timeOffset="24159.17">10760 1764 0,'0'18'15,"17"-18"1,-17 17 0,36 1-1,-1 17 1,-17 18 0,-18-35-1,0-1-15,0 1 16,0 0-1,17-36 32,-17 0-31,0-52 0,53-1-1,-35 36-15</inkml:trace>
  <inkml:trace contextRef="#ctx0" brushRef="#br0" timeOffset="24491.4">11518 1429 0,'18'0'63,"-18"-18"-63,17 18 15,19 0-15,17 0 16,35-18-1,18 1 1,-36-1 0,-52 1-1,0 17-15</inkml:trace>
  <inkml:trace contextRef="#ctx0" brushRef="#br0" timeOffset="24824.64">11800 1782 0,'-17'0'15,"-1"0"1,-35 17 0,0 18-1,0 1 1,53-19 0,0 19-1,36-19 1,69 1-1,19-18 1</inkml:trace>
  <inkml:trace contextRef="#ctx0" brushRef="#br0" timeOffset="25491.12">12577 1429 0,'35'0'16,"-18"0"-1,177 0 16,-158-18-15,-1 18-16,53 0 16,-35 0-1,-35 0 1</inkml:trace>
  <inkml:trace contextRef="#ctx0" brushRef="#br0" timeOffset="25874.39">12718 1764 0,'17'18'16,"36"17"15,-35-18-15,35 36-1,-53-35 1,0 0 0,0-1-1,0-34 16,0-1-15,35-53 0,18 1-1,-35 35 1</inkml:trace>
  <inkml:trace contextRef="#ctx0" brushRef="#br0" timeOffset="26292.69">13670 1429 0,'-18'0'15,"36"0"32,0 0-47,141 0 31,-107-18-15,19 18 0,17 0-1,-53 0 1</inkml:trace>
  <inkml:trace contextRef="#ctx0" brushRef="#br0" timeOffset="26622.92">13952 1746 0,'0'0'0,"-17"0"0,-89 36 47,35-19-32,54 18 1,-1-17-16,0 0 15,18 17 1,36 0 0,87-17-1,-17-18 1</inkml:trace>
  <inkml:trace contextRef="#ctx0" brushRef="#br0" timeOffset="27297.4">14658 1482 0,'70'0'31,"1"17"-15,35-17-1,17 0 1,-52-17 0,-53 17-1</inkml:trace>
  <inkml:trace contextRef="#ctx0" brushRef="#br0" timeOffset="27705.69">14693 1799 0,'18'0'15,"-1"0"-15,1 0 16,0 18 0,35-18-1,0 53 32,-53-36-47,0 1 16,0 0-1,0-36 32,17 18-31,18-53-1,36-17 1,-36 52-16</inkml:trace>
  <inkml:trace contextRef="#ctx0" brushRef="#br0" timeOffset="28095.97">15628 1517 0,'0'-18'0,"-18"18"16,1 0-1,34 0 32,1 0-47,35 0 16,35-17 0,-35 17-1,35-18 1,-35 18-1,-35 0 1</inkml:trace>
  <inkml:trace contextRef="#ctx0" brushRef="#br0" timeOffset="28538.28">15769 1817 0,'0'-18'15,"-53"18"1,18 18 0,-18-1-1,35 1 16,1 17-15,34 1 0,19-36-1,-1 17-15,18-17 16,17 0 0,-17 0-1,-35 0-15</inkml:trace>
  <inkml:trace contextRef="#ctx0" brushRef="#br0" timeOffset="37440.61">9278 2434 0,'0'18'16,"18"-18"15,-1 0-15,54 0-1,-18 0 1,-18 0 0,-17 0-1,-18 17 1,0 19 15,0 17-15,-18-18-1,18 0-15,-18 18 16,-17 18 0,0-1-1,35-52 1</inkml:trace>
  <inkml:trace contextRef="#ctx0" brushRef="#br0" timeOffset="37578.71">9349 2734 0,'-18'-18'15,"18"1"1,18 17 15,52-18-31</inkml:trace>
  <inkml:trace contextRef="#ctx0" brushRef="#br0" timeOffset="38577.42">10936 2434 0,'-18'-17'16,"1"17"-1,-18 0-15,-18 17 16,17 1 15,19-1-15,-1 19-1,18-19 1,18-17 0,17 0-1,18-17 1,-18-19-1,0 19 1,-35-1-16,18 18 16,-36 35 31,-17 1-47,18 17 15,17 52 1,0-34-1,0-36 1</inkml:trace>
  <inkml:trace contextRef="#ctx0" brushRef="#br0" timeOffset="40457.75">12718 2487 0,'-18'0'47,"0"0"-32,1 0 17,-19 0-1,36 18-16,-35-1 1,-35 19 0,52-19-1,-17 36 1,17 0 0,18-18-1,18-17 1,35-18-1,-18 0 1,18-35 31,-71 35-31,1-18-1,-1 18 1,-17 0-1</inkml:trace>
  <inkml:trace contextRef="#ctx0" brushRef="#br0" timeOffset="46653.16">15046 2346 0,'0'18'16,"0"-1"15,-18 1-15,18 0 0,0-1-16,-17 18 15</inkml:trace>
  <inkml:trace contextRef="#ctx0" brushRef="#br0" timeOffset="47800.97">5733 4216 0,'-18'0'0,"18"17"31,18-17 16,-1 0-47,1 0 16,52 18 0,1-18-1,-18 0 1,-35 18-16</inkml:trace>
  <inkml:trace contextRef="#ctx0" brushRef="#br0" timeOffset="48038.15">5697 4516 0,'18'0'31,"-18"17"-31,18-17 16,35 0 0,-18 0-16,18 0 15,-18 18-15</inkml:trace>
  <inkml:trace contextRef="#ctx0" brushRef="#br0" timeOffset="50864.15">7497 4251 0,'-18'0'562,"0"0"-468,18-18 203,0 1-250,-17 17-32,-1 0 64,0 0-64,1 17-15,-1-17 16,-17 36-1,17-1 1,-17 18 0,35-18-1,0 18 1,0 0 0,70-18-1,-17-17 1,36-18-1,-19-18 1,-17-17 0,-35-18-1,-36-70 32,0 105-31,-35-17-1,36 35 1,-18-18 0</inkml:trace>
  <inkml:trace contextRef="#ctx0" brushRef="#br0" timeOffset="51513.61">7849 4180 0,'18'-17'0,"-18"34"63,0 1-47,0 0-16,0 17 15,0 36 1,0 17-1,0-18 1,0 1 0,18-36-1,-18 0 1</inkml:trace>
  <inkml:trace contextRef="#ctx0" brushRef="#br0" timeOffset="51929.91">8149 4198 0,'0'-18'16,"0"1"-16,0 34 47,0 1-32,0 141 17,0-124-17,0 53 1,0-17 0,0-18-1,0-36 1</inkml:trace>
  <inkml:trace contextRef="#ctx0" brushRef="#br0" timeOffset="52397.24">8431 4198 0,'0'18'63,"0"-1"-63,0 1 0,0 35 16,-17 35 15,-1-35-16,18 35 1,0-35 0,0 0-1,0-35 17</inkml:trace>
  <inkml:trace contextRef="#ctx0" brushRef="#br0" timeOffset="56075.86">9578 4163 0,'0'-18'15,"0"0"1,0 1 0,0 34 15,0 1-16,0 17 1,-35 36 0,35-18-1,0-18-15,-18 18 16,18 18 0,0-1-1,-18-35 1</inkml:trace>
  <inkml:trace contextRef="#ctx0" brushRef="#br0" timeOffset="56508.16">9790 4251 0,'17'-18'16,"-17"1"0,0 34-1,-35 36 1,0 18 0,35-36-1,0 36 1,17-36-1,36-17 1,-18-18 0,-17 0-1,53-89 17,-71 54-17,0-35 1,0 34-1,-36 1 1,-17 0 0,36 35-1</inkml:trace>
  <inkml:trace contextRef="#ctx0" brushRef="#br0" timeOffset="56916.45">10231 4163 0,'-18'17'16,"-88"54"15,88-53-31,-17 35 15,18 17 1,17-17 0,52 0-1,-16-53 1,34 0 0,-17-18-1,-18-17 1,-35-18-1,0 35-15,0-34 16,-52-19 0,16 18 15,1 35-15</inkml:trace>
  <inkml:trace contextRef="#ctx0" brushRef="#br0" timeOffset="57183.64">10495 4057 0,'0'18'62,"0"17"-62,0 18 31,-18 53-15,18-18 0,0 0-1,0 18 16</inkml:trace>
  <inkml:trace contextRef="#ctx0" brushRef="#br0" timeOffset="59922.59">11501 4251 0,'0'18'141,"0"-36"156,0 0-266,0 1 0,0-1 16,-18 36-31,0-18-1,-17 35 1,0 0-1,17 36 1,18-18 0,0 0-1,71-18 1,-18-35 0,35 0-1,-18-35 1,-70 17-16,36-17 15,-54-124 32,-35 88-31,35 54 0,1 17-1,-36-18 1,35 36-16</inkml:trace>
  <inkml:trace contextRef="#ctx0" brushRef="#br0" timeOffset="60255.83">11853 4057 0,'0'-18'31,"0"36"-15,0 35-1,0 0 16,0-18-31,0 18 16,0 53 0,18-18-1,0-35 1,-18-35-16</inkml:trace>
  <inkml:trace contextRef="#ctx0" brushRef="#br0" timeOffset="60555.04">12065 4145 0,'0'-18'0,"18"1"0,-18-1 31,0 36 0,0-1-31,0 19 16,17 17-1,-17 35 1,18 0 0,0-17-1,-1-18 1,1-53-16</inkml:trace>
  <inkml:trace contextRef="#ctx0" brushRef="#br0" timeOffset="61021.37">12506 4163 0,'0'-18'31,"0"0"-31,0 1 31,-18 52-15,-17 0 0,17-17-16,-17 70 15,35-17 1,0 17-1,35 0 1,36-53 0,-36-35-1,1 0-15,16-35 16,37-124 31,-89 71-32,0 18 1,-18-19 0,-35 19-1,-35 35 1,53 35 0,-18 0-1</inkml:trace>
  <inkml:trace contextRef="#ctx0" brushRef="#br0" timeOffset="62652.53">13705 4075 0,'-17'17'32,"-1"-17"-32,0 18 15,-17-1-15,-18 54 16,36 0 15,17-18-15,0-18-1,158 0 17,-105-53-17,-17 1 1,-19-18-1,-17 17-15,0-35 16,0-18 0,-35 1-1,-18 35 1,18 35 0</inkml:trace>
  <inkml:trace contextRef="#ctx0" brushRef="#br0" timeOffset="63055.82">14023 4075 0,'-18'0'47,"1"0"-47,-19 52 16,19-16-1,17 34 1,17-17 0,54-17-1,-36-19 1,0-17-16,1 0 15,17-35 17,-53 0-17,0-36 1,0 18 0,-89-35 30,72 88-46</inkml:trace>
  <inkml:trace contextRef="#ctx0" brushRef="#br0" timeOffset="63469.11">14393 4092 0,'-17'18'0,"-1"-1"15,0-17 1,-35 71 0,36-18-1,70 53 16,-36-106-15,36 0 0,-17 0-1,-19-18-15,1 1 16,-18-36 0,0-18-1,-35 0 1,-1 36-1,1 0 17</inkml:trace>
  <inkml:trace contextRef="#ctx0" brushRef="#br0" timeOffset="63785.34">14711 3986 0,'0'18'47,"0"0"-47,-18 52 16,1 36-1,-1 0 17,0 0-17,18-53 1,0 0 0,0-18-1</inkml:trace>
  <inkml:trace contextRef="#ctx0" brushRef="#br0" timeOffset="65985.89">4039 5468 0,'0'-18'31,"0"1"47,0-1-62,0 0-1,0 1 1,0-1-1,0-17 1,0 17 0,0 36 15,0 0-31,0 34 16,0 19-1,-17 35 1,-1 106 31,18-177-32,18-53 1,-1 1 0,1-19-1,35-17 1,-36 36-1,1-1 1,-18 36 0,18 17-1,-18-17 1,0-1-16,0 1 16,-53 0-1,0-1 1,18-17-1,-1-70 32</inkml:trace>
  <inkml:trace contextRef="#ctx0" brushRef="#br0" timeOffset="66132">4357 5733 0,'35'0'16,"-35"17"0</inkml:trace>
  <inkml:trace contextRef="#ctx0" brushRef="#br0" timeOffset="67593.03">5380 5539 0,'-18'0'16,"1"-18"0,-36 18-1,0 18 1,-18-1 0,54 19-1,17 16 1,70 1-1,-17 0 1,18 0 0,-36 0-1,-106 35 32,36-88-31,17 0-16,-17 0 15,0 0 1,35-17 0,0-1-16,17 0 15,72-17 1,16 0 0,1 0-1,-35-1 1,-1-17-1,-17 0 1,-53-17 0,0 35-1,0-1 1,-88 89 31,88-35-32,-17 35 1,17 35 0,0-17-1,52-19 1,-16-34 0,-19-18-1,36-18 1,-17 1-1,-1-18 1,-35 17 0,0 36 31,0-1-32,17 36 16,19-35-15,-1-1 0,0-17-1,1 0-15,-1 0 16,53-35 0,-35 0-1,0-18 1,-35 18-1,-18-1 1,0 54 31,0 0-31,0 17-1,0 18 1,0 0-1,70-18 17</inkml:trace>
  <inkml:trace contextRef="#ctx0" brushRef="#br0" timeOffset="67764.16">6368 5574 0,'-36'-53'16,"36"18"0,-17 35-1,17-18 17,17 18-32</inkml:trace>
  <inkml:trace contextRef="#ctx0" brushRef="#br0" timeOffset="67964.31">6632 5486 0,'0'17'0,"0"1"16,0 17-16,-35 53 15,17 1 1,18 16-1,0-52 1,0-17 0</inkml:trace>
  <inkml:trace contextRef="#ctx0" brushRef="#br0" timeOffset="68164.45">6615 5697 0,'-18'-88'15,"-17"18"1,17-36 0,71 35 31,-18 71-47,36 35 15,-54-17-15</inkml:trace>
  <inkml:trace contextRef="#ctx0" brushRef="#br0" timeOffset="68613.77">6509 5803 0,'-18'35'16,"0"-35"-16,18 18 31,53-36-16,0 1 1,-17 17-16,34-18 16,54-35-1,70-123 32,-159 105-47,-17 18 16,-18 0-1,0 36 1,-36 52 15,1 36-15,17 35 0,1 35-1,17-71 16,0-35-31,0 36 16,0-18 0,17-35-1,1-18-15</inkml:trace>
  <inkml:trace contextRef="#ctx0" brushRef="#br0" timeOffset="68779.89">7020 5733 0,'-17'-18'0,"-19"18"16,19 0-1,34 0 17,72 0-17</inkml:trace>
  <inkml:trace contextRef="#ctx0" brushRef="#br0" timeOffset="70538.86">7514 5733 0,'0'-18'15,"-17"0"1,34 18 15,54 89 0,-54-54-15,-17 0 0,0 36-1,-17-36 1,-19-17 0,36-36 15,0 0-16,36-17 1,52-36 0,-35 19-1,35-1 1,-17 17 0,-54 19-1,-34 34 32,-54 19-31,53-19-16,1 1 15,-1 0-15,18-1 16,0 18 0,18-17 15,35-18-16,-18 0 1,0-35 0,-17 0-1,-1-36 1,19 18 0,-19 18-1,-17 17-15,18 18 16,0 0-1,17 124 32,-35-71-31,0-1-16,0 1 16,0-17-1,18-36 32,17-36-31,18 1-1,-36-18 1,1 36-16,0-19 16,-1 1-1,-17 53 1,0 35-1,0-18 1,71 88 31,-36-123-31,-17 0-16,17 0 15,0-35 1,-17-18 15,17-17-15,-35 17-1,0 0 1,18 53 0,-18 17-1,18 19 1,-1-1-1,18 18 1,1-36 0,52-34 31,-53-1-32,18-17-15,0-18 31,-35 0-15,-1-17 0,-17 34-1,-35 19 1,17 17 0,1 0-16,-1 17 15,1 36 1,17 18-1,0 17 1,0-35 0,17 17-1,-34 36 32,-1-106-31</inkml:trace>
  <inkml:trace contextRef="#ctx0" brushRef="#br0" timeOffset="71320.41">9754 5274 0,'-17'0'16,"-1"0"-16,0 0 15,1 0-15,-36 35 16,-35 36 0,-1 88-1,19 35 1,52-53 0,18 70-1,141 36 16</inkml:trace>
  <inkml:trace contextRef="#ctx0" brushRef="#br0" timeOffset="71848.78">10213 5697 0,'-53'-17'62,"0"52"-46,18-17-16,-18 35 16,18 35-1,35 0 1,53-18-1,-1-34 1,54-19 0,-18-52-1,-35-18 1,-35 18 0,-18 0-16,0-36 15,-71-17 1,19 17-1,-19 36 32</inkml:trace>
  <inkml:trace contextRef="#ctx0" brushRef="#br0" timeOffset="72177.02">10636 5627 0,'18'-18'16,"-18"36"15,-18-18-31,1 53 15,-19 35 17,19 18-17,17 70 17,0-123-17,0-35 1,17-18-16</inkml:trace>
  <inkml:trace contextRef="#ctx0" brushRef="#br0" timeOffset="72459.22">10936 5592 0,'0'-18'16,"0"36"15,0-1-15,-18 195 15,1-142-15,17 19-1,0-19 1,0-35 0</inkml:trace>
  <inkml:trace contextRef="#ctx0" brushRef="#br0" timeOffset="72743.42">11289 5609 0,'0'18'32,"-18"105"-1,18-87-16,0-1-15,-17 53 16,-19 18 0,36 0-1,0-89-15</inkml:trace>
  <inkml:trace contextRef="#ctx0" brushRef="#br0" timeOffset="73515.97">12294 5556 0,'0'-35'15,"0"17"17,0 1-32,-17 17 31,-19 53-16,-34 211 17,70-229-17,0 18-15,0 18 16,0 52 15</inkml:trace>
  <inkml:trace contextRef="#ctx0" brushRef="#br0" timeOffset="73925.27">12541 5680 0,'0'-53'16,"0"18"-1,-17 35 1,-1 35-1,0 35 1,18 160 15,18-213-15,0 1-16,17 0 16,53-36-1,-17-17 1,-18-54 15,-53 19-31,0-36 16,-71 36 15,18 17-15,53 70 15,18-17-31</inkml:trace>
  <inkml:trace contextRef="#ctx0" brushRef="#br0" timeOffset="74279.52">13070 5592 0,'0'17'47,"-17"-17"-47,-19 35 16,-16 54-1,52-1 1,35-18 0,18-34 15,-36-36-31,54 0 16,35 0-1,-18-53 1,-35-35-1,-53 35 1,0-53 0,-53 18-1,-35 35 32,88 70-47</inkml:trace>
  <inkml:trace contextRef="#ctx0" brushRef="#br0" timeOffset="74490.66">13547 5486 0,'35'0'16,"-17"-18"-16,-18 36 31,0 17-15,0 71-1,0 35 1,0 18 0,17-54-1,-17-52-15</inkml:trace>
  <inkml:trace contextRef="#ctx0" brushRef="#br0" timeOffset="75334.27">14922 5521 0,'0'-18'15,"-70"18"17,17 0-32,-18 36 15,54-19-15,-36 19 32,18 34-17,52 1 1,71-18-1,-35-36 1,53-17 0,-35-35-1,-18-36 1,-36 1 0,-17 17-1,-35-18 1,-36 36 15</inkml:trace>
  <inkml:trace contextRef="#ctx0" brushRef="#br0" timeOffset="75556.42">15205 5433 0,'17'-18'16,"-34"36"15,17-1-15,0 36 0,-18 71-1,0-1 1,18 1-1</inkml:trace>
  <inkml:trace contextRef="#ctx0" brushRef="#br0" timeOffset="75822.61">15522 5574 0,'35'-53'16,"-17"18"0,-18 52 15,0 1-31,0 17 16,0 71-1,0 18 1,0-36-1,0-18 1</inkml:trace>
  <inkml:trace contextRef="#ctx0" brushRef="#br0" timeOffset="76222.89">16016 5609 0,'0'-35'16,"-35"17"-1,-36 54 1,1 34 0,34-17-1,19 35 1,17-17-1,53-18 1,0-53 0,-18 0-16,159-53 47,-159 0-32,-17-35 1,-18 35-1,-35 0 1,-71 18 0,70 35-16</inkml:trace>
  <inkml:trace contextRef="#ctx0" brushRef="#br0" timeOffset="76988.44">17039 5450 0,'-17'0'31,"-1"18"-15,0 0-16,-17 17 16,-36 53-1,54 18 1,17-35-1,0-36-15,17 0 16,54 0 0,17-17-1,0-53 1,-35-18 0,-17-194 30,-36 194-30,-53-18 0,17 71-1,19-17-15</inkml:trace>
  <inkml:trace contextRef="#ctx0" brushRef="#br0" timeOffset="77587.87">17586 5503 0,'0'18'31,"-18"0"-31,-17-18 16,17 35-16,-35 0 16,1 71-1,34 0 1,36-36 0,34-34-1,19-1 16,105-106 1,-140 36-17,-1-35 1,-35-36 0,-18 0-1,-17 71 1,-35-1-1,52 19 1,18 34 0</inkml:trace>
  <inkml:trace contextRef="#ctx0" brushRef="#br0" timeOffset="78015.17">18045 5592 0,'0'17'32,"-53"18"-17,17 18 1,1 0 0,17-17-16,18 16 15,0 19 1,71-36-1,0-17 1,-19-18 0,37-18-1,-36-52 1,-36-18 0,-17 35-1,-17-36 16,-54 19-15,18 52 0,18 18-1</inkml:trace>
  <inkml:trace contextRef="#ctx0" brushRef="#br0" timeOffset="78258.34">18486 5539 0,'0'17'31,"0"1"-15,-18 35-16,-17 35 31,17-17-15,18-36-16,-18 18 15,18 88 17</inkml:trace>
  <inkml:trace contextRef="#ctx0" brushRef="#br0" timeOffset="78586.58">19068 5292 0,'70'-36'15,"-52"19"1,52 17 0,-17 53-1,-53 52 1,-53 407 31,36-441-47,-19-1 0,-16 71 15,-90 36 1,1-89 0</inkml:trace>
  <inkml:trace contextRef="#ctx0" brushRef="#br0" timeOffset="80218.74">13688 6368 0,'-18'-18'15,"0"0"-15,18 1 16,0-1-1,0 36 17,0 17-17,36 18 1,70 53 0,35 0-1,53-1 1,-18-34-1,477 123 32,-459-159-47,-18-17 16,-88-18-16,89 0 16,34-35-1,-34-36 1,-54-17 15,-52 35-15,17-35-1,18-18 1,-36 0 0,1 53-1,-53 18-15,17 0 16,-17-18-1,-1 17 1,1 19 31,-18 34-16,0 1 16,-18-18-31,-17 18-1,-18 35 1,18-36 0,-18 19-1,18-19 1,35-34 15,17-1-31,1 0 16,193-105 31,-193 123-47,0 17 15,-1 19 1,19 52-1,-19 18 1,-17-36 0</inkml:trace>
  <inkml:trace contextRef="#ctx0" brushRef="#br0" timeOffset="81100.36">13776 6262 0,'18'0'16,"-18"0"30,0 17-46,-53 19 32,0-1-32,-18 18 31,36-35-31,0-1 16,-18 18-1,35 1 1,18-1-1,35 18 1,54 17 0,-19-34-1</inkml:trace>
  <inkml:trace contextRef="#ctx0" brushRef="#br0" timeOffset="82005">7091 7761 0,'17'0'63,"1"0"-63,0 0 0,-1 0 15,72 0 1,-1-18-1,-18 18 1,-52 0 0,0 0-16,-1 18 15</inkml:trace>
  <inkml:trace contextRef="#ctx0" brushRef="#br0" timeOffset="82166.12">7144 8043 0,'-18'18'15,"18"0"1,18-18-16,17 0 16,71-18-1,-18 18 1</inkml:trace>
  <inkml:trace contextRef="#ctx0" brushRef="#br0" timeOffset="83165.83">8943 7655 0,'0'-17'16,"0"-1"0,-18 18 15,18 18-31,-53-1 16,-17 54-1,-1 35 1,71-36-1,0 18 1,53-35 0,53-35-1,-35-18 17,-36-18-32,35-17 15,1-18 1,-36-141 15,-35 159-15,-70-18-1,-1 35 1,36 1 0,17 34-1</inkml:trace>
  <inkml:trace contextRef="#ctx0" brushRef="#br0" timeOffset="83565.12">9349 7602 0,'17'-17'16,"-17"-1"-1,18 18 16,-18 18-31,0 17 16,18 36 0,-1 34-1,-17 1 1,0-35 15,0 17-15,0-35-1,0-35-15</inkml:trace>
  <inkml:trace contextRef="#ctx0" brushRef="#br0" timeOffset="83831.31">9684 7638 0,'17'-36'15,"1"19"1,-18 34 15,0 1-31,0 17 16,0 71 15,0 0-15,18 0-1,-1-36 1,1-17 0</inkml:trace>
  <inkml:trace contextRef="#ctx0" brushRef="#br0" timeOffset="84181.56">10195 7620 0,'18'0'16,"-18"-18"-1,0 36 1,0 17 0,0 1-1,0 210 17,0-175-17,0 0 1,0-36-16</inkml:trace>
  <inkml:trace contextRef="#ctx0" brushRef="#br0" timeOffset="85679.62">11483 7602 0,'-18'18'47,"1"-18"-31,-1 18-16,-17 17 15,-1 35 1,19-17-1,87 141 32,-17-176-47,18 0 16,17-36 0,-17-35-1,-36 18 16,-35 0-31,17-18 16,-17-53 0,-35 18-1,-35 35 1,17 35 0,35 18-16,-35 0 15,53 18 1,0-1-16</inkml:trace>
  <inkml:trace contextRef="#ctx0" brushRef="#br0" timeOffset="86095.92">12083 7620 0,'-18'18'31,"0"-18"-31,-17 17 16,0 19-1,17-19-15,-17 36 16,35 35 0,18 0-1,52-35 1,1-53-1,17 0 1,-18-35 0,-17-106 31,-53 88-47,-53-35 15,-17 35 16,35 53-15,17 0-16,0 0 16</inkml:trace>
  <inkml:trace contextRef="#ctx0" brushRef="#br0" timeOffset="86495.2">12682 7691 0,'-17'0'15,"-1"0"-15,-141 70 47,142-35-31,17 1-16,0 34 31,35-17-15,53-35-1,-17-36 1,17-17 0,-35 0-1,-53-36 1,0 18-1,0 35-15,-35-17 16,-54-18 0,19 53-1</inkml:trace>
  <inkml:trace contextRef="#ctx0" brushRef="#br0" timeOffset="86802.42">13053 7585 0,'17'0'16,"-17"-18"-1,18 0 1,-18 36 15,0 0-31,0 35 16,0 17-1,0 36 1,0-35 0,53 140 30</inkml:trace>
  <inkml:trace contextRef="#ctx0" brushRef="#br0" timeOffset="88153.38">14429 7602 0,'0'18'47,"0"0"-32,-53 105 17,53-70-17,0 35 1,70-17-1,1-36 1,35-53 0,-53 1-1,-36-1-15,18-35 16,1-35 0,-36-18-1,-36 18 1,-16 35 15,-19 18-15,18 52-1,0 19 1,53-1-16</inkml:trace>
  <inkml:trace contextRef="#ctx0" brushRef="#br0" timeOffset="88401.55">15011 7602 0,'17'-17'31,"-17"-1"-31,0 36 31,0-1-15,0 36 0,-17 53-1,-1-35 1,18 158 15</inkml:trace>
  <inkml:trace contextRef="#ctx0" brushRef="#br0" timeOffset="88677.75">15469 7620 0,'53'-35'16,"-53"17"-1,0 36 17,0-1-17,0 54 1,0 52 0,-17 124 15,17-211-31</inkml:trace>
  <inkml:trace contextRef="#ctx0" brushRef="#br0" timeOffset="89093.05">16051 7743 0,'0'-17'16,"-17"17"0,-1 0-1,-52 70 1,34-17 0,36 35-1,88 89 16,-35-159-15,18-18 0,35-18-1,-36-53 1,-34 18 0,-19 36-16,-17-54 15,-17-17 1,-89 17-1,0 54 1,18 17 0</inkml:trace>
  <inkml:trace contextRef="#ctx0" brushRef="#br0" timeOffset="89775.53">17127 7444 0,'0'17'47,"0"19"-47,0-19 15,-35 89 1,17 194 15,18-212-15,18 18 0,0-71-1</inkml:trace>
  <inkml:trace contextRef="#ctx0" brushRef="#br0" timeOffset="90191.83">17621 7602 0,'0'-17'16,"0"-1"-1,-17 18 1,-36 18 0,-18 52-1,1 142 17,70-142-17,52 1 1,37-53-1,-36-36 1,-18 18-16,0-35 16,18-36 15,-35-35-15,-18 1-1,-36 34 1,-34 18-1,52 35-15</inkml:trace>
  <inkml:trace contextRef="#ctx0" brushRef="#br0" timeOffset="90608.12">18115 7585 0,'0'17'16,"-18"-17"-16,-70 53 16,35-17-1,18-1 1,0 18 0,17 35-1,18 0 1,71-35-1,-18-35 1,52-18 0,1-36-1,-35-52 1,-36 0 0,-52-141 30,-19 176-46,-34 0 16,17 35 0,35 18-16</inkml:trace>
  <inkml:trace contextRef="#ctx0" brushRef="#br0" timeOffset="90857.3">18538 7497 0,'36'0'16,"-19"-18"-1,-17 36 1,0 17 0,0 53-1,-70 229 32,70-264-47,0 71 16,17-36-1</inkml:trace>
  <inkml:trace contextRef="#ctx0" brushRef="#br0" timeOffset="92738.64">4145 9278 0,'0'-18'0,"-18"18"15,1 0 1,-1 0 15,-17 0-31,-36 18 16,36 17 15,17-17-31,1 88 31,17-71-15,53 0 0,17-35-1,1 0-15</inkml:trace>
  <inkml:trace contextRef="#ctx0" brushRef="#br0" timeOffset="92905.76">4463 9525 0,'0'18'16,"0"-1"15,17-17-31</inkml:trace>
  <inkml:trace contextRef="#ctx0" brushRef="#br0" timeOffset="93772.38">5274 9331 0,'0'-18'15,"-18"18"17,18 18-32,0 35 31,-17 17-16,17-17 1,-18-35-16,18 53 31,0-107 1,35-17-17,-17-17 1,17-36-1,-17 18 1,0 35 0,-1 35-1,-17 36 1,0 52 0,53 36-1,-35-18 16,35 18-15,-18-35 0,36-71 15,-71-18-15,0 1-16</inkml:trace>
  <inkml:trace contextRef="#ctx0" brushRef="#br0" timeOffset="94953.21">5450 9472 0,'0'0'0,"-53"-18"16,-17 18 0,35 0-1,17 36 1,36-36 0,70 17-1,35 1 16,1-18-15,-1-18 0,-35 1-1,36-71 32,-124 70-31,-53 18-1,-18 18 1,1 17 0,52 18-1,18-18 1,18 0 0,35-17-1,35-18 16,-35-18-15,-35 1-16,17-36 16,0-18-1,-17 1 1,-18-107 31,0 195-16,0-1-31,-18 36 16,18 0-1,0 53 1,0-18 0,35-35-1,-17-35-15,35 0 31,0-1-15,17-52 0,-17-18-1,-35 18 1,0-18 0,-54 0 30,1 53-46,-35 53 32,70-36-32,-36 36 15,36 18 1,18-36 0,35-17-1,0-36 16,0-17-15,-18 0 0,-17-1-16,-1-17 15,18-52 1,-35-1 0,36 18-1,-36 17 32,0 89-47,0-1 16,-18 36-1,-17 53 1,35 18 0,0-19-1,53-16 1,-18-72 15,18 1-31</inkml:trace>
  <inkml:trace contextRef="#ctx0" brushRef="#br0" timeOffset="95891.88">6879 9366 0,'0'-17'31,"18"34"16,-1 1-47,19 17 16,-19 53-1,1 1 1,-18-19-1,0-35 17,0-17-32,-18 0 15,-17-18 1,35-53 0,0-35-1,0 17 1,53-17-1,18 0 1,-19 52 0,37 36 31</inkml:trace>
  <inkml:trace contextRef="#ctx0" brushRef="#br0" timeOffset="99532.47">7302 9402 0,'0'-18'16,"0"36"15,-17-18-15,-36 52-1,35-16 1,18 34 0,53 36 30,-18-106-30,1-18-16,-19-17 31,1-18-15,-18-17 0,0 17-1,18-35 1,-1 52-1,19 19 1,-1 17 0,-17 17-1,17 19 1,-35 17 0,0-18-1,0-18-15,0 125 47,0-125-31,17 1-1,36-36 1,-17 1 0,34-36-1,-17-18 1,-18-17-1,-17 35 1,-18 18 0,0 17-1,0 36 1,-35 17 0,17 36-1,18 17 1,18 70 31,-1-158-47,1 0 15,0 0 1,17-35 0,0-18-1,-17 0 1,-1-17-1,-17-1 1,0 89 15,0 0-15,0 34 0,0 19-1,0-36 1,0-17-16,0 17 15,53-88 48,-35 18-47,17 0-1,1-36 1,-1 1-1,-17 52 1,-1 18 0,1 35-1,-1 18 1,1-18 0,-18-17-16,18 17 15,17 18 1,0-17-1,18-36 1,-18 0 0,124-124 31,-141 106-32,-1-17 1,-17 18-1,-35 17 1,-35 35 0,-1 18-1,53 0 1,18 17 0,36-17-1,34-18 1,-17-35-1,-35 0-15,52-17 16,1-19 0,-18-52 15,-18-229 0,-35 229-15,0-1-1,0-16 1,-17 69 0,17 54-1,-18 17 1,-17 71 0,35 0-1,0-71-15,0 71 16,-18 53-1,0-36 1,18-35 15,0-52-15,0-19 0,106-87 15,-71 34-16,18-16 1,18-54 0,-1-18-1,-34 36 1,-36 35 0,17 35-1,-17 54 16,-17 17-15,-1-18-16,0 36 16,1 34 15,-1-16-15,18-37-1,71-52 32,-54-35-47,19-18 16,-19 0-1,1-17 1,0 35 0,-36 35-1,-17 0 1,17 17-16,-35 1 15,18 17 1,17-17 0,18 35 15,18-36-15,17 19-1,36-19 1,158-87 31,-176 34-47,-35 19 15,34-54 1,-34 18 0,-18 36 15,-53 34-16,18 36 1,35-18 0,0-17-16,0 17 31,53 18-15,0-35-1,-18-36 1,36 1-1,17-142 32,-88 124-47,0 17 16,0 36 15,0 17-15,0 0-1,53 18 1,-18-53 0,18 0-1,-18-35 1,0 0 15,-35 17-15,0 0-16,-17 54 31,-142 193 16,141-176-47,-35 70 16,1 1-1,-1-71 1,17-18-1,19-53 1,17-17 0,17-18-1,-17 0 1,53-35 0,18-53-1,35 17 1</inkml:trace>
  <inkml:trace contextRef="#ctx0" brushRef="#br0" timeOffset="100168.92">10566 9525 0,'-36'0'16,"19"0"-1,34 18 1,1-18-1,106 0 1,-19 17 0,36-17-1,-17-17 1,-18-1 31,-106 0-47</inkml:trace>
  <inkml:trace contextRef="#ctx0" brushRef="#br0" timeOffset="100781.36">11359 9172 0,'36'-17'16,"-19"-1"-1,-17 0 1,0 36 0,0 52-1,-17 1 1,-1-36-16,0 36 16,-34 193 30,52-228-46,-18-19 16,18 1 0,70-71 15,-17 0-31,0-17 16,18-36 15,-36 18-16,-35 52 1,-35 54 15,0 0-15,-36 35 0,0-36-1,19 36 32,52-35-31,17-1-16,18 1 15,36 17 1,-18 1 0,0-19-1</inkml:trace>
  <inkml:trace contextRef="#ctx0" brushRef="#br0" timeOffset="101224.67">11853 9384 0,'36'-18'32,"-1"18"-17,18 18 1,-36 17 0,-17 18 15,-17 0-16,-1-35-15,-17 35 16,-18-1 0,35-34-1,18 0 1,36-18 0,17 0-1,35 0 1,0 0-1,-18 0 17</inkml:trace>
  <inkml:trace contextRef="#ctx0" brushRef="#br0" timeOffset="103178.06">11624 9296 0,'0'-18'16,"0"0"-16,0 1 15,0-36 32,0 70 0,-18 1-31,-35 0-1,-35 35 1,18 17-1,-1-17 1,54-35 0,17-1-1,17-17 17,1 0-17,-1 18-15,72 0 31,175 123 1,-246-124-17,17 19 1,-35 17 0,18 0-1,-18-18 1,0 0-1</inkml:trace>
  <inkml:trace contextRef="#ctx0" brushRef="#br0" timeOffset="104826.23">9049 10918 0,'0'-17'31,"-18"17"1,-17 0-32,-36 35 15,18 0 1,-35 36-1,35 35 17,53 0-17,18-53 1,70-1 0,18-34-1,70-88 16,-140 34-15,-1-52 0,-35 0-1,-18 35 1,-52-18 0,34 54-1,19-1 1,-1 36-1,18-1 1</inkml:trace>
  <inkml:trace contextRef="#ctx0" brushRef="#br0" timeOffset="105160.47">9296 10883 0,'0'-17'15,"0"-1"1,17 36 15,-17-1-15,0 36-16,18 0 15,-18 53 1,18 0 15,-1-18-15,-17-35 0,0-36-16,0 1 15,18-18-15</inkml:trace>
  <inkml:trace contextRef="#ctx0" brushRef="#br0" timeOffset="105442.67">9684 10901 0,'0'-18'16,"0"1"-16,17-1 15,-17 36 1,0 34 15,0 37-15,0 16 0,0 1-1,18-53 1,-18-35-16,18 17 15,-1 0-15</inkml:trace>
  <inkml:trace contextRef="#ctx0" brushRef="#br0" timeOffset="105764.9">10054 10918 0,'18'0'16,"-18"-17"0,0 34-1,17 1 1,-17 70-1,18 18 1,-18-35 0,18 35-1,-18-1 1</inkml:trace>
  <inkml:trace contextRef="#ctx0" brushRef="#br0" timeOffset="106641.52">11448 10954 0,'0'-18'16,"-18"18"0,-17 0-16,-1 18 31,-16 35-15,-1 52-1,53-52 1,0-17-16,0 34 15,53 18 1,35-52 0,0-36-1,-18-18 1,-52 0-16,35-17 16,-35-35-1,-36-142 32,-17 159-31,-1 18-1,-16 17 1,34 18-16</inkml:trace>
  <inkml:trace contextRef="#ctx0" brushRef="#br0" timeOffset="107040.8">12012 10883 0,'-18'0'31,"1"0"-31,-89 124 47,88-54-32,18 36 1,36-71 0,17 18-1,35-35 1,0-53-1,-53 17 1,-17 0-16,17-35 16,-35-35-1,-18 0 1,-34 17 0,16 36-1,19 35 1</inkml:trace>
  <inkml:trace contextRef="#ctx0" brushRef="#br0" timeOffset="107491.13">12541 10883 0,'-17'0'15,"-1"18"1,-53 17 0,18 18-1,18 18 1,18 17 0,34-18-1,54-17 1,-36-53-1,0 0-15,18 0 16,53-123 31,-106 70-31,-18 0-1,-52-18 1,-1 1-1,1 52 1,34 1 0,19 17-1</inkml:trace>
  <inkml:trace contextRef="#ctx0" brushRef="#br0" timeOffset="107740.3">12841 10813 0,'18'0'15,"-1"0"32,-17 53-31,0 52-1,0-16 1,0-54-16,0 53 16,36 36-1,-1-54 1</inkml:trace>
  <inkml:trace contextRef="#ctx0" brushRef="#br0" timeOffset="108539.87">14146 10848 0,'0'18'31,"-17"-1"-31,-19 18 16,-16 54-1,34-19 1,18 36 0,35-35-1,53-36 17,-35-35-17,141-106 16,-176 35-15,-18 1 0,0 35-16,-18-18 15,-35-18 1,-17 54 0,17 17-1,18 0-15</inkml:trace>
  <inkml:trace contextRef="#ctx0" brushRef="#br0" timeOffset="108839.08">14623 10724 0,'17'-35'47,"-17"70"-32,0 54 1,0-19 0,0-17-16,0 35 15,18 36 1,35-18-1,-18-53 1,-17-36 0</inkml:trace>
  <inkml:trace contextRef="#ctx0" brushRef="#br0" timeOffset="109106.28">15028 10813 0,'0'0'0,"0"-18"0,18-17 31,-18 52-15,0 1 0,0 53-1,0 52 1,0-35-1,0 18 1,18-18 0,-1-35-1</inkml:trace>
  <inkml:trace contextRef="#ctx0" brushRef="#br0" timeOffset="109522.57">15628 10883 0,'0'-17'16,"0"-1"0,-35 18-1,17 18-15,-17 17 16,-36 53-1,54 18 1,17-18 0,35-35-1,53 0 1,18-53 0,0-35 15,-53-1-16,0-52 1,-53-18 0,-124-70 15,54 158-15,34 18-1</inkml:trace>
  <inkml:trace contextRef="#ctx0" brushRef="#br0" timeOffset="110505.27">16633 10742 0,'0'-18'16,"0"1"15,0 34-15,18-17-1,-18 36-15,18 52 31,-1 53-15,-17-53 0,0 36-1,0-18 1,36-54 0</inkml:trace>
  <inkml:trace contextRef="#ctx0" brushRef="#br0" timeOffset="110937.57">17198 10795 0,'-18'-18'16,"1"18"-16,-72 36 31,-34 34-15,35 18-1,52 1 1,36 16 0,53-34-1,53-36 1,88-70 15,-141-18-15,0-35-1,-53-36 1,0 36 0,0 53-16,0-18 15,-53 0 16,0 53-31</inkml:trace>
  <inkml:trace contextRef="#ctx0" brushRef="#br0" timeOffset="111388.9">17674 10813 0,'0'17'16,"-17"1"-16,-19 17 16,-17 36-1,18 35 16,35-54-15,18 19 0,35-18-1,35-53 1,0-18 0,-35-17-1,17-36 1,-52-34-1,-18-1 1,-141-35 31,88 123-47,35 18 16</inkml:trace>
  <inkml:trace contextRef="#ctx0" brushRef="#br0" timeOffset="111720.13">18344 10707 0,'53'-18'15,"-17"18"1,-36 18-1,0 17 1,-18 53 0,-35 230 31,53-283-47,0 18 15,0 18-15,0 17 16,18-18 15,-18-52-15</inkml:trace>
  <inkml:trace contextRef="#ctx0" brushRef="#br0" timeOffset="113502.4">7532 12100 0,'0'-17'0,"-18"17"15,1 0 1,17-18 0,35 18-1,71-18 1,35 18-1,0-17 1,0 17 31</inkml:trace>
  <inkml:trace contextRef="#ctx0" brushRef="#br0" timeOffset="113762.58">7849 11942 0,'-17'-18'15,"-1"18"-15,18-18 16,0 36 15,0 0-15,0 34-16,0 1 15,0-17-15,0 34 16,-18 18 15,18 1-31</inkml:trace>
  <inkml:trace contextRef="#ctx0" brushRef="#br0" timeOffset="114233.92">7849 11800 0,'-53'-17'15,"-35"17"-15,0 17 16,-53 36-1,17 53 1,71 53 0,53-53 15,247 141 0,-105-230-15,16 1-1,-87-36-15,52 1 16,54-72 0,-71-16-1,-89-19 1,-17 18 0,-106-17-1,-35 17 16,106 88-31,-89-17 0,-17 35 16,71 0 15,-1 53-31</inkml:trace>
  <inkml:trace contextRef="#ctx0" brushRef="#br0" timeOffset="122758.98">9013 12100 0,'-35'0'16,"-35"36"-1,-19-1 1,54 0 0,0 0-16,17 36 15,18-18 1,53 17-1,159-17 32,-142-88-31,19 0 0,-19-53-1,-70 17 1,0 18-1,-18 18-15,-34-18 16,-1 18 0,-18 17-1,53 18 1</inkml:trace>
  <inkml:trace contextRef="#ctx0" brushRef="#br0" timeOffset="123058.19">9384 11994 0,'18'-17'15,"-18"34"32,0 1-31,0 0-16,0 35 15,0 52 1,17 1 0,1-18-1,17-35 1,-35-35-1</inkml:trace>
  <inkml:trace contextRef="#ctx0" brushRef="#br0" timeOffset="123357.4">9825 11942 0,'0'-18'16,"0"36"15,0-1-15,0 18-16,0 18 15,0 53 1,0 0-1,0-35 1,0-19 0,35-16-1</inkml:trace>
  <inkml:trace contextRef="#ctx0" brushRef="#br0" timeOffset="123663.62">10283 11959 0,'0'-17'15,"0"34"1,0 1-1,0 70 1,0 18 0,0 0-1,18-53 17,-18-18-32,18 35 15</inkml:trace>
  <inkml:trace contextRef="#ctx0" brushRef="#br0" timeOffset="125588.99">11483 12047 0,'0'18'31,"0"-36"485,0 36-438,-18 0-63,1-1-15,-1 1 0,-17 35 16,17 17 0,18 19-1,18-37 1,17-16 15,36-36-15,17 0-1,-35-36 1,-36 1 0,1-35-1,-18-1 1,-88-70 31,52 123-47,1 18 15,18 0 1,-1 0 0</inkml:trace>
  <inkml:trace contextRef="#ctx0" brushRef="#br0" timeOffset="125955.25">11906 11959 0,'0'18'47,"0"17"-31,0 36-1,0 34 1,0-16 0,0-36 15,0-1-16,0-16 1,0-19-16</inkml:trace>
  <inkml:trace contextRef="#ctx0" brushRef="#br0" timeOffset="126221.44">12153 12047 0,'0'-35'16,"0"17"-16,0 1 16,0 34 15,0 19-31,0 17 16,0 35 15,0 18-16,0-18 1,0-53 0,18-17-16</inkml:trace>
  <inkml:trace contextRef="#ctx0" brushRef="#br0" timeOffset="126671.76">12612 11959 0,'0'18'16,"-35"-1"-1,17 36 1,-17 18-1,-1 35 1,36-18 0,18-35-1,35-18 1,35-35 0,0-18-1,-35-34 1,0-19-1,-35-123 32,-54 141-47,-34 18 16,-1 35 0,36 0-16,-18 0 15,36 0 1</inkml:trace>
  <inkml:trace contextRef="#ctx0" brushRef="#br0" timeOffset="128286.91">14235 11906 0,'0'18'15,"0"-36"470,0 1-439,-18 17-14,0 17-17,-17 1 1,-18 35 0,0 35-1,53 0 1,0-35-1,53 0 1,18-18 0,-18-35-1,52-53 1,-69 18 0,-1-35-1,-88-142 32,35 194-31,1 18-1,-36 0 1,35 0 0,-17 36-1,35-19-15</inkml:trace>
  <inkml:trace contextRef="#ctx0" brushRef="#br0" timeOffset="128724.22">14728 11853 0,'18'0'0,"-18"-17"16,0-1 15,0 36-15,0-1-16,0 19 15,-18 52 1,1 18 0,-1-36-1,18-35-15,0 36 16,0 0 15,18-36-31</inkml:trace>
  <inkml:trace contextRef="#ctx0" brushRef="#br0" timeOffset="129152.52">15134 11924 0,'0'-18'16,"0"1"-1,-35 34 1,0 54 0,17-18-1,18 53 1,0-18-1,35-18 1,106-70 31,-105 0-31,17-53-1,-1-35 1,-52-18-1,0 36 1,-52-1 0,-1 36-1,35 35-15,-17-18 16,-1 18 0</inkml:trace>
  <inkml:trace contextRef="#ctx0" brushRef="#br0" timeOffset="129451.73">15787 11765 0,'53'-18'15,"-36"18"-15,1 0 16,-18-17-1,0 34 1,0 19 0,-18 52-1,-17 18 1,17 17 0,18-52-1,0 52 16,0-70-31,0-35 16</inkml:trace>
  <inkml:trace contextRef="#ctx0" brushRef="#br0" timeOffset="131283.04">16880 11889 0,'0'17'47,"-17"-17"-31,-19 36-1,-16 52 1,34 18-1,0-1 1,18-34 0,141-1 31,-70-87-47,0-54 15,-1-17 16,-70 0-31,0-18 16,-18 36 0,-34 34-1,-19 19 17,18 34-17,53 1-15</inkml:trace>
  <inkml:trace contextRef="#ctx0" brushRef="#br0" timeOffset="131701.32">17498 11889 0,'-18'17'47,"0"1"-32,-34 17 1,-1 53 0,35 1-1,18-1 1,35-53-1,53 0 1,1-52 0,-19-19-1,-34-17 1,-19-158 31,-34 158-47,-1 18 15,0 35-15,-17-18 16</inkml:trace>
  <inkml:trace contextRef="#ctx0" brushRef="#br0" timeOffset="132348.79">18045 11889 0,'-18'0'31,"0"0"-31,-17 17 16,-36 19 0,19 34-1,16 89 32,72-124-47,-19-17 16,18-1-16,18-17 15,18-35 17,-53 17-17,17-52 1,-35-18-1,-18 17 1,-17 36 0,0 0-1</inkml:trace>
  <inkml:trace contextRef="#ctx0" brushRef="#br0" timeOffset="132665.01">18433 11818 0,'0'-18'15,"0"36"1,0 0-1,0 17 1,-18 0-16,0 36 16,-17 52-1,35-17 1,0 0 0,0-53-1,0 0 1</inkml:trace>
  <inkml:trace contextRef="#ctx0" brushRef="#br0" timeOffset="134929.63">8255 13000 0,'18'0'47,"-1"0"-47,1 0 16,35 0-16,282 0 46,-212 0-30,1 0 0,52 17-1,1-17 1,-54 0 0,-70 18-16,71-18 15,52 18 1,-17-18-1,17 17 1,-52 1 0,87 0-1,1-1 1,0 1 0,-71 0 15,-53-18-31,423 53 31,-440-36-15,123 1-1,-71-18 1,89 17 0,-36 1-1,19 0 1,-72-18-1,71 17 1,35 1 0,-17 0-1,17-1 1,-70 1 0,88-18 15,18 18-16,475 34 17,-634-52-17,88 18 1,88 0 0,1-1-1,-89 1 1,106-18-1,-1 18 1,1-1 0,0 1-1,0-18 17,-124 18-32,107-18 31,-36 17-16,-36-17 1,177 18 31,-335-18-47,35 0 16,-52 0-1,-1 0 1,-17 0 15,-1 0 0,1 0-15,0 0-16,17 0 16,18 0-1,0 0 1,17 0 15,1 0-15,35 0 15,-124 0 0,-17 17-15,-1-17-16</inkml:trace>
  <inkml:trace contextRef="#ctx0" brushRef="#br0" timeOffset="137743.63">8767 13582 0,'0'-18'485,"0"1"-438,-18 17-32,0 0 1,-35 35-1,18-17 1,17-1-16,-17 18 16,-18 36-1,53 17 1,124 53 31,-107-141-47,72 18 15,-1-53 17,-53 17-17,0-35 1,-35 0 0,0 0-1,-17 0 1,-1 53-16,-17-35 15,-18 17 1,0 18 0,35 18-1,18 0 1</inkml:trace>
  <inkml:trace contextRef="#ctx0" brushRef="#br0" timeOffset="138338.04">9172 13617 0,'18'0'15,"-18"18"1,-35 35 15,17 0-15,18 35-1,35-18 1,0-34 0,36-1-1,17-35 1,-17-18-1,-36-17 1,0-18 0,-35-35-1,-35 0 1,0 52 0,0 19-16,-18-18 15,-18 35 1,53 17 15</inkml:trace>
  <inkml:trace contextRef="#ctx0" brushRef="#br0" timeOffset="138759.35">9737 13564 0,'0'18'31,"-36"0"-15,1 52 0,17 18 15,18-52-31,0 17 0,18-18 15,158 18 32,-140-71-31,-1-17 0,-35-18-1,0-18 1,0 1-1,-53-1 1,0 36 0,0 35-1,36 0 1</inkml:trace>
  <inkml:trace contextRef="#ctx0" brushRef="#br0" timeOffset="139175.65">10389 13529 0,'-17'0'31,"-1"0"-31,-17 18 15,-18 17 1,0 18 0,35 17-1,71 1 1,18-36 0,52-17-1,1-18 1,-18-35-1,-54-18 1,-52 17 0,-158-105 31,87 124-32,-17-1 1,53 36-16</inkml:trace>
  <inkml:trace contextRef="#ctx0" brushRef="#br0" timeOffset="141389.22">11747 13494 0,'-17'0'16,"-1"0"-16,1 17 15,-19-17 1,19 18-16,-19 0 16,-17 35-1,1-1 1,52 37 15,0-36-15,52 17-1,19-35 1,17-17 0,-35-18-1,71-88 17,-124 53-17,0-54 1,-18 1 15,-17 35-31,-1 18 16,-17 17-1,36 18 1,17 18 0</inkml:trace>
  <inkml:trace contextRef="#ctx0" brushRef="#br0" timeOffset="141706.45">12118 13529 0,'0'-18'31,"0"36"1,0 0-32,0 35 15,0 35 1,0 0 15,18-17-15,-1-54-16,-17 36 15,0 0 1,18-35-16</inkml:trace>
  <inkml:trace contextRef="#ctx0" brushRef="#br0" timeOffset="142039.68">12435 13617 0,'0'-17'16,"0"34"15,0 1-15,0 17-1,0 53 1,0-35 0,0-17-16,0 16 15,0 19 1,18-18 0,0-18-1</inkml:trace>
  <inkml:trace contextRef="#ctx0" brushRef="#br0" timeOffset="142438.97">13035 13670 0,'18'-18'15,"-18"1"1,0 34 15,-36 72 0,36-19-31,-17 54 16,17-36 0,0-35 15,0 17-16,0-34 1</inkml:trace>
  <inkml:trace contextRef="#ctx0" brushRef="#br0" timeOffset="144299.29">14164 13935 0,'18'0'438,"-18"17"-282,17-17-94</inkml:trace>
  <inkml:trace contextRef="#ctx0" brushRef="#br0" timeOffset="144747.6">14305 13829 0,'-18'0'16,"1"0"0,-36 35-1,35-35-15,1 18 16,-36 35 0,17 35-1,36-18 1,0-17-1,18 0 1,35-17 0,18-36-1,-36-18 1,-18-17 0,1-36-1,-18 1 1,0-1 15,-18 53-31,1-35 16,-18 1 15</inkml:trace>
  <inkml:trace contextRef="#ctx0" brushRef="#br0" timeOffset="145452.1">14640 13952 0,'0'-17'16,"-17"34"15,-1 1-15,0 0-1,-17 35-15,17 35 32,18-35-17,18 17 1,176 18 15,-159-88-15,1-17-16,-1-1 15,18-35 1,-53-17 0,0-1-1,-35-17 1,-18 35 0,-36 18-1,19 35 1,52 0-1,18 17 1</inkml:trace>
  <inkml:trace contextRef="#ctx0" brushRef="#br0" timeOffset="145807.35">15187 13882 0,'0'0'16,"0"-18"-16,0 1 31,0 34-16,0 1 1,0-1 0,-18 72-1,-17-36 1,35-18-16,0 35 16,-17 19-1,17 16 1</inkml:trace>
  <inkml:trace contextRef="#ctx0" brushRef="#br0" timeOffset="146117.57">15646 13864 0,'35'-17'31,"-35"-1"-15,0 36 0,0 34-1,0 19 1,-71 176 15,71-177-15,0-17-1,0-17 1</inkml:trace>
  <inkml:trace contextRef="#ctx0" brushRef="#br0" timeOffset="147849.81">16669 13882 0,'17'-35'15,"-17"-1"16,0 54-15,0 17 0,0-17-16,0 35 31,0-18-31,-17 36 16,17 52-1,0-17 1,0-36-1,0-17 1,0-35 0,0 0-16</inkml:trace>
  <inkml:trace contextRef="#ctx0" brushRef="#br0" timeOffset="148333.16">17145 14023 0,'18'-35'16,"-36"35"30,0 17-46,-35 19 16,1 34 0,16 1-1,36-1 1,0 1 0,71-18-1,17-36 1,71-70 31,-142 0-32,1-35-15,-18 35 32,-18-35-17,-35 35 1,1 18-1,16 35 1,36 18-16</inkml:trace>
  <inkml:trace contextRef="#ctx0" brushRef="#br0" timeOffset="148799.49">17674 13988 0,'0'17'16,"-35"-17"0,0 18-1,-18 52 1,17-17-1,36-35-15,0 53 16,0 17 0,36-35-1,34-18 1,-34-17 0,34-36-1,1-17 1,-18-36-1,-53 18 1,0 18-16,0-106 47,-36 123-31,-17 1-1,36 17 1,-1 0-16</inkml:trace>
  <inkml:trace contextRef="#ctx0" brushRef="#br0" timeOffset="149980.32">18309 14146 0,'18'-17'31,"-1"17"-15,-17-18 0,0 0-1,0 1 1,-17 17-1,-54 17 1,18 19 0,0-1-1,36 36 1,-1 17 0,89 35 30,-18-87-30,-18-36-16,18 0 16,35-18-1,-53-17 1,1-1 0,-36-34-1,17-1 1,-17 1-1,-35 52 1,-36-17 0,36 35-16</inkml:trace>
  <inkml:trace contextRef="#ctx0" brushRef="#br0" timeOffset="153329.71">8008 14340 0,'-18'0'16,"1"0"15,34 0 16,19 0-47,17 18 16,0-18-1,35 18 16,18-18-15,35 17 0,-36 1-1,72 0 1,-1-1 0,1 19-1,-54-19 1,71 18-1,318 18 32,-459-35-31,17-18-16,-17 0 0,106 35 16,-18-35-1,0 18 16,-53-18-15,36 18 0,-1-1-1,1-17 1,-36 0 0,-35 0-16,35 0 15,71 0 1,-1 18-1,19-18 1,281 35 31,-387-35-47,123 18 16,18-1 15,-54-17-31,72 18 31,-19 0-15,1-18-1,-71 17 1,71-17 0,0 0-1,-1 0 1,1-17-1,-71 17 1,-70 0-16,70 0 16,494 17 31,-565-17-32,18 0-15,-17 0 0,176 18 16,-18 0 15,1-1-15,-107-17-1,71 18 1,0-18 0,-18 0-1,-17 0 1,-53 0-1,35 17 1,0-17 0,-17 0-1,140 18 32,-193-18-31,-18 0-16,35 0 31,-17 18-15,-1-18-1,1 0 1,-18 17 0,-36-17-16,18 0 15,18 18 1,-17-18-1,-19 0 1,1 0 0,-18-18 93</inkml:trace>
  <inkml:trace contextRef="#ctx0" brushRef="#br0" timeOffset="154240.35">19914 14411 0,'18'-18'16,"-18"1"0,-18-19-1,-35 19 1,-52-1-1,16 36 1,54-18-16,-53 35 16,-18 18-1,53 35 1,53 0 0,0-35-1,88 18 1,212 17 31,-229-88-32,-1 18 1,-17-18 0,-35 0-1</inkml:trace>
  <inkml:trace contextRef="#ctx0" brushRef="#br1" timeOffset="164532.68">4586 15893 0,'0'-18'31,"0"0"-15,-18 18-1,1-17 1,-36-1-1,0 18 1,-53 18 0,18 35-1,-53 35 1,35 18 0,53 17-1,53-52 1,0-54-16,53 36 15,35 0 1,194-53 31,-211-17-31,-36-1-1,1 0-15</inkml:trace>
  <inkml:trace contextRef="#ctx0" brushRef="#br1" timeOffset="164932.96">5133 16051 0,'-18'0'16,"18"18"-16,18-18 31,0 18-31,-1-18 16,54 0-1,-1-18 1,-52 18-16,52 0 16,19-18-1,-36 18 1,-36 0-1</inkml:trace>
  <inkml:trace contextRef="#ctx0" brushRef="#br1" timeOffset="165287.22">5098 16316 0,'17'18'15,"1"-18"-15,0 0 16,70 0-1,18-18 1,-1 0 0,-16 18-1,-54-17 17,18-1-17</inkml:trace>
  <inkml:trace contextRef="#ctx0" brushRef="#br1" timeOffset="166714.23">6544 15981 0,'0'-18'0,"-35"-52"47,-1 52-31,1 18-1,0 18 1,-18 52-1,35 18 1,1 1 0,52-19-1,0-35 1,36 1 0,-1-19 15,19-34-16,-37-1 1,19-17 0,-71-142 15,-18 124-15,-35 18-1,-17-18 1,-1 36-1,18 17 1,36 0 0</inkml:trace>
  <inkml:trace contextRef="#ctx0" brushRef="#br1" timeOffset="167180.56">6985 15840 0,'0'-18'16,"0"36"-1,-35-1 1,17 54-1,18-18 1,0-36-16,0 36 16,35 18-1,18-1 1,18-52 15,-36-18-15,18-18-1,-18-17 1,-35-18 0,-35 0-1,0 0 1,-142-35 31,160 88-32</inkml:trace>
  <inkml:trace contextRef="#ctx0" brushRef="#br1" timeOffset="167629.88">7426 15840 0,'0'-18'16,"-18"18"-1,1 0 1,-19 53 0,1 106 15,35-106-16,35 17 1,1-35 0,70 1-1,-18-36 1,-53-36 0,-35 1-1,0-18 16,-53-35-15,-17 18 0,34 52-1,19 0-15,-19 1 16</inkml:trace>
  <inkml:trace contextRef="#ctx0" brushRef="#br1" timeOffset="168079.2">7920 15893 0,'0'0'0,"0"-18"15,0 36 1,-18-18-1,-17 17 1,0 19 0,-1 34-1,19 1 1,52-18 0,0-18-1,53 0 1,89-70 31,-159 0-47,-18-1 15,-18-17 1,-35 0 0,-18 18 15,36 18-16,-18 17 1,36 0 0</inkml:trace>
  <inkml:trace contextRef="#ctx0" brushRef="#br1" timeOffset="168811.72">9278 15822 0,'0'-18'16,"-71"18"15,19 18-15,-19 35-1,0 18 1,19 17 15,52-35-15,0-18-16,17 18 15,36-18 1,35-17 0,-35-18-1,-18 0-15,1-18 16,17-35-1,-18 0 1,-35-17 0,-106-36 31,88 88-47,18 1 15,-17 17 16</inkml:trace>
  <inkml:trace contextRef="#ctx0" brushRef="#br1" timeOffset="169127.95">9631 15716 0,'17'-17'0,"-17"34"47,0 1-32,0 0-15,0 17 16,-17 18-16,17 70 31,0 1-15,0-54-1,17 18 1,1-17 0</inkml:trace>
  <inkml:trace contextRef="#ctx0" brushRef="#br1" timeOffset="169445.17">10054 15822 0,'0'-18'15,"0"36"17,0 0-17,0 35 1,0 35 0,0-35-1,0 35 1,0 0-1,0-70-15</inkml:trace>
  <inkml:trace contextRef="#ctx0" brushRef="#br1" timeOffset="169777.41">10442 15840 0,'18'-18'16,"-18"0"0,17 18-1,-17 36 1,0-1-1,0 53 1,-17 18 0,17 17-1,0-52 1,0-53-16,0 52 16,17-52-16</inkml:trace>
  <inkml:trace contextRef="#ctx0" brushRef="#br1" timeOffset="170777.12">11924 15769 0,'0'18'15,"0"-1"1,-18-17-16,1 36 16,-36 34-1,17 18 1,19-17-1,17 17 1,70 18 31,-34-106-31,-1 0-1,18-53 1,-53 0-1,0-17 1,0-1 0,-18 36-16,-17-18 15,-18-18 1,35 36 0,1 35-1</inkml:trace>
  <inkml:trace contextRef="#ctx0" brushRef="#br1" timeOffset="171192.41">12277 15822 0,'0'18'16,"-18"-18"-1,-17 35 1,-36 18 0,54 35-1,-1-17 1,36-36 0,-1-17-16,18 17 15,36-35 1,0 0-1,-36-35 1,-18-1 15,-17-34-15,-88-54 15,53 107-31,0-1 16,17 0-1</inkml:trace>
  <inkml:trace contextRef="#ctx0" brushRef="#br1" timeOffset="171492.63">12629 15787 0,'0'-18'16,"0"36"15,0-1-15,-17 107 15,-1-54-16,18 1 1,0-36-16,0 36 16,0-1-1,0-34-15</inkml:trace>
  <inkml:trace contextRef="#ctx0" brushRef="#br1" timeOffset="171824.86">13088 15822 0,'0'-18'47,"0"71"-31,-18 36-1,1 16 1,17-34 0,-18 17-1,18-17 1,0-18-1</inkml:trace>
  <inkml:trace contextRef="#ctx0" brushRef="#br1" timeOffset="178568.68">14464 15963 0,'0'0'0,"0"-35"16,0 17-16,-106 54 47,88-19-47,-52 71 16,35-35-1,-1 35 1,36-17-1,0-18 17,53-35-17,18-18 1,35-36 0,-36-17-1,-35 0 1,-35 18-1,0-18 1</inkml:trace>
  <inkml:trace contextRef="#ctx0" brushRef="#br1" timeOffset="179284.18">14005 16016 0,'0'-18'16,"0"36"31,0 35-32,0-18 1,-17 53 0,17 1 15,0-19-15,0-34-1,0-19-15,0 1 16</inkml:trace>
  <inkml:trace contextRef="#ctx0" brushRef="#br1" timeOffset="179850.59">14429 15893 0,'17'0'31,"1"0"-15,0 17 0,17 1-1,0 17 1,-17 18-1,-1-35 1,-17 35 0,0-36-16</inkml:trace>
  <inkml:trace contextRef="#ctx0" brushRef="#br1" timeOffset="180494.04">14922 15910 0,'0'-17'15,"0"34"1,-17 1-1,-1 0-15,-70 140 47,88-105-31,0 0 0,18-18-1,35-17 1,-1 0-1,-16-36 1,17-17 0,0-36-1,-53 54 1,17-89 0,-17 35-1,-17 18 1,-19 18-1,1 35 1,17 0-16,-52 35 31</inkml:trace>
  <inkml:trace contextRef="#ctx0" brushRef="#br1" timeOffset="180983.39">15469 15875 0,'-17'0'31,"-1"18"-31,-35 35 16,0 17 0,18 89 31,35-142-32,0 1-15,35 0 16,36-1-1,17-17 1,-35-17 0,17-19-1,-17-16 1,-53-19 0,0 36-1,-17-36 1,-36 18-1,0 36 17,0-1-32,35 18 15</inkml:trace>
  <inkml:trace contextRef="#ctx0" brushRef="#br1" timeOffset="182636.57">3351 15416 0,'0'18'16,"0"0"-16,0 17 15,0 0-15,18 36 16,-18 88 0,35 52-1,1 18 1,-19-87 15,18 52-15,-17-18-1,17-70 1,-35-71 0,0 0-1</inkml:trace>
  <inkml:trace contextRef="#ctx0" brushRef="#br1" timeOffset="183013.84">3087 15434 0,'17'0'15,"36"-18"1,-17 18 0</inkml:trace>
  <inkml:trace contextRef="#ctx0" brushRef="#br1" timeOffset="183647.29">3634 15346 0,'88'-18'16,"18"1"-1,52-1 1,19-17 0,211-1 30,-335 19-46,0 17 0,52-18 16,37 0 0,-19 1-1,-70-1-15,53 18 16,53-17 0,-18-19 15,17 19-16,-69-1 1,52 0 0,0 1-1,0-1 1,-53 0 0,36 1-1,211-19 32,-282 36-31,-18-17-16,18 17 0,53 0 15,17-18 1,1 18 0,-1-17 15,-70 17-16,18-18 1,-18 18 0,-36 0-1,-17 18 17,-17-18-32</inkml:trace>
  <inkml:trace contextRef="#ctx0" brushRef="#br1" timeOffset="184396.82">3157 15557 0,'-17'-17'15</inkml:trace>
  <inkml:trace contextRef="#ctx0" brushRef="#br1" timeOffset="184444.85">3140 15540 0</inkml:trace>
  <inkml:trace contextRef="#ctx0" brushRef="#br1" timeOffset="187325.9">3281 15469 0,'35'0'0,"-17"-17"16,88-1-1,-1-17 1,-34 17 0,35 0-1,0-17 1,-1 18 0,-16-1-1,-19 0 1,18 1-1,1-1 1,-19 18 0,18-18-1,-35 18 1,229-53 31,-193 53-32,-36-17 1,70-1 0,1 1-1,-1-1 1,-52 0 0,52 18-1,-17-17 1,0-1-1,-71 0 1,53 18 0,-17-17-1,-1 17 1,142-36 31,-106 36-32,-71 0 1,0-17-16,36 17 16,-18 0-1,70-18 1,1 18 0,-18-18-1,-53 18 1,-18 0-16,18 0 15,17 0 1,-17-17 0,18 17-1,-36 0 1,36 0 0,123 0 30,-159 0-30,35 0 0,54 17-1,-1-17 1,1 0 0,-54 0-1,-34 0-15,34 0 16,1 0-1,-1 0 1,1 0 0,-36 18-1,36-18 1,-18 0 0,-18 0-1,-17 0-15,123 18 47,-124-18-31,72 0-1,-37 0 1,37 0 0,16 17-1,1-17 1,-53 0-1,53 0 1,18 18 0,-19-18-1,1 0 1,-35 0 0,35 18-1,-18-18 1,123 0 31,-175 0-47,70 17 31,17-17-15,-52 18-1,-19-18-15,37 0 16,34 18-1,1-1 1,-19 1 0,-34-18-1,35 18 1,0-18 0,-18 17-1,-18-17 1,-52 0-16,35 18 15,106-1 32,-124-17-15,-17 0-32,17 0 15,35 0 1,-17 0-1,36 18 1,-36-18 0,35 0-1,0 0 1,18 18 0,-36-18-1,36 0 1,0 17 15,0 1-15,194 0 15,-265-1-15,106 1-1,-35 0 1,-36-18-1,1 17 1,0-17 0,-19 18-1,1-18 1,-35 0-16,17 0 16,18 0-1,18 17 1,-1-17-1,-17 0 17,53 0-17,159 0 17,-177 0-17,18 18 1,35-18-1,-18 18 1,-35-18 0,-35 0-16,18 17 15,52 1 1,19-18 0,-19 18-1,-52-1 1,34 1-1,1 0 17,18-1-17,-18-17 1,70 18 15,-158-18-15,34 0-1,-16 0 1,-19 0 0,1 0 15,0 0 0,-18 17-31,17-17 16,-17 36-1,36 17 1,-36 0 15,-53 52-15,53 37 0,17 228 30,-17-317-46,0-18 0,18 71 16,0 35 0,-1-35-1,-17-36 1,0-52-16,18 35 16,-18-18-1,0-17 1</inkml:trace>
  <inkml:trace contextRef="#ctx0" brushRef="#br1" timeOffset="193696.43">3475 16845 0,'0'18'15,"0"-1"1,17 1-1,-17 0 1,0-1 0,0 1-1,0 0 1,0-1 0,0 1-1,18-18-15,0 35 47,-1-35-31,1 0-1,-18 18 1,18-18 0,17 0-1,-17 0 1,35-18-1,17 18 1,-17-17 0,-18 17-16,36 0 15,17 0 1,18-18 0,-18 18 15,-35 0-16,194-18 17,-212 18-17,53 0 1,1 0 0,52 0-1,0-17 1,-18 17-1,-17-18 1,35 18 0,18-18-1,0 1 1,-36-1 0,54 0 15,-1 1-16,-17-1 1,264 0 31,-335 1-47,0-1 16,54 18-1,-1-17 1,-36-1-1,54 0 1,0 1 0,-18 17-1,-53-18 1,-17 18-16,17 0 16,71-18 15,0 18-16,-36-17 1,-70 17-16,53 0 16,299 0 31,-352 0-47,71 0 15,52 0 1,1 0-1,-19 0 1,1 17 15,-71-17-31,53 0 16,-17 18 0,-1-18-1,-52 18 16,17-18-15,18 17 0,-35 1-1,105 17 32,-123-35-47,17 18 16,54-1-1,-18-17 1,-36 18 0,36-18-1,18 18 1,-36-1 0,35-17-1,18 18 16,0 0-15,-52-18 0,-36 17-16,35-17 15,53 18 1,141 0 31,-211-1-47,17-17 15,53 18 1,-35-18 0,-36 18-1,36-18 1,0 17 0,0-17-1,17 0 16,-35 0-15,36 0 0,-18 0-1,0-17 1,-18 17 0,229-18 30,-264 18-46,53 0 16,-35 0 0,34-18-1,37 18 1,-19 0 0,-52 0-1,52 0 16,18 0-15,0 18 0,-70-18-1,52 0 1,-17 0 0,0 18-1,88-18 32,-159 0-47,18 0 16,18 17-1,-36-17 1,18 0 0,-18 0-1,1 0 1,-1 0 15,0 0-15,0 0-1,-17 0 1,17 0 0,-17 0 15,-18-17 16,0-1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8T07:39:20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7532 16069 0,'0'-18'16</inkml:trace>
  <inkml:trace contextRef="#ctx0" brushRef="#br0" timeOffset="449.31">7532 16051 0,'17'0'31,"-17"18"-31,-17-18 16,17 18-1,-18-1 1,36-17 15,-18-17 16,17 17-31,-17 17 46,-17 1-31,34-18 16,1-18-15,-18 1-17,18 17-15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6:51:01.6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3986 1023 0,'0'-18'15,"0"1"17,-17 17-17,17-18 16,0 36-15,0 17 15,0 18-31,0 35 16,17-35 0,19 18 15,-1-18-16,0-36 1,0-17 0,-17-17-16,0-1 15,17-35 1,-35 0 0,0 0-1,0 36 1,0 122 46,18-69-62,-18-1 16,53 0 0,0-35 15,-1-35-16,-16 0 1,-1-54 0,-17 1-1,-18 0 1,0 35 0,0 35-1,-36 18 1,19 36-1,-1 105 32,18-123-47,18 17 16,-1 0 0,1-35 15,17-18-16,-17 18-15</inkml:trace>
  <inkml:trace contextRef="#ctx0" brushRef="#br0" timeOffset="749.53">4710 1270 0,'-18'0'16,"18"-18"0,0 1-1,0-1 1,35-17-1,-17 35 1,17-18 0,-17 18-16,35 71 47,-53-36-47,0 18 31,0-18-16,-53 0 1,53-17 0,0-36 15,17 18-31,19 0 16,17-17-1,0 34 1,-18 19-1,-18-19 1,-17 54 0,-52-18-1,-107 35 32,141-70-31,0-18-1,1 0-15</inkml:trace>
  <inkml:trace contextRef="#ctx0" brushRef="#br0" timeOffset="1198.83">5362 1164 0,'18'18'31,"-1"-18"-15,36 0-1,0-18 1,36 18-1,-37-17 1,-16 17-16,-1 0 16,0 0-1,-17-18 1,-36 18 0</inkml:trace>
  <inkml:trace contextRef="#ctx0" brushRef="#br0" timeOffset="1614.14">5380 1411 0,'0'18'16,"17"-18"0,36 0-1,89-18 32,-107 18-47,-18 0 16,54-18-1,17 18 1,-17 0 0,-36-17-1,-17 17 1</inkml:trace>
  <inkml:trace contextRef="#ctx0" brushRef="#br0" timeOffset="7425.27">7020 1041 0,'0'-18'31,"0"36"32,0-1-63,0 1 15,18 53 1,0-36 0,-1 35-1,18-34 1,54-19 31,-54-34-32,0-36 1,-35-18 0,0 36-1,0 17 1,0 36 15,0 0-31,-17 17 16,17 18-1,17-18 1,54 0 0,-1-17-1,19-36 1,-54-17 15,53-177 0,-88 177-15,-18-18 0,18 35-16,-35-17 15,0 35 1,0 35 0,17 1-1,0-19-15,18 19 16,18 34-1,52-17 1,-17-18 0,0-35-1,-17 0 1,-1-35 15,-18 0-15,-17-36 31,0 54-47,-17 34 15</inkml:trace>
  <inkml:trace contextRef="#ctx0" brushRef="#br0" timeOffset="8040.71">7849 1235 0,'0'-18'16,"0"0"0,18 18-1,0-17 1,-1 17-16,18 0 15,1 0 1,-19 35 0,1 18-1,-18 0 1,-35 17 0,-18 1 15,0-18-16,35-35 1,54-18 15,-1-18-15,18 18 0,-18-18-16,36 1 15,34-1 1,-52 0-1,-35 18 1,-36 0 0</inkml:trace>
  <inkml:trace contextRef="#ctx0" brushRef="#br0" timeOffset="8490.03">8784 1182 0,'0'-18'0,"-17"18"16,34 0 46,1 0-62,17-17 16,18 17 0,53-36-1,176-17 17,-229 53-17,-18-17 1</inkml:trace>
  <inkml:trace contextRef="#ctx0" brushRef="#br0" timeOffset="8774.23">9031 935 0,'0'17'63,"0"1"-48,18 35 1,17 123 15,-17-123-15,-1 18-1,1-18 1,-18-36-16,18-17 16</inkml:trace>
  <inkml:trace contextRef="#ctx0" brushRef="#br0" timeOffset="9273.59">9366 935 0,'0'0'0,"-17"-53"15,-72-18 1,-16 36 0,69 17-16,-175 36 31,140 0-16,-35 105 1,71-35 0,35 1-1,35 69 1,71-34 0,53-54-1,-36-52 16,71-36-15,0-52 0,-53-36-1,-52-35 1,-89 53 0,0-36-1,-265 1 16,212 123-15,18 0 0</inkml:trace>
  <inkml:trace contextRef="#ctx0" brushRef="#br0" timeOffset="10422.4">10372 1058 0,'0'-17'15,"-18"17"1,18 17 15,0 1-15,0 17-1,53 53 17,-18-70-17,0-18 1,18-35 0,-17 17-1,-19-52 1,1-1 15,-18 53-15,0 36 15,0 0-31,0 17 16,35 36-1,1-36 1,-19-18-16,36 19 15,0-36 1,88-71 31,-123 36-47,-18 0 16,0-36-1,0 18 1,0 18 15,0 17-15,0 36 15,0-1-15,0 1-16,0 0 15,0 17 1,70-35-1,-17 0 1,-18-18 0,18-105 31,-53 105-32,0-17-15,-35 35 16,0 0 15,0 35-15,-1 1-1,36-19-15</inkml:trace>
  <inkml:trace contextRef="#ctx0" brushRef="#br0" timeOffset="10805.68">11342 1076 0,'0'18'63,"0"-1"-47,-18 19-1,18 34 1,-17 18-1,17-35 1,0 18 0,17-36-1,-17-17-15,18-1 16</inkml:trace>
  <inkml:trace contextRef="#ctx0" brushRef="#br0" timeOffset="13402.52">5750 2875 0,'-17'-18'16,"-1"18"0,-17 0-1,-1 0 1,1 0 0,18 0-1,-1 0 16,36 0 1,17 0-17,53-17 1,18-1 0,-18 18-1,-35-17 1,-18 17-1,-17 0 1</inkml:trace>
  <inkml:trace contextRef="#ctx0" brushRef="#br0" timeOffset="13719.75">5680 3122 0,'0'18'16,"17"-18"-1,1 0-15,53-18 16,-1 18 0,-35-18-16,1 18 15,17-17 17,-36 17-17,36 0 1</inkml:trace>
  <inkml:trace contextRef="#ctx0" brushRef="#br0" timeOffset="25873.39">7179 2593 0,'0'-18'16,"0"1"-1,0 34 32,0 89 0,18-53-47,-18 53 31,17-36-31,1-17 31,0-53-31</inkml:trace>
  <inkml:trace contextRef="#ctx0" brushRef="#br0" timeOffset="26139.57">7567 2540 0,'18'18'32,"-36"87"15,18-34-32,0-18-15,0 35 31,0-17-15,35-54-16</inkml:trace>
  <inkml:trace contextRef="#ctx0" brushRef="#br0" timeOffset="26555.87">7849 2681 0,'0'-18'0,"0"36"16,0 0-1,0-1-15,-17 107 47,34-89-31,36 18-1,-18-53 1,36 0 0,-18-53-1,-18 0 1,-35-35 0,0 35-1,-70 0 1,17 18-1,-18 35 1,18 35 0,36 0-1,17 1 1</inkml:trace>
  <inkml:trace contextRef="#ctx0" brushRef="#br0" timeOffset="26822.06">8308 2505 0,'0'-18'16,"0"36"15,0-1-31,0 1 15,0 0-15,0 52 16,-18 18 0,18 18-1,0-35 1,0-36 0</inkml:trace>
  <inkml:trace contextRef="#ctx0" brushRef="#br0" timeOffset="27537.57">9049 2558 0,'0'-18'15,"0"0"17,0 36-1,0 0-15,-18 52-1,18 36 1,0-35-1,0 17 1,0-18 0,35-34-1</inkml:trace>
  <inkml:trace contextRef="#ctx0" brushRef="#br0" timeOffset="27789.75">9296 2540 0,'0'-35'31,"0"52"-15,0 19-1,0-1 1,17 53-1,1 18 1,-18-18 0,35-53-1</inkml:trace>
  <inkml:trace contextRef="#ctx0" brushRef="#br0" timeOffset="28254.08">9737 2522 0,'0'18'31,"-18"0"-31,0-1 15,1 36 1,-1 18 0,18 17-1,18-35 1,35-18 0,0-17-1,-1-36 1,1-17-1,-35-18 17,-18 0-17,-53-88 17,18 123-17,-18 1 1,18 34-1,17-17-15</inkml:trace>
  <inkml:trace contextRef="#ctx0" brushRef="#br0" timeOffset="28520.27">10142 2399 0,'36'0'0,"-36"-18"16,0 36 15,0 17-15,-18 159 15,18-141-15,0 35-1,0-70-15,0 17 16,18-17-16</inkml:trace>
  <inkml:trace contextRef="#ctx0" brushRef="#br0" timeOffset="29153.72">11165 2558 0,'-17'0'0,"17"17"15,17-17 17,1 0-32,35 0 15,53 0 1,-36-17-1,-34 17-15,34-18 16,-17 18 0</inkml:trace>
  <inkml:trace contextRef="#ctx0" brushRef="#br0" timeOffset="29419.91">11359 2399 0,'-17'-18'16,"-1"18"15,18 18-31,0 0 16,0 17-1,0-18-15,18 36 16,-1 36-1,1-1 1,0-18 0,-18-52-1</inkml:trace>
  <inkml:trace contextRef="#ctx0" brushRef="#br0" timeOffset="29903.25">11589 2240 0,'-36'-35'15,"1"0"-15,-88 35 16,35 0-1,-54 35 1,19 71 0,35 17 15,70-17-15,18-53-16,35 35 15,54 18 1,52-53-1,35-53 1,142-124 15,-230 71-15,-18-70 0,-52 52-1,-18 54-15,0-36 16,-71 0-1,-52 18 1,17 35 0</inkml:trace>
  <inkml:trace contextRef="#ctx0" brushRef="#br0" timeOffset="34431.47">12700 2275 0,'0'-17'15,"0"-1"16,-18 18 16,18 18-31,0 88 15,0-36-15,18 1-1,17 17 1,-35-18 0,0-17-1,0-35 1</inkml:trace>
  <inkml:trace contextRef="#ctx0" brushRef="#br0" timeOffset="34730.68">13070 2222 0,'0'0'31,"0"18"-15,0 17 0,0-17-16,0 35 15,0 35 1,18 0 0,17-17-1,-35-18 1</inkml:trace>
  <inkml:trace contextRef="#ctx0" brushRef="#br0" timeOffset="35046.91">13353 2187 0,'17'-17'16,"-17"-1"-16,18 18 15,-18 18 1,0 52 0,0-17-1,0-35-15,35 52 31,0 36-31,-17 0 32,-18-71-17,18 0-15</inkml:trace>
  <inkml:trace contextRef="#ctx0" brushRef="#br0" timeOffset="35614.31">13705 2222 0,'18'18'63,"-18"0"-48,0 17-15,18-17 16,-18 35 0,17 52-1,1-34 1,0-53-16,-18 35 16,17 17-1,1-35 1,-18-17-1</inkml:trace>
  <inkml:trace contextRef="#ctx0" brushRef="#br0" timeOffset="36472.92">14975 2328 0,'-17'0'31,"-1"18"-15,-17 17 15,17 1-31,1-19 0,-1 54 16,18-1-1,35-34 17,0-19-17,71-17 1,-35-53 0,-18 0-1,-36-35 1,-17 35-1,-35-17 1,-18 34 0,-17 19-1,17 17 1,53 17 0</inkml:trace>
  <inkml:trace contextRef="#ctx0" brushRef="#br0" timeOffset="36735.11">15452 2187 0,'0'-17'15,"0"34"16,0 1-15,0 17 0,0 18-1,0-18-15,0 36 16,17 17 0,36 18 15</inkml:trace>
  <inkml:trace contextRef="#ctx0" brushRef="#br0" timeOffset="37129.39">15910 2240 0,'0'-18'15,"-17"18"1,-1 18 0,-35 35-1,35 35 1,1-35 0,34 0-1,107 0 32,-89-71-47,-17-17 31,17-35-15,-35-1 0,-35 0-1,0 36 1,17 17-16,-35 1 15,18 17 1</inkml:trace>
  <inkml:trace contextRef="#ctx0" brushRef="#br0" timeOffset="37444.61">16316 2099 0,'18'-18'16,"-18"1"0,0 34-1,0 1 1,17 53-1,1 34 1,-18-34 0,35 35-1,-35-36 1,18-17 0</inkml:trace>
  <inkml:trace contextRef="#ctx0" brushRef="#br0" timeOffset="47685.89">5768 3969 0,'0'17'0,"-18"-17"16,1 18 0,-1-18-1,0 0 1,18 18 0,18-18-1,17 0 1,18 0-1,-18 0 1,1 0-16,70-18 47,-71 18-47</inkml:trace>
  <inkml:trace contextRef="#ctx0" brushRef="#br0" timeOffset="48050.15">5803 4269 0,'0'17'16,"0"1"-1,53-18 17,-35 0-17,-1 0-15,36 18 16,35-18-1,-17 0 1,-18 0 0,0-18-1,-35 18-15</inkml:trace>
  <inkml:trace contextRef="#ctx0" brushRef="#br0" timeOffset="64065.53">9172 3775 0,'-17'0'46,"-1"0"-14,0 0 46,18 17-16,0 1-46,0 0-16,0-1 16,0 1-16,0 17 15,36 18 1,-36 18-1,0-1 1,17 54 31,-17-107-31,0 19-1,0-19-15,18-17 16,-18 18-1</inkml:trace>
  <inkml:trace contextRef="#ctx0" brushRef="#br0" timeOffset="64649.95">9490 3828 0,'0'17'31,"0"19"-15,-18 34-1,0-17 1,18 53-1,0-18 1,36-17 0,34-36 15,-17-35-31,71-71 47,-124 18-32,0 0 1,-18-35 0,-35 18-1,0 34 1,18 1 0,0 18-1,-1 17 1,36-18-1</inkml:trace>
  <inkml:trace contextRef="#ctx0" brushRef="#br0" timeOffset="65100.27">9860 3845 0,'0'18'0,"0"35"16,0 0-1,18 35 1,-1-35-1,-17-36-15,36 36 16,17-17 0,0-36-1,-1-18 1,1 0 15,-35-52-15,-71-107 15,0 125-15,36 34-16,-36-17 15,17 17 1,1 0 0,35 1-1,18 17-15</inkml:trace>
  <inkml:trace contextRef="#ctx0" brushRef="#br0" timeOffset="65499.55">10372 3722 0,'0'17'31,"-71"72"1,71-36-17,0 35 1,18-35 0,35 17-1,35-52 1,0-18-1,-35-53 1,-35 18 0,-18-36-1,-18-17 1,-35 35 0,35 35-1,-35 1 1,-35-1-1,35 18-15</inkml:trace>
  <inkml:trace contextRef="#ctx0" brushRef="#br0" timeOffset="69212.19">7355 4180 0,'0'-17'31,"0"34"47,-17-17-78,17 18 0,0 0 16,-36 35 0,36 17-1,0 1 1,0-36 0,18 0-1,35-17 32,-35-36-31,-1 18-16,1-17 15,17-36 1,-17 0 0,-18-18-1,0 36 1,-35-18-1,-1 18 1,19 17 0,-1 18-1,0 0 1</inkml:trace>
  <inkml:trace contextRef="#ctx0" brushRef="#br0" timeOffset="69695.53">7673 4092 0,'0'18'0,"0"17"16,0-17-16,0 70 16,18-53-1,17 36 1,35-54-1,71-17 32,-105-17-31,-36-54 0,0 18-1,0 36-15,-36-19 16,1 1-1,-18 0 1,0 35 0,0 0-1,36 17 1,-1-17 0</inkml:trace>
  <inkml:trace contextRef="#ctx0" brushRef="#br0" timeOffset="70066.8">8096 3969 0,'18'-18'15,"-18"36"32,18-1-31,-18 1-16,35 70 16,-35-35-1,17-18-15,1 18 16,17 18-1,18-36 1,-35 0 15,0-35-31</inkml:trace>
  <inkml:trace contextRef="#ctx0" brushRef="#br0" timeOffset="70478.09">8414 3969 0,'-18'17'47,"0"-17"-47,18 53 15,-17 18 1,17-18 0,35 0 15,124-18 0,-124-53-15,0 1-1,-17-54 1,-36 1 0,-35-1-1,18 53 1,-35-17 0,-1 35-1,53 18 1</inkml:trace>
  <inkml:trace contextRef="#ctx0" brushRef="#br0" timeOffset="76200.16">4427 4127 0,'-17'-17'15,"-1"17"17,0 17-1,18 1-31,0 35 31,0 106 0,36-124-15,-1 0 0,0-35-1,1-17 1,-19 17-16,1-36 15,17-52 1,-35 18 0,-18-1-1,1 53 1,-18 1 0,17 17-1,0 35 1,18 0 15,18 18-15,141 18 15,-106-71-15,-18-18-1,18-35 1,-53-17-1,0 17 1,0 18-16,-36-1 16,-16 1-1,-1 17 1,17 36 0,36 17-1,0 1 1,18 16 15,35 1-15,0-35-1,-36 0-15</inkml:trace>
  <inkml:trace contextRef="#ctx0" brushRef="#br0" timeOffset="76571.42">4974 4145 0,'18'0'0,"-1"18"15,1-18-15,35 17 16,-18 1 15,-17 0-31,0 17 16,-18 18-1,-18 0 1,-70 35 15,105-88 16,1 0-47,0-18 16,52 1-1,1-1 1,-1 0 0</inkml:trace>
  <inkml:trace contextRef="#ctx0" brushRef="#br0" timeOffset="77887.36">5045 4410 0,'0'-18'47,"17"0"-16,1 18-31,0 0 16,-1 0-1,36-17 1,18 17 0,-18 17-1,-18-17 1,18 36-1,-36-1 1,-17 18 0,-52 53 15,-1-53-15,-53-18-1,-18 0 16,36-17-31,35-18 0</inkml:trace>
  <inkml:trace contextRef="#ctx0" brushRef="#br0" timeOffset="78373.7">3881 4092 0,'0'0'0,"0"-35"0,0 17 16,0 1 15,0 34-15,17 19-1,18 52 1,-17 18-1,35 52 1,18 19 0,-1-1-1,-17-52 1,0-19 31,-53-122-47,0-1 15</inkml:trace>
  <inkml:trace contextRef="#ctx0" brushRef="#br0" timeOffset="80473.2">3881 4286 0,'-36'-53'16,"-17"0"-1,53-17 1,0 35 0,0 17-16,18-17 15,35-18 1,35 0 0,212-35 30,-247 70-46,106-17 16,-1 17 0,36 0 15,-70 18-15,35 0-1,-1 0 1,-17 0-1,-52 0 1,52-17 0,-18-1-1,-17 18 1,-18-17 0,18-1-1,176-17 32,-246 35-31,34-18-16,54 18 31,-1-18-15,1 18-1,-36 0 1,53-17-1,0 17 1,0-18 0,-35 0-1,-53 18-15,53-17 16,35-1 0,0 0-1,18-17 1,123-18 31,-247 36-32,89-1 1,-1 0 0,-17 1-1,35-1 1,-17-17-1,17 17 1,-53 18 0,71 0-1,-1-17 1,1 17 0,-53 0-1,53 0 1,-36 17-1,124-17 32,-229 0-31,-1 0 0,19 18-1,-19-1 1,-17 1-1,36 35 1,-19-18 0,1 18-1,17 0 1,-17-18 0,17 1-1,-17-1 1,-1 0-1,1 1 1,0 52 31,-18-71-31,0 19-1,0 17 1,0-18-1,0-18 1,17-17 0,-17-17 15,0-1 0,0 1 0,18 17-15,-18 17 343,0 1-343,0-1-16,0 1 16,0 53-1,0-1 1,18-17 0,-18 35-1,0-17 1,0-18-1,0-36 1,0 1-16,0 0 16,0-1-1,0 1 17,-18 0-1</inkml:trace>
  <inkml:trace contextRef="#ctx0" brushRef="#br0" timeOffset="82449.6">4357 5168 0,'-35'0'15,"52"0"32,18 0-31,1 0-1,34 0 1,36 18 0,-18-18-1,-52 0-15,34 0 16,71 0-1,0-18 1,18 18 0,-18-17-1,-35 17 1,0 0 0,35-18 15,0 18-16,-35-18 1,370 1 31,-405 17-47,70-18 16,71 0-1,-18 18 1,0-17-1,-71-1 1,71 0 0,-18 1-1,-17-1 1,-53 18 15,-53 0-31,35-17 16,36-1-1,-1 0 1,-17 1 0,176-19 31,-247 36-47,89-17 15,-54 17 1,-34-18-16,34 18 15,54-18 1,-18 1 0,-1 17-1,-34-18 1,17 18 15,0 0-15,1 0-1,-19 0 1,-52 0-16,35 0 16,53 0-1,105 0 32,-158 0-47,-18-18 16,18 18-1,-17 0 1,-19 0 0,36-17-1,-18 17 1,-17-18 0,0 18 15,-1 0-16,-17-17 1,18 17 0,0 0 15,-1 0 16,-17-18 15</inkml:trace>
  <inkml:trace contextRef="#ctx0" brushRef="#br0" timeOffset="84631.16">3351 6191 0,'0'0'0,"-17"-17"16,-19 17 15,1 0-15,35 53-1,0-18 1,0 0-16,0 18 16,0 35-1,35-35 1,1-18-1,-1-35 1,36-88 31,-71 35-47,0 0 31,0 36-31,0 34 31,0 19-15,0 17 0,0-1-1,52 1 1,1-35 0,18-18-1,0-53 1,-36 18-1,-18 0-15,-17-18 16,0-36 0,-52-69 31,34 140-47,0 18 15,18 35 16,0 1-15,0-1 0,18 18-1,17-18 1,18-17 0,-35-1-1,35-34 1,-18-19-1,-17 1 1,-1 0 0,1 35-16,-1-18 15,54-17 32,-71 53-31,0-1 15,0 36-15,-35 18-1,17-18 1,18 17 0,0-17-1,0-35 1,18-1-1,17-17 1,18-17 0,0-1-1,17 0 1,19-52 31,-89 88 0,0-1-32,-18 18 1,0 36 0,18 17-1,0-17 1,18-36-1,0-35-15</inkml:trace>
  <inkml:trace contextRef="#ctx0" brushRef="#br0" timeOffset="85146.52">4604 6174 0,'17'0'62,"-17"17"-62,18-17 16,17 0-1,1-17 1,16 17 0,19-18-1,0 0 1,-36 18-1,-35-17-15,18 17 16,-1 0-16</inkml:trace>
  <inkml:trace contextRef="#ctx0" brushRef="#br0" timeOffset="85570.82">4604 6403 0,'-18'18'15,"53"-18"17,-17 17-32,53-17 15,34-17 1,-34 17-1,105-36 32,-158 36-31</inkml:trace>
  <inkml:trace contextRef="#ctx0" brushRef="#br0" timeOffset="88676.03">5733 6068 0,'0'-18'31,"-18"18"32,18 18-48,-18-18-15,18 17 0,-17 19 16,17 17 0,0 17-1,35 1 17,0-36-17,1-17 1,16-18-1,1-36 1,-17-34 0,-36 35-1,-18-107 32,0 142-31,18 18-16,0 0 15,0 17 1,18 18 0,35-18 15,17 0-15,1-17-1,17-53 1,-17 0-1,-36-1 1,-17-17 0,-1-17-1,-17-1 1,-53 18 31,36 71-47,-18 17 15,17 0 1,18-17-16,-18 17 16,18 36 15,53-36-15,0 1-1,0-36 1,-18-18-1,1 0 1,-19-17 0,-17 17-1</inkml:trace>
  <inkml:trace contextRef="#ctx0" brushRef="#br0" timeOffset="89433.57">6544 6191 0,'0'-17'62,"0"-1"-31,35 18-15,18-18 0,-35 18-1,35 18 1,-18 17 15,-35 18-15,0 0-1,0-35-15,-18 52 16,-17 1 0,17-18-1,1-36 1,34 1 15,36-36-15,124-17 15,-124 35-15,17-18-1,-17 1 1</inkml:trace>
  <inkml:trace contextRef="#ctx0" brushRef="#br0" timeOffset="91147.79">7514 6103 0,'-17'0'47,"-1"0"-31,0 0-1,1 0-15,-1 0 16,36 0 31,17 0-32,-17-18-15,17 18 16,35-17 0,1-1 15,-1 18-16,-34-18 17</inkml:trace>
  <inkml:trace contextRef="#ctx0" brushRef="#br0" timeOffset="91457.01">7602 5891 0,'-17'0'16,"-1"0"0,18 18 15,18 0-16,17 52 1,36 89 15,-54-106-15,1 0 0,-1-18-1</inkml:trace>
  <inkml:trace contextRef="#ctx0" brushRef="#br0" timeOffset="92022.4">7761 5803 0,'-53'-35'16,"0"17"0,-176 1 15,176 34-31,-18 19 16,19-1-1,16 124 1,36-71-1,71 53 1,-1-71 0,72 36-1,16-70 1,-17-36 0,-52-18-1,-19-53 16,-17-34-15,-53 16 0,-18-17-1,-105-35 32,105 124-47,-35-1 16,18 0-1,-18 36 1,36-18-16</inkml:trace>
  <inkml:trace contextRef="#ctx0" brushRef="#br0" timeOffset="93970.79">8449 5838 0,'0'-17'31,"-18"17"32,18 17-63,-17-17 15,17 53 1,0 18 0,0-36-1,0 0-15,35 1 16,36 17-1,-1-36 1,1-17 0,-18-88 31,-53 70-47,0-52 15,-36-1 16,1 54-31,-18-36 32,0 35-17,18 18 1,0-17 0,35 34-1</inkml:trace>
  <inkml:trace contextRef="#ctx0" brushRef="#br0" timeOffset="95618.96">8996 5697 0,'17'0'16,"-17"18"31,0 0-47,0-1 15,0 36 1,0 35 0,0-35-1,36 35 1,-1-35-1,18-17 1,35-72 31,-70 19-31,-1-36-1,-17-18 1,0 18-1,-17 0 1,-36 18 0,18 0-1,-1 35 1,36-18-16,-17 36 31,-19 0-15</inkml:trace>
  <inkml:trace contextRef="#ctx0" brushRef="#br0" timeOffset="96285.43">9596 5680 0,'0'-18'15,"0"36"16,0-1-15,0 19 0,0 34-1,17 18 1,18 71 31,-17-124-47,-18-17 15,18 35 1,-18-35 0,17-1-1</inkml:trace>
  <inkml:trace contextRef="#ctx0" brushRef="#br0" timeOffset="96755.77">9948 5644 0,'0'-17'15,"0"-1"1,0 36 31,0-1-47,0 19 16,18 17-1,0 70 1,-1-17-1,19-18 1,-36-35 0,0-18-16,17 1 15,1-1 17,-18-17-17,0-36 1</inkml:trace>
  <inkml:trace contextRef="#ctx0" brushRef="#br0" timeOffset="99448.69">10495 5715 0,'0'-18'0,"0"1"31,-18 17-16,1 0-15,-36 53 47,35-18-47,1 35 16,17 1 0,0-36-1,17 18 16,1-35-31,17-1 16,36 1 0,-18-36-1,-18-17 1,-17 0 0,-18-36-1,0 18 1,-53 1-1,17 34 1,-52-17 31,71 35-47,17 17 16</inkml:trace>
  <inkml:trace contextRef="#ctx0" brushRef="#br0" timeOffset="99915.02">10883 5680 0,'0'17'15,"-17"1"1,-1-18-16,0 53 16,1 88 31,34-88-47,54-18 15,-1-17 1,-34-18 15,-1 0-31,0-18 16,-17-17-1,-1-18 1,-34-18 0,-18 19-1,-18-1 1,0 17-1,0 19 1,35 17 0</inkml:trace>
  <inkml:trace contextRef="#ctx0" brushRef="#br0" timeOffset="100491.43">11359 5697 0,'0'18'47,"0"0"-47,-35 70 47,35-53-32,0 18 1,35-18 0,18 1-1,0-19 1,0-17 0,-35-17-1,-1-36 1,-17 0-1,0-18 1,-35 36 0,-18-18-1,-17 35 1,17 1 0,53 34 30</inkml:trace>
  <inkml:trace contextRef="#ctx0" brushRef="#br0" timeOffset="100946.75">11818 5644 0,'0'18'16,"-18"-18"0,1 18-16,-19 17 15,-16 106 32,52-88-31,35-18-1,-18-17-15,19 0 16,34-1 0,1-34-1,-1-19 1,-70 1-1,18-36 1,-53 19 0,-18 16-1,18 19 1,-1 17-16,-17-18 16</inkml:trace>
  <inkml:trace contextRef="#ctx0" brushRef="#br0" timeOffset="106773.89">12506 5874 0,'-18'0'32,"1"0"-1,34 0 47,1 0-78,0 0 16,87-18-1,37 18 1,-19-18-1,-35 1 1,-53 17 0</inkml:trace>
  <inkml:trace contextRef="#ctx0" brushRef="#br0" timeOffset="107091.12">12665 5697 0,'-18'0'16,"18"18"31,0 0-47,18-1 15,17 54 1,0-18 0,1-18-1,-1 18 1,-35-18 0,17-17-1</inkml:trace>
  <inkml:trace contextRef="#ctx0" brushRef="#br0" timeOffset="107656.52">13035 5627 0,'-18'-35'16,"1"17"-16,-18-17 16,-36-1-1,-17 19 1,-36 34 15,54 1-31,-36 53 31,53 52-15,18 0 0,105 142 15,-34-230-31,-1-17 16,106 53-1,18-71 1,-53-18-1,35-53 1,-53-35 0,-35-35-1,-53 53 1,-35-18 0,-71 18-1,-35 35 16,35 36-15,-18 17 0,54 17-1</inkml:trace>
  <inkml:trace contextRef="#ctx0" brushRef="#br0" timeOffset="112229.77">13935 5609 0,'17'0'16,"1"0"15,0 0-15,-1-17-1,1 17 1,-18-18 0,-18 0 31,1 18-47,-19 0 15,-17 18 1,-17 0-1,17 17 1,53 0 0,0-17 15,0-1-31,123 36 31,-52-35-15,0-18-1,-36 18 1,0 17 0,-35-18-1,0 19 1,-18-19 0,-34 19-1,-19-1 1,0-17-1,19-18 1,34-36 15,18 1 1,18 35-32</inkml:trace>
  <inkml:trace contextRef="#ctx0" brushRef="#br0" timeOffset="113217.47">14199 5697 0,'18'-17'15,"-18"34"17,0 1-17,0 35 1,0-18-1,0 0 1,18 18 0,34-35-1,1-36 17,-17 1-17,17-142 16,-53 141-15,0-17 0,0 17-1,0 36 1,-18 17 0,18 18-1,0 0 1,35 0-1,18 0 1,0-53 0,0-18-1,0-17 17,-18-53-17,-17-36 1,-18-105 15,0 211-15,-18 36 15,1 0-31,17 17 16,-18 53-1,18 18 1,0-18-1,0-35 1,0-35-16,18-1 16,17-52 15,0-35 0,-17 52-31,-1-17 16,19-18-1,87 53 32,-123 17-47,18 36 16,-18 18 0,-36-18-1,19-18 1,-1-35-16,-17 18 15,-18-18 1,0-18 0,35-35-1,18 0 17,18-17-17,0 52-15</inkml:trace>
  <inkml:trace contextRef="#ctx0" brushRef="#br0" timeOffset="114050.06">15152 5521 0,'0'18'32,"0"-1"-32,0 19 15,-18 34 1,-17 18-1,17-35 1,18-18 0,0 1-1,0-54 1,53-17 15,-35-18-15,-18 18-16,17-36 15,19-17 1,-36 17 0,35 71 31,-35 18-47,18 53 15,17-1 1,0-17-1,0-35 1,1-18 0,-1-36-1,0-17 17,-17 1-17,-18-37 1,0 36-1,-18 36 1,1 17 0,-19 0-1,54 35 32,0-35-47,17 18 16,18-18-1,-18 0 1,-35 17 0,0 1-1,0 35 1,0 0 15,18 17-15,-18-34-1,0-19-15,17 1 16,-17 0 0,36-36-1,-19-17 1</inkml:trace>
  <inkml:trace contextRef="#ctx0" brushRef="#br0" timeOffset="114249.21">15681 5380 0,'-18'-18'15,"1"18"1,17-17 0,0-1 15</inkml:trace>
  <inkml:trace contextRef="#ctx0" brushRef="#br0" timeOffset="114906.67">15857 5186 0,'18'17'46,"-18"19"-30,0-19-16,0 19 16,0 52-1,0-18 1,0 36 15,0-18-15,0 1-1,0-36 1,18-53 0,-18 17-1,17-34 1,-17-1 0,0 0-1,0-35 32,0 36-47,18 17 47,-18-18 0,-18 18 62,1 0-93,17-18-1</inkml:trace>
  <inkml:trace contextRef="#ctx0" brushRef="#br0" timeOffset="115233.9">15857 5609 0,'-17'-17'0,"17"-1"16,0 0-1,0 1 1,17-1 0,19 0-1,-19 18 1,36 0 0,-18 36-1,1 34 1,-36-35-1,-71 124 32,54-159-47,-36 18 16,17-36 15,1 1-31,35-19 31</inkml:trace>
  <inkml:trace contextRef="#ctx0" brushRef="#br0" timeOffset="117050.2">16581 5027 0,'-18'0'47,"0"0"-31,1 18-16,-36-18 16,-18 0-1,1 17 1,34 1 31,19 0-32,-1 17 1,18 0 0,0 53-1,35 18 1,-17 18-1,17-36 1,-35-53-16,0 53 16,0 36-1,0-1 1,0-52 0,18-36-1,35 0 1,17-35 15,124-53 0,-158 36-31</inkml:trace>
  <inkml:trace contextRef="#ctx0" brushRef="#br0" timeOffset="118563.28">16951 5380 0,'-18'-18'0,"1"36"32,17 17-17,0 18 1,0 53-1,0-18 1,17-53 0,-17 36-1,0-89 32,0 1-47,0-89 16,0-18 15,0 18-15,0 18-1,89 35 17,-72 53-17,1 0-15,17 0 16,18 36-1,-53-19 1,0 36 0,-35 0-1,-1-35 1,1-1 0,18-17-1,17-17 1,0 34 31,17 1-32,-17 0 1,106 123 31,-88-106-47,-1-17 0,1-1 15,0 1 1,34-36 0,-34-17-1,0 17-15,17-34 16,-17-19 0,-18 18-1,0 35 1,-18 18-1,-35 18 17,18 0-17,17 17 1,18 0 0,159 36 30,-141-71-46,34-18 16,-52-17 15,0 0-15,-52-1 0,16 1-1,19 17-15,-19 1 16,19-1-1,17 0 17,35-17-17,0 18 1,36-19 0,-18 1-1,17-18 32,-70 71-31,18 17-1,-18 0 1,0-17-16,18 52 16,-18 19-1,0 17 1,0-36-1,0 1 17,0-36-17,0-17 1,17-36-16</inkml:trace>
  <inkml:trace contextRef="#ctx0" brushRef="#br0" timeOffset="118779.43">17586 5468 0,'0'0'0,"-18"0"16,36-18 15,17 18-15,36-17-1,17-1 1,-17 0 15</inkml:trace>
  <inkml:trace contextRef="#ctx0" brushRef="#br0" timeOffset="119644.04">17886 5327 0,'0'-18'0,"-35"18"31,35 36-15,0 16 0,0 1-1,0-35-15,0 53 16,0-1-1,0-17 17,0-18-17,-18-35 1,0-35 0,18-53-1,0-18 1,0 35-1,53-17 1,18 35 15,-36 71-15,-17 17 0,35 36-1,-18-1 1,-18-34-1,-17-19-15,36 1 16,-19 0 15,19-54-15,17-17 0,-36 0-1,1-17 1,-18-1-1,0 36 1,-18 17 0,-17 36 31,53 0-47,52 17 15,-17-17 1,0-1-1,-35 19 1,-18-1 15,0 0-15,0 0 0,0 18-1,0-17 1,0-1-1</inkml:trace>
  <inkml:trace contextRef="#ctx0" brushRef="#br0" timeOffset="119810.16">18503 5256 0,'0'-17'16,"0"-1"-16,-17-35 15,17 36 1,-18-1 15</inkml:trace>
  <inkml:trace contextRef="#ctx0" brushRef="#br0" timeOffset="120294.51">18644 5098 0,'0'0'16,"0"17"0,0 1-1,0 35 1,0 141 31,0-177-47,0 19 15,0-1 1,0-17 15,36-18-15,-1-18 0,18-17-1,0 17 1,0 0-1,-36 18 1,1 18 0,0 35-1,-18 0 1,0-18 0,0-17-16,-124 17 46,89-70-30,17 0 0,18-1-1</inkml:trace>
  <inkml:trace contextRef="#ctx0" brushRef="#br0" timeOffset="121061.05">19121 5080 0,'17'0'0,"-17"-18"16,35 1-1,-35-19 1,0 54 15,0 17-15,-52 36 0,16 52-1,19 18 1,34-17-1,177 17 32,-123-141-31,-18-18-16</inkml:trace>
  <inkml:trace contextRef="#ctx0" brushRef="#br0" timeOffset="123436.74">19491 5221 0,'0'18'31,"-18"-18"0,1 0-15,-1 0-16,18-18 438,18 18-360,-18-18 531,0 1-578,0 34 32,0 1-48,0 0-15,0-1 16,0 1-16,0 17 16,0-17-16,0 17 15,0 0 1,35-17 15,0-36-15,-17 1-1,0-89 17,-18 88-17,17 1 1,-17 17 15,0 35-15,0-17-1,0-1-15,18 19 16,17-19 0,18 1-1,0-36 1,-18 1 0,18-36 15,-18-18-16,1 18 1,-72-17 31,19 70-47,-54 17 16,18 19-1,53-1 1,0 35-1,18-17 1,52-17 0,-34-36-1,-19 17-15,19-17 16,17-35 0,-1 0 15,-52-1-16,0 19 1,0-1 0</inkml:trace>
  <inkml:trace contextRef="#ctx0" brushRef="#br0" timeOffset="124057.18">20091 5327 0,'0'-18'15,"53"1"17,-18 17-17,35-18 1,-34 18-1,-36 18-15,17-1 16,-17 36 0,0 0-1,-53 0 1,18-18 0,0-17 15,53-53 0,34 17-15,1 18-1,-17 0 1,-1 71 31,-35-54-47,0 1 0,0 17 15,-53 0 1,0-17 0,0-18-1,0-18 1</inkml:trace>
  <inkml:trace contextRef="#ctx0" brushRef="#br0" timeOffset="124406.43">20461 4992 0,'18'0'16,"-18"17"-1,35-17 1,-35 18-16,71 53 31,-36-18-31,18 52 16,-53 1 0,0-35-1,-18 17 16,-52-17-15,-19-36 0,54-35-16</inkml:trace>
  <inkml:trace contextRef="#ctx0" brushRef="#br0" timeOffset="125027.87">20673 4745 0,'0'0'0,"0"-18"0,17 1 31,1 17-15,0-18-16,17 18 16,53-18-1,18 18 1,-18 0 0,-35 18-1,0 0 1,-18 70 15,-35-35-15,18 70-1,-18-88-15,0 36 16,0 52 0,-18-52-1,1-36-15,-1 36 16,0 17 15,18 0-15,0 0-1,0-52 1,0 17 0,0-18-1,0-17 1,-17 17-1,-177 53 17</inkml:trace>
  <inkml:trace contextRef="#ctx0" brushRef="#br0" timeOffset="132464.15">4727 7479 0,'0'18'31,"18"-36"125,-1 18-156,1 0 0,0 0 16,70-18-1,0 1 1,-17-1 0,-36 0-1,-53 36 32</inkml:trace>
  <inkml:trace contextRef="#ctx0" brushRef="#br0" timeOffset="132980.51">4657 7832 0,'17'17'47,"1"-17"-31,17 0 0,36-17-1,-18-1 1,0 18-1,-36 0-15,19-18 16,-1 18 0,-18 0-1,-17-17 48</inkml:trace>
  <inkml:trace contextRef="#ctx0" brushRef="#br0" timeOffset="135578.37">12365 7179 0,'17'0'31,"1"0"-15,17 0-16,54-18 31,-19 18-31,54-17 15,-19-1 1,-34 0 15,-53 18-31,35 0 16,-53-17 0</inkml:trace>
  <inkml:trace contextRef="#ctx0" brushRef="#br0" timeOffset="135844.56">12665 7020 0,'-36'0'31,"36"36"-15,0-19-1,0 18-15,18 1 16,0 52 15,17 0-15,-17-17 0,17-54-1,0 1-15</inkml:trace>
  <inkml:trace contextRef="#ctx0" brushRef="#br0" timeOffset="136294.87">13017 6950 0,'0'0'0,"-176"-159"47,88 159-32,-88 53 1,-1 35 0,71-17 15,53-18-31,0 35 16,36 53-1,70-18 1,88-34-1,-18-72 1,89-17 0,0-70-1,-36-19 1,-105 1 0,-36 35-16,-35-194 46,-71 212-46,-52-18 16,35 36 0,-71 17-1</inkml:trace>
  <inkml:trace contextRef="#ctx0" brushRef="#br0" timeOffset="138958.76">14041 6967 0,'35'-35'15,"-35"17"1,0 1-1,-18 34 1,-35 1 0,18-18-16,-36 35 15,-34 1 1,52 17 0,53-18-1,53 0 1,52 0-1,1 18 1,-53 18 31,-88-36-31,-53 18-1,-18-18 1,35-35-1,71-17 1,18-36 0,53 0-1,52-18 1,-17 1 0,-53 34-1,-18 19 1,-35 34-1,0 19 1,0-1 0,18 106 31,-18-123-32,35-18 1,-17-18-16,-1 0 15,36-34 1,0-1 0,-35 0-1,-18 35 1,0 18 0,0 18-1,0 35 1,0 0-1,35 17 1,0-35 0,18-17-1,88-159 32,-123 106-31,17-106-1,-17 17 1,-18 54 0,0 52-16,0-17 15,-18 35 1,1 53 0,-1-1-1,18 54 1,0 0-1,0-18 1,18-52 0,-1-19-1,18-34 1,89-89 31,-106 106-32,-1 0 1,18 35 0,-35 36-1,0-1 1,-35-17 0,-18-18-1,-17-17 1,34-53-1,36-36 1,0 18 0,53-53-1,18 36 1,17 17 15,18 35 0,-88 36-15,-1 35 0,-17 17-1,0-17 1,-17 0 0,-1-18-1,18-52 16,0-54-15,0 1 0,18-1-1,-1 54 1,-17-1 0,36 53 15,52 89 0,-71-107-15,1 1-16,0 17 15,17-17 1,0-36 0,-17 1-1,-1-54 1,-17-35-1,0 18 1,0 35 0,0 18-1,0 17 1,53 18 15,0 18-15,-35 17-1,35 141 32,-53-158-47,0 17 16,0 1 0</inkml:trace>
  <inkml:trace contextRef="#ctx0" brushRef="#br0" timeOffset="139108.87">15540 6773 0,'0'0'0,"-35"-88"16,35 53 0,0-36 15,0 54-31</inkml:trace>
  <inkml:trace contextRef="#ctx0" brushRef="#br0" timeOffset="139574.21">15681 6421 0,'18'0'0,"-36"0"16,53 0-16,-35 35 16,0 53-1,0-17 1,18 52-1,-18 1 1,18-19 0,-18-52-1,17 0 1,18-88 31,1-36-32,-19 18 1,1 36-16,17-18 16,89 70 31,-107-18-47,-17 36 15,0 18 1,-35-18-1,-18 0 1,0-53 0,-17-18-1,17-52 1,53 34 0</inkml:trace>
  <inkml:trace contextRef="#ctx0" brushRef="#br0" timeOffset="140232.68">16545 6526 0,'0'-17'0,"-17"17"62,-1 0-62,0 17 0,-52-17 31,17 0-15,18 0 0,-1 18-1,19-18 1,17 88 15,0-53-15,0 1-16,0 34 15,0 36 1,17 18 0,-17-1-1,18-35 1,-18 36 0,18-36-1,-1-35 16,1-35-15,52-1 0,19-17-1,-1 0 1,0 0 0,-35-35 15</inkml:trace>
  <inkml:trace contextRef="#ctx0" brushRef="#br0" timeOffset="144203.5">19879 4815 0,'0'18'344,"-18"-18"-313,18-18 157,0 1-188,0-1 15,0 0 1,0 1-16,0-36 31,0 18-31,0-36 16,106-158 15,-53 123-15,-18 35-1,36 1 1,-18-1 0,0 54-1,-36-1 1,-34 0 125,-1 1-141,-17-54 46,17 54-30,18-1 0,18 18-1,0 0-15,17 0 16,18 18 0,-18 17-1,-17 0 1,-18-17-1,0 35 1,0 0 15,-53-1-15,35-16 0</inkml:trace>
  <inkml:trace contextRef="#ctx0" brushRef="#br0" timeOffset="145168.19">20637 3598 0,'0'-17'78,"0"-1"-15,0 36-17,-17-18-46,-1 0 16,1 17-16,-36 36 16,35-17 15,18 16-15,0 19-1,53-36 1,-18-17-1,36-18 1,35-53 15,-106 35-31,0-35 16,0-17 0,0 17-1,-36 18 1,-17 17-1,36 0 1,-1 36 0</inkml:trace>
  <inkml:trace contextRef="#ctx0" brushRef="#br0" timeOffset="145634.51">20990 3528 0,'0'17'15,"-17"-17"1,-1 0-1,18 18-15,-35 17 16,17 18 0,18 0-1,0-18 1,53 1 15,0-19-15,0-17-1,-36-17 1,-17-19 0,0-34-1,-88-89 17,71 141-32,-1 1 15,0 17-15,18-18 16,0 1-1</inkml:trace>
  <inkml:trace contextRef="#ctx0" brushRef="#br0" timeOffset="145901.71">21255 3404 0,'0'18'31,"0"0"-15,-18-1-1,1 36 1,-1 106 15,18-106-15,0 17-1,0-17 17,35-35-32</inkml:trace>
  <inkml:trace contextRef="#ctx0" brushRef="#br0" timeOffset="146300.99">21484 3528 0,'0'-18'16,"0"36"15,-35-1-15,17 107 15,18-71-16,36 17 17,16-52-32,1-18 15,-17-18 1,-19 1 0,1-19-1,0-34 1,-18-18-1,-36 35 1,1 17 0,-18 19-1,0 17 1</inkml:trace>
  <inkml:trace contextRef="#ctx0" brushRef="#br0" timeOffset="147032.51">22207 3440 0,'0'-18'16,"0"36"15,-17 17 0,-1 0-31,18 71 32,-18-53-17,18 53 1,0-18-1,0-35 1,0 0 0</inkml:trace>
  <inkml:trace contextRef="#ctx0" brushRef="#br0" timeOffset="147438.79">22454 3510 0,'-35'0'47,"-18"35"-47,18 1 31,0 34-16,35 1 1,17-18 0,18-18-1,-17-35-15,0 18 16,35-36 0,0-17-1,-53-18 1,0 0-1,0 0 1,-36-18 0,1 36 15</inkml:trace>
  <inkml:trace contextRef="#ctx0" brushRef="#br0" timeOffset="147866.1">22648 3545 0,'18'0'0,"-18"18"32,0 0-32,0-1 15,-35 19 1,17 34-1,18-17 1,0-18 0,35 1-1,71-72 32,-88 19-31,-1-54-1,-17 18 1,-17-17 0,-36 17-1,0 17 1,35 36 0,36 0 15,0 18-16</inkml:trace>
  <inkml:trace contextRef="#ctx0" brushRef="#br0" timeOffset="148243.37">23019 3528 0,'53'35'46,"-53"0"-46,0-17 16,-36 35 0,19 17-1,17-34 1,0-1 0,53-17-1,-18-18 1,0 0-16,0-36 15,18-17 1,-53-17 0,-17 17-1,-19 18 1,-52-1 0,71 36-1</inkml:trace>
  <inkml:trace contextRef="#ctx0" brushRef="#br0" timeOffset="151013.34">21555 3228 0,'0'-18'156,"0"1"485,0-1-610,17 0-31,1-17 16,17 0-1,18-18 1,18 0 0,17-18-1,-35 54 1,35-1 15,18 18-15,-36 0-1,1 35 1,-36-17 0,-17 17-1,-18 1 1,0 34 15,0-52-15,0-36 46,0 1-46,18-1-1,-1-17-15,-17-1 32,18 1-17,-18 0 1,0 52 31,0 1-32,0 0-15,17 70 47,-17-70-47,36 17 16,-36 0 0,0-17-1,-36-1 1,-16 1-1,34-18 1</inkml:trace>
  <inkml:trace contextRef="#ctx0" brushRef="#br0" timeOffset="151595.76">21555 2893 0,'0'-18'47,"0"36"-16,0-1-15,-18-17-16,18 18 0,0 17 15,-18 18 1,18 0-1,0 0 17,0-35-17,53-1 1,0 1 0,18-18-1,-1 0 1</inkml:trace>
  <inkml:trace contextRef="#ctx0" brushRef="#br0" timeOffset="154662.94">16739 6879 0,'0'-17'0,"0"34"62,0 1-46,0 52-1,0 36 1,0-18 0,18-70-16,-18 70 15,18-70 1,-18-36 15,0 1-31,0-36 16,0-53-1,0-35 17,70-71-1,-35 194-16,36 1 1,-18 34 0,-35 19-1,-18 17 1,-53 17 0,-18-17-1,0-18 1,54-35-1,17-17 17,17 17-17,19 0 17,-19 17-32,36-17 15,124 89 16,-142-89-15,0 0-16,1 0 16,-1-18-1,0-35 1,-17 0 0,-18 18-1,-36 35 16,19 35-15,17 18 0,0-18-1,17-17-15,36 17 32,0 0-17,18-35 1,-54-105 31,-17 87-47,0-17 0,-17-36 15,-1-35 1,1 53 0,17 18-16,17-18 15,18 36 1,18-1-1,0 36 1,-17 17 0,-19 35-1,1 36 17,-18 0-17,0 0 1,0-36-1,53 36 32,-36-123-47</inkml:trace>
  <inkml:trace contextRef="#ctx0" brushRef="#br0" timeOffset="154843.06">17657 6897 0,'-36'17'15,"54"-17"1,35 0 15,53-17-31</inkml:trace>
  <inkml:trace contextRef="#ctx0" brushRef="#br0" timeOffset="156074.94">17851 6791 0,'0'-35'47,"35"70"-31,0 36-1,-17-1 1,-18 1 0,0-36-1,0 0 17,0-52-32,0-36 15,0 0 16,0 17-31,0-34 16,17-1 0,1 36-1,0 35 1,105 106 15,-70-71-15,18 18-1,-36-35 1,0-18 0,0-18-1,-35-35 1,0-35 15,0 35-15,-17-18-1,17 36 1,17 35 15,1 0-31,17 18 16,36 17 0,17 106 30,-88-123-46,18 0 0,-18 17 16,0 18 0,35-36-1,-17-17 1,17-35 0</inkml:trace>
  <inkml:trace contextRef="#ctx0" brushRef="#br0" timeOffset="156574.29">18697 6456 0,'-17'-53'15,"17"18"1,0-1 0,0 19 15,52-19-31,37 36 31,-72 36-15,-17 52 15,18-18-31,0 36 31,-1 0-15,1-35-1,-18-54 1,18-17 0,-1-17-1,36-36 1,0 17 0,-35 19-1,35 34 1,-1 89 31,-52-70-47,-17-19 15,-54 19 1,1-36 0</inkml:trace>
  <inkml:trace contextRef="#ctx0" brushRef="#br0" timeOffset="156890.51">19597 6174 0,'17'-18'16,"-34"18"-1,-124 176 32,88-70-47,17 71 32,36-19-32,36-52 15,52 18 16,18-19-15,17-52 0</inkml:trace>
  <inkml:trace contextRef="#ctx0" brushRef="#br0" timeOffset="157640.04">19844 6368 0,'-18'17'31,"18"1"-31,-35 0 16,-18 52-1,18 18 1,17-35 0,18 35-1,53-35 1,0-35-1,0-18 1,0-35 0,-53-18-1,-36-124 32,1 124-47,-35 18 16,17 18 15,53-1-31</inkml:trace>
  <inkml:trace contextRef="#ctx0" brushRef="#br0" timeOffset="158156.41">20055 6350 0,'0'18'15,"-17"-18"1,-1 53 0,18 17-1,0 1 1,53-1 0,0-35-1,0-17 1,0-18-1,-18-35 1,-35 0 0,0 17-16,0-35 15,-35-35 1,-36 17 0,-70 36 30,141 53-30,0-1 0,18-17-16</inkml:trace>
  <inkml:trace contextRef="#ctx0" brushRef="#br0" timeOffset="158384.57">20391 6279 0,'0'0'0,"17"0"15,-17-17-15,0 34 32,0 1-17,-17 53 1,17-1 0,0-17-16,17 18 15,89 123 32</inkml:trace>
  <inkml:trace contextRef="#ctx0" brushRef="#br0" timeOffset="158771.84">20708 6456 0,'0'-35'15,"-18"17"1,-17 53 0,17 0-1,1 54 1,17-1 0,70 0-1,-17-70 1,159-54 31,-159 1-32,-53-71 1,0 36 0,-53-18-1,-53 35 1,36 35-1,34 18 1,19 18 0</inkml:trace>
  <inkml:trace contextRef="#ctx0" brushRef="#br0" timeOffset="159176.14">21449 6315 0,'0'-18'16,"0"36"31,0-1-47,0 36 15,18 18 1,-1 35 0,1 17-1,35-17 1,-36-53-1,19 0 1,-19-18 0</inkml:trace>
  <inkml:trace contextRef="#ctx0" brushRef="#br0" timeOffset="160256.91">21837 6473 0,'0'-17'0,"0"-1"16,-35 1-1,-18 52 1,0 35 0,35 1-1,18 17 1,35 0-1,36-35 17,0-53-17,-36-70 17,-35-1-17,-18-52 1,-17 17-1,17 53 1,18 0 0,18 35-1,35 18 1,0 18 0,35 17-1,-53 1 1,-35 16-1,0 19 1,-17-18 15,-19 17-15,36 72 31,36-142-47,17 17 15,35-34 1,0-19 0,-53-52-1,-35 18 1,-53-36 0,-17 18-1,-18 35 1,70 35-1,0 0 17,89 18-1,-18 18-15,-18-18-16,124 35 46,-159-17-46,17 35 16,-17 0 0,-17 17-1,17 18 1,0-17 0,17-36-1,36-17 1,35-18-1,-17-18 1,-36-35 15,-17 36-31,-18-54 16,-35-35 0,-54 18-1,-140-18 32,212 106-47</inkml:trace>
  <inkml:trace contextRef="#ctx0" brushRef="#br0" timeOffset="160553.12">22666 6138 0,'18'-17'16,"-1"17"0,1 35 15,35 53-15,-18 0-1,-17-35-15,-1 53 16,19 282 15,-54-317-15,-53-1-1,36-52-15</inkml:trace>
  <inkml:trace contextRef="#ctx0" brushRef="#br0" timeOffset="161103.51">22931 6138 0,'0'0'0,"158"-53"31,-105 36-15,0 17 0,35 0-1,-52 17 1,-1 19-1,-35-1 1,0 0-16,0 36 31,-35 52-15,-1 18 0,1 18-1,35-71 1,0 71-1,0-18 1,0 88 31,0-211-47,-18 0 0,-35-1 16,-52 19-1,-19-19 1</inkml:trace>
  <inkml:trace contextRef="#ctx0" brushRef="#br0" timeOffset="162375.41">12506 8096 0,'-18'0'0,"1"0"16,17 18 0,17-18 15,19 0-31,17 0 16,70 0-1,36-35 16</inkml:trace>
  <inkml:trace contextRef="#ctx0" brushRef="#br0" timeOffset="162668.63">12700 7849 0,'-35'0'16,"17"0"-1,18 18 1,0 0 0,35 17-1,1 53 1,-1 18 0,-17 0-1,-1-36 1,1 1 31,-1-89-47,-17 1 15</inkml:trace>
  <inkml:trace contextRef="#ctx0" brushRef="#br0" timeOffset="163016.87">12859 7955 0,'-18'-35'16,"-70"-36"-1,-36 54 1,36 52 0,-71 53-1,36 53 1,105 0 0,36-52-1,70 16 1,71-52-1,300-159 32,-354 36-31,-16-36 0,-54-35-1,-70 17 1,-36 89-1,-88 18 1,18 34-16</inkml:trace>
  <inkml:trace contextRef="#ctx0" brushRef="#br0" timeOffset="165248.46">14552 8449 0,'18'-18'0,"-124"1"47,18 17-31,-53 35-1,70-17 1,36 17 0,35 0-1,70 0 1,1-17 0,-36 0-16,18-1 15,0 19 1,-53-19-1,-88 19 1,17-19 0,-17 1-1,70-53 1,107-107 31,-54 125-32,0-18-15,36-1 16,35 1 0,-71 17-1,-35 54 17,0 17-17,0 17 1,17-35-1,36 1 1,18-36 0,-1-18-1,-34-17 1,-1 17 0,-17-17-16,17-18 46,-53 71-14,18 17-17,0 18 1,18 0 0,17-36-1,36 1 1,-1-53-1,-17-18 1,-17 0 0,-19 18-16,1-36 15,17-35 1,-35 36 0,18 52 15,-36 141 0,0-105-15,18 70-1,0-35 1,0 18 0,36-36-1,-19-53 1,19-17-1,-1 0 1,18-36 0,-36 18-1,36 53 1,-35 18 0,0 35 15,-18 0-16,-36 70 17,-17-123-17,18 0 1,0-35 0,35-18-1,18 0 1,34-17-1,37 34 1,-19 36 0,1 18-1,-54 17 1,1 1 0,0 16-1,-18-34 16,0 0-15,0-89 15,0 54-15,17-72 0,-17 36-1,36 1 1,-1 52 15,-35 17-31,18 1 16,34 52-1,-16-17 1,17-17 0,-18-19-1,0-17 16,18-35-15,-18 0 0,-35-106 31,0 123-47,0 0 15,53 18 1,0 0-1,-35 18 1,17 17 0,-35 18-1,18 0 1,-18-18 0,35 1-1,-35-19 16,35-17-15</inkml:trace>
  <inkml:trace contextRef="#ctx0" brushRef="#br0" timeOffset="165797.84">16351 8202 0,'-17'-18'0,"-19"-34"16,1-1-1,35 17 1,35 1 0,1 17-1,-19 18-15,36-17 16,-18-1 0,1 18-1,-36 35 16,0 18-15,0 36 0,0 16-1,17-16 1,19-1 31,-19-88-47,1 0 15,17-36 1,0 19 0,1-1-1,-19 18 1,19 53 0,-36-18-1,0 18 1,0-17 15,-36-19-15,-34-17-1,52 0-15</inkml:trace>
  <inkml:trace contextRef="#ctx0" brushRef="#br0" timeOffset="166747.53">17621 7779 0,'0'-18'32,"-17"18"-17,-36 18 1,0-18 0,-35 17-1,-1-17 1,19 18-1,52-18 17,18 18-32,0-1 15,0 36 1,35 53 0,1 0-1,-1 0 1,18 17-1,-35 142 17,-18-212-17,52 0 17,-16-53-32,87 0 15,-35 0 1,-52-18-16,17 18 15</inkml:trace>
  <inkml:trace contextRef="#ctx0" brushRef="#br0" timeOffset="167912.34">17956 8026 0,'0'-18'16,"0"0"15,0 36 0,0 0-31,0 52 31,0 1-15,0 35 0,36-18-1,-19-18 1,19-34-1,-1-19 1,18-52 0,0-18-1</inkml:trace>
  <inkml:trace contextRef="#ctx0" brushRef="#br0" timeOffset="168278.61">18362 8132 0,'18'-106'31,"-36"106"-15,-35 17 15,0 36-15,18 18 0,35-18-1,35 0 1,36 0-1,17-36 1,-17-17 0,-54-17-16,36-1 15,-18-17 1,-35-36 0,-35-17-1,-124-36 32,159 107-31</inkml:trace>
  <inkml:trace contextRef="#ctx0" brushRef="#br0" timeOffset="168677.9">18874 7990 0,'0'-17'16,"-18"34"-1,-17 1 1,-1 17 0,19-17-16,-19 35 15,19 35 1,105 18 31,-35-88-32,53-18 1,-18-18 0,-53-35-1,-35 0 1,0-35-1,-70 0 1,-1 35 0,18 35-1</inkml:trace>
  <inkml:trace contextRef="#ctx0" brushRef="#br0" timeOffset="169062.17">19350 8008 0,'-18'18'63,"1"-1"-63,17 19 15,0 34 1,0-17 0,17 18-1,54-36 1,52-17 0,-52-36-1,-36 18-15,18-35 16,-35-18-1,-18-18 1,-141-52 31,105 123-47</inkml:trace>
  <inkml:trace contextRef="#ctx0" brushRef="#br0" timeOffset="169848.73">20461 7937 0,'0'-17'0,"-18"17"16,1 0-16,-18 0 31,17 0-31,-88 70 31,71-17-15,35 18-1,17 17 1,36-53 0,36 18-1,16-53 1,-16-17 0,-54-19-1,-35 1 1,-18-53-1,-52 0 1,-1-1 0,36 54-1,17 0 17</inkml:trace>
  <inkml:trace contextRef="#ctx0" brushRef="#br0" timeOffset="170192.97">20814 7832 0,'18'0'16,"17"0"-1,-35 17 17,-53 54-17,0-1 1,53 19-1,0-54 1,53 18 0,17-36-1,19-17 17,-36-17-17,-36-1-15,36-123 31,-71 88-15,-52-35 0,17 53-1,18 35-15,-1-18 16,19 18 0</inkml:trace>
  <inkml:trace contextRef="#ctx0" brushRef="#br0" timeOffset="170460.17">21237 7761 0,'18'-18'16,"-18"36"31,17 0-47,19 140 31,-36-122-31,17-1 16,19 89-1,-1-36 1,0-35 0,-17-53-16</inkml:trace>
  <inkml:trace contextRef="#ctx0" brushRef="#br0" timeOffset="170876.46">21643 7955 0,'0'-35'16,"0"17"-16,0 1 31,-18 34-15,1 1-16,-19 17 15,1 177 32,53-195-47,17 1 16,36 0 0,-1-18-1,18-36 1,-52 1-1,-19 18-15,-17-36 16,0-18 0,-35 18-1,-71 18 17,53 35-17,-53 0 1,36 0-1</inkml:trace>
  <inkml:trace contextRef="#ctx0" brushRef="#br0" timeOffset="171375.81">21837 7549 0,'0'-17'0,"18"17"16,-1-18 0,18 18-1,36 0 1,0 0-1,17-17 1,-18 17 0,1 52 15,-71 37-15,0-19-1,0 54 1,0 17-1,0 18 1,0-124 0,0 18-16,0 53 15,0-18 17,-18-53-17,-35-17 1,0-18-1,-35-18 1</inkml:trace>
  <inkml:trace contextRef="#ctx0" brushRef="#br0" timeOffset="172440.57">19385 8043 0,'-18'0'0,"36"0"157,0 0-157,-1-17 15,36 17 1,-17 0 0</inkml:trace>
  <inkml:trace contextRef="#ctx0" brushRef="#br0" timeOffset="178218.68">12700 8961 0,'-18'17'16,"18"1"15,18-18-15,35 0-16,70-18 15,-34 18 17,-54-17-32,35 17 15,-17-18-15</inkml:trace>
  <inkml:trace contextRef="#ctx0" brushRef="#br0" timeOffset="178484.87">12859 8908 0,'-36'0'15,"36"17"32,0 1-31,0 0-16,0 52 31,36-17-15,-19 18-1,19-1 1,-36-52-16</inkml:trace>
  <inkml:trace contextRef="#ctx0" brushRef="#br0" timeOffset="178968.21">12982 8802 0,'-35'-53'15,"-177"18"32,124 70-47,-71 53 32,89-17-17,17 70 1,70-18-1,72 1 1,-1-71 0,-18-36-16,72 1 15,87-18 1,-35-53 0,-71-18-1,-70 1 1,-53-36-1,-35 18 1,-230-36 31,177 124-31,0 0-1,0 18 1</inkml:trace>
  <inkml:trace contextRef="#ctx0" brushRef="#br0" timeOffset="187748.45">18062 8731 0,'0'18'47,"-17"-18"156,17 18-203,-18-18 16,-17 17 15,35 1-15,-18-18-1,36 0 32,-1-18-31,1 18-16,0 0 0,17-17 15,53-1 17,0 0-17,18-17 1,-71 35-1,18-18 1,-35 1 0,0-1-1,-1 0 17,1 18-17,-1 0 1,1 0-1,-18-17 1,0 34 47,-18-17-48,-17 18 1,-18 0-1,-17-1 1,17 1 0,18-18-16,-18 35 15,0-17 1,-18 17 31,71-52 218</inkml:trace>
  <inkml:trace contextRef="#ctx0" brushRef="#br0" timeOffset="189003.34">19068 8643 0,'-18'18'32,"0"-18"-1,1 0-31,-1 0 31,0 0-15,36 0 46,-18 17-46,18-17-16,52 0 31,18 0-31,-17 0 31,-36-17-31,36 17 16,-18 0 0,0 0-1,-53-18 1,-18 18 62</inkml:trace>
  <inkml:trace contextRef="#ctx0" brushRef="#br0" timeOffset="189625.79">18327 8996 0,'17'-18'16,"1"18"15,17 0-15,1 0-1,-36 35 1,17 18 0,-17-17-1,0-19-15,0 19 16,0-1-1,0-53 17,0 1-17,0-54 1,36-35 31,-19 89-32</inkml:trace>
  <inkml:trace contextRef="#ctx0" brushRef="#br0" timeOffset="190056.09">19279 8978 0,'-35'35'47,"-18"-17"-31,35 17-1,1 1 1,17-1 0,53-17-1,0-1 1,35-17-1,0-17 1,-70-1 0</inkml:trace>
  <inkml:trace contextRef="#ctx0" brushRef="#br0" timeOffset="208468.18">18133 9437 0,'0'17'16,"17"-17"78,1 0-94,0 0 0,17 0 15,36 0 1,17-17 15,35 17-15,-35 0-1,53-18 1,-17 1 0,-36-1-1,18 0 1,-18 1-1,159-19 17,-176 36-17,-18-17 1,17 17 0,18-18-1,-17 18 1,-36-18-1,0 18 1,-17 0 15,-36 0 32</inkml:trace>
  <inkml:trace contextRef="#ctx0" brushRef="#br0" timeOffset="209237.73">19332 9613 0,'-17'0'0,"-1"0"16,-17 0-16,-36 18 31,1 17-15,-19 18 0,36-18-1,36-17-15,-18 35 16,17 17-1,18 1 1,18-18 0,52-18-1,36-52 32,-71-1-47,-17-17 31,-36 17-15,-35 0 15,-17 18-15,17 0 0,35 0-16,-35 18 15,18 0 1,17-1-16</inkml:trace>
  <inkml:trace contextRef="#ctx0" brushRef="#br0" timeOffset="210407.56">20585 8537 0,'17'-17'78,"1"17"-62,-1 0-16,36 0 16,18 0-1,-53 0-15,52-18 16,1 0 0,-18 18-1,-36 0 1,1 0 15</inkml:trace>
  <inkml:trace contextRef="#ctx0" brushRef="#br0" timeOffset="210939.94">21467 8537 0,'0'18'31,"17"-18"-15,18 0-1,1 0 1,34 0-1,1 0 1,-36 0 0,53 0 15</inkml:trace>
  <inkml:trace contextRef="#ctx0" brushRef="#br0" timeOffset="212966.37">20673 8819 0,'0'-17'16,"0"-1"15,17 18 0,1 0-15,17 18-1,36 17 1,-18 18 0,-18 70 15,-35-105-15,0 17-1,-18-35 1,18-17-1,0-1 1,0-35 0,0-17-1,36 34 1,17 1 0,-18 17-1</inkml:trace>
  <inkml:trace contextRef="#ctx0" brushRef="#br0" timeOffset="214730.63">21890 8819 0,'-18'0'32,"1"18"-17,-36 0 1,0-1 0,0 19-1,18 17 1,35-18-1,17-18 1,142 19 31,-124-36-47,-17 0 31</inkml:trace>
  <inkml:trace contextRef="#ctx0" brushRef="#br0" timeOffset="-207460.9">20902 9349 0,'-18'0'15,"1"0"1,17 17 0,-18-17-1,1 0 16,-1 18-15,0-18 0,1 18-1,-1-18 1,0 0-16,36 0 78,-18 17-62,18-17-16,70 0 15,35 0 1,1 0 0,-54 0-16,71 0 31,389-35 0,-425 35-15,19-18-1,-89 1 1,0 17 0,1-18-1,-19 18 1,-17 18 46</inkml:trace>
  <inkml:trace contextRef="#ctx0" brushRef="#br0" timeOffset="-206690.36">21361 9860 0,'-18'0'15,"18"18"1,0 35 15,0-36-31,0 1 16,0 0-16,-18 52 16,1-35-1,-19 1 1,36-54 15,0-35-15,0-35-1,18 17 1,0 36-16,-18 0 16,35-18-1,0 35 16,1 18-15,34 124 31,-70-107-31,18 19-1,-18-1-15,35 0 16,-17 18-1,-1-35 1,-17-1 0,0-34 15</inkml:trace>
  <inkml:trace contextRef="#ctx0" brushRef="#br0" timeOffset="-206457.19">21272 10019 0,'-35'18'47,"70"-18"-31,54-18-1,-19 18 1,18-18 0,-17 1-1</inkml:trace>
  <inkml:trace contextRef="#ctx0" brushRef="#br0" timeOffset="-201412.6">12859 10901 0,'-18'0'16,"0"0"-1,36 0 17,0 0-17,35 17 1,141-34 15,-124 17-15,18-18-1,-52 1 1</inkml:trace>
  <inkml:trace contextRef="#ctx0" brushRef="#br0" timeOffset="-201162.43">13070 10795 0,'-17'0'16,"17"18"30,0-1-30,-18 54 0,18-18-1,0 35 1,0-35 0,0 17-1</inkml:trace>
  <inkml:trace contextRef="#ctx0" brushRef="#br0" timeOffset="-200629.05">13212 10707 0,'-18'-35'0,"0"17"16,-17-17 0,17 17-16,-211 18 31,123 35-15,-70 36-1,88-1 1,-18 36-1,88 35 1,71 0 0,18-70-1,105 17 17,36-53-17,-18-52 1,-36-54-1,-69 18 1,-1-70 0,-159-142 31,36 248-47,-18-1 15,-53 0 1,53 18-1</inkml:trace>
  <inkml:trace contextRef="#ctx0" brushRef="#br0" timeOffset="-197006.47">14570 10777 0,'-18'0'47,"18"18"78,0 0-47,0-36 656,-18 18-703,1 0-15,-1 0 0,1 18-16,-19-18 15,1 35 1,0 18 0,35 17-1,17-17 1,36 35 15,106-17 0,-141-71-15,-18-18 0,17-17-1,-17-18 1,0 0-1,0 36-15,-17-36 16,-1 0 0,0 18-1,-17 17 1,35 0 0,0 36 30</inkml:trace>
  <inkml:trace contextRef="#ctx0" brushRef="#br0" timeOffset="-196483.1">14817 10724 0,'0'-17'0,"0"34"62,17 1-46,-17 0-16,0 35 16,18 35-1,-18 0 1,18 18 0,-1-36-1,1-17 1,-18-17-1,0-19 1</inkml:trace>
  <inkml:trace contextRef="#ctx0" brushRef="#br0" timeOffset="-196183.89">15064 10813 0,'0'-18'16,"0"0"-1,0 36 17,0 0-32,0 17 15,17 35 1,1 36-1,0-35 17,17 17-17,-35-35 1,0-18-16</inkml:trace>
  <inkml:trace contextRef="#ctx0" brushRef="#br0" timeOffset="-195650.51">15522 10795 0,'0'-18'15,"-17"18"1,-1 18 0,-17 0-1,-1 17 1,1 0-16,0 18 16,-18 35-1,88 106 16,0-176-15,18 0 0,36-18-1,-19-36 1,-35-34 0,-17-1-1,-18-17 1,-18 0-1,-52 35 1,35 35 15,-1 18-31,1-17 16,-36 17 0,36 0-1,18 17-15</inkml:trace>
  <inkml:trace contextRef="#ctx0" brushRef="#br0" timeOffset="-194274.53">15222 11536 0,'0'0'0,"0"-18"15,-17 18 32,-1 0-31,-70 35 15,53-17-31,-1 17 31,1 1-31,17-1 16,1 0 0,17-17-16,0-1 31,17 19-15,19-36-1,-1 0 1,-17 0-1,-18-18 1,17 0 0,-52 18 15,-71 0 0</inkml:trace>
  <inkml:trace contextRef="#ctx0" brushRef="#br0" timeOffset="-192354.16">16898 10883 0,'-18'0'47,"1"0"-31,-1 0 46,36 0 298,-18-17-360,17 17 31,1-18-31,-18 0 16,18 18 46,-18 18-62,0 0 16,0 52-1,0 124 32,17-123-31,1-1-1,-18-17 1,0-35-16</inkml:trace>
  <inkml:trace contextRef="#ctx0" brushRef="#br0" timeOffset="-191938.87">17216 10883 0,'0'0'0,"0"-35"16,-18 35 15,0 18-15,-70 123 15,88-88-16,0 35 1,35-53 0,36 0-1,-1-52 1,1-1 0,-53-35-1,-18 35-15,0-34 16,0-54 15,-36 70-31,-34 1 16,17 35-1</inkml:trace>
  <inkml:trace contextRef="#ctx0" brushRef="#br0" timeOffset="-191655.67">17657 10777 0,'17'0'16,"1"0"-1,-18 18 1,0 0-1,0-1-15,0 36 16,0 53 0,0-18-1,0 0 1,0-35 15,0-17-31</inkml:trace>
  <inkml:trace contextRef="#ctx0" brushRef="#br0" timeOffset="-191206.35">18062 10866 0,'0'-18'15,"-17"18"-15,-36 0 16,0 35 0,0 0-1,53-17-15,-18 17 16,1 54 0,52-37 15,35 1-16,89-88 17,-124 0-17,-17-36 1,0 18 0,-18 18-16,0-18 15,-53 0 1,-35 36-1,17 17 1,18 17 0,35-17-16</inkml:trace>
  <inkml:trace contextRef="#ctx0" brushRef="#br0" timeOffset="-190504.85">17321 11536 0,'-17'0'31,"17"17"-15,-36 54 15,19-53-15,-1 35-1,18-36 1,0-34 15,18-1-15,-1-53-1,1 36 1,17 0 0,-17 0 15,17 35-16,-17 17 1,-18 1 0,18-1-16,-1 1 15,-17 88 32,0-88-47</inkml:trace>
  <inkml:trace contextRef="#ctx0" brushRef="#br0" timeOffset="-190323.72">17286 11606 0,'-35'0'16,"35"18"-16,-18-18 31,53 0-15,18 0-1,-17 0-15</inkml:trace>
  <inkml:trace contextRef="#ctx0" brushRef="#br0" timeOffset="-185827.52">4780 12735 0,'0'-17'16,"0"-1"-1,-18 18 1,18 18 0,-17-1-1,-36 142 17,35-106-17,18 53 1,36-71-1,16 0 1,19-35 0,0-35-1,-18-53 1,-36 53 0,1-36-1,-18 53 1,-35 18-1,17 18 1,-17 35 15,35 0-15,141 35 15,-106-88-15,0 0-16,36-18 15,17-17 1,-53-18 0,-35 36-16,18-36 15,-18-18 1,0 36 0,-53 17-1,18 36 1,-1-1-1,19 19 1,-1 17 0,18-18 15,53 18-15,159-18 15,-177-35-16,18-18 1,18-34 0,-54 16-1,-17 54 32,-17 0-47,-36 17 16,0 35-1,17-17 1,36-35-16,0 17 16,0 18 15,18 0-15,17-35-1,71-54 32,-88 36-47,17-52 16,-17 34-1,-18-17 1,-18 52 15,-17 1-15,35 0-16,-18 17 15,-17 35 1,35 1 0,35-36-1</inkml:trace>
  <inkml:trace contextRef="#ctx0" brushRef="#br0" timeOffset="-185472.27">6103 13123 0,'0'18'15,"18"0"32,-1-18-47,36 0 32,35-18-17,-17 0 1,-18 18-1,-35 0-15</inkml:trace>
  <inkml:trace contextRef="#ctx0" brushRef="#br0" timeOffset="-185278.13">6085 13388 0,'0'18'16,"18"-18"-1,0 0 1,35 0 0,52-18-1,-52 0-15</inkml:trace>
  <inkml:trace contextRef="#ctx0" brushRef="#br0" timeOffset="-181477.43">7197 12841 0,'0'-18'31,"0"36"0,0 0-15,0-1-16,17 72 16,-17-19-1,0 54 1,0-36 0,0-18-1,0-34 16</inkml:trace>
  <inkml:trace contextRef="#ctx0" brushRef="#br0" timeOffset="-181211.25">7338 12947 0,'0'-18'16,"0"36"0,0 0-1,0 52 1,0 1 0,0 17-1,0 18 1,17-18 15,19-35-15</inkml:trace>
  <inkml:trace contextRef="#ctx0" brushRef="#br0" timeOffset="-180799.95">7638 13035 0,'0'-18'16,"0"1"-16,-18 17 31,0 17-31,-17 19 16,17 52-1,1 18 1,34-36 15,19-34-15,140-36 15,-141-36-15,-17-34-1,-18 17 1,-18-35-1,-52 35 1,-1 35 0,18 18-1,0 18 1</inkml:trace>
  <inkml:trace contextRef="#ctx0" brushRef="#br0" timeOffset="-180499.75">7990 12929 0,'0'-17'15,"0"34"16,0 1-15,0 70 0,0 0-1,0 18 1,0-53 0,0-18-16,0 18 15,18 0 1,0-35-1</inkml:trace>
  <inkml:trace contextRef="#ctx0" brushRef="#br0" timeOffset="-179467">8767 12965 0,'0'17'31,"0"1"-15,0 35-1,-18 35 1,0 18 0,1 0-1,17-53 1,0 17-1,0-35 17</inkml:trace>
  <inkml:trace contextRef="#ctx0" brushRef="#br0" timeOffset="-179184.8">9031 13035 0,'0'-35'31,"0"52"1,0 1-32,0 35 15,0 53 1,0 0-1,0-53 1,0-18 0,0 18-1,18-18 1</inkml:trace>
  <inkml:trace contextRef="#ctx0" brushRef="#br0" timeOffset="-178751.49">9384 13106 0,'0'17'31,"-18"-17"-31,1 36 16,-36 52-1,17-18 1,36 1 0,0-36 15,53-17-15,18-18-1,-1-35 1,-34-1-1,-36 19-15,17-36 16,-17-18 0,-88-35 31,53 89-47,0 17 15,-18 0 1</inkml:trace>
  <inkml:trace contextRef="#ctx0" brushRef="#br0" timeOffset="-178452.28">9754 12982 0,'18'0'16,"-18"18"-1,0 70 32,0-17-47,-18 17 31,18-18-31,0-34 0,0 17 16,0-1 15,0-34-31</inkml:trace>
  <inkml:trace contextRef="#ctx0" brushRef="#br0" timeOffset="-177746.78">10495 13317 0,'-18'0'16,"18"-17"15,36 17-15,34-18-1,36 18 1,18-18 0,-54 18-1,18-17 1</inkml:trace>
  <inkml:trace contextRef="#ctx0" brushRef="#br0" timeOffset="-177481.59">10742 13141 0,'0'-18'15,"-18"18"1,18 36 0,0-1-1,0 53 1,0 18 0,18 0-1,17-53 1,-35-36-16</inkml:trace>
  <inkml:trace contextRef="#ctx0" brushRef="#br0" timeOffset="-177037.28">11024 13053 0,'0'-71'15,"-17"36"-15,-36-18 16,-71 18 0,1 52-1,-36 54 1,53 17 0,-17 36-1,70 17 1,70 0-1,248 70 32,-212-211-31,141-35 0,-35-35-1,-71-19 1,0-34-1,-35-18 1,-71 35 0,-70 53-1,0 35 1,-53 36 0,70 0-1</inkml:trace>
  <inkml:trace contextRef="#ctx0" brushRef="#br0" timeOffset="-175852.43">11818 13159 0,'-18'0'47,"1"0"-31,-1 0-1,-17 17 1,17 1-16,-17 17 16,-18 18-1,35 18 1,18-1 0,18-35-1,17-17-15,1 0 16,52-18-1,0-36 1,-17-16 0,-36-1-1,-35 0 1,-18-18 15,-105 18 0,87 53-15,1 0 0</inkml:trace>
  <inkml:trace contextRef="#ctx0" brushRef="#br0" timeOffset="-175405.12">12259 13088 0,'0'18'16,"-18"-1"-1,-17 1 1,-35 158 15,70-140-15,17-1-1,89 0 1,-35-35 0,-1-35-1,-17 0 1,-53 17-16,0-17 15,0-36 1,-53 18 0,-35 18-1,35 35 1,-18 18 15,54-18-31</inkml:trace>
  <inkml:trace contextRef="#ctx0" brushRef="#br0" timeOffset="-175082.89">12682 13017 0,'0'-17'15,"18"-1"-15,-18 36 32,0-1-17,0 54 1,0 17 0,18 18 15,-1-53-16,-17 0 1,0 0 0</inkml:trace>
  <inkml:trace contextRef="#ctx0" brushRef="#br0" timeOffset="-174814.7">13035 13088 0,'0'-35'16,"18"17"-16,-18 0 15,0 1 1,0 52 0,0-17-16,0 35 31,0 35-16,0 35 1,0-34 0,17-54-16</inkml:trace>
  <inkml:trace contextRef="#ctx0" brushRef="#br0" timeOffset="-173989.11">13547 13159 0,'0'0'0,"0"-18"16,-18 18 15,0 0-31,-17 35 16,-35 18-1,52 18 1,0 17 0,54-35-1,-19-18 1,36-17-1,53-1 1,17-52 0,-70-18-1,-35 36-15,17-36 16,-35-53 0,-159 0 30,124 106-46,18 0 0,-36 18 16</inkml:trace>
  <inkml:trace contextRef="#ctx0" brushRef="#br0" timeOffset="-173556.8">14164 13159 0,'0'17'16,"-18"-17"0,-35 36-1,-17 122 16,88-105-15,17-35 0,0-1-16,18-17 15,53-17 1,0-36 0,-53-18-1,-36 18 16,-34-35-15,-54 53 0,-35 17-1,18 36 1,35 0-16</inkml:trace>
  <inkml:trace contextRef="#ctx0" brushRef="#br0" timeOffset="-173107.48">14781 13123 0,'-35'0'15,"17"18"1,-34 0 0,-1 17-1,0 18 1,53 35 0,17-35-1,36-18 1,-17-17-16,34-18 15,142-71 32,-195 36-47,-17 0 16,-35-36 0,-35 18-1,-1 36 1,18 17 15,0 35-31</inkml:trace>
  <inkml:trace contextRef="#ctx0" brushRef="#br0" timeOffset="-172724.22">15293 13176 0,'-71'18'31,"-17"35"-15,53-18-1,17-17-15,1 35 31,17 0-15,35-18 0,71-18-1,-18-34 1,35-36 0,-34 0-1,-72 0 1,-17 18-1,-70 0 1,17 17-16</inkml:trace>
  <inkml:trace contextRef="#ctx0" brushRef="#br0" timeOffset="-171887.62">15963 13335 0,'18'0'47,"-1"0"-31,19 0-16,105-18 15,-53 1 1,-35 17-16,35-18 16,-17 18-1</inkml:trace>
  <inkml:trace contextRef="#ctx0" brushRef="#br0" timeOffset="-171675.46">16175 13176 0,'-35'0'15,"35"18"32,0 0-47,0 34 16,17 1-1,-17 53 1,0 0 0</inkml:trace>
  <inkml:trace contextRef="#ctx0" brushRef="#br0" timeOffset="-171057.02">16510 13088 0,'-88'-106'47,"-18"106"-31,-35 35-1,70 1 1,-52 70-1,70-1 1,35 37 0,36-37-1,35-34 1,53-18 0,52-53-1,19-35 1,-71-18-1,17-53 1,-35-176 31,-105 264-31,-19 0-16</inkml:trace>
  <inkml:trace contextRef="#ctx0" brushRef="#br0" timeOffset="-165648.18">17568 12982 0,'-17'-17'47,"-1"17"-47,0 0 15,-35-18 16,1 18-15,-54 35 0,35 0-1,1 36 1,17-18 0,53 35-1,0-17 1,70-18-1,-17-36 1,-18-17-16,18 0 16,53-53-1,-18 0 1,-35-35 0,-17 35-1,-36-70 32,-36 105-31,-17 1-1,18 17 1,-18 17 0,36 1-1</inkml:trace>
  <inkml:trace contextRef="#ctx0" brushRef="#br0" timeOffset="-164250.22">17921 12859 0,'0'-18'0,"0"0"32,0 36-17,0 0 1,0 35-1,0 35 1,0-18 0,-18 54-1,1-36 1,17-35 0,-18 0-1,18-35 1</inkml:trace>
  <inkml:trace contextRef="#ctx0" brushRef="#br0" timeOffset="-163949.97">18115 12982 0,'18'-17'15,"-18"-1"-15,0 0 16,0 36 0,0 0-1,0-1-15,0 36 16,0 35 0,0 1-1,0-19 1,17-17 15,-17-35-15,36-18-1</inkml:trace>
  <inkml:trace contextRef="#ctx0" brushRef="#br0" timeOffset="-163533.68">18486 13053 0,'0'0'0,"0"-18"16,17 18-16,-17-18 15,18 1 1,-53 34 15,17 1-31,-17 17 16,-1 18 15,36 18-15,18-36-1,17 0 1,53-35 0,1-17-1,-36-18 1,-1-107 31,-52 125-47,-105-36 15,52 53 1,-35 0 0,35 17-1</inkml:trace>
  <inkml:trace contextRef="#ctx0" brushRef="#br0" timeOffset="-161519.25">19614 12947 0,'0'-18'0,"0"1"16,0 34 15,0 19-15,0 16-1,0-34-15,0 53 16,0 35 0,0-18-1,0 0 1,0-53 0,0-17-1</inkml:trace>
  <inkml:trace contextRef="#ctx0" brushRef="#br0" timeOffset="-161151.98">19950 13035 0,'0'-18'15,"0"1"1,-36 52 15,-17 36-15,18-18-1,35 17 1,35-17 0,36-35-1,-1-18 1,-52 0-16,53-36 15,-1-105 32,-105 88-31,0 18 0,-54 0-1,19 35 1</inkml:trace>
  <inkml:trace contextRef="#ctx0" brushRef="#br0" timeOffset="-160852.78">20373 12929 0,'18'0'15,"-18"18"1,0 123 31,-18-88-31,0 53-1,1-53 1,17-36-16,0 36 15,0-17 1,35-36 0</inkml:trace>
  <inkml:trace contextRef="#ctx0" brushRef="#br0" timeOffset="-160409.46">20726 13035 0,'35'-53'15,"-17"36"-15,-18-1 16,0 0 0,-89 177 31,72-124-32,17 1-15,0 34 16,35 1-1,53-36 1,-35-53 0,35-17-1,1-35 1,-37-1 0,-52 18-1,0-18 1,-35 36-1,-71 0 1,-17 35 0,52 18-1,18-1 1</inkml:trace>
  <inkml:trace contextRef="#ctx0" brushRef="#br0" timeOffset="-158815.33">6050 14570 0,'18'0'78,"-1"0"-62,-17 17-16,36-17 15,-19 0 1,1 0-16,35 0 15,17-17 1,1-1 0,-53 18-16</inkml:trace>
  <inkml:trace contextRef="#ctx0" brushRef="#br0" timeOffset="-158489.09">6068 14887 0,'0'18'0,"0"-1"31,159-34 16,-142 17-47,71-18 16,-35 1-1,-35 17-15</inkml:trace>
  <inkml:trace contextRef="#ctx0" brushRef="#br0" timeOffset="-151546.16">7497 14446 0,'0'-17'31,"0"-1"-31,0 0 15,0 1 1,35-19 0,-18 36 15,-17 18-15,0 53-1,0 34 1,18 107 31,-18-159-47,0 18 15,18-19 1</inkml:trace>
  <inkml:trace contextRef="#ctx0" brushRef="#br0" timeOffset="-151046.8">8096 14411 0,'0'-18'16,"-70"54"15,17-19-15,0 36-16,-18 35 31,54 1-15,34-19-1,36-17 1,0-35 0,18-36-1,17-17 1,-53-1 0,-17 19-16,-1-36 15,-17-35 1,-52 17-1,-19 18 1,-88 53 31</inkml:trace>
  <inkml:trace contextRef="#ctx0" brushRef="#br0" timeOffset="-150630.52">8396 14429 0,'-18'0'31,"-17"17"-15,0 19-1,-18 52 1,35 0 0,107 35 31,-54-123-47,0 0 15,89-17 1,-36-36-1,-35-18 1,-53 18 0,-36 0-1,-34 18 1,-18 35 0,-18 18-1,71 17 1</inkml:trace>
  <inkml:trace contextRef="#ctx0" brushRef="#br0" timeOffset="-149359.6">8943 14446 0</inkml:trace>
  <inkml:trace contextRef="#ctx0" brushRef="#br0" timeOffset="-148865.25">9031 14429 0,'-18'0'63,"18"17"-48,-17-17-15,-36 53 16,18-18 0,17 36-1,0 0 1,36-36 0,0-18-16,17 1 31,53 0-16,0-36 1,-17-35 0,-36-53 15,-53 71-15,-34 0-1,16 35 1,1 0-16,-18 0 15,0 17 1</inkml:trace>
  <inkml:trace contextRef="#ctx0" brushRef="#br0" timeOffset="-144674.28">10160 14393 0,'-18'0'32,"1"0"-32,-1 0 15,-17 18 1,0 0 0,17 17-1,18-17-15,-18 17 16,18 35-1,36 1 1,140 52 31,-158-123-31,17 0-16,18-17 15,0-1 1,0-35-1,-36-17 1,-17-1 0,-17 18-1,-1 18 1,-35 17 0,18 1-1,-18-1 1,18 18-1,35 18 1,-36-18 0,19 0 15</inkml:trace>
  <inkml:trace contextRef="#ctx0" brushRef="#br0" timeOffset="-144353.04">10548 14287 0,'35'-17'16,"-35"34"15,0 1-16,18 35 1,0 35 0,-18-35-1,0-18 1,35 107 15,-17-107-15,-1 0-1,1-35 1</inkml:trace>
  <inkml:trace contextRef="#ctx0" brushRef="#br0" timeOffset="-143786.65">11007 14270 0,'0'17'79,"0"1"-64,0 0-15,0 88 31,0-36-15,0 18 0,17-35-1,19 18 1,-36-36 0,17-17-1</inkml:trace>
  <inkml:trace contextRef="#ctx0" brushRef="#br0" timeOffset="-143021.1">11342 14358 0,'0'-18'15,"17"18"17,-17-17-17,0 34 1,0 19-1,18-1 1,-18-17-16,18 158 31,-1-141-15,1 36 0,-18-36-1,18-35 1</inkml:trace>
  <inkml:trace contextRef="#ctx0" brushRef="#br0" timeOffset="-139957.92">4692 14623 0,'0'-18'15,"0"0"1,-18 18 47,1 18-48,17 0-15,-18-1 0,18 19 31,-18 16-15,18 19 0,18-36-1,17-35 1,18 0 0,0-35-1,0 0 1,-35-18-1,-18 0 1,0 0 0,-36 71 31,19-1-32,17 19-15,0 16 31,17 1-15,19-35 0,34 17-1,1-35 1,-1-17 0,-34-19-1,-19 1 1,-17-18-1,0 0 1,-35 18 0,17 17-1,-70 36 32,71-18-31,17 18 15,35-18-15,18 0-1,0 0 1,-18 0-16,0 0 16,18-18-1,-18 18 1,-35-18-1,0 36 17,0 0-32,0-1 15,-17 36 1,-19 71 31,54-107-32,17-17 1,18 0 0,-17-35-1,-1 17 1,-35 1 0,0 34 15,-35 19-16,35-19-15,-18 19 16,0 34 0,18-17-1</inkml:trace>
  <inkml:trace contextRef="#ctx0" brushRef="#br0" timeOffset="-137544.22">4269 14534 0,'-18'-17'15,"-17"-18"17,17 52-17,18 18 1,-18-17-16,18 53 16,0 70-1,0 35 1,18-35-1,0-35 1,17-18 0,0-35-1,-35-88 17,0 17-32,0-35 15,-35-88 1,-18 18 15,-53-71 0,89 158-15,-1 1 0,18 0-1,35 0 16,18 17-15,18-17 0,-1-1-1,-34 36-15,34-35 16,54 18 0,-1-19-1,0 19 1,-52-1-1,53 0 17,264-17 15,-300 17-47,-35 18 15,-18 0-15,53-17 16,36 17-1,-19-18 1,-34 18 0,-18 0-1,17-18 1,1 18 0,17-17-1,-35 17 1,35 0-1,18-18 17,18 18-17,193-17 17,-282 17-17,107 0 1,-54-18-1,53 18 1,-18-18 0,-17 1-1,0-1 1,-35 18 0,-54 0-16,54-18 15,17 18 1,0 0-1,18-17 17,-35 17-17,34 0 1,142-36 15,-176 36-15,-1-17-1,54-1 1,-1 18 0,-17-17-1,-35 17 1,17-18 0,18 18-1,-18 0 1,-17 0-1,17 0 1,-18 0 15,1 0-15,-18 0 0,70 0 15,-88 0 0,-17 0-31,17 0 16,18 18-1,0-18 1,-17 0 15,16 0-15,1 0-1,18 0 1,-18 0 15,-18 0-31,36 0 16,17 0 0,18 17-1,176-17 32,-229 0-47,-18 0 0,53 0 16,36 18-1,-54-18 1,19 0 0,-1 0-1,0 17 1,-18-17-1,-52 0 1,0 0 15,-18 18 1,0 0-1,0 123 16,0-106-47,0 18 15,35 88 1,0-70 0,-35 35-1,18-54 1,0 19-1,17-18 1,-35-18 15</inkml:trace>
  <inkml:trace contextRef="#ctx0" brushRef="#br0" timeOffset="-134270.89">4339 15363 0,'0'-17'15,"18"17"32,-1 0-31,1 0-16,0-18 15,88 18 1,35-17 0,-36-1-1,-34 18-15,70 0 16,388-35 31,-388 17-47,1 0 15,-72 18-15,71-17 16,71-1 0,-36 0 15,-17 1-15,-36 17-1,54 0 1,17 0-1,0-18 1,-88 18 0,70 0-1,1-17 1,-19 17 0,142-18 30,-265 18-46,71 0 16,0-18 15,-18 18-15,-35 0 0,35 0-1,1 0 1,-1 0-1,-18 0 1,36 0 0,-18 0-1,18 0 1,-18 0 0,1 0-1,158 18 32,-230-18-47,54 0 16,17 0-1,0 18 17,18-18-17,-53 0 1,0 0-1,0 0 1,-18 0 0,18 0-1,-18 0 1,18 17 0,18-17-1,-18 0 1,105 18 31,-140-18-32,53 0-15,-36 0 32,18 0-17,-18 0 1,0 0-1,-17 0 1,17 0 0,0 0-1,1 0 1,17 0 0,-18 0-1,18 0 1,-18 0-1,89 0 32,-89 0-31,0 0 0,0 0-1,1 0 1,-1 0-1,-17 0 1,-1 0 15,1 0-15,0 0 15,-1-18-15,1 18-1,-1 0 17,54-17-1,-53 17-15,-18-18-1,17 18 16,1 0-31,-18-18 16,18 18 0,-18-17-1,17 17 110,1 0-78,-1 0 0,-17-18-31,0 0 31,0 1-16,0-1 0,0 0 0,0 1-15,0-1 15,0 0 16,0 1-31,0-1 31,0 1-16,0-1 0,0 0 0</inkml:trace>
  <inkml:trace contextRef="#ctx0" brushRef="#br0" timeOffset="-132548.65">2540 16316 0,'-18'18'62,"1"-1"-46,-1 19-1,-17 16 1,35-34-16,0 35 16,-18 18-1,18-19 1,35-34 0,1-18 15,17-18-16,0-34 1,-18-1 0,-18 17-1,-34 19 17,-18 52-17,35-17 1,0-1-16,-18 19 15,36-1 1,34 0 0,19-35-1,0-18 1,34-17 0,-34-35-1,0-1 16,-54 36-15,-17-18 0,-17 18-1,-36 52 1,-71 71 31,106-70-47,18 35 15,53-18 1,0-17 0,18-18-1,17 0 1,-35-18 0</inkml:trace>
  <inkml:trace contextRef="#ctx0" brushRef="#br0" timeOffset="-131932.22">3404 16510 0,'36'-18'16,"34"1"15,-52 17-16,-36 0 17,0 0-17,1 0-15,-18 0 16,-18 0 0,17 17-1,-17 1 16,36 17-15,-1 1 0,18-1-1,18 0 1,-1-17 0,19-1-1,122-52 32,-140 35-47,0 0 16,-1 0-16,1 18 15,0 17 1,-18 0 0,0 1-1,-36 16 16,-34-16-15,17-1 0,-18-17-1,36-18 1,17-18-16</inkml:trace>
  <inkml:trace contextRef="#ctx0" brushRef="#br0" timeOffset="-130790.4">3369 16563 0,'18'0'31,"-1"0"-15,19 0-1,-1 0 1,18 0 0,17 0-1,-70-18 1</inkml:trace>
  <inkml:trace contextRef="#ctx0" brushRef="#br0" timeOffset="-130467.18">4039 16404 0,'-17'0'15,"34"0"1,1 0 0,52-17 15,-17-1-31,18 0 31,0 18-15,-54-17-16</inkml:trace>
  <inkml:trace contextRef="#ctx0" brushRef="#br0" timeOffset="-130133.93">4057 16545 0,'-18'53'31,"36"-53"-15,35 0 15,35-17-15,18-1 0,-36 18-1,-34-18-15,-1 18 16,0-17-16</inkml:trace>
  <inkml:trace contextRef="#ctx0" brushRef="#br0" timeOffset="-118047.34">5415 16175 0,'0'-18'47,"0"36"-16,0-1-31,-18 1 16,18 0 0,0 35-1,0 17 1,18-34 0,0-36-16,17 35 15,18-35 1,0-18-1,0-52 1,-18 34 0,-17-34-1,-18 34 1,0 54 15,-18 88 0,18-71-15,53 18 0,35-18-1,-17-35 1,35-17 0,-18-36-1,-53 18 1,-17-54-1,-1 1 1,-17 18 0,-17 34-1,-1 36 1,0 0 0</inkml:trace>
  <inkml:trace contextRef="#ctx0" brushRef="#br0" timeOffset="-117397.89">6473 16245 0,'-17'0'31,"-36"36"1,18-19-17,-1 19 1,-17 34 0,36-17-1,-1 0 1,36-18-1,17-35 1,-17 0-16,17 0 16,36-17-1,-19-19 1,-16 19 0,-36-1-1,17 0 1,-17 1-1,-35 105 32,35-70-31,0 52 0,18 1-1,-1-18 1</inkml:trace>
  <inkml:trace contextRef="#ctx0" brushRef="#br0" timeOffset="-116981.59">7056 16351 0,'0'-17'0,"17"17"32,1-18-32,52 18 15,-17-18 1,35 1 0,18-19-1,-35 19 16,-1-1-15</inkml:trace>
  <inkml:trace contextRef="#ctx0" brushRef="#br0" timeOffset="-116764.43">7408 16122 0,'-17'0'0,"-19"0"15,19 35 17,17 18-17,17 18 1,-17-18 0,0-36-16,0 36 15,18-18 1</inkml:trace>
  <inkml:trace contextRef="#ctx0" brushRef="#br0" timeOffset="-116315.11">7585 15998 0,'0'-17'0,"-18"-1"15,0-17-15,-70 0 16,-18 52 0,-17 54-1,35-1 1,-53 54 0,70 35-1,53-36 16,54-52-15,52-1 0,71-52-1,35-53 1,-18-36 0,-70 18-1,0-229 32,-124 247-47,-88-1 16,0 36-1,-52 36 1</inkml:trace>
  <inkml:trace contextRef="#ctx0" brushRef="#br0" timeOffset="-115481.52">8467 16104 0,'0'0'0,"0"-17"15,0 34 1,0 1 0,17 52-1,-17-17 1,36 36-1,52-1 17,-71-88-17,1-18-15,0 18 0,17-35 16,18-36 0,-18-17-1,-35 18 1,0 52 15,-17 18-15,17 35-1,0 18 1,0 0 0,52 0-1,19-35 1,17-1-1,-35-34 1,-18-1-16,54-123 47,-89 106-47,0-18 16,-71 35-1,18 36 1,-35 35 15,53-1-15</inkml:trace>
  <inkml:trace contextRef="#ctx0" brushRef="#br0" timeOffset="-114982.16">9278 16263 0,'18'0'0,"-18"-18"0,35-17 47,-17 17-47,17 18 15,0 0 16,-17 18-15,-1 0 0,1 35-1,-36 0 1,-17-18 0,18-17-1,17-1 1,17-34-1,18-1 1,1 18 0,-19 0-16,1 0 15,0 70 32,-36-52-31,-17 0-1,-53 17 1,-1 0 0</inkml:trace>
  <inkml:trace contextRef="#ctx0" brushRef="#br0" timeOffset="-114416.77">10866 15946 0,'0'17'32,"105"-17"14,-52 0-30,18 0 0,-1-17-1,1-1 1,-53 18 0,-1 0-16</inkml:trace>
  <inkml:trace contextRef="#ctx0" brushRef="#br0" timeOffset="-114117.55">10971 16192 0,'0'18'31,"36"-18"0,52 0-15,-18-18 0,-17 18-1,-17 0 1,-19 0-16,-17-17 15</inkml:trace>
  <inkml:trace contextRef="#ctx0" brushRef="#br0" timeOffset="-112984.74">12524 15681 0,'-18'0'0,"18"18"47,0-1-31,0 19-16,0-19 15,0 18 1,0 36-16,0 35 16,0-36-1,0-34-15,18 34 16,-1-17-1,36-53 1</inkml:trace>
  <inkml:trace contextRef="#ctx0" brushRef="#br0" timeOffset="-112599.47">12912 15822 0,'17'-18'16,"-17"1"-1,0-1 1,-35 53 0,-18 18-1,18 36 1,35-37 0,35 1-1,36-17 1,17-19-1,-18-34 1,1-36 15,-36-18-15,-35 1 0,-141-19 15,71 89-16,34 0 1,19 18-16</inkml:trace>
  <inkml:trace contextRef="#ctx0" brushRef="#br0" timeOffset="-112202.2">13529 15681 0,'18'-18'16,"-18"36"-16,-53 17 31,0 1-15,35-1-16,-17 35 15,0 107 16,70-160-15,18 1 0,-18-18-16,18-18 15,18-17 1,-19-18 0,-52 0-1,0-17 1,-52-1-1,-1 36 1,0 35 15</inkml:trace>
  <inkml:trace contextRef="#ctx0" brushRef="#br0" timeOffset="-111536.72">13829 15716 0,'18'-17'0,"-1"17"31,-17 17 1,-17-17-32,-19 53 15,1 18 1,35-18-1,0 17 1,35-17 0,36-18 15,-1-35-15,36-17-1,-35-19 1,-36-34-1,-53-1 1,-158 1 15,88 70-15,0 0 0,70 0-1</inkml:trace>
  <inkml:trace contextRef="#ctx0" brushRef="#br0" timeOffset="-110554.02">15275 15646 0,'-17'0'47,"-1"0"-31,-17 0-16,17 17 15,-52 1 1,-54 70 31,124-35-47,0 0 15,18-18 1,-1-17-16,36-18 16,35 0-1,18-18 17,-53-35-17,-35 18 1,-18-35-1,-53 17 1,-35 35 0,35 18-1,-18 18 1,71-1-16</inkml:trace>
  <inkml:trace contextRef="#ctx0" brushRef="#br0" timeOffset="-110121.71">15610 15646 0,'18'-18'0,"-18"0"15,18 18 32,-18 18-47,0 35 16,-18-18-1,0 53 1,18-17 0,0 0 15,0-36-16,0-18-15</inkml:trace>
  <inkml:trace contextRef="#ctx0" brushRef="#br0" timeOffset="-109804.48">15998 15610 0,'0'-17'16,"18"-1"-1,-18 36 17,0-1-17,0 1 1,0 35-1,-35 35 1,17-17 0,18-36-1,0 18 1,0-35-16</inkml:trace>
  <inkml:trace contextRef="#ctx0" brushRef="#br0" timeOffset="-109405.2">16439 15610 0,'18'-17'16,"-18"34"46,-18 1-46,1 0-1,17-1-15,-35 54 16,-18 52 31,53-87-47,0 17 16,0-36-1</inkml:trace>
  <inkml:trace contextRef="#ctx0" brushRef="#br0" timeOffset="-108805.77">17110 15681 0,'0'18'0,"0"-1"47,53-17-32,17 0 1,36 0 0,17-17-1,-34-1 1,-36 18 0</inkml:trace>
  <inkml:trace contextRef="#ctx0" brushRef="#br0" timeOffset="-108539.58">17286 15575 0,'-18'0'16,"18"18"15,0-1-16,0 1 1,0 53 0,0 17-1,0-35 1,0 17 0,0-34-16</inkml:trace>
  <inkml:trace contextRef="#ctx0" brushRef="#br0" timeOffset="-108040.23">17586 15540 0,'-159'-106'47,"53"106"-31,-52 35-1,-1 18 1,53 35 0,53-17-1,53-36-15,0 36 16,35 17-1,36 0 1,35-53 0,-18-17-1,88-53 1,1-18 0,-36-18-1,-18-105 32,-123 141-31,-53-18-1,-17 17 1,52 36-16,-52-17 16,52 17-16</inkml:trace>
  <inkml:trace contextRef="#ctx0" brushRef="#br0" timeOffset="-105672.55">18556 15540 0,'0'-18'16,"0"1"15,-18 17-16,-17 0 17,18 0-32,-1 0 0,-35 17 15,-18 18 1,36 1 0,0 17-1,35 0 1,35 0-1,0-18 17,54-18-17,-1-34 1,-18-1 0,-17-35-1,-35 18 1,0 0-1,-107-54 32,89 72-47,-35 17 16</inkml:trace>
  <inkml:trace contextRef="#ctx0" brushRef="#br0" timeOffset="-105126.16">18944 15399 0,'0'-18'16,"0"36"77,0-1-77,0 1-16,-17 35 16,17 35-1,-36 71 32,36-124-47,0 18 16,0-35-1</inkml:trace>
  <inkml:trace contextRef="#ctx0" brushRef="#br0" timeOffset="-104316.58">19367 15487 0,'-17'0'0,"-1"0"15,1 18-15,-19-1 16,-105 124 31,141-105-47,0-19 15,18 19 1,52-36 15,1-18-15,-36 0 0,0-35-1,-17 0 1,-18 0-1,0 36 1,0-1-16,-35 1 16,17-1-1,18 0 376</inkml:trace>
  <inkml:trace contextRef="#ctx0" brushRef="#br0" timeOffset="-101014.24">18133 15487 0,'-18'0'15,"18"18"1,-18-18 0,1 0-1,-1 17 1,18 1 15,-17-18-31,-1 0 16,0 17-1,18 1 17,-17-18-17,-1 18 16,18-1-15,-18-17 0,18 18-1,-17-18 17,17 18-32,0-1 31,-18-17-16,18 18 1,0 0 0,0-1 15,0 1-15,0 0-1,0-1 16,18 1-15,-1-18 0,-17 17-1,0 1 17,18-18-1,0 18-16,-1-18 1,1 0 0,0 0 15,-1 0-15,1 0 62,-1 0-63,1 0 17,-18-18-1,18 18-16,-18-18 32,17 18-31,-17-17 15,0-1 0,0 1 1,18 17-1,-18-18-31,0 0 31,0 1 0,0-1-15,18 18 15,-18-18-15,0 1 46,0-1 1,0 0-32,-18 18 0,18-17 1,0-1 30,-18 18-46,18-18 31,0 1 15,-17 17-62,-1-18 47,0 18 0</inkml:trace>
  <inkml:trace contextRef="#ctx0" brushRef="#br0" timeOffset="-98866.71">20320 15452 0,'0'0'0,"0"-18"15,0 0 32,0 36-16,0 0-15,-18 52 0,1-17-1,-1-18-15,0 18 16,-17 18 0,35-1-1,-17-34 1</inkml:trace>
  <inkml:trace contextRef="#ctx0" brushRef="#br0" timeOffset="-98463.42">20532 15575 0,'17'-18'16,"19"1"-1,-36-1 1,-18 36 15,-17 17-15,17 36 0,18-36-1,0-17-15,0-1 16,71 19-1,-19-36 1,19-18 0,-36 0-1,-17-35 1,-18-17 0,-88-54 30,70 124-30,-35 0 0,53 18-1</inkml:trace>
  <inkml:trace contextRef="#ctx0" brushRef="#br0" timeOffset="-98033.11">20920 15522 0,'0'0'0,"35"0"15,-53 18 17,1-1-17,-19 36 1,1-17 0,35-19-16,0 19 15,141 52 32,-105-88-31,16-18-1,1-35 1,-35 0 0,-18-35-1,-18 53 1,-35 0-1,-35 17 1,18 18 0,52 35-1,18-17 1,0-1 0,18 1-16</inkml:trace>
  <inkml:trace contextRef="#ctx0" brushRef="#br0" timeOffset="-97517.75">21361 15540 0,'17'0'47,"-17"17"-16,-17 1-16,-1-18 1,18 106 15,0-71-15,0-17 0,53 17-1,0-35 1,-18-17-1,-17-1-15,17 0 16,0-35 0,-35 0-1,-17 0 1,-19 36 0,-52-1-1,53 18 1</inkml:trace>
  <inkml:trace contextRef="#ctx0" brushRef="#br0" timeOffset="-93921.19">11095 17304 0,'0'0'0,"-53"17"47,35 1-32,18 0 32,-17-18-16,34 0-15,1 0 0,0 0-1,17 0 1,35-18 0,1 0-1,-53 18-15,52-17 16,36-19 31,-88 36-32,-36 18 1,18 0 0</inkml:trace>
  <inkml:trace contextRef="#ctx0" brushRef="#br0" timeOffset="-93538.92">10971 17762 0,'-17'18'16,"34"-18"0,54-18 15,-18 1-15,17-1-1,54-17 1,-1 0-1,-34 17 1,-54 18 0,-18 0-1</inkml:trace>
  <inkml:trace contextRef="#ctx0" brushRef="#br0" timeOffset="-87910.92">12541 17163 0,'-17'0'32,"34"0"-1,1 0-16,-18 17 17,0 1-1,0 17-15,18 36-1,17-1 1,-18-52-16,1 52 15,0 36 1,-18-17 0,0-37-1,0-16 1,0-19 0</inkml:trace>
  <inkml:trace contextRef="#ctx0" brushRef="#br0" timeOffset="-87299.49">13194 17286 0,'18'0'15,"-18"-18"-15,0 36 31,-36 17-15,-34 106 31,52-70-31,18-36-16,18 18 15,52 18 1,18-36-1,-35-35 1,36-18 0,-37-17-1,-34-35 1,-18-1 0,-53 0-1,-17 1 1,17 35-1,17 17 1,-16 36 0</inkml:trace>
  <inkml:trace contextRef="#ctx0" brushRef="#br0" timeOffset="-86694.05">13723 17304 0,'0'-18'16,"0"36"31,18 70-16,-18-35-16,17 17 1,19 19 0,-1-1-1,-17-35 1</inkml:trace>
  <inkml:trace contextRef="#ctx0" brushRef="#br0" timeOffset="-85529.23">14287 17304 0,'18'-18'0,"-18"0"31,-18 18-31,-34 18 32,16 0-17,1-1-15,-18 19 16,18 34-1,17 1 1,89 52 15,-18-123-15,35 0 0,-35-17-1,-36 17-15,19-53 16,-19-18-1,-17 1 1,0 17 0,-35 17-1,17 1 17,-35 17-17,18 18-15</inkml:trace>
  <inkml:trace contextRef="#ctx0" brushRef="#br0" timeOffset="-78070.93">15275 17110 0,'18'0'16,"0"0"15,-36 0 172,18-18-156,0 36 62,0-1-109,0 1 16,0 0-16,-35 123 47,17-71-47,18 18 31,-18-35-15,18 18-1,-17-36 1,17 1-1,-18-36 1,18-18 0,-18 18-1,18-18 1</inkml:trace>
  <inkml:trace contextRef="#ctx0" brushRef="#br0" timeOffset="-75256.93">15681 17180 0,'18'-17'15,"-18"34"32,0 1-31,0 0-1,0 34 1,0 1 0,0 53-1,0 71 17,17-142-17,-17-17 1</inkml:trace>
  <inkml:trace contextRef="#ctx0" brushRef="#br0" timeOffset="-74906.69">15963 17180 0,'0'-17'16,"0"-1"-1,0 0 1,18 71 15,-18-17-15,17 16-1,1-16-15,-18 17 16,18 35 0,-1 0-1,19-35 1,-36-18 0,35-35-1</inkml:trace>
  <inkml:trace contextRef="#ctx0" brushRef="#br0" timeOffset="-74423.33">16492 17163 0,'0'-36'31,"0"54"16,0 0-47,0 17 16,0 53-1,36 106 16,-19-159-31,-17-17 16,18 53 0,-18-54-1,18 1 1</inkml:trace>
  <inkml:trace contextRef="#ctx0" brushRef="#br0" timeOffset="-72543">9402 17321 0,'17'0'0,"-17"18"16,0 0-16,0 17 16,18 35-1,-1 19 1,-17-54 0,53 36 30,-53-107-14,0 19-32,18-19 15,-18-34 1,0 17 0,0 35-1,35 53 16,1 36-15,16-18 0,1-18-1,-35-17-15,17 0 16,18-18 0,-35-18-1,-18-141 32,-18 124-31,-35-18-1,0 18 1,18 35 0,17 35-16</inkml:trace>
  <inkml:trace contextRef="#ctx0" brushRef="#br0" timeOffset="-72088.69">10019 17498 0,'18'70'62,"-18"-34"-46,-18 34 0,0-17-1,18-18 1,0 1-1,36-19 1,16 1 0,-34-18-1,17 18 1,-17-1 0,-36 1-1,18 17 1,-17-17-1,-1-1 17</inkml:trace>
  <inkml:trace contextRef="#ctx0" brushRef="#br0" timeOffset="-71893.53">10072 17604 0,'17'-18'16,"1"18"-1,0-18-15,35 1 32,0-1-17,-18 0 1</inkml:trace>
  <inkml:trace contextRef="#ctx0" brushRef="#br0" timeOffset="-68824.36">8855 17321 0,'-18'0'31,"18"18"-15,0 17 0,18 71-1,17 53 1,-17-36-1,35 54 1,17-19 0,-35-34-1,1-1 32,-36-140-31,-18-36-1,-17-53 1,-1 18 0,-16-53-1,16 17 1,-17 18 0,36 54-1,-19-19 1,1 0-1,18 36 1,17 0 0,0 17 15,0 1-15,194-54 15,-159 53-16,53 1 1,53-19 0,-17 19-1,-19-1 1,-34 1 0,0-1-1,-1 0 1,18 18-1,-35-17 1,-35 17-16,52 0 16,36-18 15,0 0-15,18 1-1,70-36 16,-177 53-15,36-18 0,-18 1-1,18 17 1,-17-18 0,-1 18-1,18-18 1,-18 18-1,36 0 1,-1-17 0,1-1 15,-18 18-15,35-18-1,0 1 1,18-1 31,-88 18-47,-1 0 0,1-18 15,35 18 1,0-17 0,0 17-1,17-18 1,36 18-1,17-18 1,-34 18 0,-54-17-16,53 17 15,53-18 17,-17 1-17,-1-1 1,-52 0-1,123-17 32,-177 35-47,19 0 16,-1 0 0,0 0-1,53-18 1,-35 18-1,-17 0-15,52 0 16,53-17 0,18 17 15,17-18-15,0 18-1,-70-18 1,71 18-1,-19 0 1,230-17 31,-282 17-47,0 0 16,35 0-1,-53-18 1,54 18-1,-1 0 1,0 0 0,0 0-1,-35 0 17,35 0-17,0 0 1,-18 0-1,-70 0 1,53 0 0,18 0 31,-107 0-32,1 18 1,0-18-1,17 17 1,-18 1 0,19 0-1,-19-1 1,1 19 15,17-19-15,-35 1-16,18 0 15,0 34 1,-1 1 0,1 18-1,-18 105 32,0-158-47,0 53 16,0-19-1,-18-16 1,18-1 0,0 18-1,-17-35 17,17 17-17,0 0 1,0-17 15,0-1-15,0 1-1,0 0 1,17 17 31,1-17-47,-18-1 15,0-34 142,17 17-142,-17-18 48,18 18-48</inkml:trace>
  <inkml:trace contextRef="#ctx0" brushRef="#br0" timeOffset="-65217.79">16563 17233 0,'0'-17'15,"0"34"79,0 1-78,0-1-1,-18 1 1,18 53 0,-17 17-1,17 0 1,-18-35 0,18 35-1,0-17 1,0-18-1,0-18 1,0-17 0,0-1 46,-18-17-31,1 0 1,-1 18-17,0-18 1,-17 17 0,-18 1-1,-17-18 1,17 18-1,-18-18 1,-35 17 0,1-17-1,-142 0 32,229 0-47,-88 0 31,53 0-15,18 0-16,-53 0 16,-18 0-1,0 0 1,18 0 0,35 0-1,-18 18 1,1-18-1,17 18 1,18-18 0,17 0-16,-35 17 15,35-17 1,-87 36 31,87-36-32,0 0 1,-35 17 0,18 1-1,-18-18 1,0 17 0,18 1-1,0-18 1,-1 18-1,-16-1 1,16-17 0,-34 18-1,-1-18 1,1 18 0,-107 17 30,124-35-30,0 18 0,-52-1-1,52-17 1,-36 18 0,-16 0-1,34-1 1,-17-17-1,35 0 1,-18 18 0,54-18-16,-36 0 15,-18 17 1,36-17 0,-53 0-1,-194 53 32,211-35-31,-52 0-1,-36-1 1,18 1 0,17 17-1,18-17 1,1-18-1,-1 17 1,0-17 0,18 0-1,17 18 1,54-18-16,-54 0 16,18 18-1,-18-18 1,-70 17 31,106-17-32,-53 0 1,17 18 0,18-18-1,-35 0 1,18 0-1,-1 0 1,1 0 0,-1 0-1,18 0 1,0-18 0,-17 18-1,17-17 1,-18 17 15,-105-18 0,158 18-15,-35 0 0,18 18-1,-18-18 1,0 0-1,18 0 1,0 0 0,-1 0-1,1 0 1,17 0 0,-17 0-1,17 0 1,-17 0-1,0 0 17,-89-36-1,89 36 0,0 0-15,0 0-1,17 0-15,36 0 32,-18-17-17,-18 17 1,0 0 0,18 0-1,-17-18 1,-1 18-16,36 0 47,-1 0-32,-52-35 17,17 35-1,36-18-16,-18 1 17,0-1-17,0 0 1,0 1-16,0-1 16,0-17-1,-35 0 1,17 17-1</inkml:trace>
  <inkml:trace contextRef="#ctx0" brushRef="#br0" timeOffset="-62901.14">16263 17251 0,'0'-18'47,"0"1"-16,0-1 16,0 36 15,0-1-46,18-17 0,-18 35-1,0-17 1,35 70 31,-35-52-47,18-19 15,-18 18 1,0-17 15,0 0-15,0-1 0,0 1-1,0 0 16,0-1 1,0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6:57:18.7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3545 829 0,'0'-18'15,"0"1"32,0 34-16,0 1-15,0 17-16,0 89 16,0-18-1,18 52 1,0-17 0,-18-35-1,0-70 1,0 16-1</inkml:trace>
  <inkml:trace contextRef="#ctx0" brushRef="#br0" timeOffset="535.38">3739 1041 0,'0'-18'16,"18"18"0,-18 18-1,0 17 1,-35 18 0,17-18-1,-17 18 1,0-18-1,-1-35 1,19 0 0,-1-17-1,0-1 1,36 0 31,0 36-32,52 17 1,18 18 0,-35 0-1,-35-35-15,17 17 16,18 18 0,-35-18-1,-18-17 1,0-36 15,17 1-15</inkml:trace>
  <inkml:trace contextRef="#ctx0" brushRef="#br0" timeOffset="948.67">4110 1323 0,'0'18'16,"0"-1"-1,-18-17-15,1 35 16,-1 1 0,18-1-1,0-17-15,53 17 16,-18 0-1,18-17 1,0-36 0,-18 1-1,1-19 1,-36-17 0,-18 0 15,-53 1 0,36 52-15,0 17-1,-18-17 1</inkml:trace>
  <inkml:trace contextRef="#ctx0" brushRef="#br0" timeOffset="1281.91">4692 1147 0,'18'0'47,"-1"0"-47,1 0 16,52 0-1,19-18 1,-19 18 0</inkml:trace>
  <inkml:trace contextRef="#ctx0" brushRef="#br0" timeOffset="1532.08">4851 1288 0,'0'17'15,"0"1"1,88-18-1,0 0 1,-53 0-16</inkml:trace>
  <inkml:trace contextRef="#ctx0" brushRef="#br0" timeOffset="2947.09">5927 1076 0,'0'18'16,"-18"-18"-16,0 35 16,18 18-1,0 0 1,18-18 15,35 0-15,0-35-1,-18-17 1,-17 17-16,35-106 31,-53 71-15,0-18-1,0 70 32,0 1-31,0 17-16,35-17 16,-17-1-16,17 19 15,35-19 16,19-17-15,-1-35 0,-53 17-1,-17-52 1,-18 17 0,-53-35 30,18 105-30,17 19 0,18-1-1,0-17-15,35 17 16,18 0 0,53-17-1,35-36 1,-70 1 15,-1-1-15,-70 0-1,-35 18 17,-18 18-17,35 0-15,1 52 47,17-52-47,70-1 16,-34 1-1,34-36 1,-17 1 0,-53-19-1,0 1 1,-35 0-1,-18 0 17,0 17-17,0 18 1</inkml:trace>
  <inkml:trace contextRef="#ctx0" brushRef="#br0" timeOffset="3896.77">7285 882 0,'-18'18'15,"1"-1"1,17 1 0,0 17-1,0-17-15,0 35 16,17 0 0,18-18-1,18-17 1,-17-18-1,17-89 32,-53 54-47,0 0 16,0-1 0,-18 36-1,18 18 1,0 0 15,18 17-15,35 18-1,17-35 1,-35-18 0,-17 0-16,17 0 15,18-36 1,-18 1-1,-35 0 1,-52-71 31,52 88-47,-36 18 16,19 18-1,-1 0 1,18 34-1,18 1 17,52 0-17,-17-35 1,35-18 0,-17 0-1,-18-35 1,-36-1-1,-17 19 1,-35 52 47,35-17-63,-18-1 0,18 19 15,0 17 1,18-1-1,0-34 1</inkml:trace>
  <inkml:trace contextRef="#ctx0" brushRef="#br0" timeOffset="4961.52">3634 2522 0,'-18'-53'16,"0"18"0,18 18-1,-17 17 1,17 52 0,-18-16-1,18-1-15,35 177 47,-17-159-31,17 35-1,-17-53 1,-18 0 0,18-35-16</inkml:trace>
  <inkml:trace contextRef="#ctx0" brushRef="#br0" timeOffset="5594.96">3757 2663 0,'0'0'0,"18"-35"15,-18 0 1,0 53 15,0-1-31,-36 18 16,-34 89 31,52-106-32,1-1 1,17-34 0,0-1-1,0 0 16,17 18-31,-17 18 16,36 0 0,16 17-1,-16 0 1,34 18 0,-17-18-1,-18-17 1,-17-18-1,17-35 1,-17-106 31,-18 123-47,0 0 31,0 36 0,0 0-31,0 17 16,0 0 0,35 18-1,18 0 1,0 0 0,-35-53-16</inkml:trace>
  <inkml:trace contextRef="#ctx0" brushRef="#br0" timeOffset="5861.16">4780 2681 0,'18'0'63,"17"0"-63,-17 0 16,52-18-1,-17 1 1</inkml:trace>
  <inkml:trace contextRef="#ctx0" brushRef="#br0" timeOffset="6060.3">4780 2840 0,'0'0'0,"18"17"32,-1-17-32,36 0 15,-17 0-15</inkml:trace>
  <inkml:trace contextRef="#ctx0" brushRef="#br0" timeOffset="7659.44">6103 2381 0,'0'-17'0,"0"34"47,0 1-47,0 0 15,0 17 1,18 88 15,-1-105-31,1 0 16,17-1-1,18-17 1,-18-17 0,-17-36-1,0 17 1,-18-17-1,0 18 1,-18 35 0,18 18-1,0-1-15,0 19 32,18-1-17,35 18 1,0-35-1,88-54 17,-106 1-17,0-18 1,-35 0 0,-17-17-1,-19 34 1,-17 36-1,18 18 1,17 0-16,1 17 16,17 18-1,0-18 17,53 18-17,0-53 1,17 18-1,-17-36 1,0-53 31,-53 89-16,-18-18-15,36 0 46,0 0-62,-1-18 0,36 18 16,0 0 15,0 18-15,-18 17-1,-35 18 1,0-17 0,-35-19-16,-35 89 47,52-88-47,36-18 31,52-18-16,18-17 1,18-1 0</inkml:trace>
  <inkml:trace contextRef="#ctx0" brushRef="#br0" timeOffset="8370.94">7373 2240 0,'0'-18'0,"-18"1"31,1 34-15,17 19-1,0 34 1,0 1-1,35-18 1,18 0 0,0-36-1,0-17 1,-36-17 15,1-36-15,0-18-1,-18 18 1,0 18 0,-18 35-1,18 35 1,35 54 31,-17-72-47,35 1 15,0-18 1,17-18 0,-34-17-1,-1-18 1,-35-18 0,-18 1 15,-17 35-16,17 35-15,-17 0 16,-18 17 0,18 18-1,35 36 1,53-18 0,17-18-1</inkml:trace>
  <inkml:trace contextRef="#ctx0" brushRef="#br0" timeOffset="8842.28">8096 2381 0,'0'0'0,"-17"0"15,17-17 1,0-1-1,0 0 1,35 1 0,18-1-1,-18 18 1,-17 0 0,-18 35-1,-53 54 16,35-72-31,1 1 16,-1-1 0,0 1-1,36-18 17,0 0-32,-1 0 31,18 35-16,-17 1 1,-18 17 0,0-18-1,-35 0 1,-36 0 0,-17 1-1</inkml:trace>
  <inkml:trace contextRef="#ctx0" brushRef="#br0" timeOffset="9639.84">3687 3687 0,'0'-18'0,"-18"18"47,18 18-31,0 17-1,-18 71 1,18-1 0,0-16-1,0-54-15,0 35 16,18 19-1,0-54 1</inkml:trace>
  <inkml:trace contextRef="#ctx0" brushRef="#br0" timeOffset="10057.14">3898 3810 0,'0'-35'16,"0"52"0,0 1-1,-17 17 1,-1 1 0,-53 16-1,18 1 1,18-35-1,35-36 1,0 1 0,0-1 15,71 18 0,-36 35-15,36 1-1,-36 17 1,18 17 0,-36-52-1,-17-1-15,36 1 16</inkml:trace>
  <inkml:trace contextRef="#ctx0" brushRef="#br0" timeOffset="10493.46">4180 4057 0,'0'-18'15,"0"1"1,89-36 31,-54 53-32,18-18 1,-18 18 0,-17 35-1,-1 18 1,-17 18 0,0-18-1,-53 17 1,36-17-1,17-17 1,0-54 15,17 18-31,1-18 16,70-17 0,18-18-1</inkml:trace>
  <inkml:trace contextRef="#ctx0" brushRef="#br0" timeOffset="10722.62">4921 3881 0,'0'0'0,"-17"17"15,-1-17 1,36 0 15,-1 0-31,54-17 16,-18-1 0,17 0-1</inkml:trace>
  <inkml:trace contextRef="#ctx0" brushRef="#br0" timeOffset="10905.75">4992 4075 0,'-18'17'15,"18"1"1,-17-1-1,87-17 1,71-35 0</inkml:trace>
  <inkml:trace contextRef="#ctx0" brushRef="#br0" timeOffset="12638.98">6421 3704 0,'0'18'15,"0"-1"1,0 1 0,0 88 15,17-71-15,1 0-1,-1 1 1,19-19-1,-1-34 1,0-36 0,-17 0-1,-18-18 1,0 36 0,-18 17-1,18 36 1,0 0-1,0 35 17,18 0-17,123 17 17,-123-70-17,-1-18-15,19 1 16,-1-36-1,-17 18 1,-1-36 0,-17 18-1,-35 36 1,17 17 0,-17 17-1,35 18 1,0 1-1,18-1 17,17 0-17,35-35 1,124-106 31,-176 71-47,-18-18 15,0-17 1,-35 17 0,-18 35-1,35 18 1,1 18 0,17 35-1,0 0 1,35-18 15,-17-35-31,17 35 16,18-17-1,-18-18 1,0 0 0,18-35 30,-35 35-46,-1-18 16,1 18 0,-18-18-1,18 18 17,-18 18-1,-18-18 16,18-18 62,-18 18-109</inkml:trace>
  <inkml:trace contextRef="#ctx0" brushRef="#br0" timeOffset="13189.37">7214 3545 0,'0'18'47,"-17"0"-32,-1-1 1,18 1-16,-35 123 31,17-88-15,18-18-1,0-17 1,53-18 0,18 0-1,17-35 1,-18-1-1,-17 1 1,-35 0 15,-18 17-15,-18 18 0,1 18-1,-19 35 1,19 17-1,-1 107 17,53-124-17,18 17 1</inkml:trace>
  <inkml:trace contextRef="#ctx0" brushRef="#br0" timeOffset="14304.16">7814 3616 0,'-18'-18'15,"1"18"1,17 53 15,0-35-31,0 0 16,0-1-16,17 36 16,54-18-1,-1-17 1,-34-36-1,-19 18-15,19-17 16,-19-36 15,-17-18-15,0 36 0,-17 53 15,17 35-16,0 17 1,35-35 0,177 18 31,-177-70-47,0-1 15,0-17-15,-35-1 16,0-52-1,-17 0 1,-1 35 15,-17 35-15,35 36 15,0 17-15,0 1-1,70 17 1,1-18 0,17-17-1,106-54 32,-176 19-47,0 17 0,-1-18 16,-17 0-1,-17 18 32,-1 18-31,-17 0 0,-1 17-1,36-17 1,0 34-1,18 1 1,35 36 0,17-19-1,-34-35 1,-19 89 31,-34-107-47,-19 1 15,-16 0 1,-19-18 0,18-36 15</inkml:trace>
  <inkml:trace contextRef="#ctx0" brushRef="#br0" timeOffset="14452.27">8837 3528 0,'53'0'0,"-18"-18"15,36 18 1,-54 18-16</inkml:trace>
  <inkml:trace contextRef="#ctx0" brushRef="#br0" timeOffset="17049.09">10089 811 0,'-17'0'16,"-1"0"0,36 0 15,-1 0-15,1 0-16,88-17 15,35 17 1,-70 0-1,-36-18 1</inkml:trace>
  <inkml:trace contextRef="#ctx0" brushRef="#br0" timeOffset="17300.29">10213 988 0,'18'0'16,"34"17"-1,37-17 1,16-17 0,-69 17-1</inkml:trace>
  <inkml:trace contextRef="#ctx0" brushRef="#br0" timeOffset="17981.78">10195 2046 0,'-17'0'31,"52"0"-15,-17 0 0,17 0-1,124 0 17,-89 0-17,-17 0 1</inkml:trace>
  <inkml:trace contextRef="#ctx0" brushRef="#br0" timeOffset="18219.95">10301 2205 0,'0'17'15,"18"-17"1,105 18 15</inkml:trace>
  <inkml:trace contextRef="#ctx0" brushRef="#br0" timeOffset="19569.91">10283 2275 0,'-17'0'15,"-1"0"1,1 0-1,-19 18 17,54 0 15,0-18-47,17 0 15,53 17 1,0-17-1,0 0 1,-35 0 0,-35 18 31</inkml:trace>
  <inkml:trace contextRef="#ctx0" brushRef="#br0" timeOffset="20063.25">10142 3140 0,'-17'0'16,"-1"17"-16,36-17 31,-1 0-15,36 0-1,53-17 1,0 17-1,0-18 1,-53 18 0,-36 0-16,1 0 15,-18 18 1</inkml:trace>
  <inkml:trace contextRef="#ctx0" brushRef="#br0" timeOffset="20379.48">10178 3440 0,'0'17'16,"17"1"15,1-18-31,70 0 16,-17 0 0,158 0 30,-176 0-46</inkml:trace>
  <inkml:trace contextRef="#ctx0" brushRef="#br0" timeOffset="38811.25">12083 706 0,'-18'0'16,"0"0"0,1 0-1,-19 17 1,1 1-1,18-1-15,-72 107 32,89-71-17,0 53 1,18-71 0,53 18-1,17-53 1,18-18-1,-54 1 1,1-54 0,-35-17 15,-36-18-15,-35 53-1,-17 0 1,35 36-1,-1 17 1,19 17 15</inkml:trace>
  <inkml:trace contextRef="#ctx0" brushRef="#br0" timeOffset="39112.47">12453 688 0,'0'18'47,"0"-1"-32,0 18 1,0 18 0,0 141 15,18-141-15,-1 0-1,1-17 1</inkml:trace>
  <inkml:trace contextRef="#ctx0" brushRef="#br0" timeOffset="39475.71">12753 741 0,'-18'0'16</inkml:trace>
  <inkml:trace contextRef="#ctx0" brushRef="#br0" timeOffset="39558.78">12735 741 0</inkml:trace>
  <inkml:trace contextRef="#ctx0" brushRef="#br0" timeOffset="40991.81">12735 758 0,'18'0'31,"-18"18"438,0 0-172,-18-18-125,18 17-94,0 1-63,-35 53 17,17-36-17,1 35 1,34-17-1,54-17 1,-36-19 0,36-17-1,-1-17 1,-17-36 0,-53 17-1,0 19-15,0-36 16,-17 0-1,-54 0 1,0 18 0,-17 17 31,106 0-1</inkml:trace>
  <inkml:trace contextRef="#ctx0" brushRef="#br0" timeOffset="41424.11">13212 706 0,'0'17'16,"-18"1"-16,-35 17 16,35-17-1,1-1-15,-1 107 47,36-89-31,52 0-1,18-35 1,-17 0 0,0-17-1,-36-19 1,-35-52 0,-53 18-1,-18 34 1,1 19-1,-1 17 1,1 0 0,70 17-1</inkml:trace>
  <inkml:trace contextRef="#ctx0" brushRef="#br0" timeOffset="43156.34">13882 670 0,'0'-17'32,"0"34"14,0 1-14,0 0-32,0-1 15,35 107 17,-17-89-17,-1 53 1,1-17-1,0-36 1,-1-17-16</inkml:trace>
  <inkml:trace contextRef="#ctx0" brushRef="#br0" timeOffset="43616.67">14270 723 0,'0'-17'0,"-53"34"47,35 1-31,-17 35-1,35 17 1,0-34 0,18-19-16,17 36 15,53 0 1,18-35 0,-18-36-1,-53 0 16,-35-35-15,-35-52 0,-53 34-1,0 36 1,35 17 0,18 1-1</inkml:trace>
  <inkml:trace contextRef="#ctx0" brushRef="#br0" timeOffset="43876.86">14640 600 0,'0'17'15,"0"1"1,0 17 0,0 1-1,0 34 1,0 1 0,36-1-1,52 36 16</inkml:trace>
  <inkml:trace contextRef="#ctx0" brushRef="#br0" timeOffset="44307.16">15028 635 0,'0'-18'15,"-17"18"-15,-1 0 32,-35 36-17,18 34 1,35-35 0,0-17-16,0 35 15,17 0 1,107 35 15,-71-88-15,-35 0-16,34-35 15,1-36 1,-53-17 0,-17 18-1,-71 34 1,-1 1-1,36 35 17,18-18-17</inkml:trace>
  <inkml:trace contextRef="#ctx0" brushRef="#br0" timeOffset="46452.68">15946 582 0,'0'-18'62,"0"36"-30,0 0-17,0-1-15,0 19 16,17 17-1,1-18 1,-1 0-16,-17 0 16,36 36-1,-19-18 1,-17-18 0</inkml:trace>
  <inkml:trace contextRef="#ctx0" brushRef="#br0" timeOffset="46752.9">16281 617 0,'0'-17'16,"0"-1"-1,0 36 16,0-1-15,0 19 0,0 34-1,0-35 1,17 36 0,1 0-1,0-1 1,-1-70-1</inkml:trace>
  <inkml:trace contextRef="#ctx0" brushRef="#br0" timeOffset="47079.13">16528 617 0,'0'-17'16,"0"34"31,0 1-47,0 0 16,0 52-1,0-17 1,0 18-1,0-36 1,35 35 0,-17-17 15</inkml:trace>
  <inkml:trace contextRef="#ctx0" brushRef="#br0" timeOffset="47402.36">16775 653 0,'0'-18'15,"0"36"32,0-1-47,0 1 16,0 17-16,0 18 31,0-18-15,17 142 15,-17-142-16,0 18 1,0-35 0</inkml:trace>
  <inkml:trace contextRef="#ctx0" brushRef="#br0" timeOffset="49166.62">17780 688 0,'-18'0'16,"1"0"-1,-36 0 1,0 0-1,0 35 1,0 0 0,18 18-1,-1 71 17,72-89-17,34 18 1,-17-53-1,-17 0-15,16 0 16,1-53 0,0 0-1,-53 18-15,0-71 16,-35 36 15,-18 52-15,18 0-1,35 36 17</inkml:trace>
  <inkml:trace contextRef="#ctx0" brushRef="#br0" timeOffset="49489.85">18062 635 0,'0'18'47,"0"-1"-32,0 1 1,-17 52-1,17-34 1,0 52 0,0 0-1,17-17 1,18-36 0,-35-17-16</inkml:trace>
  <inkml:trace contextRef="#ctx0" brushRef="#br0" timeOffset="49917.15">18433 688 0,'0'-18'15,"0"36"17,-36 0-17,1 17 1,17 18 0,1 0-1,105 70 32,-70-123-47,17 18 0,0-18 16,0-36-1,-35-52 1,0-18 0,0 36 15,-70 17-16,17 18 1,35 35 0,18 17-1</inkml:trace>
  <inkml:trace contextRef="#ctx0" brushRef="#br0" timeOffset="50199.35">18997 617 0,'0'0'0,"-18"18"32,1 0-17,-1-1 1,1 54-1,-1-18 1,0 53 0,18-18-1,0 0 1,0-53 0</inkml:trace>
  <inkml:trace contextRef="#ctx0" brushRef="#br0" timeOffset="52996.34">20197 917 0,'0'18'15,"17"-18"1,71 17 0,71 1-1,-35-18 1,-54 18-16,89-1 31,35 1-15,-35-18-1,-54 18 17,-122-18-1,-36 0-16</inkml:trace>
  <inkml:trace contextRef="#ctx0" brushRef="#br0" timeOffset="53530.71">20479 811 0,'-18'0'47,"0"0"-47,1 0 16,-54 36-1,1-1 1,-1-17 0,1-1-1,17 1 1,0-1-1,35-17 1,36 18 31,-1-18-31,142 88 15,-106-35-16,53 18 1,-36-18 0</inkml:trace>
  <inkml:trace contextRef="#ctx0" brushRef="#br0" timeOffset="57041.21">12136 2170 0</inkml:trace>
  <inkml:trace contextRef="#ctx0" brushRef="#br0" timeOffset="62236.91">12136 2170 0,'-18'0'2312,"18"-18"251,0 0-2532,0 1-15,18-1 15,-18 0 0,0 36 1,0 0-17,0-1-15,17 1 16,-17 35-1,18 17 1,-1 19 0,19-19-1,-36-35 1,0 18 0,0-35-1</inkml:trace>
  <inkml:trace contextRef="#ctx0" brushRef="#br0" timeOffset="62570.15">12400 2081 0,'0'-17'32,"0"34"-17,0 1 1,0 17 0,35 36-1,1 17 1,-1 0-1,18 36 32,-35-89-31,-18-17-16</inkml:trace>
  <inkml:trace contextRef="#ctx0" brushRef="#br0" timeOffset="63035.48">12859 2205 0,'0'-18'16,"0"1"-16,-18 34 31,0 1-16,1 52 1,-1 72 31,36-107-31,52 0-1,19-35 1,-37 0-1,-34-18-15,17 1 16,-17-54 0,-18-17-1,-53 35 1,35 35-16,-34-17 16,-37-18-1,19 36 1,52-1-1,1 18 1</inkml:trace>
  <inkml:trace contextRef="#ctx0" brushRef="#br0" timeOffset="63340.68">13194 2011 0,'0'17'15,"0"1"1,0 0-16,0 17 16,0 53-1,0-35 1,0-18-16,18 36 15,17 0 1,-18-1 0,1-52 15,0-1-31,-18 1 16</inkml:trace>
  <inkml:trace contextRef="#ctx0" brushRef="#br0" timeOffset="65222.03">13758 2099 0,'0'-18'0,"0"36"94,0 0-79,18-1-15,-18 1 16,35 52-1,-17 19 1,0-36 0,-1 17-1,18-17 1,1-53 0</inkml:trace>
  <inkml:trace contextRef="#ctx0" brushRef="#br0" timeOffset="65494.21">14058 2099 0,'0'-35'16,"0"17"-16,0 0 16,0 36 15,0 0-16,18-1-15,-1 19 16,1 52 0,17 0-1,-17 0 1,0-52 0,17 16-1</inkml:trace>
  <inkml:trace contextRef="#ctx0" brushRef="#br0" timeOffset="65915.52">14429 2134 0,'-18'0'31,"0"0"-16,-35 36 1,18 34 0,35-17-1,0-35-15,35 17 16,18 18 0,0-53-1,71-35 32,-107-1-47,-17-34 16,0-1-1,0 36 1,-53 0 15,1 17-15,16 18-1,1 0 1</inkml:trace>
  <inkml:trace contextRef="#ctx0" brushRef="#br0" timeOffset="66215.73">14781 2011 0,'0'17'47,"0"1"-31,0 17-16,0 1 31,0-1-31,0 18 15,36 35 1,-19 0 0,1-35-1,-18 0 1,18-53 0</inkml:trace>
  <inkml:trace contextRef="#ctx0" brushRef="#br0" timeOffset="68597.42">15981 1993 0,'-18'0'63,"1"0"-63,-1 18 16,0-18-16,-17 53 15,17 0 1,18 17 15,89 18 0,-19-70-15,1-36 0,-1-35-1,-70 18 1,0-53-1,-53 17 1,-17 19 0,17 34-1,35 18-15,-17 0 16,35 18 15</inkml:trace>
  <inkml:trace contextRef="#ctx0" brushRef="#br0" timeOffset="68996.7">16457 1993 0,'-18'18'0,"-34"-1"16,-1 1-1,17 17 1,19-17-16,-1 17 16,18 18-1,35 0 1,71-35 0,-35-1-1,35-17 1,-71-35 15,-35-18-15,-18 0-1,1 18-15,-89-71 32,70 89-17,19-1 1</inkml:trace>
  <inkml:trace contextRef="#ctx0" brushRef="#br0" timeOffset="69247.89">16704 1870 0,'0'0'0,"18"0"15,-18 17 16,0 1-31,0 17 32,0 53-17,0-17 1,35 105 15,-35-140-15,35-1-1</inkml:trace>
  <inkml:trace contextRef="#ctx0" brushRef="#br0" timeOffset="69629.16">17004 2046 0,'0'-35'15,"0"17"-15,0 1 16,0-1-1,-18 18 1,1 18 0,-19 17-1,1 18 1,35-18 0,141 53 30,-123-88-46,35 0 16,-18-17-16,-17-1 16,17-53-1,-35 18 1,-35 1 0,-18 34-1,-35 18 1,-1 0-1</inkml:trace>
  <inkml:trace contextRef="#ctx0" brushRef="#br0" timeOffset="72260.03">17833 1923 0,'18'0'47,"-18"17"-16,0 36-15,0 18-1,17 17 17,1-18-17,17 1 1,-17-53-1,-1-1 1</inkml:trace>
  <inkml:trace contextRef="#ctx0" brushRef="#br0" timeOffset="72687.34">18168 1976 0,'0'-18'15,"0"0"-15,-35 36 47,35 17-47,-18 0 32,18-17-32,0 35 15,35 0 1,54-18-1,-19-17 1,-17-36 0,-35 18-16,17-35 15,-35-18 1,-18-18 0,-52 19-1,17 34 1,-18 0-1,36 18 1</inkml:trace>
  <inkml:trace contextRef="#ctx0" brushRef="#br0" timeOffset="73042.59">18574 1923 0,'-18'17'16,"0"-17"-16,1 18 15,-36 17 1,53 0 0,0 18-1,35 0 1,36-17-1,-1-36 1,18-18 0,-35-141 31,-70 142-32,-36-36 1,-53 0-1,71 53 1,17 0 0</inkml:trace>
  <inkml:trace contextRef="#ctx0" brushRef="#br0" timeOffset="73409.85">19050 1852 0,'0'18'16,"-18"-1"-1,1 1-15,-89 105 47,106-87-31,35 17-1,18-36 1,35-17 0,18-17-1,-53-36 1,-35 0 0,-18 18-1,0 17-15,-53 0 16,-35 1-1,-1-1 1,72 18 0</inkml:trace>
  <inkml:trace contextRef="#ctx0" brushRef="#br0" timeOffset="73925.22">20232 2011 0,'17'0'47,"1"0"-47,53 17 16,52-17-1,-35 0 1,53 0 0,1 18-1,-37-18 1,-52-18-1,-35 18 1,-18-17 0,-18 17-1</inkml:trace>
  <inkml:trace contextRef="#ctx0" brushRef="#br0" timeOffset="74308.48">20514 1870 0,'-18'-18'16,"1"18"0,-19 0-1,-16 18 1,-1 17-1,-36-17 1,37-1 0,34 1-16,-35-18 15,0 18 1,53-1 15,53 18 0,159 71 1,-159-53-17,-18-18 1</inkml:trace>
  <inkml:trace contextRef="#ctx0" brushRef="#br0" timeOffset="75290.19">21414 2028 0,'0'-17'0,"0"-1"32,17 18-32,1 0 15,88 35 17,-71 1-17,18 17 1,-35-18-1,-18 18 1,0-18 0,-36-17-1,19-18 1,-1-36 0,18-16-1,18-19 16,35 18-15,-36 35-16,36 1 16,35-1-1</inkml:trace>
  <inkml:trace contextRef="#ctx0" brushRef="#br0" timeOffset="75524.35">22084 1993 0,'0'18'16,"0"-1"-1,0 1 1,0 0-16,0 52 16,0 1-1,0-18 16,0 35-15,0-53-16</inkml:trace>
  <inkml:trace contextRef="#ctx0" brushRef="#br0" timeOffset="76524.06">21819 617 0,'0'18'15,"0"0"1,-17 87 31,-1-52-47,18 36 15,0-19 1,0-52-16,0 35 16,0-18-1,0-17 16,35-18-15,-35-36 0,0-105-1,0-35 1,0 105 0,0 1-1,36 17 1,16 35-1,72 89 32,-124-54-47,0 19 16,-18-1 0,-35 0-1,-17-17 1,35-18 15,17 0-15</inkml:trace>
  <inkml:trace contextRef="#ctx0" brushRef="#br0" timeOffset="76960.38">22172 776 0,'0'18'31,"18"-1"-15,-1-17-1,1 18 1,17 35 0,-17-18-1,-18-17-15,0 17 16,0 0 0,0-17-1,-35-18 1,35-18-1,0-35 1,0 18-16,105-53 16,-16 17-1,-19 71 1</inkml:trace>
  <inkml:trace contextRef="#ctx0" brushRef="#br0" timeOffset="83548.06">12259 3263 0,'-18'0'562,"18"-17"1032,0-1-1578,0 0-1,0 1 1,-17 17 0,17 17 46,0 1-46,0 17-1,17 71 1,-17 0 0,18-53-1,17 35 1,-35-35-1,36-18 1</inkml:trace>
  <inkml:trace contextRef="#ctx0" brushRef="#br0" timeOffset="84047.4">12718 3263 0,'-18'0'15,"0"0"1,18 18-16,-17-1 16,-1 54-1,18 17 1,0-35 0,35 18-1,124-18 32,-124-53-31,1-36-1,-36-17 1,0-35 0,0 18-1,-71-19 1,1 19-1,-1 52 1,53 1 0</inkml:trace>
  <inkml:trace contextRef="#ctx0" brushRef="#br0" timeOffset="84447.7">13088 3157 0,'0'18'16,"-35"17"0,17-17-16,0 17 15,-17 53 1,35-17-1,53-18 1,0-36 0,18-17-1,-18-17 1,-36-36 0,-17 18-1,-35-54 16,-18 1-15,-53 18 15,88 70-15</inkml:trace>
  <inkml:trace contextRef="#ctx0" brushRef="#br0" timeOffset="84829.97">13335 3104 0,'0'18'16,"-18"35"0,1 18-1,17-1 1,0-17-1,70 0 17,107-35-1,-107-36-15,-52 0-16,17-17 15,-35-36 1,-35 1-1,-53 35 1,35 17 0,0 18-1,0 0 1</inkml:trace>
  <inkml:trace contextRef="#ctx0" brushRef="#br0" timeOffset="86496.15">14340 3087 0,'-17'0'16,"-1"0"-1,0 17 1,1-17 0,-1 36-1,-35 17 1,53 17-1,88 54 17,-70-124-17,70 0 1,-17-18 0,-36-53-1,-17 36 1,-18-35-1,-53-1 17,0 36-17,18 17 1,17 18 0,0 0-1,18 18 1,0-1-1</inkml:trace>
  <inkml:trace contextRef="#ctx0" brushRef="#br0" timeOffset="86929.46">14605 3069 0,'0'-17'16,"0"-1"31,18 18-32,-18 18 32,0 52-31,17 1 0,1 70 15,0-106-31,-1 53 15,36-17 1,-18-36 15,-17-35-31</inkml:trace>
  <inkml:trace contextRef="#ctx0" brushRef="#br0" timeOffset="87210.66">14975 3087 0,'0'-18'15,"0"36"32,0-1-47,0 72 16,0-1-1,0 18 1,0-53 15,36 17-15,-19-35 0</inkml:trace>
  <inkml:trace contextRef="#ctx0" brushRef="#br0" timeOffset="87828.1">15205 3087 0,'0'17'47,"0"1"-47,0 0 16,0 17 0,0 53-1,0 18 1,0 0-1,0-53 1,0 0 0,17-18-1,1-35 1</inkml:trace>
  <inkml:trace contextRef="#ctx0" brushRef="#br0" timeOffset="89642.39">16334 3087 0,'0'17'46,"0"1"-30,0 17 0,17 1-16,1 34 15,0 54 1,-1-19 0,18-16-1,-35-54 1,53-17-1</inkml:trace>
  <inkml:trace contextRef="#ctx0" brushRef="#br0" timeOffset="90019.66">16616 3263 0,'0'-35'15,"0"0"16,-18 52-15,1 54 0,17-36-1,17 53 1,18-52 0,36-19-1,0-17 1,-36-53-1,-35-35 1,0 35 0,-18-35-1,-35 35 1,0 53 15,18 0-15,53 53 15</inkml:trace>
  <inkml:trace contextRef="#ctx0" brushRef="#br0" timeOffset="90286.85">16969 3122 0,'17'0'0,"-17"18"47,0-1-47,0 36 16,18 53-1,17-35 1,0 34 0,1-34 15,-1-36-16,-17-35-15</inkml:trace>
  <inkml:trace contextRef="#ctx0" brushRef="#br0" timeOffset="90641.1">17304 3193 0,'0'-18'0,"0"0"15,-36-17 1,1 53-1,18 17 1,17 18 0,0-18-16,0 18 15,35 53 1,35-53 15,19-36-15,-37-17-1,19-35 1,-53-176 15,-71 158-15,0 17 0,-35 19-1,-1-1 1,54 36-1</inkml:trace>
  <inkml:trace contextRef="#ctx0" brushRef="#br0" timeOffset="92040.09">18097 3069 0,'18'0'93,"-36"0"95,18-17 499,0-1-655,0 0-17,0 1 1,0 34 46,0 1-46,0 35-16,0 0 16,0-18-16,0 36 15,18 34 16,17-34-15,-17-18 0,0-36-16</inkml:trace>
  <inkml:trace contextRef="#ctx0" brushRef="#br0" timeOffset="92356.32">18450 2999 0,'18'-18'31,"0"0"-31,-18 36 47,0 17-47,0 36 31,0-1-15,0 36-1,0 0 1,17-35 0,-17-36-1,18-18-15</inkml:trace>
  <inkml:trace contextRef="#ctx0" brushRef="#br0" timeOffset="92655.53">18732 2981 0,'0'-18'31,"0"36"-15,0 0 0,0 17-1,0 53 1,0-17 0,0 17-1,18 0 1,-18-17-1,0-54 1,18-17 0</inkml:trace>
  <inkml:trace contextRef="#ctx0" brushRef="#br0" timeOffset="93072.83">19103 2981 0,'0'-18'15,"0"36"32,0 0-31,0 105 15,0-52-15,0-36-1,0 35 1,0 36 0,0-35-1,0-1 1,18-52-16</inkml:trace>
  <inkml:trace contextRef="#ctx0" brushRef="#br0" timeOffset="93777.33">20179 3210 0,'-18'18'0,"1"-18"15,17 18 1,17-1 0,36 1-1,106-18 1,17 17 0,18-17-1,36 0 32,-230-17-31</inkml:trace>
  <inkml:trace contextRef="#ctx0" brushRef="#br0" timeOffset="94204.63">20461 3016 0,'-35'0'0,"17"0"16,1 0 0,17 18-1,0 35 1,-89 70 31,54-105-47,0 0 15,0 17 1,17-18 0,18 1 30,18-18-46,-1 0 16,71 35 0,18 18-1,-18-17 1,-17-1 0</inkml:trace>
  <inkml:trace contextRef="#ctx0" brushRef="#br0" timeOffset="94687.98">21167 3193 0,'0'17'0,"17"1"31,1-18-31,17 35 16,-17 18-1,-1-18 1,1 36-1,-18-36 17,0-17-1,0-53-15,18-36-1,17-35 1,0 53-1,-17 18-15,0 0 16,17-1 0,0 19-1,0 17 1</inkml:trace>
  <inkml:trace contextRef="#ctx0" brushRef="#br0" timeOffset="95236.37">21467 3351 0,'17'0'16,"1"0"-1,-1 0 1,19-17-16,-19 17 15,19 17 1,-19 1 15,-17 17-15,-35 71 15,0-71-15,-1 18-1,19-35 1,34 0 0,1-18-1,88 17 1,-36-17 0,-17 18-16,36-18 15,-1 0 1</inkml:trace>
  <inkml:trace contextRef="#ctx0" brushRef="#br0" timeOffset="119012.27">1164 5874 0,'0'-18'16,"0"36"62,0-1-63,-17 1-15,17 17 32,-36 53-17,19 18 1,17-53 0,-18 53-1,0-35 1,18-36-1,0-17 1</inkml:trace>
  <inkml:trace contextRef="#ctx0" brushRef="#br0" timeOffset="119313.48">1270 5962 0,'0'18'31,"0"-1"-15,0 18 0,0 36-1,0 35 1,0-53-1,0 35 1,0-17 0,0-19-1,0-16 1</inkml:trace>
  <inkml:trace contextRef="#ctx0" brushRef="#br0" timeOffset="119683.74">935 5944 0,'-53'-17'15,"18"17"1,-36 0-1,53 0 1,36 0 15,17 0-15,-17 0-16,88 0 16,17-18-1,-34 0 1,34 1-1,-70-1 1,-35 0 15</inkml:trace>
  <inkml:trace contextRef="#ctx0" brushRef="#br0" timeOffset="120078.02">741 6368 0,'-35'17'16,"17"1"-1,0 0 1,36-1-1,17-17 1,0 18 0,159-18 15,-123-18-15,53 1-1,-36-1 1,53 0-1,-18 1 1,-35-1 0,-35 0-1,-53 1 1</inkml:trace>
  <inkml:trace contextRef="#ctx0" brushRef="#br0" timeOffset="121021.7">3210 5821 0,'-17'0'0,"-1"0"16,-35 0-1,-17 53 1,-36 17-1,0 1 1,53-18 0,53 0 15,18-18-15,87-35-1,72-71 16,-124 54-15,-53-1 0,-18 18-1,0 0 1,-34 35 0,-19 18-1,53 0 1,18 0-1,36 0 1,52 0 0,35-53 15,-35-18-15,36-17-1,-54-18 1,-70-17 15</inkml:trace>
  <inkml:trace contextRef="#ctx0" brushRef="#br0" timeOffset="121726.2">1640 6403 0,'-17'18'15,"-19"-18"17</inkml:trace>
  <inkml:trace contextRef="#ctx0" brushRef="#br0" timeOffset="124373.08">3440 6068 0,'17'0'31,"1"0"-15,-1 35-1,1-17 1,0-1-16,-1 36 16,19 0-1,-36-18 1,0 1 31,0-54-47,0-17 15,0-53 1,0-1 0,17 54-1,19-18 17,-1 36-17,18 34 1,-18 1-1,-17-1-15,17 36 16,0 18 0,-17-18-1,17 0 1,53-159 46,-70 88-62,-18-35 16,18 36-16,-18-1 16,0-17-1,-18 52 17,-17 19-17,35-1 1,0 36-1,0-1 1,53-17 0,0-35-1,17-1 1,1-52 0,-54-35-1,1-107 32,-18 159-47,-18-17 16,36 35-1,0 18 1,35 17 15,-1 18-15,-16 0-1,-36-18 1,0 1 0,0-54 15,0-17-15,0 17-16,0-35 15,53-35 1,0 53 31,-36 52-47,1 18 15,17 1 1,0-1 0,1-17 15,17-36-16,-1-35 1,-16-17 0,-19-19-1,-17 36 1,0 36 0,-35 52-1,-18 53 1,53 0-1,0 406 32,0-423-31,0 70-16,-17-88 31,-54-18-15,18-70-1,35-53 1,18-18 0,0-53-1,71 0 1,35 54 0,-36 52-1,-17 35-15,18-17 16,35-36-1,-36 18 1,-17-35 31,-88 123-31,-18 36-1,18-18 16,35-18-31,0 53 16,0 18 0,17-18-1,19-35 1,-36-35 0,0-89 15,0-34-16,0 16 1,0-34 0,105-18 31,-87 141-47,0 0 15,17 0 1,18 35-1,-18 18 1,-17 0 0,-18-18-1,-35 18 1,-18-35 0,0-18-1,53-36 1,-18-34-1,53-54 1,36-17 0,17 53-1,36 18 32,-124 87-31,0 36-1,0 53 1,0 17 0,0-52-1,0 17 1,0-17 0,0-36-1</inkml:trace>
  <inkml:trace contextRef="#ctx0" brushRef="#br0" timeOffset="124750.34">5468 5997 0,'-18'-17'16,"18"34"15,18-17-16,17 0 1,54 0 0,-19-17-1,-17-19 1,-18 19 0,-17-1-1,-18 36 1,0-1-1,0 19 1,0 16 0,0 1-1,0-17 1,-18-19 0</inkml:trace>
  <inkml:trace contextRef="#ctx0" brushRef="#br0" timeOffset="124906.46">5750 5803 0,'0'-53'16,"0"36"-1,0-1 16,18 18-15,0 0 0</inkml:trace>
  <inkml:trace contextRef="#ctx0" brushRef="#br0" timeOffset="125306.74">6068 5768 0,'-53'35'16,"18"0"0,-18 18-1,35 18 1,18-36 0,0-17-16,18 17 15,35-17 1,35-1-1,0-52 1,-53 0 0,1-18-1,-36-18 1,-36 18 0,-17 36-1,-17-1 16,-36 53 1,124-17-1</inkml:trace>
  <inkml:trace contextRef="#ctx0" brushRef="#br0" timeOffset="125723.04">6262 5803 0,'0'0'0,"35"0"15,18-17 1,-18 34 0,-17 18-1,-18 1 1,18-19-16,-18 36 16,0 0-1,0-18 16,-18-35-15,18-70 15,18 52-15,52-88 0,1 18-1,-18 35 1,-36 36-1,1 52 1,-1 36 0,19 17-1,-36-18 1,0 18 0,-18-70-1</inkml:trace>
  <inkml:trace contextRef="#ctx0" brushRef="#br0" timeOffset="127453.27">2805 6615 0,'-18'0'15,"0"0"-15,1-18 16,-1 18-1,36 0 32,-1 18-31,19-18 0,34 0-1,159 0 16,-123-18-15,53 18 0,-53 0-1,70-18 1,-17 18 0,17 0-1,-52 0 1,-71 0-16,88 18 15,106-18 17,-124 0-17,54-18 1,17 1 0,-36-1-1,-52 18 1,282-53 31,-335 35-47,35 18 15,54-17 1,-19 17 0,1-18-1,-54 18 1,54-17-1,17 17 17,-18-18-17,-35 18 1,36 0 0,-36 0-1,-17 0 1,-54-18-1,1 18 32</inkml:trace>
  <inkml:trace contextRef="#ctx0" brushRef="#br0" timeOffset="128135.75">7567 5821 0,'-18'0'15,"18"-18"1,0 36 47,0-1-48,0 1 1,0 0-16,18-18 62,0 0-46,-18-18 0,0 0-1,0 1 1,0-1-1</inkml:trace>
  <inkml:trace contextRef="#ctx0" brushRef="#br0" timeOffset="128554.05">7620 6297 0,'0'18'15,"0"-1"1,0 1 0,-18-18-16,1 18 15,34-18 48,-17-18-48,0 0 1,0 1 0,0-1-1</inkml:trace>
  <inkml:trace contextRef="#ctx0" brushRef="#br0" timeOffset="143753.84">9948 5186 0,'0'-18'0,"-17"18"15,-1-17 1,18-1 15,0 36 1,0-1-17,-35 54 1,17 52-1,18 1 1,0-18 0,0-71-16,0 176 31,0-175-15,0-19-1,0-34 1,0-1-1</inkml:trace>
  <inkml:trace contextRef="#ctx0" brushRef="#br0" timeOffset="144020.04">9684 5697 0,'-18'-17'16,"-17"-19"0,35 19-1,17 34 16,1-17-15,35 53 0,35 18-1,36 52 32,-107-123-47,1 18 16,17-36-1,1 1 1</inkml:trace>
  <inkml:trace contextRef="#ctx0" brushRef="#br0" timeOffset="144253.21">10178 5680 0,'0'-18'16,"0"-35"-1,-36 53 16,19 53-15,-36 35 0,0-35-1,0 35 1,35 18 31,18-88-47</inkml:trace>
  <inkml:trace contextRef="#ctx0" brushRef="#br0" timeOffset="145235.91">10389 5009 0,'0'-17'16,"0"-1"31,0 36-32,0-1 1,18 19 0,0 34-1,-1 18 1,-17-35-1,18-17-15,-1-1 16,-17 0 0,18-17-1,-18-36 17,0-35-17,0 36-15</inkml:trace>
  <inkml:trace contextRef="#ctx0" brushRef="#br0" timeOffset="145563.14">10460 5168 0,'-71'-141'47,"142"282"-47,-142-300 0,36 124 32,35-18-17,0 18 1,0 17-1,53 1 1,17 17 0,-17 0-1,-17 17 1,-36 1-16,17 17 16,-17 1-1,0 16 1,-53-16-1,36-19 1,-36 1 15</inkml:trace>
  <inkml:trace contextRef="#ctx0" brushRef="#br0" timeOffset="149782.14">9102 6103 0,'-18'0'32,"36"0"77,-1 0-109,36 0 0,18 0 16,-36 0-16,71-18 15,70 18 16,36 0-15,17 0 0,-70 0-1,88 0 1,-18 0 0,1-17-1,-72 17 1,54-18-1,-36 18 1,89-18 31,-230 18-47,-17 0 16,-18 36 15,0 52 0,0-17-15,0-19-16,0 72 15,17 52 1,1 18 0,0-70-1,-18-71-15,17 35 16,1 18-1,-18-36 1,0-34 0</inkml:trace>
  <inkml:trace contextRef="#ctx0" brushRef="#br0" timeOffset="151575.41">9402 6103 0,'-18'0'15,"-17"18"1,-36-1-1,-35 1 1,-17 0 0,17-1-1,-53 1 1,18 0 0,-71-18 30,177 0-30,0 0 0,35 17-1,0 1 1,0-1 0,0 72-1,0 16 1,17 37-1,1-37 1,0 54 0,-1-35-1,19-1 1,-36-52 0,17-36-16,1 18 15,35 17 32,-36-70-31,36 0-1,53 0 1,71-17 0,34-1-1,-34 0 1,-107 18-16,107-17 15,87-1 1,-17-17 0,-18 17-1,-105 1 1,52-1 0,-35 0-1,-17 1 1,35 17 31,-142 0-32,36 0 1,-18 0 0,18 0 15,0 17-16,-17-17 1,-19 0-16,19 0 16,34 0-1,1 18 1,-18-18 0,-1 0-1,-34 0-15,35 0 16,0 0 15,17 0 0,-52 0-15,17 18 0,-17-18-1,0 0 48,-36 0-32,0-18-15</inkml:trace>
  <inkml:trace contextRef="#ctx0" brushRef="#br0" timeOffset="152628.16">8802 6773 0,'-18'18'46,"18"0"-30,-17 70 0,17-35-1,0-18-15,-18 18 16,0 0 0,18-36-1,0-34 1,0-54-1,18 1 17,-18-54-17,18 18 1,-18 53 0,17 18-1,1 88 16,-1 0-15,1 0 0,0-18-16,-1 18 15,1 35 1,0-17 0,-18-36-1,0-17 1</inkml:trace>
  <inkml:trace contextRef="#ctx0" brushRef="#br0" timeOffset="153840.03">8749 6985 0,'-18'0'15,"1"0"-15,34 18 47,19-18-47,16 0 16,37-18-1,-1 0 1,-35 1 0,17-1-1,-34-17 1,-36 0-1,17 17 1,-34 18 0,-36 0 15,0 35-15,17-17-1,36 17 1,53 0 31,-35-35-47,0 0 15,-1-17-15,19-1 16,-1-35 0,-35-17-1,0 17 1,0 35-16,-18-35 15,1 0 1,-1 18 15,0 35-15,18 18 0,0 34-1,0 19 1,36 0-1,69 34 32,-87-105-47,17 18 16,18-53 0,-35 17-1,17-35 1,-35 18-1,0 17 1,-17 36 15,-36 17 1,35 18-17,18-35 1,0-1-16,0 1 15,35 0 1,71-71 31,-106 35-47,0 1 0,18-19 16,-18-52-1,-36 0 1,19 35-1,-1 35-15,1 1 16,17-1 0,-18 18 15,18 35-15,0 36-1,35-1 1,-17 19-1,35-19 1,0 1 0,-18-36-1,-17-35 1</inkml:trace>
  <inkml:trace contextRef="#ctx0" brushRef="#br0" timeOffset="156307.78">9684 6756 0,'0'-36'0,"0"-17"16,0 36 15,0 34-15,0 1 0,0 35-1,17 18 1,19-18-1,-19-18 1,-17-18 0,18 1-1,-18-53 1,-53-124 31,35 88-47,1-17 15,17 35 1,0 36 0,0 34 15,35 1-15,-17 35-1,-18-18 1,0 18-1,0-18 1,-18 1 0,0-36-1,18-18 1,0 0 0,71 54 30,-53-19-46,34 1 16,19 17 0,0-17-1,-18-18 17,-36-18-17,36-35 1,-53-17-1,0 17 1,0 18 0,0 17-1,-35 36 1,0 17 0,35 35-1,52 1 32,-52-53-47,36-36 16,-36 0-1,0-17 1,0-36 15,-36 1-15,19 17-1,17 35 1,0 1 0,35 17-1,0 35 1,1-17 0,-36-1-16,17 19 15,-17 16 1,36 19 31,-19-71-32,1 0-15,17-18 32,0-17-17,-17 0 1,-18 17-16,0-35 15,18 0 1,-18 36 0,0 34 31,0 1-47,0 17 15,17 18 1,1-18-1,17 1 32,-35-54-31,18 0 0,-18-17-1,0-18 1,17 0-1,1 71 17,0 0-17,17 35 1,0-1 0,-35-16-1,0-19 1,0 1-1,0-36 1,0-105 31,0 105-31,0 1-16,0-1 15,36 18 1,17 35 15,-18 1-15,35 16-1,-34-34 1,34-18 0,-17-18-1,-35-17 1,-18 0-1,0 17-15,0 1 16,-36-19 0,-105 89 31,141-35-32,0 17 1,0 0-1,0 1 1,36-19 0,-1-17-1,0-17 1,0-19 0,-17-34-1,-18-36 1,0 36-1,-18-36 1,1 35 0,-1 54-1,18 158 32,0-106-31,53 71-1,35 0 1,-52-54 0,34 1-1,-35-35 1,-17-36 0,0 1-1,-18-71 1,0-18-1,0 18 1,0 35 0,0 70 15,0 177 16,0-158-32,0-1-15,35 18 16,-17 17 0,-1-52-1</inkml:trace>
  <inkml:trace contextRef="#ctx0" brushRef="#br0" timeOffset="157357.53">11307 6544 0,'0'-18'0,"0"1"16,-36 34 15,1 19-15,17-1 0,18 18 30,36-53 17,-19 0-47,1 0-16,0 17 15,-1-17 1,1 18-1,-1 0 1,-17-1 0,18-17-1,-18-17 17,0-1-17,0 0 1,18-52 15,-1 35-15,-17 17-1,0 36 17,0-1-17,0 1 1,0 0-16,0-1 15,18-17 32,0 0-31,-18-17-16,17-1 16,1 0 15,-18 1-31,0-1 15,0-17 17,0 52-1,0 19-15,0-1-1,0-17 1,18-18-16,-1 17 15,18-17 1,-17 0 0,17-35-1,-35 0 1,0 17 0,-17 71 15,-19-18 0,36 0-31,71 212 47,-53-211-47,17 52 16,-35-35-1,-35-36 1</inkml:trace>
  <inkml:trace contextRef="#ctx0" brushRef="#br0" timeOffset="158672.46">11871 6421 0,'18'0'16,"17"17"-16,35-17 31,-17 0-31,53-17 16,106-1-1,35 18 1,-36-18 0,-105 1-1,18 17 16,-142 0 1,-17 0-17</inkml:trace>
  <inkml:trace contextRef="#ctx0" brushRef="#br0" timeOffset="159255.97">12347 6191 0,'-17'0'31,"17"18"-15,-18-18-1,0 35 1,-35-17 15,18 17-15,-35-17-1,-1 17 1,18-17 0,18-1-1,0 1 1,35 0 31,17-1-32,1 1-15,17 17 16,36 0 0,-1 18-1,-17 18 1,-35-54-1</inkml:trace>
  <inkml:trace contextRef="#ctx0" brushRef="#br0" timeOffset="159888.41">13529 6103 0,'-18'0'0,"1"-18"47,17 54-31,0-19-1,0 54 1,0 17 15,17 18-15,-17-53 0,0-18-16,0 18 15,18 0 1,-18-18-1,18-35 1</inkml:trace>
  <inkml:trace contextRef="#ctx0" brushRef="#br0" timeOffset="160337.74">13776 6262 0,'18'-18'0,"-18"36"47,0-1-32,-18 1 1,0 0-16,1-1 16,-54 19-1,18-19 1,18 1-1,17-18 1,36 0 31,-18 18-31,159 87 30,-124-105-30,18 53-16,-18-35 31,-17 0-15,17-18 0,-17 0-16</inkml:trace>
  <inkml:trace contextRef="#ctx0" brushRef="#br0" timeOffset="160669.97">14093 6438 0,'18'0'15,"-18"18"1,-18-1 0,1 19-1,34 70 32,-17-89-31,53 1-1,0-18 1,-17-18 0,-19 18-16,1-35 15,-18 0 1,-18-18-1,-35 17 1,36 19 0,-36 17-16</inkml:trace>
  <inkml:trace contextRef="#ctx0" brushRef="#br0" timeOffset="163284.81">9648 7373 0,'0'-18'16,"0"36"77,0 0-77,0 17 0,0 36-1,0-19 1,0 54 0,0 0-1,0 0 1,0-36-1,0 19 1,0-1 0,18-35-1,-18-36 17,0 1-32,0 0 31,0-36 16,-18 0-32,1 1 1,-18-18 0,17-1-1,-17-17 1,-1 18-1,1 0 1,35 17 0,0 36 31,35-1-32,1 19 1,-19-19-16,71 72 15,-70-72 1,141 18 31,-124-52-47,-17-1 16,-18-52-1,0 34 1,0 1-1,-18 0 1</inkml:trace>
  <inkml:trace contextRef="#ctx0" brushRef="#br0" timeOffset="165132.14">8343 8273 0,'194'0'31,"-123"0"-15,35 0 0,-1-18-1,-34 18 1,35 0 0,17 0 15,-35 0-16,18 0 1,35-18 0,-17 18-1,-36 0 1,-35 0-16,35 0 16,89 0-1,87-17 32,-211 17-47,88 0 16,0 0-1,-17 0 1,-36 0 15,-53 0-31,53 0 16,36 0-1,-1 17 1,1-17 0,-54 0-1,54 0 1,-1 0 0,-34 0-1,-37 0 1,178 0 31,-195 0-47,-17 0 15,35 0-15,-36 0 16,19 0 0,-19 0 15,1 0-16,-18 18 79,0 0-78,0-1-1,0 1-15,0 88 47,0-53-47,0 35 32,0-53-32,0 36 0,0 17 31,0-35-16,17-18-15</inkml:trace>
  <inkml:trace contextRef="#ctx0" brushRef="#br0" timeOffset="167211.62">8396 8290 0,'0'18'62,"0"0"-46,0-1-16,0 18 15,0 54 1,35 158 31,-17-177-32,17 54 1,-17-71 0,0 17-1,-1-35 1,1-35 0,-18 18-16,17-18 31,36 0-16,18-18 1,-18 18 0,88 0-1,-106 0-15,71 0 16,53-17 0,299-19 30,-299 19-14,-35-1-17,-71 18-15,17-17 16,18 17 0,-52 0-16,34 0 15,54-18 1,-19 18-1,19 0 1,-36 0 0,18-18-1,-18 18 1,36 0 0,-36 0-1,-53 0-15,212-17 47,-229 17-31,70 0-1,-35 0 1,35 0 0,-35 0-1,0 0 1,-36 0-1,19 0 1,-1 0 0,18 0-1,0 0 1,-35 0-16,17 0 16,18-18-1,0 18 1,35-18 31,-71 18-16,1 0 16,0 0 78</inkml:trace>
  <inkml:trace contextRef="#ctx0" brushRef="#br0" timeOffset="170413.9">8767 8608 0,'0'17'78,"0"1"-62,-18 0-1,18-1 1,-18 36-1,18-17 1,-17-19 0,-1 18-1,18-52 32,0-36-16,0 0-31,0-18 16,35 18 0,-35 18-1,36 18 17,-19 17-17,1 17 1,17 1-1,-35-1-15,35 1 16,1 17 0,-1 1-1,0-36 1,0 0 0,-17-18-1,-18-70 32,0 53-47,0 17 31</inkml:trace>
  <inkml:trace contextRef="#ctx0" brushRef="#br0" timeOffset="170649.07">9278 8572 0,'0'18'0,"0"0"16,-18 17 0,-17 18-1,35-18 1,0-17 15</inkml:trace>
  <inkml:trace contextRef="#ctx0" brushRef="#br0" timeOffset="170777.16">9260 8484 0,'-17'-17'0,"-1"17"16,18-18 0</inkml:trace>
  <inkml:trace contextRef="#ctx0" brushRef="#br0" timeOffset="171276.51">9507 8326 0,'0'70'31,"-35"1"1,35-1-17,0-17 1,0-35-1,0-1-15,0 1 16,18-36 15,17-17-15,0 17 0,-17 1-16,17-1 15,0 18 1,18 18-1,-35 17 1,-36 36 31,-17-54-31,-18 19-1,0-36 1,36-36 15,17 1-31</inkml:trace>
  <inkml:trace contextRef="#ctx0" brushRef="#br0" timeOffset="171719.83">10354 8431 0,'18'-17'16,"-71"34"31,17-17-32,-16 36 1,34-19-1,18 1-15,0 0 16,53-1 0,-36-17-16,36 18 15,36-1 1,-72 1 0,-17 17-1,-35-17 1,-36 17-1,1-17 1,52-36 0,18 1-1</inkml:trace>
  <inkml:trace contextRef="#ctx0" brushRef="#br0" timeOffset="172575.44">10566 8520 0,'17'-18'16,"-17"36"0,0-1-1,0 1 1,-17-1 0,17 36-1,0-35 1,0 17-1,35-35 1,18 0 0,0-17-1,-18-19 1,0-17 31,-35 71-16,0 0-15,0-1-1,0 1 1,0 17 0,36-17-1,-1 0 1,-17-18-16,17-18 15,18 0 1,0-35 0,0 18-1,-18 0 1,-18 0 15,1-1 0,-36 54 1,-17 17-17,18 0 1,17 18 0,0-35-1,52 17 1,1-35-1,36 18 1,-54-36 0,-17 1-16,-1 17 15,-17-18 1,0 0 15,-53 36-15,-35 17 15,88-17-15,0 0-1,18-18 1,-1 0 0</inkml:trace>
  <inkml:trace contextRef="#ctx0" brushRef="#br0" timeOffset="174422.75">9613 9313 0,'-17'0'15,"-1"-17"1,18 34 78,0 1-63,0 0-15,0-1-1,0-34 17,0-1-17,0 0 1,0 1-1,0-19 1,0 19 0,-18-1-1,18 0 1,-17 18 15,17 18 16,0 0-31,0-1-16,0 36 15,0 0 1,0-35-16,17 52 16,1 54-1,0-18 16,-18 0-15,17-54 0,-17-16-1,0-19 1,-17-34 0,-89-89 15,70 71-16,-16-18 1,34 17 0,0 19-1,18 34 17,36 36-17,-1-17 16,-18-1-31,36 0 16,18 18 0,-1-18-1,-34-35 1,-1 0 0,-17-35-1,-1-53 32,-17 70-47,0 1 0,0-1 16,0 0-1</inkml:trace>
  <inkml:trace contextRef="#ctx0" brushRef="#br0" timeOffset="179135.1">9119 10107 0,'-17'0'16,"-1"0"-1,-35 18 1,0-1 0,18 1-1,35 0 1,18-1-1,52 1 1,1 0 0,-18-18-1,-18 17 1,-18 1 0,-17-1-1,-141 89 16,106-88-15,35-36 15,18-17-15,17 17 0,-17 1-16,52-19 15,36-34 1,-18 35-1,-35-18 1,-18 35 0,-35-17 15,-35 52 0,18 19-15,-1 87 31,36-105-47,17 35 15,0-36 1,18-17 0,-18 0-1,-17-17 1,-18-19-1,18 19 1,-18-1 0,0 36 15,0-1-15,0 1-1,17 0 1,18-1-1,36 1 1,88-53 31,-142 35-47,36-36 16,-53 1-1,18 18 1,-18-1-1,0 36 1,0-1 0,0 18-1,0 1 17,0 17-17,18-36 1,-1 1-1,1-18-15</inkml:trace>
  <inkml:trace contextRef="#ctx0" brushRef="#br0" timeOffset="179284.2">10001 10089 0,'-17'-17'16,"-1"-1"-1</inkml:trace>
  <inkml:trace contextRef="#ctx0" brushRef="#br0" timeOffset="179730.52">10266 10001 0,'0'18'16,"0"0"-16,0-1 16,0 36-1,0 123 17,17-123-17,1 18 1,0-53-1,-18-36 17,0 0-32,-36-52 15,36-1 1,-17-52 15,17 17-15,17 35-1,1 54 1,35 17 0,0 0-1,-18 35 1,-17-17-16</inkml:trace>
  <inkml:trace contextRef="#ctx0" brushRef="#br0" timeOffset="179900.64">10231 10195 0,'-36'18'31,"19"17"-31,34-35 31,19 18-15,52-36-1,0 1 1,-70 17-16</inkml:trace>
  <inkml:trace contextRef="#ctx0" brushRef="#br0" timeOffset="180534.09">10530 9984 0,'0'-18'0,"0"0"31,0 36-16,0 0 1,0 17 0,18 35-1,0 54 1,-1-18 0,1-36-1,0 18 1,52-35 31,-52-70-47,-1 17 0</inkml:trace>
  <inkml:trace contextRef="#ctx0" brushRef="#br0" timeOffset="180716.22">10583 10266 0,'-35'17'16,"17"-17"-1,54 0 1,17 0 0,0-17-16</inkml:trace>
  <inkml:trace contextRef="#ctx0" brushRef="#br0" timeOffset="181860.04">11148 10195 0,'0'18'15,"0"0"16,17-1-31,1 1 16,17 17 0,1 18-1,-19 0 1,1-18 0,-18-52 30,0-1-46,0-53 16,88-70 31,-53 106-47,54 17 31,-37 1-15,-34 17-1,-18 17 1,0 1 0,-18 35-1,1-18 1,17-17-16,0-1 16,0 19-1,53-19 1,-36-34-1,-17-1 1,18-17 0,-18-124 31,0 141-32,0 1 1,35-1-1,1 18 1,-1 18 0,0 17-1,0 18 1,-35 0 0,0 17-1,0-52 1,18 17-1,17-35 1,-17-17 0,17-19-1,36-87 32,-71 105-31,0 36 15,17 17-15,19 18-1,17-18 1,-18 1 0,18-19-1,0-17 1,-18-35-1,-17 17 1,-18-17-16,17-35 16,-17 17-1,-35-18 1,17 54 0</inkml:trace>
  <inkml:trace contextRef="#ctx0" brushRef="#br0" timeOffset="183497.2">8484 10001 0,'18'0'0,"0"0"31,123 0 1,-71-17-17,-17 17-15,53 0 16,-18-18 0,36 18-1,-19-18 1,37 1-1,16-1 1,-34 18 0,-18-18-1,-36 18 1,36 0 0,0-17-1,0 17 16,-18-18-15,247 0 15,-229 1-15,35 17 0,-53-18-1,53 18 1,0-17-1,18 17 1,-71 0 0,53-18-1,1 18 1,-19-18 0,-35 18-1,18 0 16,0-17-15,0 17 0,88 0 15,-159 0-15,0-18-1,-17 18 1,35 0-1,0-18 1,-18 18 0,-17 0-1,-1 0 1,-17 18 0,0 0-1,36 35 1,-36 35-1,35 18 17,-35-18-17,0 229 17,0-281-17,0 16 1,0-16-16,-18-19 0</inkml:trace>
  <inkml:trace contextRef="#ctx0" brushRef="#br0" timeOffset="185589.69">8608 10037 0,'-18'0'0,"0"0"15,1-18 17,-1 18-1,1 0 0,-1 0 0,0 0-15,18 18 0,-35-1-1,35 18 1,18 124 15,-1-88-15,54 70-1,-1-35 1,-17 0 0,-53-54-1,18-34-15,17 17 16,-17-17-1,0-18 17,17 0-17,0 0 1,71-18 0,17 1-1,54-1 1,-1 0-1,265 1 32,-370-1-47,105 18 16,0 0 15,-70 0-31,53 0 16,-71-17-1,53 17 17,0 0-17,-35-18 1,-18 18 0,-17 0-1,53-18 1,-1 18-1,-17-17 1,123-1 31,-194 0-47,54 18 16,-1 0-1,-35-17 1,0 17-1,17 0 1,1 0 15,-18-18-15,0 18 0,-1-18-1,1 18 1,0 0-1,-17-17 1,-1 17 0,35 0 31,-52 0 15,0 0-62,-1 0 16,1 0-1,0 0 17,-1 0 46,-17-18-16</inkml:trace>
  <inkml:trace contextRef="#ctx0" brushRef="#br0" timeOffset="186921.64">9666 10742 0,'-18'0'47,"1"18"-31,-1-1 0,1-17-16,-1 36 15,0-19-15,-52 89 47,52-88-31,18-1-1,0-34 17,35-36-17,18-18 1,-35 36-1,0 17-15,-1-17 16,36 17 0,-18 18-1,18 18 1,-17 17 0,-19-17-1,1 17 1,-1-17 31,-69-18-32,16-35 17,19 17-17,-19 0 1,19 1-1,17 34 1,0 1 0,0 17-1,0 36 1,35 35 0,-35-36-1,18-35-15,-1 36 16,-17 17-1,18 18 32</inkml:trace>
  <inkml:trace contextRef="#ctx0" brushRef="#br0" timeOffset="190384.1">9596 10583 0,'0'-17'31,"-18"-1"-15,18 0-1,0 36 32,0 0-31,0 52-1,0 54 1,35 228 15,0-246-15,1 35 0,-1-52-1,-17-54 1,-18 0-1,0-52 17,0-1-32,0 0 0,-18-35 15,-35-52 1,0-37 0,0 1 15,18 71-16,0-36 1,35 35 0,-18-34 31,18 122-32,0 36 1,18 18-1,-1 52 1,19 18 0,17-17-1,-36-54 1,-17-52-16,18 35 31,-1-18-15,1-70 15,-18 0-15,-35-71-1,-36-159 32,71 247-47,0-17 16,0 18-1,0 34 1,0 18 0,0 1-1,18 52 1,0 18 0,17-18 15,-35-53-16,17 1 1,-17-19 0,0-34-1,-17 17 1,-71-36 31,70 19-47,-17 17 15,-1-18 1,19 18 0,-18-18-1,17 18 17,18-17-17,0 34 48,0 1-63,0 0 15,18 17 1,52 35 0,89 72 30,-124-125-46,0 1 16,1-18 0,-19-18-1,19-17 1,-1-18 0,0-18 15,0 1-16,-17-1 1,0 54 0,-18-1-16,0 0 15,0 1 1,17 17 0</inkml:trace>
  <inkml:trace contextRef="#ctx0" brushRef="#br0" timeOffset="192853.84">9190 11624 0,'-18'0'78,"1"0"-47,-1 0 63,0 0 343,1 0-390,-1 0-31,0 0 0,18-18-1,-35 18 1,0 0-1,17 0 1,18-17 0,-17 17-1,-1 0-15,36 17 157,-1-17-142,1 0-15,-1 0 16,19-17-1,34 17 1,-17-18 0,71 0-1,17 1 1,35-1 0,265-35 30,-282 36-30,70-19 0,-17 19-1,-53-1 1,17 0 0,-17 1-1,-36-18 1,-52 17-1,-1 0 1,19 1 0,-1-1-1,-18 0 1,-34 18 0,-1-17-1,71-1 32,-89 18-47,19 0 16,-1-18-1,18 18 1,-18 0 0,0-17-1,-17 17-15,17 0 16,1 0-1,-1 0 1,0 0 0,-17 0-1,35 0 1,0 0 0,-1 0-1,-16 0 1,70 17 31,-89-17-32,1 0 1,0 0 0,34 0 15,1-17-16,-35 17 1,0 0-16,-18 17 63,0 1-63,0 17 15,0 54 1,0 34-1,0 177 32,0-265-31,0-17-16,0 52 16,-18-17-1,18-35-15</inkml:trace>
  <inkml:trace contextRef="#ctx0" brushRef="#br0" timeOffset="194663.14">9013 11483 0,'0'18'0,"-17"-18"15,-1 17 1,-17-17-16,0 18 31,-54-18-15,-140 17 15,141-17-15,-18 18-1,18 0 1,53-1 0,35 19-1,70 17 1,18 35 0,36 18-1,-54-18 1,19 18-1,-36 17 1,-18-35 15,-18-35-15,-17-35-16,18 17 16,123 0 30,-106-35-46,54-17 16,87-19 0,18 1-1,18 0 1,-18 17 0,-53 1-1,71-1 1,-18 0-1,-18 18 1,-70 0 15,35 0-15,0-17 0,0 17-1,159-36 32,-265 19-47,71-1 16,-18 1-1,-17 17 1,-1-18 0,19 0-1,-19 1 1,-35 17-1,18-18 1,18 0 15,-18 1-15,-18 17 0,0 0-1,1 0 1,105 0 31,-88 0-47,-18 0 15,-17 0-15,-1 0 16,19 0 0,16 0-1,-34-18 1,0 18-16,17 0 15,-17 0 1,-1 0 0,1 0 15,0 0-15,-18-18 62</inkml:trace>
  <inkml:trace contextRef="#ctx0" brushRef="#br0" timeOffset="195901.02">9613 11783 0,'0'17'16,"0"1"-1,0 17 1,0 18 0,18-35-16,-1 88 31,-17-89-15,18 1-1,-18-36 1,18-35-1,-18-17 1,17-1 0,-17 36-1,18 17 17,17 18-17,1 36 1,-19-1-1,1-17-15,17-1 16,0 19 0,-17-36-1,53-53 32,-71 35-47,0-17 16,0-1-1,0 19 1,0 52 15,0 0 1,17 1-17,1-19-15,17 19 16,18 16-1,18-34 1,-1 0 0,-35-36-1,1-17 1,-36-71 31,0 88-47,-18 18 15,0 18 17,18 17-17,0-17 17,0 17-17,36 0 1,-1-35-1,-17 0 1,-18-17-16</inkml:trace>
  <inkml:trace contextRef="#ctx0" brushRef="#br0" timeOffset="196106.16">10319 11677 0,'-18'0'16,"36"0"46,-1 0-46</inkml:trace>
  <inkml:trace contextRef="#ctx0" brushRef="#br0" timeOffset="196567.49">10442 11677 0,'18'0'0,"-18"18"16,17 17 0,1 0-1,0 89 32,-18-107-47,0 1 0,0 0 16,0-36 15,0 0 0,35-35-15,0 0-1,1 0 1,-1 36 0,-17-18-1,-18 52 17,0 1-17,-18 17 1,18 89 31,18-107-47,34 19 15,72-19 1</inkml:trace>
  <inkml:trace contextRef="#ctx0" brushRef="#br0" timeOffset="197383.07">11271 11677 0,'0'-18'16,"-17"18"0,-19 0-1,19 18 1,-1 35-1,36 35 32,17-53-47,18-17 16,17-18 15,-34-18-15,-1 1-1,-35-36 1,0 17 0,0 19-1,-35 17 1,17 0 0,18 17-1,0 19 1,18-19-1,35 1 1,35-18 31,-88-18-31,0 1-16,-53-36 31,18-18-16,17 1 1,18 17 0,0 0-1,71 35 1,-1-17 0,-35 35-1,1 0-15,-1 18 16,0 17-1,-17 35 1,-18 1 0,0 105 31,0-158-32,53 35 1,0-35-1,17-18-15</inkml:trace>
  <inkml:trace contextRef="#ctx0" brushRef="#br0" timeOffset="199763.76">9684 12453 0,'0'18'31,"0"-36"1047,0 0-1047,0 1-15,0-1 0,0 0-1,0 1 1,0-1-1,0 36 48,0-1-47,0 1-16,0 35 15,17 35 16,1 36-15,17-18 0,-17-54-1,-18 19 1,18-18 0,-18-35 30,-18-18-46,-17-18 16</inkml:trace>
  <inkml:trace contextRef="#ctx0" brushRef="#br0" timeOffset="200130.02">9490 12859 0,'-18'-18'16,"0"18"-16,18-18 31,18 36-15,0-18-1,17 53 1,0 0 0,36 17-1,52 36 32,-105-106-47,0-17 16,-1-19-1,18-34 1,-35-18 0,0 17-1,0 36 1</inkml:trace>
  <inkml:trace contextRef="#ctx0" brushRef="#br0" timeOffset="201068.69">8855 13123 0,'-18'0'16,"18"18"0,35-18-1,54 0 1,87-18-1,36-17 17,-54 17-17,89 1 1,18-19 0,35 36-1,-106-17 1,-106 17-16,106 0 15,370-35 17,-422 17-17,52 0 1,-71 1 0,53-1-1,1 0 1,-89 18-1,71-17 17,0 17-17,-54-18 1,-16 18 0,-54-18-1,18 18 1,-18 0-1,0-17 1,-17 17 15,-18-18 1,18 18-17,-18 18 63,0-1-78,0 19 16,-36-1 0,1 71-1,0 0 1,17-36-1,0-34-15,18 16 16,-35 19 0,35-36-1</inkml:trace>
  <inkml:trace contextRef="#ctx0" brushRef="#br0" timeOffset="202737.87">8696 13141 0,'0'-18'15,"-18"18"17,18 18-1,0 0-16,0 17-15,18-17 16,17 87 0,-17-34-16,0 88 31,-18-18-15,0-35-1,0-1 1,0-52-1,17-35 1,18 0 0,18-36-1,53 0 1,71-17 0,17-18-1,247-35 32,-283 70-31,54-17-1,-89 17 1,54-17 0,-1 17-1,-17 1 1,-53 17-1,35 0 1,-18-18 0,19 18-1,-54-17 1,-35 17-16,52 0 16,37-18-1,16 0 1,195-17 31,-265 35-32,-35-18 1,35 1 0,-35-1-1,-17 18-15,-19 0 16,19-18-1,16 18 1,19-17 0,-36 17-1,1-18 1,16 18 0,1 0-1,-17-17 1,17 17-1,17-18 32,-52 18-31,-36 0 31</inkml:trace>
  <inkml:trace contextRef="#ctx0" brushRef="#br0" timeOffset="203809.64">9349 13494 0,'-18'17'16,"0"19"15,18-19-15,-17 36-1,17-18 1,0 18 0,-18-35-1,18-36 17,0 1-32,0-19 15,18-34 1,17-36-1,0 36 1,1 52 0,-1 0-1,0 36 17,71 141-1,-106-142-16,35 54 1,-35-36 0,18-17-1</inkml:trace>
  <inkml:trace contextRef="#ctx0" brushRef="#br0" timeOffset="204941.44">9419 13617 0,'18'0'47,"17"0"-47,53 0 32,0-17-17,177-72 32,-265 72-47,18-19 16,-18 19-1,-36 17 1,-34 0 0,35 17-1,-1 19 1,19-1-1,34 0 1,19-17 0,-19-18-16,36 18 15,0-36 17,-18-17-17,-17-18 1,-53-88 31,35 123-47,-18 0 0,18-17 15,0 53 32,0-1-47,0 1 16,53 53-1,-18-19 1,1-16 0,-1 17-1,18-36 17,-18-34-17,0-1 1,-17 0-16,17-17 15,36-88 32,-71 105-47,0 0 16,-18 18 0,-35 0-1,18 36 1,17-1-1,1-17-15,17 17 16,0 0 0,17-17-1,36-18 17,-18 0-17,1-53 1,-19 0-1,1-18 1,-18-52 31,0 105-47,-18 18 16,18 18-1,0 0 1,0 34-1,0 1 1,18 36 0,17-54-1,18 53 1</inkml:trace>
  <inkml:trace contextRef="#ctx0" brushRef="#br0" timeOffset="206668.67">10724 13282 0,'36'-18'15,"-19"18"-15,1 0 16,17 18-1,1 0 1,-1 35 0,0-18-1,-35 0 1,0-17 15,0-36-15,0 1-1,0-19 1,0-17 0,0 36-1,106-54 32,-88 71-47,-1 0 0,36 0 16,-35-17-16,17 17 15,0-18 1,-17 0 0,-36 18 62,18 18-63,-17-18 157,17-18-47,0 36 16,0 0-125,-18-18-16,0 52 31,1 1-16,17-17 1,35-1 0,0-35-1,1 0 1,17-35 0,-53-1-1,0-69 16,-36 69-15,1 1 0,35 17-1,0 1 17,18 17-32,17 0 31,35-18-16,-34 18 1,17 0 0,-36 18-1,-17-1 1,0 1-16,0 17 16,0 1-1,0 16 1,36 1 31,-19-53-47,18 0 15,1-35 1,-19 17 0,1-34 15,-18-1-16,0 17 1,0 19 0,0 34-1,-18 1 1,18 35 0,0 0-1,0-36 1,0 1-16,0 0 15,36 17 1</inkml:trace>
  <inkml:trace contextRef="#ctx0" brushRef="#br0" timeOffset="207056.95">11695 13159 0,'0'17'31,"17"1"-15,1 0-1,-1-1 1,1 36 0,-18-35-1,0-1 1,0 1-1,-35-36 1,35-70 31,17 53-47,1 0 16,17 17-1,-17 18 16,17 18-15,1-1 0,-19 1-1,1-18-15</inkml:trace>
  <inkml:trace contextRef="#ctx0" brushRef="#br0" timeOffset="207573.31">12083 13159 0,'0'-18'16,"-18"18"-1,-17 0 17,17 18-32,18-1 31,-18 1-31,-17 0 15,18 17 1,17-18 0,0 1-1,35-18 1,0 0 0,18-35-1,-53-18 1,18 18-1,-1-54 1,-17 1 0,0 18-1,0 87 32,0 1-31,0 52-16,0 1 31,0 0-15,0-1-1,53-17 1,-35-35-16</inkml:trace>
  <inkml:trace contextRef="#ctx0" brushRef="#br0" timeOffset="207822.49">12347 13000 0,'0'0'0,"0"-18"16,0 53 31,0 1-47,0 34 31,0 1-15,0-1-1,0-52 1,0 0-16,18-18 16</inkml:trace>
  <inkml:trace contextRef="#ctx0" brushRef="#br0" timeOffset="208533">12453 13088 0,'0'-18'16,"0"36"-16,-18-18 16,-35 71 30,36-71-30,17 17 0,0 1-1,17-18 1,19 18 0,-19-18-1,36 17 1,-17 1-1,-19-18 1,-17-18 0,0 1-1,0-36 1,0 0 0,0 17-1,-17 36 32,17 18-31,0 0-1,0 17 1,17-17 0,19-1-1,-1-17 1,0-17-1,-17-1-15,-1 0 16,1 1 0,-18-1-1,0 36 1,-18-1 0,1 54-1,17-1 1,-36 89 31</inkml:trace>
  <inkml:trace contextRef="#ctx0" brushRef="#br0" timeOffset="209387.61">13053 13070 0,'-18'18'16,"-17"-18"-16,0 0 47,17 0-47,36 0 78,-1 0-78,1 18 0,17-18 16,106 0-1,71 0 1,35-18 0,-71 0-1,124 18 1,-18-17-1,-52-1 17,-107 18-17,1-18 32,-142 18-31,-17 0-1,-1 0-15</inkml:trace>
  <inkml:trace contextRef="#ctx0" brushRef="#br0" timeOffset="209919.98">13652 12823 0,'-17'0'0,"17"-17"16,-18 17-1,1 0 1,-1 17 0,-35 1-1,0 35 1,-17-18 0,34 1-1,-34-1 1,34 0-1,1-35 1,35 18 15,0-1 16,53 19-31,-35-19-1,-18 1-15,35 0 16,18 35 0,0-1-1</inkml:trace>
  <inkml:trace contextRef="#ctx0" brushRef="#br0" timeOffset="211085.81">15169 12700 0,'18'-35'47,"0"52"-31,-18 19-1,17 69 1,-17 1-1,0 0 1,0-35 0,0-54-1,0 36 1,0 0 0,0-35-1</inkml:trace>
  <inkml:trace contextRef="#ctx0" brushRef="#br0" timeOffset="211469.08">15434 12912 0,'18'-53'16,"-18"35"0,0 53-1,-36 1 1,-17 17-1,1-36 1,-1 1 0,35-18-16,0 0 31,1-18-15,17 1 15,35 34-16,36 1 1,-1 35 0,-35 0-1,1-36-15,122 72 32,-122-72-17</inkml:trace>
  <inkml:trace contextRef="#ctx0" brushRef="#br0" timeOffset="211685.24">15875 13053 0,'0'-53'16,"0"35"0,0 1-16,0 34 31,-18 1-16,18 35 1,0 0 0,0 35-1,-17-18 1</inkml:trace>
  <inkml:trace contextRef="#ctx0" brushRef="#br0" timeOffset="214082.94">7497 8714 0,'0'-18'0,"17"18"16,-17-18-1,18-35 32,-18 36-47,0-1 0,0-17 32,0 17-32,-35-17 15,-36 17 1,-17 18-1,17 18 1,-35 17 0,-17 36-1,52 17 1,54-17 0,34 52-1,54 18 1,35 0-1,0 18 1,-54 247 31,-69-353-31,-71 88-1,-1-71 1,-34 18-1,35-52 1,35-36 0,53-18-1,18 0 1,70 1 0,35 17-1,18 53 1,-70 35-1,17 106 1,-70 53 0,-177 511 31,124-687-32,-1 70 1,-17 35-1,36-52 1,17-71 0,0-36-1,53-34 1,35-18 0,0 17-1,-35 18 1,35 35-1,-17 71 1,-1 53 0,-17-36-1,88 389 32,-123-459-31,35 52-1,-18-52 1,18-35 0,0-36-1,18-17 1,-18 17 0,-1-17-1,-34 35 1,0-17-1,-18 34 17,0 1-17,0-1 1,-18 1 31,18 0-32,-18-18 1,1 35 0,-1-17-1,18 52 1,-17 18 0,17 18-1,0-18 1,17-52-16,-17 52 15,71-18 1,-1-34 0,18-36-1,-52-18 1,-1-35 0</inkml:trace>
  <inkml:trace contextRef="#ctx0" brushRef="#br0" timeOffset="-214331.02">5380 10654 0,'0'-18'0,"-18"1"16,18-1-1,0 0 1,106-70 15,-35 88-15,-1 35 0,36 18-1,-35 36 1,-54-1-1,-17-35 1,-17-36 0,-36-17-1,35-53 1,0-52 0,18 34-1,0 18-15,0-35 31,0 0-15,18 35 0,17 17-16</inkml:trace>
  <inkml:trace contextRef="#ctx0" brushRef="#br0" timeOffset="-214065.83">5980 10319 0,'0'17'32,"0"1"-17,17 17-15,18 53 31,1-17-15,-19-36-16,19 36 16,17 35-1,-18 0 1</inkml:trace>
  <inkml:trace contextRef="#ctx0" brushRef="#br0" timeOffset="-211950.32">7602 7108 0,'71'-17'16,"35"-1"-1,17-17 1,1 0-1,-54-1 1,-34 36 0,-19-17 31,-17-1-32,-17 18 1,-1 0-1,-17 0 17,-1-18-17,19 18 1,-19 0 0,1 0-1,0-17 1,17 17-1,18-18 17,0 1 15,-17 17-32,34 0 32,1 0-31,17 17-1,71 1 1,0-1 0,-18 1-1,-53 0 1,-35-1-1,-35 1 1,-53 53 0,0-36-1</inkml:trace>
  <inkml:trace contextRef="#ctx0" brushRef="#br0" timeOffset="-210652.4">6421 7214 0,'0'-17'0,"-18"17"16,18 17 15,0 1-15,18 17-1,17 53 1,18-35-1,-36-17-15,19-1 16,17 18 0,-36-36-1,-17-34 1,0-18 0,-53-36-1,0-35 1,0-17-1,36-18 32,17 123-31,17 0 0,19 18-1,-19 0 1,19 36-1,-1 16 1,-17 19 0,-18-36-1,-36 1 1,19-19 0,-19 1-1</inkml:trace>
  <inkml:trace contextRef="#ctx0" brushRef="#br0" timeOffset="-210453.26">6879 7302 0,'0'18'15</inkml:trace>
  <inkml:trace contextRef="#ctx0" brushRef="#br0" timeOffset="-210102.01">6950 7126 0,'17'18'31,"19"-1"0,17 19-15,-18-1-1,18 0 1,-53-17 0,17-18-1,-17-18 1,-17 1 0,-1-54-1,18-17 1,18 35-1,-1 35-15</inkml:trace>
  <inkml:trace contextRef="#ctx0" brushRef="#br0" timeOffset="-203808.54">9737 13952 0,'0'-17'16,"-18"17"-1,0-18 1,1 36 62,17-1-62,-18-17-16,0 89 15,1 34 1,-1-35-1,18 71 17,0-18-17,0 53 17,0-176-17,-17-36 32,-1 18-47,-35-53 16,18 36-1,-18-19 1,53 1 0,-35 35-1,35 18 16,17-18-31,36 53 32,-18-18-17,18 0 1,18-53 31,-71 1-47,35-54 15,-35 36 1,18-18 0,-18 35-1,17 18 1</inkml:trace>
  <inkml:trace contextRef="#ctx0" brushRef="#br0" timeOffset="-201742.07">9366 14993 0</inkml:trace>
  <inkml:trace contextRef="#ctx0" brushRef="#br0" timeOffset="-201599.97">9366 14993 0</inkml:trace>
  <inkml:trace contextRef="#ctx0" brushRef="#br0" timeOffset="-200895.47">9366 14975 0,'0'18'47,"-17"88"0,-1-36-47,18 19 16,0-36-1,0-36 1,0 18 0,-18-35-1,18-17 1,0-54-1,0 18 1,0-52 0,0 34-1,18 53 1,17 54 0,1-1-1,16 35 1,90 54 31,-125-124-47,1 0 15,-1-18 17,1-35-17,-18-17 1,18 17-1,-1 35 1,19-17 0,-1 17-1,0 18 1,-17 18 0,-1 0-16,1 17 15,-18 35 1,18 19-1,-18 52 32,0-124-31,35 1 0,-17-36-1</inkml:trace>
  <inkml:trace contextRef="#ctx0" brushRef="#br0" timeOffset="-200723.34">9948 14922 0,'0'-35'15,"0"0"1,0 0-1,0 52 17</inkml:trace>
  <inkml:trace contextRef="#ctx0" brushRef="#br0" timeOffset="-200246.01">10178 14993 0,'17'18'15,"-17"17"1,0 36 0,0 17-1,0 0 1,18-35-1,0-36 1,-1-17 0,54-123 31,-54 105-32,19 18 1,-19 18-1,1 17 1,-18 18 0,0-18-1,0-17-15,0 17 16,-35-17 0,-18-18-1,17-18 1,19-17-1</inkml:trace>
  <inkml:trace contextRef="#ctx0" brushRef="#br0" timeOffset="-199014.13">11130 15011 0,'-18'0'31,"1"17"-31,-36 1 16,-18 35-1,54-18 1,34 0-1,72 1 1,16-19 0,-52-17-1,-17 18 1,-142 53 31,53-54-32,0 1 1,18-18 0,52-53-1,71-18 1,1 1 0,17-1-1,-18 36 1,-35 17-1,-53 36 1,0 0-16,0 17 16,-18 35-1,18 1 1,0-36 15,159-35 0,-142-17-15,72-36 0,-37 17-1,-34 19-15,17-36 16,-17 18 0,-18 52 30,0 1-46,0 0 16,0 34 0,0 1-1,35-35 1,1 0 0,-19-1 15,71-70 0,-70 18-15,17-18-1,36-53 1,-1 0 0,-17 36-1,0-18 1,-35 70-1,-18 36 1,-18 35 0,18-36-16,-35 54 15,17 52 1,1 1 0,52-36 15,18-53-16,159-70 17,-195 0-17,-17-1 1,0-16 0,-88 16-1,53 36-15</inkml:trace>
  <inkml:trace contextRef="#ctx0" brushRef="#br0" timeOffset="-197754.23">8590 15046 0,'18'0'0,"-1"0"16,-17-18 0,36 18-16,52-17 31,0-1-16,-35 0-15,53 1 16,123-19 0,36 1-1,352-53 17,-423 70-17,88-17 1,1 0-1,-89 17 1,70 1 0,-17-19 15,0 1-31,-71 17 16,-87 1-16,69-1 31,89-17-16,0 17 1,18-17 0,-124 17-1,71 1 1,87-19 31,-281 19-47,0 17 0,-1 0 15,1 0 1,-18 17 0,0 19-1,0 17 1,0 52 0,0 36-1,35 18 16,1-35-15,-1 70 0,0-18-1,0-35 1,-17-70 0,-18 17-1</inkml:trace>
  <inkml:trace contextRef="#ctx0" brushRef="#br0" timeOffset="-196300.2">8502 15205 0,'0'-18'0,"0"36"32,18-1-17,17 54 1,0-1 0,18 54-1,18-1 1,17 1-1,88 52 32,-123-140-47,35-1 16,-17-35 0,-36 0-16,71 0 15,70-35 1,54 17 15,17-35-15,-53 35-1,141-35 1,0 18 0,18 0-1,-142 0 1,177-18-1,-211 35 1,264-35 31,-335 53-47,-1-18 16,37 18-1,-37 0 1,-52-17 15,0 17-15,18-18-1,-18 1 1,0-1 0,-36 18-1,36-18 1,-18 1-1,18 17 1,18-18 0,123-17 31,-159 35-47,36-18 15,-36 18 1,18-18 15,-71 18 16</inkml:trace>
  <inkml:trace contextRef="#ctx0" brushRef="#br0" timeOffset="-195883.91">10742 15734 0</inkml:trace>
  <inkml:trace contextRef="#ctx0" brushRef="#br0" timeOffset="-195816.86">10724 15716 0,'-17'-17'32,"34"34"-32,-52-34 31</inkml:trace>
  <inkml:trace contextRef="#ctx0" brushRef="#br0" timeOffset="-195035.3">10248 15893 0,'-17'-18'16,"-1"0"15,18 36 0,0 17-15,0 36 0,0 35-1,18-1 1,-1-34 0,-17 0-1,18 17 32,-36-88-31,1-18-1,-54 1 1,18-19 0,0 19-1,36-1 1,17 36 15,17-1-15,1 19-1,17-1 1,0 0 0,1 0-1,-19-35 1,-17 18-16,36-36 47,-19 1-32,-17-1 1,-17 0 0</inkml:trace>
  <inkml:trace contextRef="#ctx0" brushRef="#br0" timeOffset="-193819.44">9719 16545 0,'0'0'0,"-106"0"47,89 0-31,34 0 46,1 0-46,-1 0-16,19 0 15,17 0 1,35-17 0,53-1-1,0 0 1,-35 1-1,-53-1-15,35 18 16,282-53 31,-281 36-31,-1-1-1,53 18 1,-18-18-1,19 1 1,-54 17 0,53-18-1,-18 0 1,-17 18 0,35-17-1,-53-1 1,36 0-1,-18 1 1,0-1 15,105-17 1,-175 17-17,52 1 1,-53 17-1,0-18 1,1 0 0,-1 1-1,-18-1 1,19 18 0,-19-18-1,19 1 1,17 17-1,-18 0 1,35 0 0,1 0 15,70 0 0,-123 0-15,17 17-1,-17 36 1,-18 18 0,0-18-1,0 53 1,0-18 0,0 0-1,0-35 1,-18 17-1,18-17 1,-18 0 0,1-35-1</inkml:trace>
  <inkml:trace contextRef="#ctx0" brushRef="#br0" timeOffset="-192294.35">9737 16598 0,'-18'0'16,"0"0"-16,1 0 15,-36 0 1,-35 18 0,-1-1-1,19-17 1,-54 18-1,36 0 1,71-1 0,17 19-1,0 17 17,17 35-17,18 18 1,-17-36-1,-18-35-15,106 159 32,-71-141-17,1 0 1,-19-17 0,1-36-16,17 17 15,53-34 1,53-1-1,36-17 1,-54-1 0,107-17-1,34-17 17,54-1-17,-124 36 1,106-18-1,-36 0 1,212-17 31,-352 34-47,-36 19 16,53-1-1,0 0 1,-70 1-1,35-1 1,-18 1 0,0-1-1,-35 0 17,-18 1-32,36 17 15,17-18 1,18 0-1,-18 18 1,-35-17 0,159-19 31,-195 36-47,18 0 15,-17 0 1,-36 0 78,-17 0-94</inkml:trace>
  <inkml:trace contextRef="#ctx0" brushRef="#br0" timeOffset="-190551.11">10001 16810 0,'0'-18'0,"18"1"0,-18-19 16,0 19 0,-35-1-1,17 18 1,-17 18 15,-1 17-15,1 0-1,17 0 1,18 1 0,18-19-1,0-17-15,17 18 16,-17 0 0,-1 17-1,-70 71 16,36-89-31,-1 1 16,-35 17 0,18-17-1,17-18 1,18-18 15,36 1-15,34-1-1,1-17 1,-18 0 0,-18 17-1,18-17 1,0-18 0,-36 0-1,-17-18 1,-53 18 31,18 53-47,35 18 31,0 17-31,18 18 16,-18 18 15,0-18-16,35-18 1,-17-17 0,-1-18-1,1 0 1,17-36 0,-17 19-1,0 17 1,-18-18-1,17 18 32,-17 18-47,18-1 16,-1 1 15,19 0-15,-1-18-1,18 0 1,-18-18 0,0 0-1,-17-17 1,0 0 0,-18 17-1,0 36 1,0 17 15,17 36 16,1-71-31</inkml:trace>
  <inkml:trace contextRef="#ctx0" brushRef="#br0" timeOffset="-190406.01">10425 16810 0,'0'-18'16,"-36"1"0</inkml:trace>
  <inkml:trace contextRef="#ctx0" brushRef="#br0" timeOffset="-190001.72">10619 16616 0,'0'17'15,"0"1"-15,0 17 31,17 1-31,-17-1 16,18 35 0,17-17-1,-17-35 1,-18-36 15,0-35-15,-35-35-1,17 35 1,0-35 0,18 53-1,36 35 32,-19 18-47,1 34 31</inkml:trace>
  <inkml:trace contextRef="#ctx0" brushRef="#br0" timeOffset="-189623.46">10654 16739 0,'-35'36'15,"17"-19"1,0 1 0,18-1-1,36-34 1,-1-1-1,35 1 1,1-36 0,-18 0-1,-53 0 1,18-18 31,-18 54-32,0 34 1,0 1 0,0 17-1,17 36 1,1-1 0,-1-17-1,19 0 1,-36-35-1</inkml:trace>
  <inkml:trace contextRef="#ctx0" brushRef="#br0" timeOffset="-189456.33">10866 16775 0,'-18'0'15,"18"-18"32,53 0-31,17 1-16</inkml:trace>
  <inkml:trace contextRef="#ctx0" brushRef="#br0" timeOffset="-188025.18">11518 16563 0,'18'0'32,"-1"18"-17,1-18-15,17 17 31,36 54 1,-53-36-17,-18-17 1,0-1 0,0-34 15,0-1-31,0 0 15,0-35 1,52 18 0,-16 0-1,34 0 1,-17 17 0,-35 18-1,0 18 1,-18-1 15,-36 71 0,54-70-15,0-18 0,34 0-1,-16-35 1,-19 0-1,-17 17 1,-17-35 0,-1 35-16,0 1 15,1-19 1,34 19 15,19 17-15,17 0-1,0 17 17,17 36-1,-70-35-15,18 0-16,-18-1 15,17 1 1,1 0-1,17-36 17,1-17-17,-19-18 1,1 17 0,-1 1-1,1 35 16,-18 18 1,18-1-17,52 54 17,-70-53-17,18-36 1,0 18-1,-18-35 1,53-1 0,-18 19-1,-18 17-15,19-18 16,17 1 0,-18-1-1,18 0 1,-18 1 15,18-19-15,-18 1-1,-17 0 1,-106 52 31,70-17-47,0 36 15,18 17 1,0-18 0,18 0-1,-18 18 1,-53 0 0,18-35-1</inkml:trace>
  <inkml:trace contextRef="#ctx0" brushRef="#br0" timeOffset="-186610.18">10266 17268 0,'0'-17'15,"0"-1"-15,-18 18 16,1 0-1,34 35 17,1 18-17,17 0 1,18 53 0,-18 0-1,1-18 1,-36 0-1,0-52 17,0-1-17,-18-35 1,-35 0 0,18-18-1,-18-17 1,0 17-1,18 1 1,35-1 31,17 18-31,1 0-16,35 35 15,0-17 1,-36 0-16,36-1 15,-17 1 1,-19-18 15,1-18-15,-18-35 0,17 0-1,-17 1 1,-17 34-1</inkml:trace>
  <inkml:trace contextRef="#ctx0" brushRef="#br0" timeOffset="-185693.52">9860 18045 0,'-18'0'16,"18"17"0,18-17-1,35 0 1,53-17-1,17-1 1,54-17 0,-36-1-1,406-69 17,-353 69-17,-18 19 1,-88-1-16,106 0 15,106-35 1,-18 18 15,-105-18-15,70 0 0,-18 0-1,-53 18 1,-34 0-1,-72 17 1,1-17 0,-1 17-1,-17 1 1,88-1 31,-123 0-47,70 1 15,0 17 1,-17-18 0,-18 0 15,17 1-15,-17-1-1,-35 18 1,-18 18 31,-18-1-32,18 1-15,-17 17 16,-1 18 0,-123 300 30,141-300-30,-35 35-16,-1 0 16,1-35-1</inkml:trace>
  <inkml:trace contextRef="#ctx0" brushRef="#br0" timeOffset="-183777.16">9842 17921 0,'-17'0'0,"-1"18"16,1-18 0,-19 0-1,-17 17 1,18-17 0,0 0-1,0 18 1,-1-18-1,-17 18 1,18 17 31,35 0-31,0 36-1,18 35 1,17 35-1,18-18 1,-18-35 0,-17-35-1,-18-17 1,35-36 0,0 0-1,18-18 1,35 0-1,54-17 1,-107 35-16,141-35 16,265-53 31,-388 70-32,124-17 1,-36 17-1,88-17 1,0-18 0,-17 18-1,-18-1 1,-71 1 0,36 0-1,0 17 1,-18 0-1,0 1 1,-53-1 0,71 18-1,159-35 32,-230 17-31,0 18-1,35-17 1,-87 17 0,-19 0-1,-17-18 17,18 18-17,0 0 1,-1 0-1,1-18 1,35 18 0,0-17-1,0-1 17,-36 18-32,89-35 31</inkml:trace>
  <inkml:trace contextRef="#ctx0" brushRef="#br0" timeOffset="-182730.42">10407 18239 0,'-18'0'0,"18"-18"15,-17 18 1,17 18 15,-18-18-31,18 17 16,-18 36-1,1-35 1,-1 17 0,18-53 15,0 1-15,0-1-1,18-17 1,-1-36-1,1 18 1,35 18 15,-35 53-15,17-1 0,18 36-1,-18-17 1,-17-19-16,-1 19 15,1-19 1</inkml:trace>
  <inkml:trace contextRef="#ctx0" brushRef="#br0" timeOffset="-181581.6">10372 18256 0,'0'18'16,"-18"-18"0,106 18 15,-35-18-15,18 0-1,17-18 1,0-17-1,-17 17 1,-36-17 0,-53 17-1,1 0 1,-19 18 0,19 0-1,-1 18 1,-17 0-1,17-1 1,18 1 0,18 17-1,70-52 32,-70-1-47,17-17 16,-35-1-1,0-17 1,-18-17 0,1 17-1,-1 35 1,0 18 0,18 18-1,18 35 16,0 0-15,35 0 0,-36-36-1,18 19 1,107-72 31,-142 19-47,35-1 15,0-35 1,-35 18 0,-35 35 15,0 35-15,-18 0-1,17 18 16,36-35-15,0 17 0,36-17-1,34-18 1,-35-35 0,-17 35-16,17-141 46,-35 123-46,-17-53 16,-1 36 0,0 35-1,18 18 1,0-1 0,18 36 15,0-17-16,17 16 1,18 1 0,-35-35-16</inkml:trace>
  <inkml:trace contextRef="#ctx0" brushRef="#br0" timeOffset="-180598.9">11518 17974 0,'18'0'0,"-1"0"15,1 0 17,0 18-32,17-1 15,18 1 1,-35 0 15,-18-1-15,-18-17-1,0 0 1,18-17 0,-17-19-1,17 1 1,17 17-16,107-35 47,-107 53-47,36-17 15,36-1 1,-37 18 0,-34-17-1,-18 34 16,-35 1-15,0 17 0,17-17-1,18-1 1,35 1 0,0-18-1,1-18 1,-19 1-1,-17-89 32,0 88-47,18 1 16,0 17 0,-18 17 15,17 19 0,-17-19-15,0 1-16,36-1 15,-19 19 1,18-36 0,1-18-1,-19 18 1,1-35-1,-18 17 1,0 1 31,0 34-31,0 1-1,18-1 1,17 1-1,18-18 1</inkml:trace>
  <inkml:trace contextRef="#ctx0" brushRef="#br0" timeOffset="-179871.38">12753 17674 0,'35'-17'0,"-35"-1"16,18 36 15,-18 34 1,0-16-32,0 17 31,0-18-31,35 0 15,-17-17 17,-18-36-17,17 1 1,1-54 0,0 0-1,-1 19 1,-17 34-1,0 36 1,-53 34 0,36 1 15,-1-17 0,36-36-15,-1 0-16,36 0 15,18-18 17,-1 0-17,-34 18 1,17-17 0,-18-1-1,-35 0 1,-18 18 15,1 18-15,-1 0 15,18-1-31,18 1 16,35-18 15</inkml:trace>
  <inkml:trace contextRef="#ctx0" brushRef="#br0" timeOffset="-179361.02">14041 17533 0,'17'0'16,"1"0"-1,17 0 1,0 0 0,71-18-1,0 1 1,-53 17-16,106-18 15,52-17 1,36 0 0,-35 35-1,-106 0 1,17 0 0,-87 0-1,-72 0 16</inkml:trace>
  <inkml:trace contextRef="#ctx0" brushRef="#br0" timeOffset="-178967.75">14799 17286 0,'-35'0'16,"17"-18"0,0 18-1,1 0-15,-1 18 16,-35 0 0,-17 17-1,17 0 1,-35 18-1,-89 18 32,177-54-31,35 1 15,36 17-15,-18 1-1,-18-19-15,89 54 16,-54-36 0</inkml:trace>
  <inkml:trace contextRef="#ctx0" brushRef="#br0" timeOffset="-177817.92">15998 17268 0,'-17'0'15,"17"18"1,0 0 0,-35 35-1,-1 0 1,1 17 0,0 1-1,17-1 1,18-52-1,0 0-15,18-18 32,105-159 15,-105 123-32,-1 19-15,19-18 16,-1 17-1,-53 18 1,-35 18 0,-17 34-1,-18 1 1,35-17 0,0-19-1,53 1 1,18 0-1,34-1 1,19 1 15,0 0-15,123-1 15,-177-34-15,36 17-1,-53-18-15,35 0 16,-17-17 0,0 17-1,-18-17 1,0 17 15,35 1-15,0 17-1,-17-18 1,17 18 0,-17 0 15,-18 18-15,-53 105 15,18-105-16,-36 52 1,18-17 0,35-35-1,18 0 1,36-18 0,34 0-1,-17-18 1,53 18-1,0-18 1,-18 1 0,-35 17 15</inkml:trace>
  <inkml:trace contextRef="#ctx0" brushRef="#br0" timeOffset="-176119.72">7973 15681 0,'17'-35'16,"-17"-18"0,-35-88 15,0 123-15,-71 18-1,0 35 1,-35 71-1,18 18 1,87 34 0,125 19-1,16-71 17,-52-54-32,71 54 15,34 35 1,-69 18-1,-72 0 1,-52-71 0,-71 53-1,-176 18 32,264-159-47,54-18 31,52 1-15,-18 17 0,-17 0-16,35 17 15,36 54 17,-36 52-17,-53 36 1,-17-18-1,-18 71 1,18 0 0,-18-54-1,0-34 1,123-89 31,-88-53-47,36-52 15</inkml:trace>
  <inkml:trace contextRef="#ctx0" brushRef="#br0" timeOffset="-175271.11">5486 17551 0,'0'-18'16,"0"0"-1,0 1 1,0-1-16,35-17 15,0 17 1,18 18 0,0 35-1,-18 18 1,1 0 0,-54 0-1,0-35 1,1-106 31,-1 17-47,0-52 31,18 87-31,18 1 31,0 35-31</inkml:trace>
  <inkml:trace contextRef="#ctx0" brushRef="#br0" timeOffset="-174654.67">5786 17251 0,'17'-18'16,"1"18"0,-18-17-16,17-19 15,19 1 1,17 0-1,0 52 1,35 107 31,-71-54-31,-34 19-1,17-19 1,17-70 15,19-35-15,52-36-1,-18 18 1,36-17 0,-35 35-16</inkml:trace>
  <inkml:trace contextRef="#ctx0" brushRef="#br0" timeOffset="-160119.34">11783 18274 0,'17'0'0,"1"0"32,0 0-17,-18 18 16,0-1-15,0 54 0,17 52-1,-17 36 1,71 70 15,-53-141-15,-18-35-1</inkml:trace>
  <inkml:trace contextRef="#ctx0" brushRef="#br0" timeOffset="-159302.78">11712 18909 0,'18'-18'16,"-1"1"-16,-52-1 31,0 0-15,17 1-1,36 17 17,0 0-17,17 35 1,0 0 0,0 1-1,107 52 32,-125-88-47,1 0 16,-1 0-1,1 0 1,0-18 0,-1 0-1,1-34 1,17 16-1,-17 1 1,0-18 0,-1 0-1,-17 35 1,-17 1 0,-1 34 15,-88 142 16,106-123-47,-35 16 15,35-34-15,-35 17 16</inkml:trace>
  <inkml:trace contextRef="#ctx0" brushRef="#br0" timeOffset="-157806.72">13317 18591 0,'0'-17'16,"18"17"-16,-18-18 0,0 0 16,0 1-1,-18 17 1,-211 70 31,176-34-32,18-19-15,-36 36 16,1 35 0,52-35-1,18 0 1,35-17 0,54-19-1,34-17 1,53-35-1,-52 17 1,-54 1 0,-34-1-1,-36 0 1,-18 18 0,36 0 30,-18 18-30,17-18 15,-34 0 1,34 0-17,1 0 1,-36 0-1,1 0 1,17-18 0</inkml:trace>
  <inkml:trace contextRef="#ctx0" brushRef="#br0" timeOffset="-95131.15">8572 3933 0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8T07:33:02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19068 10936 0,'-18'18'47,"0"-18"-47,1 0 15,-19 17 1,1-17-1,-18 0 1,-17 18 0,-1-18-1,18 18 1,18-18 0,35 17-1,-35 19 1,17-1-1,18 18 1,0-18 0,0 0-16,0 1 15,0 52 1,0 0 0,0 106 30,0-123-30,-35 17 0,17 18-1,0-53 1,18 35 0,18-18-1,0-17 1,-1-35-1,36-1 1,35 1 0,1 0-1,-19-18 1,36 0 0,35-18-1</inkml:trace>
  <inkml:trace contextRef="#ctx0" brushRef="#br0" timeOffset="1348.95">21290 10760 0,'-18'0'16,"18"17"-1,0 1 32,18-18-31,17 0-1,18 0 1,-35 0-16,17-18 16,36 1-1,-18 17 1,-18 0 0,0 0-1,-35 17 16,18 19-15,-18 17 0,18 35-1,-1-35 1,1 229 15,-1-194-15,-17 36-1,0-54 1,0 18 0,18 0-1,-18 1 1,0-36 0,0 0-1,0-1 1,0-16 15,-18-19-15,18 1-16,-35-18 15,-18 35 1,18-35-16</inkml:trace>
  <inkml:trace contextRef="#ctx0" brushRef="#br0" timeOffset="2930.08">19350 11077 0,'-18'0'16,"1"0"0,17-17-1,0-1 1,0 36 62,0-1-62,0 1-1,0-1 1,0 19-16,0 17 15,-18 35 17,18-18-17,0 1 1,0 0 0,0-54-1,0 18 1,0-17-1,0-36 1</inkml:trace>
  <inkml:trace contextRef="#ctx0" brushRef="#br0" timeOffset="4078.89">20655 11095 0,'0'-18'0,"0"1"31,0 34 16,0 1-31,-18-1-1,-17 54 1,0 17-1,17-35 1,1 0 0,17 0-1,0-35 1,0-1 0,17-17-1,71-17 32,-52 17-31,17-18-1,-18 0 1,0 1 0,1-19-1,-36 1 1,0 18-1,0-1 1,0 0 15,0 36-15,0 0 0,0 17-1,0 35 1,0 89 31,0-124-47,0 1 15</inkml:trace>
  <inkml:trace contextRef="#ctx0" brushRef="#br0" timeOffset="5477.89">19473 11800 0,'-17'0'15,"-1"0"1,0 18-16,-17 17 15,17 36 1,1-1 0,17 1-1,0 70 32,0-123-31,-18-1-1,36-17 17,-1-17-32,1 17 15,17-18 1,1 0 0,17-17-1,0 0 1,-36-18-1,-17 35 1,0-17 0,0 0-1,0 52 32,0 19-31,0-19-1,0 54 1,0-1 0,18-34-1,-1 34 1,19-34 0</inkml:trace>
  <inkml:trace contextRef="#ctx0" brushRef="#br0" timeOffset="6043.29">20743 11783 0,'0'17'31,"0"1"-15,0 17 0,0 36-1,0-36-15,0 0 16,0 36 0,18 0-1,0-19 1,-18-16-1,17-19 1</inkml:trace>
  <inkml:trace contextRef="#ctx0" brushRef="#br0" timeOffset="7426.27">22296 11307 0,'0'17'47,"17"-17"-32,1 0-15,35 35 16,-18-17 0,0 17 15,1 1-16,-19-19 1,1-17-16</inkml:trace>
  <inkml:trace contextRef="#ctx0" brushRef="#br0" timeOffset="7725.49">22507 11271 0,'-17'0'16,"17"18"0,-18 0-16,0 34 31,-17 1-16,17-17 1,-17 17 0,17-1-1,1-34 1,17 0 0</inkml:trace>
  <inkml:trace contextRef="#ctx0" brushRef="#br0" timeOffset="9238.56">23477 10601 0,'-17'0'62,"-1"0"-62,0 0 16,-17 0-1,-35 0 1,-89 0 31,124 0-47,-1 0 31,19 0-31,-19 35 31,19 1-15,17-1 0,-18-18-16,18 19 15,-18 34 1,18 1 0,0-1-1,0-17 1,0 53-1,0 0 1,0 0 0,36 88 31,-36-124-47,17 36 31,1-53-31,-18 0 31,0 0-15,18 18-1,-1-19 1,-17-16 0,36 17-1,-36-18 1,17-17-1,-17-1 1,0 1 0,35-18-1,71 0 32,-88 0-47,0 0 0,35-18 31,17 18-15,-35 0 0,-17-17-1,0 17 1</inkml:trace>
  <inkml:trace contextRef="#ctx0" brushRef="#br0" timeOffset="12669">25806 10477 0,'17'0'0,"1"0"15,0 0 1,158-17 15,-141 17-15,1 0-16,16 0 15,54-18 1,-53 18 0,-18 0-1,1 18 1,-1-1 15,-35 1-15,18 0-1,-18 17 1,17 18 0,19 18-1,-19-1 1,1-17-1,0 212 32,-18-230-47,0 71 16,0-53 0,0 35-1,0 0 1,0 0-1,0-35 1,0 18 0,0-1-1,0 1 17,0-18-17,0 17 1,0 1-1,0-1 1,17 54 31,-17-107-31,0 1 15,0-36 31,-17 18-62,-1 0 16,-17 0 0,17 0-1,-35-17 1,0 17-1,0 0 1,36 0 0,-19 0 31,19 0-47,17-18 46,-18 18-30</inkml:trace>
  <inkml:trace contextRef="#ctx0" brushRef="#br0" timeOffset="23391.62">23954 10724 0,'0'18'0,"-18"-18"16,0 0 0,1 0-1,-1 0 16,18 18 48,-18-18-79,18 17 15,-17 1 1,-1 0-1,18-1 1,0 1 0,0 0-1,0-36 32,18 18-16,-1 0-15,1 18 0,17-1-1,-17 1 1,-18 52 15,0-52-15,-18 0-1,-35-1 1,-17-17 0,17 18-1,0-18 1,0 0 0,53 18-1</inkml:trace>
  <inkml:trace contextRef="#ctx0" brushRef="#br0" timeOffset="24312.28">24077 10936 0,'-18'18'16,"1"35"-1,17-18 1,0 18 0,0-18-1,35 0 16,-17-35-15,-1 0 0,-17-35-1,0 0 1,0 0 0,0 17-1,-17-17 1,-1 17-1,18 0 17</inkml:trace>
  <inkml:trace contextRef="#ctx0" brushRef="#br0" timeOffset="24706.55">24253 10918 0,'0'18'16,"0"0"-16,0-1 15,0 36 1,0-17-1,0-19-15,18 1 16,53-1 31,-54-34-47,-17-18 16,0-1-1,0-17 16,0 18-15,-17 35 0,-1-18-1,0 18-15</inkml:trace>
  <inkml:trace contextRef="#ctx0" brushRef="#br0" timeOffset="25705.26">25735 10777 0,'-35'18'15,"17"0"1,-17-1 0,35 1-1,0 0 1,0-1 0,35 1-1,0-1 1,1 19-1,-19-19 1,-17 1 0,0 0-1,0-1 1,-35 1 0,-18 0-1,36-18-15,-72 0 47,54-18-31</inkml:trace>
  <inkml:trace contextRef="#ctx0" brushRef="#br0" timeOffset="26022.49">25912 10936 0,'0'18'0,"0"17"31,-18 0-15,18 18 0,0-35-1,0 17 1,0-17-1</inkml:trace>
  <inkml:trace contextRef="#ctx0" brushRef="#br0" timeOffset="26739">25912 10971 0,'-18'18'0,"0"0"15,18 17 1,-17-17-1,17-1-15,0 18 16,0 18 0,17-35-1,19-18 1,-19 0 0,18-35-1,-17-18 1,-18-18-1,0 36 17,0 0-17,-53 17 17,53 36-17</inkml:trace>
  <inkml:trace contextRef="#ctx0" brushRef="#br0" timeOffset="26994.18">26158 10918 0,'0'18'31,"-17"0"-15,17 52-1,0-34 1,0-1-16,0 53 16</inkml:trace>
  <inkml:trace contextRef="#ctx0" brushRef="#br0" timeOffset="28020.91">23936 11606 0,'-18'0'0,"1"0"16,-36 18-1,0 0 1,-18 35 15,54-36-15,34-17-1,19 18 1,-19-18-16,18 17 16,1-17-1,-1 18 1,-35 0-1,0-1 1,-35 1 15,-36 0-15,1-18 0,17 17-1,53-34 1,-18 17-16</inkml:trace>
  <inkml:trace contextRef="#ctx0" brushRef="#br0" timeOffset="28270.09">24077 11712 0,'0'18'0,"0"17"31,0-17-15,18 35-1,-1-18 1,-17 0-1</inkml:trace>
  <inkml:trace contextRef="#ctx0" brushRef="#br0" timeOffset="28653.36">24271 11765 0,'0'18'31,"0"-1"-15,-18-17-1,18 18 1,0 17 0,18 1-1,17-36 1,-17 0-1,35-18 1,-35-17 0,-18-54 15,0 72-15,-18 17-1,0-18 1,1 18-1</inkml:trace>
  <inkml:trace contextRef="#ctx0" brushRef="#br0" timeOffset="29392.89">25841 11624 0,'-35'0'16,"-1"18"-1,1 17 1,17-35 0,18 35-1,18-17 17,17-1-17,-17 1 1,0-18-16,-1 0 15,-17 18 1,0-1 0,0 1 15,-53-18-15,0 18 15</inkml:trace>
  <inkml:trace contextRef="#ctx0" brushRef="#br0" timeOffset="29686.09">25982 11695 0,'0'17'15,"0"1"1,0 17 15,0 0-31,0-17 16</inkml:trace>
  <inkml:trace contextRef="#ctx0" brushRef="#br0" timeOffset="29925.26">26053 11765 0,'0'18'31,"0"-1"-15,0 1-16,0 0 15</inkml:trace>
  <inkml:trace contextRef="#ctx0" brushRef="#br0" timeOffset="34314.39">26758 9013 0,'-17'0'16,"-1"0"-1,0 0 1,1 0 0,-1 0-1,-17 0 1,-18 18-1,-88 106 17,105-89-17,-17 53 1,53-35 0,-17 18-1,70 17 1,17-35 15,1-36-15,-36-17-16,18 0 15,0-17 1,0-36 0,-53 17-1,0 1 1,0 0-1,0 0 32,0 52-47,0 19 16,-18 34 0,-17 18-1,35-17 1,0 17-1,0-35 17,0 0-17</inkml:trace>
  <inkml:trace contextRef="#ctx0" brushRef="#br0" timeOffset="34736.68">27093 8996 0,'-17'17'31,"17"1"-15,0 53 0,0 17-1,-18 0 1,18 36-1,0-1 1,0-17 0,0-53-1,-18 17 17</inkml:trace>
  <inkml:trace contextRef="#ctx0" brushRef="#br0" timeOffset="35095.94">27076 9155 0,'-18'-18'15,"0"-17"1,1 17 0,17 0-1,70-17 1,107-35 31,-142 52-47,-17 0 0,35-17 15,-1 0 17,-34 17-17</inkml:trace>
  <inkml:trace contextRef="#ctx0" brushRef="#br0" timeOffset="35579.28">26987 9437 0,'18'0'32,"0"0"-32,17-18 15,124-17 32,-106 17-31,17 18-1,-17 0 1</inkml:trace>
  <inkml:trace contextRef="#ctx0" brushRef="#br0" timeOffset="36095.65">28081 8643 0,'0'-18'15,"-35"36"1,-36 17 0,36 18-1,0-17-15,-18 52 16,-35 106 0,17 17-1,36-34 1,35-54-1,141 107 32,-71-195-31,-34-35-16</inkml:trace>
  <inkml:trace contextRef="#ctx0" brushRef="#br0" timeOffset="36795.15">28275 9349 0,'-18'-18'15,"18"0"1,0-35 0,18 18-1,17-18 1,1 53 0,-19-17-16,19 17 15,17 35 1,-36 18-1,-17 35 1,0-17 0,-176 158 31,140-194-32,1 0 1,18-35-1,17 18 1,0-36 0,35 18-1,18 0 1,35-17 0,0 17-1,18-18 1,-53 18-1,-35 0-15</inkml:trace>
  <inkml:trace contextRef="#ctx0" brushRef="#br0" timeOffset="37677.78">28575 8608 0,'-18'-18'0,"1"18"62,17 18-46,-18 35-1,-35 35 1,36-35 0,-19 17-1,19 1 1,17-53-1,0-1 1,0-34 15,17 17-15,1 0 0,0 0-1,70 0 16,-71 0-15,1 17 0,0-17-1,17-17 1,-35-1 0,18 0-1,-18 1 1,0-1-1,0 0 1,0 36 47,0 0-63,0-1 15,0 19 1,-18 69 15,18-87-15</inkml:trace>
  <inkml:trace contextRef="#ctx0" brushRef="#br0" timeOffset="38243.18">28998 8431 0,'0'0'0,"0"18"31,0 0-15,0-1 0,18 1-16,35 70 15,-18 36 17,0-19-17,18 72 1,-35 17-1,-18-18 1,-106 142 15,89-248-15,-36 1 0,35-54-16</inkml:trace>
  <inkml:trace contextRef="#ctx0" brushRef="#br0" timeOffset="43435.87">26017 10089 0,'-17'0'31,"17"-17"-15,-18 17 0,18-18 31,-18 18-47,36 0 78,0 0-63,-1-17 1,19 17-16,-1 0 16,35 0-1,1 0 1,17 0 15,-17 0-15,17 17-1,159 1 17,-177-18-17,1 17 1,17-17-1,-17 18 1,-1-18 0,-17 0-1,35 18 1,1-18 0,-1 0-1,-35 17 1,-18-17-16,18 0 15,35 0 17,18 18-17,0-18 1,194 18 15,-247-18-15,88 0-1,0 0 1,-71-18 0,54 18-1,-18 0 1,35 0 0,-35 0-1,35 0 1,-35 0-1,-18 18 17,-18-18-17,1 0 1,-18 0 0,0 0 30,-36 0-14</inkml:trace>
  <inkml:trace contextRef="#ctx0" brushRef="#br0" timeOffset="44635.71">25859 8590 0,'-18'0'31,"18"18"-15,0 17-16,-35 18 31,17 106-15,-17 17 0,-1 53-1,19 1 1,-1-89-1,18 53 1,0-53 0,-17 35 31,17-158-47</inkml:trace>
  <inkml:trace contextRef="#ctx0" brushRef="#br0" timeOffset="45671.46">25735 9031 0,'0'-70'16,"18"34"-16,-1 1 0,36-36 15,18-34 1,35-1 0,-36 53 15,36-18-15,35 18-1,18 18 1,35 0-1,-53 35 1,106-18 0,35 18-1,36 0 1,476 0 31,-671 0-47,159 0 15,-52 0 1,-107 0 0,-88-17-1,18 17 1,0 0 0,-35 17 15,-1 1-16,19 35 1,-1 0 0,-17 0-1,-1-18-15,1 35 16,17 36 0,-17 318 30,-18-372-46,0 37 16,0 69 0,0-34 15,-18-18-15,18-53-1,0 17 1,0-17-1,0-18 1,0-17 0,0 17-1,0-17 1,0 0 0,-123 17 46,105-17-62</inkml:trace>
  <inkml:trace contextRef="#ctx0" brushRef="#br0" timeOffset="46636.15">25735 10054 0,'18'0'0,"-18"18"15,53-18 1,35 0 0,71 0-1,52 0 1</inkml:trace>
  <inkml:trace contextRef="#ctx0" brushRef="#br0" timeOffset="47824.99">29563 9966 0,'-18'0'63,"0"0"15,1 0-62,17 18-1,-18-1 1,1 19-1,17-1 1,0-18 0,0 19-1,0-1 1,0-17 15</inkml:trace>
  <inkml:trace contextRef="#ctx0" brushRef="#br0" timeOffset="56408.09">30374 8678 0,'18'0'62,"-18"18"-46,17-18 0,-17 53-1,0-35 1,0 52 0,0-17 15,-17 0-16,17-35 1,0-36 0,0 0-1,0-52 1,0-1 0,0 36-1,17 0 1,19-1-1,17 54 32,-53 0-47,35 17 32,-35 0-32,0 0 31,0-52 31,0-1-62,0 1 16,0-19 0,0 1-1,53 0 1,-36 35-1,1 0 1,0 0-16,17 70 47,-35-34-47,0 16 16,0 1 15,0-35-16</inkml:trace>
  <inkml:trace contextRef="#ctx0" brushRef="#br0" timeOffset="56824.38">30815 8661 0,'0'17'47,"-18"1"-32,18 53 17,0-36-17,0 0-15,18 0 31,0-35-15,-1 0-16,19-17 16,-19-19-1,19 1 1,-36 0 0,0 17-1,0-17 1,-18 17-1,0 1 1,-17 17 0,35-18-1</inkml:trace>
  <inkml:trace contextRef="#ctx0" brushRef="#br0" timeOffset="57474.85">31168 8625 0,'-18'0'16,"1"18"-1,-36 0 1,17-1-1,1 19 1,35 17 0,0-36-1,18 1 1,105-36 31,-87-17-32,-1-18 1,-18 0 0,-17-53-1,18 18 1,0 35 0,-18 18-1,0 17 1,0 36 15,0-1-31,0 19 16,-36 52-1,1-18 1,18 36 0,-1 106 30,18-194-30,18-18 0,-1 17-1,18-34 1,-17 17-16</inkml:trace>
  <inkml:trace contextRef="#ctx0" brushRef="#br0" timeOffset="58556.62">31556 8431 0,'-18'18'62,"1"-18"-62,17 18 16,-53 35 0,-71 211 15,107-211-15,-19 88-1,36-53 1,0 1-1,18-37 1,0-34-16</inkml:trace>
  <inkml:trace contextRef="#ctx0" brushRef="#br0" timeOffset="60221.8">31450 8819 0,'-18'0'0,"1"-17"32,17-1-1,17 18 0,1 0-31,0 0 16,52 35 15,-70 1-15,36 34-1,-54-17 1,0-35-16,-17 17 16,0 0-1,35-17 1,-18-36-1,0 18 1,18-53 15,36 18-15,17-18 0,-18 18-1,0 0 1,1-1-1,-1-16 17,-35 69-1,-18 1-15,1 17-1,-19 36 1,36-18-1,0 17 1,18-52 0,17-1 15,0-17-31</inkml:trace>
  <inkml:trace contextRef="#ctx0" brushRef="#br0" timeOffset="61393.63">31750 8520 0,'0'-18'16,"0"0"0,18 18-1,-1-17 1,1 17-1,0 0 1,-18 35 0,-36 71 15,19-71-15,-19-17-1,36-1 1,0-34 62,18 17-62,0 0-1,-18-18 1,0 0 15,0 1-31,0-1 16,0 0-1,0-34 17,0 34-17,17-17 1,1 17-1,0 0 1,-1 1 15,-17-1-15,18 18 0,-18 18-1,0-1 1,0 19-1,-18-19 1,1 54 0,-1-18-1,18-18 1,0 0 31,18-35-32,-1 0-15,18-17 16,1-1 0,-1 0 15,-35 1-15,18-1-1,-18 0 1,0 36 31,0 0-32,-18 52 1,0 1 0,1-1-1</inkml:trace>
  <inkml:trace contextRef="#ctx0" brushRef="#br0" timeOffset="61687.84">31873 8996 0,'18'0'32,"0"0"-32,17 0 15,124-18 32,-124 18-47,0 0 16</inkml:trace>
  <inkml:trace contextRef="#ctx0" brushRef="#br0" timeOffset="61936.02">32103 8837 0,'-18'18'31,"18"-1"-15,0 36-1,-35 18 1,17 88 31,1-107-47</inkml:trace>
  <inkml:trace contextRef="#ctx0" brushRef="#br0" timeOffset="62518.43">32262 8996 0,'0'-18'0,"17"18"47,1 0-47,-18 18 16,35 17-1,-35 71 32,-18-88-31,-17-1-16,18 1 31,-1-36-15,18-17-1,35 0 1,18-18 0,18-18-1,-1 18 1,-35 18 0,-17 17-16,0 1 15,-36 34 16,-17 36-15,-36 124 31,71-124-47,0-1 31,18-34-15,0 0-16,17-1 0</inkml:trace>
  <inkml:trace contextRef="#ctx0" brushRef="#br0" timeOffset="62743.59">32650 9102 0,'-18'0'15,"36"0"17,-1 0-17,18 0-15,71 0 32</inkml:trace>
  <inkml:trace contextRef="#ctx0" brushRef="#br0" timeOffset="63007.78">32755 8908 0,'-17'0'0,"-1"17"31,18 1-16,-35 70 1,0 0 0,17 0-1,18-35 1,0 18 15</inkml:trace>
  <inkml:trace contextRef="#ctx0" brushRef="#br0" timeOffset="63303.99">32949 8855 0,'0'-18'15,"0"0"1,18 18-16,-18 18 16,0 17-1,-18 54 1,1 16 15,-18 89 0,35-158-15,0-1 0</inkml:trace>
  <inkml:trace contextRef="#ctx0" brushRef="#br0" timeOffset="63651.24">33161 8555 0,'0'17'31,"35"-17"-15,106 283 15,-141-142-15,18 35-1,-18-17 1,-88-36 0,-36-34-1,54-54 1,-54 0-1</inkml:trace>
  <inkml:trace contextRef="#ctx0" brushRef="#br0" timeOffset="64433.8">32526 9119 0,'18'0'94,"-1"0"-79,1 0-15,0 18 16,35-18 0</inkml:trace>
  <inkml:trace contextRef="#ctx0" brushRef="#br0" timeOffset="77871.35">20902 11642 0,'18'0'0,"-1"0"15,1 0 1,0 0-16,-1-18 16,19 18-1,-19-18 1,-17 36 15,-17-18-15,-19 18-1,1-1 1,0-17 0,17 0-1,36 0 16,35-17 1,-36-1-17,1 18 1,-36 18 15,-17-18-15,17 17-1,-17-17 1,35 18 0,18-18 15,-1 0-15,19 0-1</inkml:trace>
  <inkml:trace contextRef="#ctx0" brushRef="#br0" timeOffset="79351.39">25629 11271 0,'18'0'78,"0"0"-78,-1 0 15,36 0 1,-18 0 0,-52 0 30,-19 0-46,-16 18 16,-19 0 0,36-18-1,17 0 1,36 0 15,105-18 0,-88 18-15,1 0 0,-54 0 15,0 0-31,-17 18 16</inkml:trace>
  <inkml:trace contextRef="#ctx0" brushRef="#br0" timeOffset="84106.78">20849 11659 0,'-17'0'62,"17"-17"48,17 17-95,1 0-15,-1 0 16,19-18 0,17 18-1,0-18 1,-53 1 0</inkml:trace>
  <inkml:trace contextRef="#ctx0" brushRef="#br0" timeOffset="85430.72">20902 11695 0,'35'-18'16,"-17"18"-16,35-18 16,0 1-1,0-1 1,-36 18 0,-17-18-1,-17 18 1,-19 0-1,1 18 1,-18 0 15,-17-1-15,34-17 0,1 18-1,35-18 16,18 0-15,35-35 0,-18 35-1,0-18 1,-52 36 46,-1-18-62,0 0 16,1 17 0,-1 1-1,36-18 17,-1 0-17,1-18 1,17 1 15</inkml:trace>
  <inkml:trace contextRef="#ctx0" brushRef="#br0" timeOffset="86160.24">20832 11730 0,'17'0'16,"1"-18"-16,-1 18 16,36-17 15,0-1-15,-17 18-1</inkml:trace>
  <inkml:trace contextRef="#ctx0" brushRef="#br0" timeOffset="88962.23">25488 11289 0,'18'0'94,"-1"0"-47,1 0-32,0 0-15,17 0 16,-17 0 0,17 0-1,53 0 32,-70 0-31,17 0-1,-17 0-15,17 0 16,18 0 0,17 18-1,-17-18 1,-17 0 0,17 0-1,-18 0 1,0 0-1,-17 0 1,35 0 0,0 0-1,-36 0 1,36-18 31</inkml:trace>
  <inkml:trace contextRef="#ctx0" brushRef="#br0" timeOffset="89495.61">25576 11342 0,'36'0'16,"-1"0"-16,53 0 15,36 0 1,-1 0 0,-52 0-1,70 0 32</inkml:trace>
  <inkml:trace contextRef="#ctx0" brushRef="#br0" timeOffset="107971.74">30357 9278 0,'17'0'0,"18"0"16,-17 0-16,17 18 31,54-18-15,-19 17-1,1-17 1,-18 0 0,17 0-1,-17 18 1,71-18 15,-72 0-15,72 18 15,-71-1-31,17 1 16,1 0-1,17 17 1,-35 0 15,18-17-15,-18-1-1,-1 1 1,19 17 0,0-17-1,-19 0 1,19-1-1,70 36 32,-123-53-47,52 18 16,-17 17 0,18-17-1,-1-1 1,-17 1 15,18 0-15,-1-1-1,1 1 1,-36-18 0,18 17-1,18 1 1,-18-18-1,0 18 1,35-1 31,-71-17-47,1 18 16,0-18-1,-1 0 1,1 0 46</inkml:trace>
  <inkml:trace contextRef="#ctx0" brushRef="#br0" timeOffset="162251.31">15187 13441 0,'18'0'15</inkml:trace>
  <inkml:trace contextRef="#ctx0" brushRef="#br0" timeOffset="162622.59">15258 13423 0,'35'0'16,"18"-17"0,17-1-1,19 0 1,16 1 0,-16-1-1,-19 0 1,18 1-1,1-1 1,-1 0 0,-35 1-1,70-1 32,-105 18-31,-1 0 15</inkml:trace>
  <inkml:trace contextRef="#ctx0" brushRef="#br0" timeOffset="165082.34">13476 6844 0,'18'0'0,"17"0"15,212-35 16,-141 35-15,70-36 0,18 1-1,-70 17 1,34-17 0,-69 17-1,-36 18 1</inkml:trace>
  <inkml:trace contextRef="#ctx0" brushRef="#br0" timeOffset="170377.11">16016 17268 0,'-18'0'15,"18"-17"16,-17-1 1,17 1-17,0-1 17,17 18-17,-17 18 1,0-1-1,0 18 1,-17 54 0,-18 16-1,35 248 32,17-317-47,1 52 16,-18 18-1,17-89-15,-17 18 16,-17 1 0,-1-72 15,1 19-15,17-1-1</inkml:trace>
  <inkml:trace contextRef="#ctx0" brushRef="#br0" timeOffset="171708.05">15910 17709 0,'18'-35'16,"-18"18"0,53-54-1,0 0 1,-18 36-16,18-18 16,70-106 15,-105 142-16,0-1 1,-18 1 0,0 34 77,-18 1-77,18-1 0,-18-17-1,1 36 1,-1 17 0,-17 0-1,-18 70 16,35-88-15,1 18 0,-1-17-1,0-19 1,1 1-16,17-1 47,17-17-32,-34 0 1,34 0 78,-17 18-79,-17-18 17,-19 0-32,19 0 15,17-18 48,-18 18-48,18-17 17,0-1 15,18 18-47,-1 0 31,1 0-31,17 18 15,89 35 32,-89-36-47,-17 1 16,-1-18 15,54 35-15,-53-35-16,-18 18 15,17-18 1,1 18 15</inkml:trace>
  <inkml:trace contextRef="#ctx0" brushRef="#br0" timeOffset="172902.9">16316 17639 0,'0'-18'63,"0"1"-48,0-1 1,18-17 0,-1 17-16,1-17 15,35-1 1,0 19 0,-18 17-1,-17 17 1,17 36-1,-35 18 1,18 17 0,-36-35-1,18 18 1,-35 34 31,35-87-16,17-36-15,1 18-1,52-35 1,1-18 0,-18 18-1,53-18 1,-36 0-1,-17 18 1,-53 17 0,18 18-1,0 0 1,-1 0 0,-34 0 15</inkml:trace>
  <inkml:trace contextRef="#ctx0" brushRef="#br0" timeOffset="-159819.87">18503 12682 0,'0'18'78,"18"-18"-62,52 18 15,-52-18-15,17 0 0,18 0-1,18 0 1,-1 0-1,1 0 1,-18 17 0,0-17-1,17 18 1,-17-18 0,0 18-1,0-18 1,18 17-1,105 1 32,-123-18-31,53 0 0,-53 17-1,-18-17 1,0 0-16,0 0 15,36 0 1,0-17 0,-1 17-1,-17 0 1,0-18 0,18 18-1,17 0 1,-18-17-1,-34 17 1,105-18 31,-88 0-31,-18 18-1,35 0 1,1-17-1,-18 17 1,0-18 0,-18 0-1,18 18 1,-18-17 0,-17-1-1,0 0 1,17 1-1,0-1 1,0 1 0,1-19 31,-19 19-32,19-19 1,-1 19-1,0-1 1,0-17 0,1-1-1,-1 19 1,-17-1 0,-1-17-1,19 17 1,-1 18-1,-35-17 1,17-1 0,1 18 15,35-35 0,-35 35-15,-1-18-1,1 18 1,0-18 0,-1 18-1,1-17 1,-1-1 0,19-17-1,-1 0 1,-17 17-1,-1-35 1,19 0 15,-36-17-15,17 17 0,18-212 15,-35 230-16,18 0-15,-18-36 16,0-17 0,0-36-1,0 1 1,0-1 0,-18 54-1,-17-1 1,-18-17-1,0 18 1,-35-1 0,35 36-1,-53-36 17,18 18-17,-176-17 32,211 34-47,0 19 16,-35-1-1,-1-17 1,19 35 0,-71-18-1,0 1 1,17-1-1,18 0 1,53 18 0,-35-17-1,35 17 17,-17 0-17,-1 0 1,-158 35 31,211-35-47,-52 35 15,52-35-15,-35 18 16,-53 35 0,36-18-1,-1 18 1,36-18-1,0 18 1,-18 18 0,0-18 15,18-18-15,-36 35-1,18-17 1,0-17-1,-70 69 32,70-69-47,35-19 16,-17 19 0,17-1-1,-35 0 1,18 0-1,0-17 1,35 17 0,-36-17 15,19 17-15,-1 1-1,18 17 1,0-18-1,0 18 1,0 88 31,0-106-47,0 0 16,0 18-1,35 0 1,-17 0-1,-18-18 1,18 18 0,35 18-1,-36-18 17,1-18-17,17 0 1,-17 18-1,17-17 1,-17-19 0,70 71 31,-53-70-32,-17 0-15,17 17 31,-17-35-31,35 35 16,-18-17 0,-17-1-1,35 19 1,-18-19 15,0 1-15,-17 0-1,17-1 1,-17 1 0,35 0-1,-18 35 32,-18-53-47,19 17 16,-1 1-1,-17-18 1,-18 17 0,35 1-1,0-18 1,-17 18 15,0-18-15,17 17-1,0-17 1,0 18 0,1 0 15,17-1 16,-53 1-32,17-18-15,1 0 16,-1 0 0,1 18-1,0-18 1,-1 17 15,19-17-15,-19 18-1,1-1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02:08.8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900 0,'0'17'78,"0"1"-46,0-1-17,0 1-15,0 35 16,17 18-1,-17-1 17,0-35-17,0-17-15,0 17 16,0 1 0</inkml:trace>
  <inkml:trace contextRef="#ctx0" brushRef="#br0" timeOffset="350.24">2275 1270 0,'0'18'0,"0"-1"16,0-34 109</inkml:trace>
  <inkml:trace contextRef="#ctx0" brushRef="#br0" timeOffset="3032.15">3687 988 0,'0'53'16,"0"-18"-16,-18 18 15,0-18 32,18-52-16,0-1-31,0-17 16,-17-36 0,17 18-1,0-17 1,0 17 0,0 35-1,17 18 1,19 35-1,16 36 1,1-1 0,-17 19 15,-19-54-15,1 0-16,0 18 31</inkml:trace>
  <inkml:trace contextRef="#ctx0" brushRef="#br0" timeOffset="3246.3">3757 1129 0,'-18'0'16,"1"0"-1,34-18 32,1 18-47,17 0 16,36 0-1,-1-17 17,-17-1-32</inkml:trace>
  <inkml:trace contextRef="#ctx0" brushRef="#br0" timeOffset="3715.64">4057 1041 0,'35'-18'31,"-52"18"-15,-1 18-16,-17-36 15,17 36 1,-17 17 0,35-17-1,0-1 1,0 1-16,17-18 15,1 0 1,17 0 0,1-35 15,-1-1-15,-18-17-1,-34-52 1,-18-37 31,17 142-47,18 18 15,0 0 1,0 35 0,0 17-1,18 1 1,34 17-1,19-17 1,0-19 0,-54-52-1</inkml:trace>
  <inkml:trace contextRef="#ctx0" brushRef="#br0" timeOffset="4229">4463 1058 0,'0'0'0,"0"-17"15,-71-19 32,53 36-47,-17 18 16,0 0 0,35 35-1,0-18 1,35 0-1,0-17 1,1-18 0,-19-18-1,19-35 17,-36 0-17,0-35 1,-18 18-1,0-19 1,-17 36 31,35 71-47,0 0 16,0 35-1,0 17 1,18 36-1,17-18 1,-17-17 0,17-18-1,18-18 1</inkml:trace>
  <inkml:trace contextRef="#ctx0" brushRef="#br0" timeOffset="4728.35">4674 1023 0,'18'0'16,"0"0"0,-1 0-1,18 0 1,-17 35-1,17 18 1,-17-35 0,-18 35-1,-18-18 17,18-53-17,0 1 1,0-36-1,0-18 1,0 36 0,18 35-16,17-35 15,1 17 1</inkml:trace>
  <inkml:trace contextRef="#ctx0" brushRef="#br0" timeOffset="5178.68">4992 952 0,'0'18'0,"0"0"16,0-1-16</inkml:trace>
  <inkml:trace contextRef="#ctx0" brushRef="#br0" timeOffset="5227.71">4992 1094 0,'0'35'0,"0"-17"16</inkml:trace>
  <inkml:trace contextRef="#ctx0" brushRef="#br0" timeOffset="6710.77">5062 1199 0,'53'18'31,"-17"-18"-16,-36-18-15,-89 18 0,195-17 16,-88-18 0,-18-18-1,-35-18 1,-1 36 0,-17-1-1,53 1 16,18 18-15,17 17 0,18-18-1,0 36 1,-18 17 0,-17 0 15,-18 0-16,0 18 1,0-17 0,0-1-1,53-17 1,-18-18 0,0-18-1,18-17 1,-17-71 31,-36 70-47,0 1 15,-18 53 17,18 17-1,0 0-16,0 1 1,0-19-16,18 19 16,35-1-1,-36-35 1,1 0 0,0-18-1,-18-35 1,17 0-1,-17 0 32,18 71-31,-1 17 0,1 1 15,0-1-16,-18-17 1,17-18 0,1-18-1,-18 0 1,18-35 0,-1 18-1,19 35 1,-19 0-1,1 0-15,-1 35 16,177 1 31,-176-36-31,53 0-16,-1-36 31,-34 1-16,-19-18 1,-17 36 0,-17-1-1,-36 18 1,0 18 0,17 17-1,19 0 1,17 0-1,0 1 1,35-19 0,53-52 31,-88 17-32,0-52 1,18-54-1,-18-17 1,0 88 0,-18 53 15,18 53-15,0-17-1,0-1-15,0 0 16,18 53-1,35 0 1,0-17 0,-36-53-1</inkml:trace>
  <inkml:trace contextRef="#ctx0" brushRef="#br0" timeOffset="6960.94">6544 741 0,'0'-18'16,"0"-35"0,0 71 15,0 0-31,0 17 16,0 18-1,0 35 1,0-35-1,0 17 1,35-34 0,-17-36-1</inkml:trace>
  <inkml:trace contextRef="#ctx0" brushRef="#br0" timeOffset="8041.71">6685 882 0,'0'-71'16,"0"54"-1,-18 17 1,36 88-16,-71-176 16,36 105-1,-1-17-15,-17 18 16,-18 0 0,35-1-1,18 1 16,35-18-15,18 18 0,-17-1-1,-19-17-15,36 18 16,18-1 0,70 1 30,-124-18-30,1 0 0,0-18-1,-18 1 48,17 17-48,-17-18-15,36-17 16,-36-36 0,0 36-1,-18 35 1,-17 0 0,17 18-1,18-1-15,-35 89 47,35-88-31,35 17-1,18-17 1,18-1 0,-1-34-1,-17-19 1,-35-34-1,-1-1 1,-17 36 0,0 53 15,0 17-15,0-17-1,18 35 1,105-36 31,-105-17-32,17-53 1,-35 0 0,0 18-1,-17 35 1,-1 0-1,18 53 1,0 0 0,0 53-1,18-36 1,-1-34-16,36 17 16,0 35-1,-35-35 1,-53-18-1</inkml:trace>
  <inkml:trace contextRef="#ctx0" brushRef="#br0" timeOffset="9240.56">10425 741 0,'17'0'16,"-17"17"0,0 1-1,0 17 1,0 159 15,18-123-15,-18 17-1,17-35 1,-17-35 0,0-36 15,0 0-31,-17-70 16,-1-106-1,1 53 1,17 71-1,35 17 1,18 17 15,35 19-15,0 34 0,-70-17-16,17 124 46,-35-107-46,0 36 16,-53-17 0,0-1-1,-17 0 1,17-17 0</inkml:trace>
  <inkml:trace contextRef="#ctx0" brushRef="#br0" timeOffset="9706.9">11377 900 0,'18'0'16,"-1"0"0,19 0-1,-1 0-15,18 0 16,141-36 15,-159 36-31,-17 0 16,-1-17-16</inkml:trace>
  <inkml:trace contextRef="#ctx0" brushRef="#br0" timeOffset="9946.07">11501 723 0,'-18'0'16,"0"0"-16,18 18 31,0-1-15,0 1 0,18 17-1,0 36 1,-1-18-1,36 123 17</inkml:trace>
  <inkml:trace contextRef="#ctx0" brushRef="#br0" timeOffset="10484.44">11730 617 0,'-53'-17'16,"-53"-19"0,-17 36-1,-18 18 1,105-18-16,-105 53 15,88 18 1,53 228 31,35-246-47,71 71 16,71-54-1,-1-70 16,-70-17-31,35-54 32,-106 36-32,18-53 15,-17-106 1,-54 70 0,0 107-16,-88-36 15,18 17 1,0 19-1,35-1 1,53 36 15</inkml:trace>
  <inkml:trace contextRef="#ctx0" brushRef="#br0" timeOffset="10789.67">12488 582 0,'0'-18'0,"-17"18"15,17 18 1,0 0-1,-18 17 1,18-17-16,0 17 16,0 35-1,18 89 17,-18-106-17,0 18 1,17-54-1</inkml:trace>
  <inkml:trace contextRef="#ctx0" brushRef="#br0" timeOffset="11171.94">12665 758 0,'0'-17'0,"0"-1"15,0 36 16,-18-1-15,-17 1 0,-36 17-1,36 1 1,17-19-16,-52 19 47,87-36-16,1 0-31,17 0 16,36 17 15,-1 18-15,1-17-1,-53-18-15,52 35 16,1-17-1,-18 0-15</inkml:trace>
  <inkml:trace contextRef="#ctx0" brushRef="#br0" timeOffset="11549.21">13088 864 0,'0'-35'31,"-18"53"-15,1-18 0,17 17-16,-18 36 31,18-18-15,18 18-1,35-17 1,35-36-1,-35 0 1,-18-18-16,18-17 16,0-18-1,-35 0 1,-107-18 0,1 54-1,-18-1 1</inkml:trace>
  <inkml:trace contextRef="#ctx0" brushRef="#br0" timeOffset="27889.82">8819 2152 0,'0'18'32,"0"-1"-1,0 1-15,0-1-1,0 1-15,0 88 16,0 0-1,0 0 1,-17-36 0,17 54 31</inkml:trace>
  <inkml:trace contextRef="#ctx0" brushRef="#br0" timeOffset="28472.24">9084 2346 0,'0'-18'15,"0"1"1,0 34 46,0 1-62,0 17 16,0-17 0,0 194 15,0-160-16,0-16 1,18 17 0,-18-18-1,17-35 1</inkml:trace>
  <inkml:trace contextRef="#ctx0" brushRef="#br0" timeOffset="28987.6">9454 2328 0,'0'-17'31,"-35"17"-15,18 17-1,17 1-15,-36 0 16,19 52 0,-1 18-1,18-17 1,0-36-1,71 0 1,-1-35 0,-17-17-1,-18-1 1,-17-52 15,-18-1-15,-88-105 15,70 158-15,0 0-16,-17 1 15,-18 17 1</inkml:trace>
  <inkml:trace contextRef="#ctx0" brushRef="#br0" timeOffset="29369.87">9878 2205 0,'0'-18'0,"0"36"31,0-1-15,-18 19-1,18 34 1,0-17 0,-18 53-1,18-18 1,0-17-1,0-36 1,0-17-16,0-1 16,18 1-1,-18 0 1</inkml:trace>
  <inkml:trace contextRef="#ctx0" brushRef="#br0" timeOffset="31417.33">10795 2258 0,'-18'0'15,"1"-18"1,-1 36 0,0-1 15,-17 36-16,35 0 1,-17 18 0,17-18-1,52 0 1,-16-36 0,-19-17-16,19 0 15,34-35 1,-17-18-1,-18-70 32,-35 87-47,-35 1 16,-18 0 0,18 35-1,-18-18 16</inkml:trace>
  <inkml:trace contextRef="#ctx0" brushRef="#br0" timeOffset="31783.59">11148 2205 0,'0'17'15,"0"1"1,0 0-1,0 17 1,0 18 0,0 35-1,17 0 1,1-17 0,-18-36-1,35 18 1</inkml:trace>
  <inkml:trace contextRef="#ctx0" brushRef="#br0" timeOffset="32123.83">11395 2258 0,'0'-18'16,"0"36"15,0-1-15,0 1 0,0 35-1,17 35 1,1-35-1,-18-35-15,0 35 16,18 0 0,-1-18-1,19-18 17</inkml:trace>
  <inkml:trace contextRef="#ctx0" brushRef="#br0" timeOffset="32450.06">11871 2258 0,'0'-18'0,"0"36"47,0-1-32,0 1-15,0 17 16,35 124 31,-35-141-47,0 35 15,18-18 1,-18 0 0</inkml:trace>
  <inkml:trace contextRef="#ctx0" brushRef="#br0" timeOffset="35763.42">12894 2258 0,'-18'0'31,"1"17"-15,-1 1 0,-17 17-1,35 1 1,0-19-16,-18 36 15,18 0 1,35 0 0,177-53 31,-194-18-47,35-17 15,-36-35 1,-17 17-1,-53-18 1,18 36 15,17 17-15,-17 18 0,35 18-1</inkml:trace>
  <inkml:trace contextRef="#ctx0" brushRef="#br0" timeOffset="36179.71">13476 2205 0,'0'17'0,"-18"-17"0,-17 36 15,-35 17 1,52 17 15,18-17-31,35 0 32,36-18-17,17-35 1,-35-17-1,-35 17-15,17-36 16,-18-34 0,-17-1-1,-70 18 1,-71 0 31,106 53-47,35 18 15</inkml:trace>
  <inkml:trace contextRef="#ctx0" brushRef="#br0" timeOffset="36429.89">13917 2152 0,'0'18'32,"-18"-1"-17,18 54 1,0 17 0,0 88 30,36-105-46,-1-53 16</inkml:trace>
  <inkml:trace contextRef="#ctx0" brushRef="#br0" timeOffset="36829.17">14340 2117 0,'-17'17'16,"-1"-17"-1,-35 53 1,18 18 0,0 17-1,123 35 32,-35-105-47,17 0 16,-17-54-1,-35 36 1,17-52 0,-17-19-1,-18 0 1,-35 1-1,-18 35 1,-18 17 0,53 18-16</inkml:trace>
  <inkml:trace contextRef="#ctx0" brushRef="#br0" timeOffset="38497.36">15222 2170 0,'0'-18'0,"0"36"78,0-1-78,18 1 0,-18-1 16,53 72-1,0-1 1,-36 18 0,-17-53-1,18 0 1,-18-36 0</inkml:trace>
  <inkml:trace contextRef="#ctx0" brushRef="#br0" timeOffset="38926.65">15663 2222 0,'-17'0'31,"-1"18"-31,0 0 15,-17 35 1,35 0 0,0 17-1,18-17 1,52 0 15,-17-53-31,88-71 47,-141 36-31,0-35-1,0 52-15,-35-35 16,-18 0 0,18 18-1,0 35 1</inkml:trace>
  <inkml:trace contextRef="#ctx0" brushRef="#br0" timeOffset="39331.94">16140 2170 0,'-71'52'47,"18"19"-31,53-18 0,0-35-16,0 17 15,53 0 1,18-17-1,17-18 1,-53-35 0,-17-18-1,-54-18 1,-34-17 0,-1 35 15,18 53-16,18-18 1</inkml:trace>
  <inkml:trace contextRef="#ctx0" brushRef="#br0" timeOffset="39676.18">16616 2117 0,'-18'17'16,"-52"19"-1,17 16 1,35 1 0,18-35-16,0 17 31,35 18-16,54-35 1,-1 0 0,53-107 15,-141 54-15,-18-18-1,-52 0 1,17 53-1,-53-17 1</inkml:trace>
  <inkml:trace contextRef="#ctx0" brushRef="#br0" timeOffset="49210.98">8696 3492 0,'-18'0'31,"1"0"-31,-1 18 16,0-18-1,-70 71 17,53-18-17,35-18 1,18 35 0,52-17-1,18-35 1,-35-18-1,18-35 1,-36-1 0,-17-34-1,-18-1 1,-18 36 0,0 0-16,-17 17 15,0-17 1,17 17 15,1 18 0</inkml:trace>
  <inkml:trace contextRef="#ctx0" brushRef="#br0" timeOffset="49501.18">9119 3422 0,'0'18'32,"0"-1"-17,0 1 1,0-1-16,0 1 0,0 35 31,0 18-15,0 70 15,18-106-15,17 18-1</inkml:trace>
  <inkml:trace contextRef="#ctx0" brushRef="#br0" timeOffset="49949.5">9543 3475 0,'-18'0'31,"-17"17"-15,-18 19 0,0-1-1,35 89 17,36-107-17,17 1 1,-17-1-16,17-17 15,0-17 1,1-18 0,-36-36-1,0 36 1,-18-36 0,-17 18-1,-1 36 1,36-1 15,18 18-15</inkml:trace>
  <inkml:trace contextRef="#ctx0" brushRef="#br0" timeOffset="50302.75">9842 3387 0,'0'35'16,"-17"0"-1,-1 53 1,18-35 0,0-17-1,18-19-15,17 1 16,18 0-1,0-36 17,-18-17-17,-35-1 1,0-52 0,-106-18 15,36 89-16</inkml:trace>
  <inkml:trace contextRef="#ctx0" brushRef="#br0" timeOffset="52745.49">10760 3298 0,'0'18'0,"0"0"32,0-1-32,0 19 15,17 122 32,1-105-47,-18 36 16,18-37-1,-18-16 17</inkml:trace>
  <inkml:trace contextRef="#ctx0" brushRef="#br0" timeOffset="53079.73">11077 3351 0,'0'18'47,"0"0"-31,0 17 0,0 18-1,18 53 1,-1-53-1,-17-36-15,18 36 16,0 0 0,-1-35-16</inkml:trace>
  <inkml:trace contextRef="#ctx0" brushRef="#br0" timeOffset="53528.04">11518 3351 0,'-17'18'16,"-1"-18"-1,0 35 1,-35 36-1,53-1 1,0-34 0,36-1-1,-19-17-15,36-1 16,0-17 0,0-35-1,-35 0 1,-18-18-1,0-18 1,-89-52 31,54 123-31</inkml:trace>
  <inkml:trace contextRef="#ctx0" brushRef="#br0" timeOffset="53878.28">11906 3175 0,'0'18'47,"0"35"-15,0-1-17,0 54 1,0-35-1,0-36-15,0 36 16,0-18 0,18 0-1,-18-36 1,0 1 0</inkml:trace>
  <inkml:trace contextRef="#ctx0" brushRef="#br0" timeOffset="55394.37">13053 3016 0,'0'18'0,"0"0"31,0-1-16,17 54 1,19 158 15,-36-176-15,0 35 0,17-35-1,1-53 1</inkml:trace>
  <inkml:trace contextRef="#ctx0" brushRef="#br0" timeOffset="55693.59">13370 3122 0,'0'-18'15,"0"36"32,0 53-31,0-18 0,18 52-1,0-34 1,17 17-1,-18-35 1,1-18 0</inkml:trace>
  <inkml:trace contextRef="#ctx0" brushRef="#br0" timeOffset="56158.91">13952 3246 0,'-35'35'32,"0"-18"-17,0 54 1,-1-36-1,36-17-15,0 35 16,18-18 0,52 0-1,1-35 1,-36-17 0,36-19-1,-54-16 16,-17-37-15,-17 19 0,-18 35-1,-1-1 1,-34 1 31</inkml:trace>
  <inkml:trace contextRef="#ctx0" brushRef="#br0" timeOffset="56475.14">14429 3069 0,'0'18'32,"0"-1"-17,-18 19 1,0 17 0,18 141 15,0-141-16,36 17 1,-19-35 0,1 1-1</inkml:trace>
  <inkml:trace contextRef="#ctx0" brushRef="#br0" timeOffset="58340.47">15575 3034 0,'-18'0'15,"18"18"63,0-1-62,-17 1-16,17 141 47,0-89-47,0-17 31,0-18-31,17 1 16,-17-1-1,18-35-15</inkml:trace>
  <inkml:trace contextRef="#ctx0" brushRef="#br0" timeOffset="58640.68">15840 3069 0,'0'18'47,"0"-1"-32,0 19-15,0 34 16,0 1 15,35 17-15,-35 0 0,35-53-1,-35-17-15</inkml:trace>
  <inkml:trace contextRef="#ctx0" brushRef="#br0" timeOffset="59106.01">16387 3016 0,'-18'0'16,"0"18"-1,-35 17 1,0 18 0,18 0-1,35 35 1,0-17-1,35-36 1,-17-17 0,53-36-1,-18-17 1,-18-36 0,-35-17-1,-18 17 1,-52 19 31,52 52-32,18-18 1</inkml:trace>
  <inkml:trace contextRef="#ctx0" brushRef="#br0" timeOffset="59390.21">16792 2946 0,'0'17'47,"0"1"-32,0 0-15,-17 158 47,17-105-31,0 17 0,0 0-1,0-53-15</inkml:trace>
  <inkml:trace contextRef="#ctx0" brushRef="#br0" timeOffset="62385.34">7832 4092 0,'-18'0'594,"0"0"-594,18 18 15,0-1 79,18-17-78,0 0-1,123 18 17,-88-18-17,70-18 1,-52 18 0,35-17-1,-1 17 1,1-18-1,-18 18 1,-52-17-16,52 17 16,35-18-1,-17 18 17,18-18-17,-54 18 1,71 0-1,18 0 1,229 0 31,-335 0-47,0 0 0,70 18 16,71-18-1,-17 0 1,-54 18-1,36-18 1,-18 0 0,18 17-1,0-17 17,-53 0-17,35 18 1,17-18-1,1 0 1,-18 0 0,388 53 31,-458-53-47,141 17 15,-71-17 1,88 18-1,-17-18 1,-18 18 0,0-18-1,-88 0 17,35-18-17,0 18 1,-35 0-1,-18 0 1,35 0 0,1 0-1,299 0 32,-246 0-31,17-18-1,17 18 1,-70-17 0,71-1-1,0 18 1,17 0 15,-88-18-15,-70 18-16,52 0 15,71 0 1,0 0 0,18 0-1,-89 0 1,301 18 31,-389-18-47,35 0 15,-17 0 1,-17 0 0</inkml:trace>
  <inkml:trace contextRef="#ctx0" brushRef="#br0" timeOffset="63370.04">7091 3087 0,'17'0'15,"1"0"1,53 0-1,52-18 1,124 1 31,-176-1-47,-54 18 16</inkml:trace>
  <inkml:trace contextRef="#ctx0" brushRef="#br0" timeOffset="63619.21">7355 2928 0,'-17'18'15,"17"-1"1,0 1-1,0 53 1,17-1 0,72 106 31,-54-140-47</inkml:trace>
  <inkml:trace contextRef="#ctx0" brushRef="#br0" timeOffset="64147.59">7549 2734 0,'-70'-18'16,"-36"1"-1,-106 34 1,54 19 0,87-19-16,-70 36 15,-35 247 32,228-194-31,37 0-1,122 0 1,36-71 0,18-53-1,-36-70 1,-123 17 0,-18-70-1,-70 0 1,-89 18-1,-17 70 1,-71 0 0,-17 35-1,35 18 1,106 18 0</inkml:trace>
  <inkml:trace contextRef="#ctx0" brushRef="#br0" timeOffset="70572.16">8767 4551 0,'0'-18'109,"0"1"-78,0 34 48,0 1-79,0-1 15,0 1-15,0 35 16,0 53-1,0-18 1,17 0 0,-17-52-1,18-1 17,-1-35-17,-17-18 48</inkml:trace>
  <inkml:trace contextRef="#ctx0" brushRef="#br0" timeOffset="73657.35">9313 4568 0,'0'18'16,"-17"-18"0,17 18-16,-18-18 15,0 17 1,-35 19 0,36 34-1,17-17 1,0-18-1,35 18 1,36-17 0,35-54 31,-71 0-47,-18-17 31,-17 17-31,0-35 0,0 18 31,-35-53-15,0 35-1,0 18 1,17 17 0</inkml:trace>
  <inkml:trace contextRef="#ctx0" brushRef="#br0" timeOffset="74108.67">9666 4516 0,'-18'0'16,"1"17"-16,-1 1 16,1-1-1,17 19 1,-18 17 0,36 0-1,34-1 1,-16-34-1,34-18 1,-17-18 0,-53-17-1,0 0 1,0 17-16,-70-88 47,34 71-32,1 0 1,17 35 0,18-18 15,18 18-31</inkml:trace>
  <inkml:trace contextRef="#ctx0" brushRef="#br0" timeOffset="74357.85">10037 4374 0,'0'18'47,"0"106"-1,0-54-30,17 1 0,18 52-1,1-35 1,-19-52-16</inkml:trace>
  <inkml:trace contextRef="#ctx0" brushRef="#br0" timeOffset="76176.14">10866 4568 0,'0'-17'94,"-18"17"-94,0 0 171,1 17 33,-1 1-204,18 0 15,-18 17 1,18-17-16,0 17 15,0 35 17,53 1-17,-17-53 1,87-18 15,-88-18-15,-17-17-1,0 17 1,-18-17 0,0 0-1,0 17 1,-18 0 0,18 1 15,-18 17-16</inkml:trace>
  <inkml:trace contextRef="#ctx0" brushRef="#br0" timeOffset="76944.69">10830 4498 0,'0'-18'16,"0"1"0,-17-1-1,-1 36 1,18-1 0,0 71-1,0-17 1,0 35-1,35 0 1,-35-36 15,18-52-15,-18 0 0,18-54-1,-1-17 1,-17-158 15,-35 140-15,17 1-1,18 52 1,0 0 0,0 36-1,0 35 1,0 35-1,0 0 1,0-53-16,0 36 31,18 17-15,-18-35 0,18-35-1,-1-36 16,-17-35-15</inkml:trace>
  <inkml:trace contextRef="#ctx0" brushRef="#br0" timeOffset="78569.84">11165 4498 0,'0'-18'515,"-17"1"-468,-1 17 0,0 0-31,1 0-1,-1 17-15,1 1 16,-19 17 0,19 106 30,34-88-46,19-18 16,34 1 0,18-19-1,-17-34 17,-36-1-17,0-17 1,-17-36-1,-18 1 1,-18 34 0,-17 1-1,0 0 1,-18 0 0,35 17-1,-17 0 32</inkml:trace>
  <inkml:trace contextRef="#ctx0" brushRef="#br0" timeOffset="79236.32">11571 4445 0,'0'-18'63,"-18"18"-32,18 36 0,0-19-31,0 36 16,0-18-16,0 36 31,0 35-15,0-18-1,18-35 1,-18-18 0,18 1-1,-1-36 1</inkml:trace>
  <inkml:trace contextRef="#ctx0" brushRef="#br0" timeOffset="79879.78">11977 4498 0,'-18'0'32,"1"0"-17,-36 123 17,53-87-17,0-19-15,0 54 16,0-1-1,35-17 1,53-35 0,-53-36-1,36-17 1,-36-18 0,-35-17-1,0-1 1,-35 0-1,0 36 1,-36 0 0,18 35-1,36 0-15</inkml:trace>
  <inkml:trace contextRef="#ctx0" brushRef="#br1" timeOffset="127616.71">8590 3616 0,'18'-35'62,"17"35"-46,53-36 0,-17 19-1,35-36 1,-36 35-1,18 1 1,18 17 0,18-36-1,158 1 1,-123 17 0,-71-17-1,124 35 1,-89 0-1,212 0 32,-123 0-31,-106 0 0,17 0-1,18 0 1,53 0-1,-70 0 1,70 0 0,-124 0-1,124 35 1,-35-35 0,88 36-1,-88-36 1,-106 0-1,105 17 1,-87-17-16,211 18 47,-194-18-16,89 0-15,-124 0-16,0 0 15,105 0 1,-105 0 0,124 0-1,-54 0-15,89 0 16,-177 0 0,212 0-1,176-18 1,-158 1-1,17-19 1,-70-17 15,158-17 1,-317 52-17,0 1 1,0 17-1,18 0 1,-1-18 0,89 0-1,-71 1 1,0 17 0,-52-18-1,-19 0 1,18 18-1,71 0 1,-18 0 0,-35 0-1,36 0 32,-54 0-31,-17 0-1</inkml:trace>
  <inkml:trace contextRef="#ctx0" brushRef="#br0" timeOffset="136196.81">21308 2240 0,'-18'0'16,"0"0"-16,18-18 15,0 36 95,0 0-110,0-1 15,-17 54 1,-1 35 0,18-36-1,0 19 1,0 52 31,0-106-47</inkml:trace>
  <inkml:trace contextRef="#ctx0" brushRef="#br0" timeOffset="136544.06">21696 2240 0,'0'0'0,"0"-18"0,0 36 31,0 17-16,-18 142 32,1-107-47,-1 19 16,0-37 15,18-16-31,0-1 16,0-17-1</inkml:trace>
  <inkml:trace contextRef="#ctx0" brushRef="#br0" timeOffset="137027.4">21943 2417 0,'17'-36'16,"-17"19"-1,0-1 1,-17 71 31,-1-18-47,-17 53 31,35 1-15,17-19-1,36-35 1,18-17 0,0-36-1,-19-17 1,-34-18 0,-18 36-16,18-36 15,-18-53 1,-18 35-1,-17 18 1,0 18 0,-71 35 31,88 0-16,18 18-31</inkml:trace>
  <inkml:trace contextRef="#ctx0" brushRef="#br0" timeOffset="137360.64">22525 2205 0,'0'17'31,"-18"1"-15,-17 123 15,17-105-31,18-1 16,0 71-1,0-18 1,0-35 0,18 0-1,-18-36 1</inkml:trace>
  <inkml:trace contextRef="#ctx0" brushRef="#br0" timeOffset="142189.07">23742 2293 0,'18'0'16</inkml:trace>
  <inkml:trace contextRef="#ctx0" brushRef="#br0" timeOffset="143381.91">23724 2328 0,'-17'18'16,"-1"-18"15,0 0 47,18-18 16,0 36 0,-17-18-79,-1 35 1,-17 1-1,0 34 1,17 1 0,18 34 31,18-87-32,17 0 1,0-18-1,-17 0-15,17 0 16,18-36 0,-18 1-1,-17-35 1,-1-1 0,-17 18-1,0 0 1,-17 18-1,17 0 1,-53 35 0,18-18-1,-1 36 17</inkml:trace>
  <inkml:trace contextRef="#ctx0" brushRef="#br0" timeOffset="143737.17">23971 2311 0,'0'0'0,"18"0"0,0 0 15,-18-18 1,17 18 0,-17 18-1,0 17 17,18 106-1,-18-106-31,0 1 15,17 34 1,1 1 0,-18-54-1,0 1 1</inkml:trace>
  <inkml:trace contextRef="#ctx0" brushRef="#br0" timeOffset="144020.37">24253 2399 0,'18'-35'16,"-18"17"-16,18 0 31,-18 36 0,0 0-31,0 17 16,0 18 0,0 53-1,17-18 1,-17-35 0,18-18-1</inkml:trace>
  <inkml:trace contextRef="#ctx0" brushRef="#br0" timeOffset="144336.6">24606 2364 0,'18'-18'32,"-18"36"-17,0-1 1,0 19 0,0 52-1,35 0 1,-17-35-1,-18-36-15,0 19 16,0-1 0,0 0-1</inkml:trace>
  <inkml:trace contextRef="#ctx0" brushRef="#br0" timeOffset="147666.96">25841 2381 0,'-18'0'47,"1"0"-32,-1 0 1,-35 0 15,35 0-31,-17 36 0,18-19 31,-1 1-31,0 35 16,18 17 0,0 1-1,53-36 1,18 0 0,-1-35-1,-17-35 1,-35 17-1,0-52 1,-18 17 0,-18-18-1,0 36 1,1 0 31</inkml:trace>
  <inkml:trace contextRef="#ctx0" brushRef="#br0" timeOffset="148117.28">26211 2364 0,'0'17'47,"0"1"-31,-17 0-16,17 52 16,17 71 30,19-106-30,34-17 0,1-18-1,-1-35 1,-70 0 0,18-1-16,-18 1 15,-18-36 1,-35 19-1,-17 16 1,35 36 0,-36 0-1,53 0 1</inkml:trace>
  <inkml:trace contextRef="#ctx0" brushRef="#br0" timeOffset="148382.47">26670 2311 0,'18'0'16,"-18"-18"-1,0 36 32,0-1-47,0 19 16,17 69-1,1-52 1,0 53 0,-1-35-1</inkml:trace>
  <inkml:trace contextRef="#ctx0" brushRef="#br0" timeOffset="148864.81">27217 2293 0,'-18'0'15,"1"0"-15,-19 18 16,-17 35 0,18 52-1,17-34 1,18 17-1,0-35 1,124 0 31,-89-53-31,36-53-1,-18-17 1,-53 17-1,0 17-15,0-17 16,-36 1 0,-17-1-1,-35 35 1,71 18 0</inkml:trace>
  <inkml:trace contextRef="#ctx0" brushRef="#br0" timeOffset="150330.84">28487 2381 0,'0'-17'16,"-18"17"-16,1 0 16,17-18-1,-18 0 1,0 18-1,18 18 32,0 0-31,0-1 0,-17 71-1,17 1 1,0-36-1,0 88 17</inkml:trace>
  <inkml:trace contextRef="#ctx0" brushRef="#br0" timeOffset="150763.16">28804 2364 0,'0'-18'16,"-17"18"15,-1 18-31,0 17 15,-35 35 1,71 54 15,0-89-15,52 0 0,1-52-1,-18-1 1,-18-35-1,-35-17 1,0-1 0,-35 36 15,35 17-31,-53 1 16,53-1-1,-18 18-15</inkml:trace>
  <inkml:trace contextRef="#ctx0" brushRef="#br0" timeOffset="151163.44">29175 2346 0,'0'18'16,"-18"-18"-1,-17 35-15,0 18 16,35 0 0,0 17 15,70-17-15,36-35-1,-36-18 1,19-35-1,-54-18 1,-35-36 0,-35 37-1,17 34-15,-158-70 47,140 70-47,-17 18 16,53 18-1</inkml:trace>
  <inkml:trace contextRef="#ctx0" brushRef="#br0" timeOffset="151595.76">29880 2364 0,'-17'17'0,"-1"-17"0,-105 88 31,70-52-15,53 34-1,35-17 1,35-18 0,-34-35-16,34 18 15,54-18 17,-54-35-17,-52-36 1,-18 18-1,-18-17 1,-70 17 0,0 35-1,35 1 1</inkml:trace>
  <inkml:trace contextRef="#ctx0" brushRef="#br0" timeOffset="162618.59">21184 3581 0,'0'-18'16,"-17"18"-1,-1-18 1,18 1-1,0 34 32,0 1-47,0 0 16,-18 52 0,18 1 15,36-36-16,34 18 1,1-35 0,-1-36-1,-52 0 1,0 1-16,-18-36 16,0-18-1,-53 1 1,0 17-1,17 35 1,-122 18 31,158 18-31</inkml:trace>
  <inkml:trace contextRef="#ctx0" brushRef="#br0" timeOffset="162901.79">21572 3422 0,'0'18'31,"0"-1"-31,0 18 16,36 142 31,-19-124-32,-17-18-15,18 18 0,17 18 31</inkml:trace>
  <inkml:trace contextRef="#ctx0" brushRef="#br0" timeOffset="163334.1">21960 3528 0,'0'0'0,"0"-18"16,-17 36 15,17-1-31,-18 107 47,18-71-31,35-18-1,-17-17-15,17-1 16,36-17 0,-18-35-1,-18 0 1,-35-36 0,-35 1-1,-18 17 1,-18 17-1,36 19 1,0 17 0</inkml:trace>
  <inkml:trace contextRef="#ctx0" brushRef="#br0" timeOffset="163684.34">22419 3440 0,'0'17'31,"-18"1"-31,1-1 16,-19 36-1,36 0 1,18 18-1,53-36 1,17-17 0,-35-18-1,-18-18-15,0 1 16,-17-54 0,-159-70 30,70 123-30,1 18-16</inkml:trace>
  <inkml:trace contextRef="#ctx0" brushRef="#br0" timeOffset="167580.12">23671 3492 0,'0'-17'0,"0"-1"31,0 1 1,0-1-1,0 0-31,18 1 15,0 17 1,-1 17 31,-17 19-31,18 52-1,0 18 1,-1-36-1,1 36 1,-18-18 0,17-53-1</inkml:trace>
  <inkml:trace contextRef="#ctx0" brushRef="#br0" timeOffset="168013.43">24095 3440 0,'0'-18'16,"0"36"15,-18-1-15,0 36-1,1 18 1,17-18 0,17 17-1,36-17 1,0-18 0,-17-35-1,-36-88 32,0 35-47,-36-17 16,19 34-1,-1 19 17,18-1-17</inkml:trace>
  <inkml:trace contextRef="#ctx0" brushRef="#br0" timeOffset="168279.62">24359 3422 0,'18'-18'16,"-18"1"15,18 17-15,-18 17-1,0 89 17,0-71-32,17 54 31,1-1-31,-18-35 31,17 0-15,1-53-1</inkml:trace>
  <inkml:trace contextRef="#ctx0" brushRef="#br0" timeOffset="168722.93">24747 3422 0,'0'0'0,"0"-18"0,0 1 15,-17 34 32,-1-17-47,18 18 0,-35 52 32,35-17-17,0 18 1,17-18-1,19-35 1,-19-1-16,1-17 16,17-35-1,-17-18 1,-18-35 0,0 35-1,-35 0 1,-1 18-1,-17 35 1,18 17 0</inkml:trace>
  <inkml:trace contextRef="#ctx0" brushRef="#br0" timeOffset="172242.43">26070 3193 0,'0'17'63,"0"1"-48,0 0-15,0 34 16,36 54-1,-36-35 1,35 158 31,-35-194-47,17 1 16</inkml:trace>
  <inkml:trace contextRef="#ctx0" brushRef="#br0" timeOffset="172541.65">26441 3298 0,'0'18'63,"0"0"-63,17 193 47,-17-175-47,0-1 15,18 18-15,0 0 31,-1-53-31</inkml:trace>
  <inkml:trace contextRef="#ctx0" brushRef="#br0" timeOffset="172873.87">26829 3281 0,'17'-18'16,"-17"1"-16,0 34 62,18 18-62,-18 18 16,0 53 15,18-18-15,-18-35-1,17 0 1,-17-17 0</inkml:trace>
  <inkml:trace contextRef="#ctx0" brushRef="#br0" timeOffset="173174.09">27234 3175 0,'0'-18'15,"0"1"-15,0 52 32,0 0-17,0 71 1,0 0 0,0 0-1,18-53 1,0-18-16,-18 0 15,0-17-15</inkml:trace>
  <inkml:trace contextRef="#ctx0" brushRef="#br0" timeOffset="177769.36">28575 3404 0,'0'-17'15,"-18"17"1,1-18 0,-1 18-1,0 0 1,-17 0 0,18 18-1,-1-1-15,-35 107 47,35-71-47,18 17 16,36-34-1,34-1 1,18-35 15,-17-18-15,-36-35-1,0-17 1,-35-19 0,0 19-1,-17 17 1,-36 18 0,35 17-1,1 18-15</inkml:trace>
  <inkml:trace contextRef="#ctx0" brushRef="#br0" timeOffset="178939.19">28945 3228 0,'-17'0'78,"-1"0"94,36 0 63,-1 0-220,1 0 32,-18-18 0,-18 18 31,18 18-62,0 0-1,0-1-15,0 54 16,0 17 0,0-18-1,0 107 32,0-159-31,0 17-1,-17-35 17</inkml:trace>
  <inkml:trace contextRef="#ctx0" brushRef="#br0" timeOffset="179717.75">29439 3210 0,'-17'18'31,"-1"-18"-15,-17 35-1,-1 36 1,-16 17 0,52-35-1,0 17 1,17-17-1,1-35-15,-1 0 16,36-18 0,-17-18-1,-1-35 1,-17-18 0,-1-34-1,-17-54 32,-35 141-31,35-17-1</inkml:trace>
  <inkml:trace contextRef="#ctx0" brushRef="#br0" timeOffset="180016.96">29863 3104 0,'0'18'47,"17"-18"-32,-17 194 17,0-141-17,0-18-15,18 36 16,-18 17 0,0-17-1,0-54-15</inkml:trace>
  <inkml:trace contextRef="#ctx0" brushRef="#br0" timeOffset="182821.95">20814 4339 0,'-18'0'15,"1"0"16,17 18-15,-18-18 0,36 17 15,17-17-15,35 18-1,19-18 1,16 0-1,-16 0 17,52 18-17,-18-18 1,18 0 0,-52 0-1,193 0 16,-194 0-15,0 0 0,-53 0-16,71 0 15,35 0 1,0 0 0,-35 0-1,-35 17 1,17-17 15,36 0-15,17 0-1,-36 0 1,-52 0-16,36 0 16,52-17-1,17 17 1,213-18 15,-230 0-15,53 18-1,-18 0 1,-52-17 0,88 17-1,-1 0 1,-17 0-1,-53 0 17,36 0-17,17 0 1,-18 0 0,1 0-1,-54 0 1,106 0-1,142-18 32,-301 18-47,-17 0 0,53 0 16,70 0 0,1 0-1,-18 0 1,-54 0-1,19 0 1,-18-17 15,17 17-15,-17 0 0,35 0-1,0 0 1,0 0-1,-52 0 1,228 17 31,-264-17-47,70 0 16,-34 0-1,52 0 1,-18 18-1,-17-18 1,-35 0 15,17 0-15,0 0 0,0 0-1,-17 17 1,-18-17-1,35 0 1,0 18 0,106-18 31,-176 0-47,-1 0 0,19 18 15,-1-18 1,0 0-1,-17 0-15,17 0 16,18 0 15,-35 0-15,-1 0 15,1 0-15</inkml:trace>
  <inkml:trace contextRef="#ctx0" brushRef="#br0" timeOffset="184062.83">19509 3422 0,'-18'0'16,"0"18"31,36-18-32,17 0-15,18-18 32,0 18-17,-18 0-15,36 0 16,17 0-1,-35 0 1,-35 0-16</inkml:trace>
  <inkml:trace contextRef="#ctx0" brushRef="#br0" timeOffset="184346.04">19703 3210 0,'-18'0'15,"18"18"17,0 0-17,0 34 1,18 37-1,-1-19 1,-17-35-16,18 18 16,0 18-1,-18-53-15</inkml:trace>
  <inkml:trace contextRef="#ctx0" brushRef="#br0" timeOffset="184779.34">19826 3087 0,'-123'-53'32,"-18"53"-17,-1 18 1,72 34-1,35-16-15,-1 52 16,36 53 0,36 18-1,52-18 1,0-71 0,-35-52-16,70 17 15,54-35 1,-54-53-1,-35-52 1,-70 34 0,-141-194 31,52 213-32,-52-1 1</inkml:trace>
  <inkml:trace contextRef="#ctx0" brushRef="#br0" timeOffset="188092.7">21114 4957 0,'-18'0'47,"18"17"0,0 1-31,0-1-1,0 1-15,18 53 16,-1-36 0,-17 0-16,18 0 15,0 36 16,17-18-15,-35-35 0,0-1-1,18-17 1</inkml:trace>
  <inkml:trace contextRef="#ctx0" brushRef="#br0" timeOffset="188642.09">21572 5027 0,'0'18'47,"0"-1"-47,0 1 16,0 35-1,0 0 1,0 0-1,53 0 1,0-18 0,53-53 31,-88-17-47,-18-18 15,0 18 1,0-36-1,-53 18 17,0 36-17,18-1 1,17 0-16,-17 18 16,35 18-1</inkml:trace>
  <inkml:trace contextRef="#ctx0" brushRef="#br0" timeOffset="191683.25">22049 4992 0,'0'-18'1578,"0"36"-922,0-1-640,0 1-1,0 0 1,0 17 0,17 0-1,54 36 16,-54-71-15,1 0-16,0 0 16,17-18-1,-17 1 1,-18-19 0,17 1-1,-17-18 1,-17 0-1,-1 36 1,-17-19 0,-1 19 15,1 17-15,0 17-1,35 1 1</inkml:trace>
  <inkml:trace contextRef="#ctx0" brushRef="#br0" timeOffset="192055.52">22525 4921 0,'0'-17'47,"0"34"-32,0 54 17,0-54-17,0 1-15,17 88 16,1-36 0,-18-17-1,35 18 1,-35-36-1,18-17 1</inkml:trace>
  <inkml:trace contextRef="#ctx0" brushRef="#br0" timeOffset="195209.28">23795 4798 0,'-18'0'63,"1"0"-63,34 0 468,-17-18-452,0 36 47,0-1-48,0 1 1,0 35-1,35 18 1,-35-1 0,18-17-1,17 0 1,-17 17 31,-18-52-32</inkml:trace>
  <inkml:trace contextRef="#ctx0" brushRef="#br0" timeOffset="196211.47">24183 4833 0,'-18'0'31,"1"0"16,17 18-16,0-1-15,-18 1-16,18 0 16,0 35-1,0 17 1,0 1-1,0-36 1,0 18 0,0-18-1,18-17 1,-18-1 0,17-17-1</inkml:trace>
  <inkml:trace contextRef="#ctx0" brushRef="#br0" timeOffset="197300.25">24571 4921 0,'-35'0'62,"35"18"-62,-18-18 16,0 0-16,18 35 15,-35 0 1,35 18 0,0-17-1,35 17 1,54-36 0,-1-17-1,-53 0 1,0-17-1,-17-1 1,0-35 0,-18 0-1,-18 0 1,-17 18 0,-89 0 30</inkml:trace>
  <inkml:trace contextRef="#ctx0" brushRef="#br0" timeOffset="197931.69">24977 4833 0,'0'18'47,"0"-1"-47,0 1 15,0 0 1,17 158 15,1-123-15,-18 0-1,18-18 1,-18 0 0,0-17-1,0 0 16</inkml:trace>
  <inkml:trace contextRef="#ctx0" brushRef="#br0" timeOffset="200546.55">26070 4921 0,'0'-17'16,"0"-1"31,0 0 0,-17 18 62,17 18 16,0 0-109,0-1-1,-18 1-15,18 0 16,0 34-1,0 19 1,0 35 31,0-89-31,0 19-1,0-19 1,0 1-1</inkml:trace>
  <inkml:trace contextRef="#ctx0" brushRef="#br0" timeOffset="201004.87">26547 4921 0,'0'-17'16,"0"34"31,0 1-32,0 0-15,0-1 16,0 36 0,0 18-1,0-1 1,0-17-1,0 0 1,0-18 0,0-17-1,17-18 1</inkml:trace>
  <inkml:trace contextRef="#ctx0" brushRef="#br0" timeOffset="201595.3">27005 4921 0,'0'18'47,"0"0"-32,0 17 1,0-18-16,0 19 16,0 34-1,0-17 1,0 18 15,0-36-15,0 36 15,0-54-15,0-34-1</inkml:trace>
  <inkml:trace contextRef="#ctx0" brushRef="#br0" timeOffset="204789.57">27323 4974 0,'0'18'797,"-18"-18"-562,0 0-157</inkml:trace>
  <inkml:trace contextRef="#ctx0" brushRef="#br0" timeOffset="207366.4">27040 4974 0,'0'-17'31,"0"-1"16,0 0 0,-17 18 0,-1 0-16,0 0-15,1 18 15,-1-18-31,18 18 16,-17-1-1,-1 1 1,0-1 0,1 1-1,17 0 1,-18-1-1,18 1 1,0 0 0,0 35 15,0-36 0,0 1-15,0-1-1,0 1 1,0 0 0,0-1-1,18 1 1,-18 0 0,17-18 15,-17 17-31,18-17 15,-18 18 17,18-18-17,17 18 17,-18-18-17,-17 17 32,18-17 31,0 0-62,-18-17-16,35 17 15,-17 0 1,-1-18 15,-17 0-15,0-35 15,0 36-31,0-1 16,18 0-1,-18-17 1,0 18 0,0-19-1,0 19 1,0-1 0,0 0-1,0 1 1,0-1-1,-35 18 1,17-18 15,0 1 1,1 17 14,17-18-46,-18 18 32,18-17-1,-18 17-15,1 0-1,-1 0 16</inkml:trace>
  <inkml:trace contextRef="#ctx0" brushRef="#br0" timeOffset="208071.9">27376 4939 0,'0'-18'63,"0"1"-32,0 34 31,0 1-46,0 0 0,-18 34-1,18 37 1,0-1-1,0 71 17,18-124-17,-1 0 1,1-35 0,-18 18-1,0-36 16,0 0 1</inkml:trace>
  <inkml:trace contextRef="#ctx0" brushRef="#br0" timeOffset="210302.49">28522 4780 0,'0'18'453,"0"-36"-312,0 0-110,0 36 47,0 0-62,0-1-16,0 1 16,0 88-1,18-36 1,-18-34-16,0 34 15,17 18 1,1-35 0,0 0-1,-18-35 1,0-36 46</inkml:trace>
  <inkml:trace contextRef="#ctx0" brushRef="#br0" timeOffset="210818.84">29034 4921 0,'0'-17'31,"0"34"0,0 1 1,0 0-17,0 52 1,0-35-1,0 54 1,0-37 0,35 19-1,-35-36 1,18-35-16,-1 36 16,-17-19-1,18 1 1,-18-36 15</inkml:trace>
  <inkml:trace contextRef="#ctx0" brushRef="#br0" timeOffset="211750.52">29545 4939 0,'-18'0'62,"1"0"-46,-1 18-1,-17-1 1,17 18 0,1 18-1,17 18 1,17-36-1,1-17-15,17 17 16,18-17 0,0-18-1,-18-18 1,-17-17 0,-18-36 15,-18-87 0,1 122-31,-19 1 16,36 0-1,-35 17 1</inkml:trace>
  <inkml:trace contextRef="#ctx0" brushRef="#br0" timeOffset="212475.03">30110 4868 0,'-18'18'78,"18"0"-78,-18-1 15,1 71 1,-19 18 0,36-35-1,0-36-15,0 36 16,0-18 0,0-18 15,0-18-16,18-17 1,35-35 31</inkml:trace>
  <inkml:trace contextRef="#ctx0" brushRef="#br0" timeOffset="-208670.76">2134 6244 0,'-17'0'15,"17"-17"1,0-1-1,0 0 1,0 1 0,53-36 31,-18 53-32,-18 0-15,1 35 31,0 36-15,-1 17 0,-17-35-1,-53 52 1,1-34 0,-1-18-1,17-53 1,19 0-1,17-18 1,17 1 15,1 17-15,88 17 15,-89-17-15,1 18-16,0 0 15,-1-1 1,19 18 0,-1-17-16</inkml:trace>
  <inkml:trace contextRef="#ctx0" brushRef="#br0" timeOffset="-208468.62">2575 6632 0,'0'-17'62</inkml:trace>
  <inkml:trace contextRef="#ctx0" brushRef="#br0" timeOffset="-207454.9">3087 6085 0,'0'18'16,"0"0"0,0-1-1,0 36-15,53 177 47,-53-195-31,17 35-1,-17-34 1,0-54 0,-17 18-1,-19-71 1,-16-17-1,-1-35 1,35 35 0,0-1-1,18 19 1,53 35 0,0 17-1,18 18 1,-1 123 31,-70-105-47,0 17 15,-35 18 1,0 0 0,-18-18-1,0-17 1,35-36-1,36 18 17,17 36-17,0-1 1,-17-17-16,35 17 16,18 35-1,-1-17 1,1-17-1</inkml:trace>
  <inkml:trace contextRef="#ctx0" brushRef="#br0" timeOffset="-206612.3">3440 6279 0,'0'-17'0,"-18"17"15,0 0 1,1 35 0,17 0-1,0-17-15,17 35 16,36 0 0,0 0-1,0-36 1,-18-34-1,-35-1 17,-70-158-1,52 158-15,-17-17-1,-18 0 1,53-1-1,18 1 1,17 35 0,-18-18-16,36 18 15,0 0 1,-17 18 0,-36 35-1,0-18 1,0 36 15,17-1-15,1-17-1,88 0 32,-89-53-47,19-35 16,-19-18-1,1-18 1,-18-17 0,0 18-1,-18 52 1,1 18 0,-1 0-1,18 53 1,0 0-1,0 35 17,35-53-17,1 36 1,-19-54-16</inkml:trace>
  <inkml:trace contextRef="#ctx0" brushRef="#br0" timeOffset="-206173.99">3916 6244 0,'0'-17'0,"0"34"47,0 1-31,17 17-16,1 0 15,0 1 1,-1 17 15,-17-71 1,0-70-1,-17 17-16,17 18 1,0 18 0,0 17-1,53 36 1,-18 0 0,0 17-1,-35 18 1,18 0-1,17-18 1,-17-35 0</inkml:trace>
  <inkml:trace contextRef="#ctx0" brushRef="#br0" timeOffset="-205607.58">4392 6174 0,'0'-18'32,"-18"18"-32,-34 18 15,16-1 1,19-17-16,-1 36 16,0 16-1,18 1 1,0-17-1,18-19-15,17 1 32,36-18-17,-1-35 1,-34-36 0,-19 18-1,1-53 1,-71-123 31,18 176-47,35 18 15,-18 17 1,0 1 0,18 52-1,0 18 1,0 35-1,36 18 1,-19 0 15,1-36-15,17 18 0,-17 1-1,0-72-15</inkml:trace>
  <inkml:trace contextRef="#ctx0" brushRef="#br0" timeOffset="-204908.09">4762 6103 0,'18'0'16,"0"-18"-1,-1 1 1,-17-19 0,36-16-1,-36 16 1,0-17-1,0 36 1,-18 34 15,18 19-15,0-19-16,0 36 16,0 35-1,18 1 1,17-19-1,0 18 1,1-35 15,-19-17-15,-17-19 0,-17-34 15,-36-1-16,0 18 1,35 0 0,-35 18 31,53-1-32,18-17 1,17 0-1,0 0 1,18-17-16,35-1 31,-70 18-31</inkml:trace>
  <inkml:trace contextRef="#ctx0" brushRef="#br0" timeOffset="-204142.54">2981 6738 0,'-35'0'16,"17"0"-1,-17 18 1,52-18 46,1 0-46,0 17-16,52-17 16,71 0 15,36 0-15,-36-17-1,88 17 1,18-18-1,18 18 1,-107 0 0,72-18-1,-36 18 1,-106 0 0,-35-17-16,70 17 46,-123-18-14</inkml:trace>
  <inkml:trace contextRef="#ctx0" brushRef="#br0" timeOffset="-202411.31">6491 6191 0,'0'-17'31,"-18"17"-31,-17 0 16,0 17-1,-18 1 1,18 52-1,35-34 1,0-1-16,0 0 16,17 18-1,89-18 32,-71-52-31,-17-36-1,17-18 1,-35 1 0,0 35-1,0-1 1,0 72 15,0-1-15,0 35-1,0 19 1,18-1 0,17-53-1</inkml:trace>
  <inkml:trace contextRef="#ctx0" brushRef="#br0" timeOffset="-202143.12">6809 6562 0,'0'17'31,"0"1"0,17-36 16,1 18-47,-18-17 16</inkml:trace>
  <inkml:trace contextRef="#ctx0" brushRef="#br0" timeOffset="-198868.79">7638 6227 0,'0'-18'0,"17"18"15,-17-18 1,-17 18 31,-1 0-32,-35 18-15,0 17 32,18-17-17,35-1 1,0 1-16,0 0 16,70 17-1,1 0 1,35 18 15,-106-35-15,-18 17-1,-35 0 1,18-35 0,-36 18-1,54-18 1,-1-35 15,36-1-15,35 1-1,17-18 1,18 0 0,-52 36-1,-19-1 1,-17 89 46,0-54-62,0 1 0,0 17 16,0 18 0,36-18-1,-1-17 1,0-36 15,0-17-15,1 0-1,-19-36 1,-17 54 0,0-19-1,0 54 16,0 35-15,36 53 31,-36-89-47,35-17 16,0 0-1,1-35 1,-19-35-1,18-19 17,-35 19-17,0 52-15,0-35 16,0 0 0,0 71 15,0 0-31,0 17 15,0 35 1,0 19 0,0 34 31,0-105-47,0-36 15,36-17 16,-19 17-15,1 1-16,0-1 16,17 18-1,0 18 1,-17-1 0,-18 18-1,0 18 1,-18-17-1,-35-19 1,18-17 0,-18 0-1,18-123 32</inkml:trace>
  <inkml:trace contextRef="#ctx0" brushRef="#br0" timeOffset="-198048.22">8643 6262 0,'0'17'16,"0"1"-16,0 17 15,0 18 1,-35-17 0,35 16-1,0-16 1,0-54 31,0-17-47,0-71 31,17 53-15,19-35-1,-19 53 1,1 35 0,0 17-1,-1 19 1,-17-19-16,18 36 15,17 18 1,0-18 0,1-18-1,-1-18 1,-17-34 0,35-160 30,-53 142-30,0-18 0,0 18-1,0 17 1,0 36 15,0 0-15,52 17-1,1 0 1,-35-17 0,0-18-16,-1 35 15,19-17 1,-36 35 0,0-18-1,0 88 32,17-105-31</inkml:trace>
  <inkml:trace contextRef="#ctx0" brushRef="#br0" timeOffset="-197865.08">9225 6156 0,'-35'-53'0,"17"53"16,-17-35-1,53 35 32,17-18-47</inkml:trace>
  <inkml:trace contextRef="#ctx0" brushRef="#br0" timeOffset="-197348.72">9437 5944 0,'0'18'16,"0"0"-1,-18-1 1,1 71-1,-1 1 1,18 16 0,0-34-1,0 0 1,18-54 0,-1-34 15,1-1-31,17-17 15,71-89 32,-88 124-31,-1 18 0,1 17-1,17 36 1,-35-1-1,0-35 1,0-17-16,-35 0 16,-36-1-1,1-17 1,17-17 0,18-19-1,17 19-15</inkml:trace>
  <inkml:trace contextRef="#ctx0" brushRef="#br0" timeOffset="-181365.35">10425 5980 0,'0'-18'109,"-18"18"-31,0 18-62,-17-1 0,0 36-1,-36 71 1,18-36-1,0 88 1,36 1 0,52-54-1,36-52 1,-19-36-16,37 0 16,69 0-1</inkml:trace>
  <inkml:trace contextRef="#ctx0" brushRef="#br0" timeOffset="-180000.38">11024 6227 0,'0'-18'47,"0"0"-16,0 1-31,0-1 31,0 0 0,0 36-15,0 0 0,-17-1-16,17 36 15,0 53 1,0 35-1,0-35 1,0-36 0,17 1 15,1-36-15,-18-17-16</inkml:trace>
  <inkml:trace contextRef="#ctx0" brushRef="#br0" timeOffset="-179484.02">11430 6350 0,'0'-18'0,"0"1"16,0-1 0,-53 53-1,0 18 17,18 0-17,17 35 1,36 1-1,52-37 1,-17-34 0,106-53 15,-141-18-15,-18-35-1,0 35 1,-53-35-1,0 17 1,0 36 0,35 35-1,1 0 17,17 17-17,0 1-15</inkml:trace>
  <inkml:trace contextRef="#ctx0" brushRef="#br0" timeOffset="-178901.6">11853 6191 0,'0'18'31,"-17"0"-16,17-1 1,-18 18 0,0-17-16,1 88 15,17-53 1,53 123 15,0-176-15,0 18-1,-18-36 1,0-35 0,-17-17-1,-18-1 17,-36-17-17,-16 35 1,-37 18-1,54 35 1,-18 0 0,35 17-1,18 1 1</inkml:trace>
  <inkml:trace contextRef="#ctx0" brushRef="#br0" timeOffset="-178575.37">12153 6174 0,'18'-18'16,"-18"0"15,0 36-15,0 0-1,0 17 1,0 53 0,0 36-1,35-1 1,-17-52 0,17-1-1,-35-35 1</inkml:trace>
  <inkml:trace contextRef="#ctx0" brushRef="#br0" timeOffset="-177245.42">13212 6209 0,'0'0'0,"0"-18"16,0-17-1,0 17 1,0 1-16,0-1 31,0 53-15,0 1 0,0-1-16,0 35 15,17 54 1,18-18-1,-35-18 1,18-53 0,-18 0-1</inkml:trace>
  <inkml:trace contextRef="#ctx0" brushRef="#br0" timeOffset="-176976.23">13423 6227 0,'18'-18'0,"-18"0"15,0-17 1,0 17 0,0 36-1,0 17 1,0 18-1,0 53 1,17 0 0,1-18-1,0-35 1,-1-18 0</inkml:trace>
  <inkml:trace contextRef="#ctx0" brushRef="#br0" timeOffset="-176553.93">13794 6244 0,'-18'0'31,"0"0"-31,-17 18 15,-18 52 1,18 1 0,35-18-1,17 35 1,54-17 0,88-54 30,-124-34-30,0-36 0,-35-36-1,0 19 1,-35-18 0,-18 17-1,-17 18 1,52 53-1,0 0-15,1 0 16,17 18-16</inkml:trace>
  <inkml:trace contextRef="#ctx0" brushRef="#br0" timeOffset="-176253.72">14146 6121 0,'0'-18'15,"0"36"17,0 17-17,0 36 1,0 52-1,0 0 1,0 1 0,36-54-1,-36-52-15,17 17 16,1-17-16</inkml:trace>
  <inkml:trace contextRef="#ctx0" brushRef="#br0" timeOffset="-175116.91">15117 6209 0,'0'-18'0,"-18"1"16,18-1 0,0 0-1,0 36 1,0 0 0,0-1-16,0 36 15,0 71 1,0-1 15,0-17-15,0-36-1,0-17 1,18-35-16</inkml:trace>
  <inkml:trace contextRef="#ctx0" brushRef="#br0" timeOffset="-174850.72">15381 6227 0,'0'-36'0,"0"19"16,0 34 15,0 1-31,0 17 31,0 0-31,0 36 16,18 52-1,-1-17 1,19-18 0,-19-35-1</inkml:trace>
  <inkml:trace contextRef="#ctx0" brushRef="#br0" timeOffset="-174389.39">15822 6262 0,'0'-18'16,"0"36"15,-35 17-15,-18 53-1,35-35 1,1 53 0,34-35-1,124-19 16,-123-52-31,0 0 16,35-52 0,-18-19-1,-35-35 1,0 53 0,-18-17-1,-52 17 1,-1 35 15,36 18-15,17 0-1</inkml:trace>
  <inkml:trace contextRef="#ctx0" brushRef="#br0" timeOffset="-174139.22">16228 6156 0,'0'0'0,"0"0"31,0 18-15,-36 52-1,19 36 1,17-18-1,-18 18 17,18-18-17,0-17 1,18-54-16</inkml:trace>
  <inkml:trace contextRef="#ctx0" brushRef="#br0" timeOffset="-173306.62">17321 6191 0,'18'-17'16,"-18"34"15,0 1-15,0 17-1,0 53 1,0-17 0,0 35-1,0-18 1,0 0-1,0-53 1,0 1 0</inkml:trace>
  <inkml:trace contextRef="#ctx0" brushRef="#br0" timeOffset="-172972.39">17674 6279 0,'18'-52'16,"35"-1"15,-36 35-15,-17 36 15,0 17-16,0 71 1,0 17 0,-17-35-1,17-52-15,0 34 16,0 71 31</inkml:trace>
  <inkml:trace contextRef="#ctx0" brushRef="#br0" timeOffset="-172447.01">18256 6244 0,'0'-17'16,"-17"34"15,-1 1-31,-17 17 16,-71 141 30,106-105-46,0 17 32,53-17-17,0-54 1,17-17 0,-17-35-1,-18-18 1,-17-17-1,-18-36 1,-35 0 0,0 35-1,-1 54 1,36-1-16,-17 18 16,17 18-1</inkml:trace>
  <inkml:trace contextRef="#ctx0" brushRef="#br0" timeOffset="-172173.81">18538 6156 0,'0'-18'15,"0"1"16,0 34-15,0 1 0,0 70-1,-17-17 1,-1 52 0,1 1-1,17-36 1,0 18 31,17-106-47</inkml:trace>
  <inkml:trace contextRef="#ctx0" brushRef="#br0" timeOffset="-171725.5">18944 5821 0,'0'-18'16,"0"36"0,0-1-1,35 19 1,1 34 0,34 54-1,18 52 1,-35-35-1,-35 71 1,-18-18 0,-53-35-1,-17-53 1,-54-1 0,-17-16-1,106-72-15</inkml:trace>
  <inkml:trace contextRef="#ctx0" brushRef="#br0" timeOffset="-168406.14">10848 6897 0,'0'17'125,"18"-17"-110,-1 0 1,36 18 0,18-18-1,-1 18 1,-17-18 0,-35 0-16,35 0 15,105 17 16,-105-17-15,0 18 0,-17-18-1,-1 0 1,-18 0 0,1 0 15,0 0-16,17 0 1,-17 0 15</inkml:trace>
  <inkml:trace contextRef="#ctx0" brushRef="#br0" timeOffset="-167794.7">11060 7161 0,'-18'0'16,"0"0"0,36 18 31,17 0-32,18 35 1,-18-18-1,-17-18-15,0 89 47,-18-88-47,0-53 32,0-1-17,17-34 16,19 17-15,-1 0 0,0 18-1</inkml:trace>
  <inkml:trace contextRef="#ctx0" brushRef="#br0" timeOffset="-167080.22">11924 6950 0,'-18'0'16,"1"0"0,34 0 30,1 0-46,17 0 16,71 17 0,17-17-1,-52 0 1,-36 0-16,36 0 47</inkml:trace>
  <inkml:trace contextRef="#ctx0" brushRef="#br0" timeOffset="-166574.84">12241 7302 0,'0'-17'16,"0"-1"-1,-17 18 1,-19 0 0,1 0-1,-18 18 1,18 17-1,35-17 1,0 17 0,18 0-1,35 1 1,-1-36 0,-34 0-16,17 0 15,18 0 1</inkml:trace>
  <inkml:trace contextRef="#ctx0" brushRef="#br0" timeOffset="-165359.97">13194 6862 0,'0'17'16,"18"-17"47,-1 0-63,1 0 15,52 0 1,-17 0-1,18 0 1,-1 0 0,-17 0-1,-35 0 1,-18 18 31</inkml:trace>
  <inkml:trace contextRef="#ctx0" brushRef="#br0" timeOffset="-164977.72">13282 7179 0,'0'18'16,"0"-1"-16,0 1 15,53 35 1,-18 0 0,-17 0-1,-18-18 1,0-17-1,0-1-15,0-34 47,0-19-31,0-52 0,70 0-1</inkml:trace>
  <inkml:trace contextRef="#ctx0" brushRef="#br0" timeOffset="-164442.33">13882 7003 0,'17'0'46,"1"0"-30,17 0-16,54 0 31,-1-18-15,0 18 0,-35 0-1</inkml:trace>
  <inkml:trace contextRef="#ctx0" brushRef="#br0" timeOffset="-163949.97">14182 7285 0,'-18'0'16,"-17"0"-1,-1 17 1,-16 19-1,16-19 1,36 1-16,0 17 31,0 18-15,71-17 0,35-1-1,-36-35 1,1 0-1,-36-18-15</inkml:trace>
  <inkml:trace contextRef="#ctx0" brushRef="#br0" timeOffset="-141590.08">11395 7920 0,'-18'0'47,"18"-18"-16,0 1-15,0-1-1,18 18 1,35-18-1,0 1 17,-1-1-17,-34 36 1,0-1 0,-18 19-1,-36 34 1,19-35-1,-36 36 1,-18-18 0,36 0-1,53-36 32,17-17-47,18 0 16,35-17-1,-35 17 17,-35 0-32,35 0 15,-1-18 1,-34 18 0</inkml:trace>
  <inkml:trace contextRef="#ctx0" brushRef="#br0" timeOffset="-130133.86">13882 7867 0,'0'18'0,"-18"-18"78,1 0-63,-1 0 1,0 0 0,-35 17 15,36-17-15,-1 0-1,0 0 1,1 18-1,-1-18 1,-17 0 0,35 17-1,-35 1 1,17 0 0,0 17-1,-17 0 1,35 1-1,0 17 1,0-1 0,35 19 31,-17-53-32,17-18 1,18 0-1,-35-18 1,35 0 0,0 1-1,-36-1 1,-17 0-16</inkml:trace>
  <inkml:trace contextRef="#ctx0" brushRef="#br0" timeOffset="-129833.64">13600 8132 0,'-18'0'0,"18"17"16,-35-17 0,35 18-1,35-18 1,0 0 0,-17 0-16,35-18 15,35 18 1,-53-17-16</inkml:trace>
  <inkml:trace contextRef="#ctx0" brushRef="#br0" timeOffset="-125372.47">7355 9066 0,'-17'0'31,"17"18"31,17-18-62,1 0 16,17 0 0,54 0-1,-19 0 1,-35 0 0,-17 0-16</inkml:trace>
  <inkml:trace contextRef="#ctx0" brushRef="#br0" timeOffset="-125022.22">7355 9278 0,'0'18'31,"18"-18"-15,17 0 0,36 17-1,-18-17 1,-18 0-16,0 0 15,36 0 1,-36 0 0,-17 0-1,17 0 1</inkml:trace>
  <inkml:trace contextRef="#ctx0" brushRef="#br0" timeOffset="-116980.52">8767 8961 0,'-18'0'31,"0"17"-15,1-17-16,-36 18 16,0 35-1,35-18 1,18 124 15,35-142-15,18 19-1,0-36 1,35 0 0,-35-36-1,-17-17 1,-36 18-1,0-18 17,0 0-17,-18 0 1,-17 36 0,17-1-1,0 18 1</inkml:trace>
  <inkml:trace contextRef="#ctx0" brushRef="#br0" timeOffset="-116448.14">9102 8978 0,'0'18'15,"-18"-1"1,-17 19 0,17 17-1,18 0 1,0-18-1,0 0 1,106 0 15,-36-35-15,-17-17 0,0-36 15,-35 35-31,-18-17 15,0 17-15,0-17 32,-53 0-17,0-1 1,-17 19 0,34 17-1,1 0 1</inkml:trace>
  <inkml:trace contextRef="#ctx0" brushRef="#br0" timeOffset="-116123.9">9419 8943 0,'0'-18'32,"0"36"-1,0 0-15,0-1-1,0 36 1,0 0-1,18-35-15,-18 52 16,35-17 0,-35 0-1,35 0 32</inkml:trace>
  <inkml:trace contextRef="#ctx0" brushRef="#br0" timeOffset="-115587.52">9790 9013 0,'0'-17'16,"0"-1"0,-18 18-1,-17 18 1,-36 105 31,71-70-47,0 0 15,71 0 1,-1 0 15,18-53-15,-52 0 0,34-35-1,-17-36 1,-35 1-1,-18 17 1,0 17-16,0-17 16,-71 1-1,1 16 1,-1 36 0,36 0-1</inkml:trace>
  <inkml:trace contextRef="#ctx0" brushRef="#br0" timeOffset="-114261.58">8731 9631 0,'53'0'16,"0"0"-1,35-18 1,18 18 0,-35 0-1,17 0 1,18 0 0,-36 0-1,1-17 1,-54 17-16,36 0 15,18 0 1,-36 0 0</inkml:trace>
  <inkml:trace contextRef="#ctx0" brushRef="#br0" timeOffset="-113800.25">9137 9842 0,'0'18'16,"0"0"15,88-1 0,-88 1-15,0 0-1,-18 17 1,18-17 0,-17-1-1,17 1 1,35-18 0,18 0-1,0 0 1,-35-18-16,35 18 15,35-17 1,-53-1 0</inkml:trace>
  <inkml:trace contextRef="#ctx0" brushRef="#br0" timeOffset="-110721.06">11165 8908 0,'0'17'110,"0"1"-95,0 0-15,0 34 16,0 37-1,0-1 1,0 71 31,18-124-47,-18 0 16</inkml:trace>
  <inkml:trace contextRef="#ctx0" brushRef="#br0" timeOffset="-110286.75">11483 8943 0,'0'-18'16,"0"1"-1,0 34 32,0 1-31,0 0-1,0 52 1,0 36 0,0-18-1,0-17 1,0-1-1,18-17 1,-18-18 0,17-35-1</inkml:trace>
  <inkml:trace contextRef="#ctx0" brushRef="#br0" timeOffset="-109771.39">11800 8961 0,'0'-18'16,"0"0"0,0 36 62,0 0-78,0 17 15,0 18 1,0 35 0,18 18-1,-18-36 1,0-34-1,0-1-15,0-17 16,0 17 0,0-18-1</inkml:trace>
  <inkml:trace contextRef="#ctx0" brushRef="#br0" timeOffset="-108538.5">12153 8996 0,'0'-18'31,"0"1"-15,0-1 15,-17 18 16,-1 18-31,0-1-1,1 1-15,-19 17 16,1 18-1,35 35 1,0-17 0,18-18-1,17 0 1,36-18 0,-19-35-1,-16-18 1,17-17 15,-18-18-15,0-123 15,-35 123-15,-17 17-1,-19-34 1,-17 35-1,18 17 1,-35 0 0,34 18-1</inkml:trace>
  <inkml:trace contextRef="#ctx0" brushRef="#br0" timeOffset="-107789.97">11130 9631 0,'53'0'15,"35"17"-15,53-17 16,-35 0 15,-53 0-31,71 0 16,52 0 0,159 0 15,-282 18-16,0-18 1,-35 0 0</inkml:trace>
  <inkml:trace contextRef="#ctx0" brushRef="#br0" timeOffset="-107155.52">11571 9878 0,'-35'0'16,"0"0"-1,-1-18 1,19 18 0,-1 0 15,18 18-15,0-1-1,0 19 1,18 70 15,-18-89-31,0 1 16,17 17-1,-17 0 1,18-17 0,-18 0-1,18-18 1,-1 0-1,18-18 1,1 0 15</inkml:trace>
  <inkml:trace contextRef="#ctx0" brushRef="#br0" timeOffset="-106940.38">11465 10037 0,'-17'0'0,"17"17"15,17-17 1,19 0-1,-1 0-15,-18 0 16</inkml:trace>
  <inkml:trace contextRef="#ctx0" brushRef="#br0" timeOffset="-104892.91">13441 9049 0,'0'-18'16,"0"0"-1,17 1 17,1 17-17,-18 17 1,0 1 0,0 0-16,0 35 15,35 52 1,-35-16-1,18 69 32,-18-122-47,0-19 16</inkml:trace>
  <inkml:trace contextRef="#ctx0" brushRef="#br0" timeOffset="-104559.68">13776 9049 0,'18'-18'15,"-18"0"-15,0 1 16,17 17-1,-17 35 1,0 124 31,0-124-31,0 36-1,18 17 1,-18-35-1,18-18 1,-18-17-16</inkml:trace>
  <inkml:trace contextRef="#ctx0" brushRef="#br0" timeOffset="-104177.41">14182 9102 0,'0'0'0,"0"-36"16,0 19 15,0-1-16,0 36 1,0-1 0,0 1-1,0 70 1,0 0 0,0-35-1,0-35-15,0 35 16,0 17-1,0-17 1,0-35 0</inkml:trace>
  <inkml:trace contextRef="#ctx0" brushRef="#br0" timeOffset="-103728.09">14534 9066 0,'0'-17'16,"-17"17"0,-18 0-1,-1 35 1,1 0-1,35 1-15,-18 16 16,18 37 0,18-19-1,70 1 1,71-36 31,-124-70-32,-17-18 1,-18-18 0,0-17-1,-53 0 1,-35 17 0,0 54-1,35-1 1</inkml:trace>
  <inkml:trace contextRef="#ctx0" brushRef="#br0" timeOffset="-102745.39">15787 8978 0,'0'-35'16,"0"17"-1,0 1 1,17 34 0,-17 19-1,18-19 1,-18 54-1,18 35 1,17 105 15,-35-158-15,0 18 0,0-36-1</inkml:trace>
  <inkml:trace contextRef="#ctx0" brushRef="#br0" timeOffset="-102412.15">16157 8943 0,'18'-35'16,"-18"17"-16,0 0 31,17 18-15,1 106 15,0-35-15,-18-1-1,0-34-15,17 16 16,-17 37-1,18-36 1,-18-18 0,0-17-1</inkml:trace>
  <inkml:trace contextRef="#ctx0" brushRef="#br0" timeOffset="-102045.89">16439 8996 0,'18'-53'31,"-18"35"-15,0 36 15,0 17-15,0 36-1,0 35 1,0-36 0,0-35-16,18 18 15,-1 18 16,1-18-15,-18-18 0</inkml:trace>
  <inkml:trace contextRef="#ctx0" brushRef="#br0" timeOffset="-101512.52">16916 9013 0,'-18'-17'16,"0"-1"-16,-17 18 31,17 0-31,1 0 16,-18 53-1,17 0 1,18 35 0,0-35-1,123 124 16,-52-160-15,35-17 0,-36-17-1,1-36 1,-18-18 0,-36 18-1,-17-35 1,-52 35 15,-37 0-15,-16 35-1,34 18 1,-17 0-16</inkml:trace>
  <inkml:trace contextRef="#ctx0" brushRef="#br0" timeOffset="-91889.68">6244 10901 0,'0'-18'16,"0"1"15,0-1-16,0 36 17,0-1-32,0 36 15,0 18 1,0 52 0,0 1-1,0-19 1,0-52-1,0-17 17,0-54-17,0 0 1,0 1 0,0-1-16,53-70 31,-35 70-16,17 18 1,0 18 0,1 35-1,-19-18 1,-17 18 0,0-35-1,0-1-15,-35 1 16,0-18-1,-36 0 17,18 0-17,18-18 1,17 1 0</inkml:trace>
  <inkml:trace contextRef="#ctx0" brushRef="#br0" timeOffset="-91602.47">6544 11448 0,'0'17'15,"0"1"1,0 0 0,18-36 46,-18 0-46</inkml:trace>
  <inkml:trace contextRef="#ctx0" brushRef="#br0" timeOffset="-89608.05">7338 11218 0,'0'-17'0,"17"-1"46,1 0-30,17 1 0,54-89 31,-54 71-47,-35-1 15,-18 36 1,-17 0-1,-36 36 1,18-1 15,53 0-15,0 0 0,36 18-1,34 0 1,-17-35-1,-18 0-15,1-1 16,-19 36 0,-34-18-1,-160 36 32,160-71-47,17-18 47,17 18-31,1-17-16,53-1 31,17 0-15,0-17-1,-53 0 1,18-18-1,0-18 1,-53-17 0,0 35-1,0 18-15,0-18 16,0 0 31,0 71-32,0-1-15,0 54 32,0-18-32,0 17 31,35 1-15,-17-36-1,17 1 1,0-36-1,-17-18 1,17 0 0,-17-17-1,-18 0 1,0 52 46,18 1-62,-18 17 16,53 1 0,-18-19 15,18 1-15,-18-18-1,-17-18 1,-1 18-16,1-17 15,0-19 1,17 1 0,-35 0-1,0 17 17,0 36-17,0 52 32,0-52-47,0 0 16,0-1-1,18 1 1,-1 0 0,1-36-1,-1 18-15</inkml:trace>
  <inkml:trace contextRef="#ctx0" brushRef="#br0" timeOffset="-89436.93">8326 10989 0,'-36'-18'16,"19"18"-1,-1-17-15,36 17 31</inkml:trace>
  <inkml:trace contextRef="#ctx0" brushRef="#br0" timeOffset="-88991.61">8520 10954 0,'0'17'0,"0"19"16,0-19-16,-18 36 15,18 35 1,0-35 0,0 18-1,18-36 1,-1-17-1,-17-89 32,0 54-31,-35-89 0,0 0-1,17 0 1,18 71-1,0-18 1,53 35 0,0 1-1,-36 34 1,1-17-16,17 18 16,-17 35-1</inkml:trace>
  <inkml:trace contextRef="#ctx0" brushRef="#br0" timeOffset="-88526.28">8431 11112 0,'-17'36'16,"17"-19"0,17 19-1,19-19 1,34 1-1,1-18 1,-18 0 0,17-35-1,-17-18 1,-18-35 0,-35 35-1,0 17-15,0-17 16,0-17-1,0 52 1,-17 159 47,17-123-48,0 17-15,0 36 16,17 17-1,1-17 1,-18-1 0,18-35-1,-18-17 1</inkml:trace>
  <inkml:trace contextRef="#ctx0" brushRef="#br0" timeOffset="-88327.14">8784 11130 0,'0'18'32,"18"-18"-17,52-18 1,19 18-1,-54-18-15</inkml:trace>
  <inkml:trace contextRef="#ctx0" brushRef="#br0" timeOffset="-86344.73">9155 11218 0,'0'-17'0,"0"-1"15,0 0 1,52 1-1,1 17 1,-17 35 0,-1 0-1,0 36 1,-17-1 15,-18 1-15,0-53-1,0-1-15,0-34 32,-18-19-17,18-34 1,0 17 0,18 0-1,35 0 1,0 35-1,-18 1 1,18-1 0,-18 0-1,-35 36 17,0 0-17,-17-1 1,-1 36-1,18 0 1,53 53 31,-18-106-47,0 0 16,18-18-1,-53-17 1,0-18-1,-17 0 1,-36 18 0,35 0-1,0 17 1,18-17 0,36 17 15,34 18-16,-34-17 1,16 34 0,-16 107 31,-36-107-47,0 19 15,0 17 1,0-36-1,17-17 1,1-35 0,17 0-1,1-36 1,-19 36 0,1 17 15,-18 53 0,0 18-15,35-17-1,106 34 32,-123-70-47,17-35 16,-17 0-1,-1-36 1,-17 0 0,-35 1-1,-18 35 1,36 35 0,17 17 15,0 1-31</inkml:trace>
  <inkml:trace contextRef="#ctx0" brushRef="#br0" timeOffset="-85895.41">10283 11201 0,'36'17'47,"-19"-17"-47,19 0 15,-1-35 1,0 0 0,-17 17-16,-1-17 15,-17-18 1,0 18 0,-35 35 15,0 0-16,-18 17 1,18 19 0,35 16-1,35-16 1,18 17 0,88 53 30,-141-89-46,0 1 16,-35 17 0,-18 0-1,0-17 1</inkml:trace>
  <inkml:trace contextRef="#ctx0" brushRef="#br0" timeOffset="-80800.79">11148 10795 0,'0'-18'15,"-18"18"1,0-17 0,1 17-1,-1 17 1,1 1-1,-1 0-15,-17 35 16,-18 88 0,0 229 15,106-194 0,-18-140-15,18 17-16,53 17 15,-36-70 1,-34 0-16</inkml:trace>
  <inkml:trace contextRef="#ctx0" brushRef="#br0" timeOffset="-79719.02">11483 10971 0,'-18'0'62,"1"18"-62,-1 0 16,18-1-16,-18 1 16,-17 17-1,17 71 1,18-18-1,18 0 1,0-52 0,52-1-1,-17-53 1,0 1 0,-53-36-1,18 35-15,-18-176 47,0 141-47,-36-17 16,36 52-1,-17-17 17,-1 17-17,18 36 1</inkml:trace>
  <inkml:trace contextRef="#ctx0" brushRef="#br0" timeOffset="-79236.69">11836 10936 0,'-18'18'31,"0"-18"-31,-17 35 31,17-17-31,-17 35 16,18 17-1,17 36 1,35-35 0,0-36-1,36 0 1,-1-35 0,-17-35-1,-18 0 1,-35-71-1,-52-35 32,34 105-31,-17 1-16</inkml:trace>
  <inkml:trace contextRef="#ctx0" brushRef="#br0" timeOffset="-78919.45">12136 10883 0,'0'-17'15,"0"34"32,0 1-31,0 123 15,0-123-31,0 87 31,17-16-15,1-36-1,-1-1 1,1-34 0,0-18-16</inkml:trace>
  <inkml:trace contextRef="#ctx0" brushRef="#br0" timeOffset="-78484.14">12488 10971 0,'0'-17'0,"0"-1"16,0 18 31,-17 18-47,-1-1 15,-17 72 1,17-1-1,18 0 1,35-17 0,18-36-1,0-18 1,18-34 0,-18-18-1,-36-1 1,1-52-1,-18 17 1,-53 19 0,-17 16-1,-19 36 32,54 0-47</inkml:trace>
  <inkml:trace contextRef="#ctx0" brushRef="#br0" timeOffset="-77304.3">13423 10866 0,'0'-18'16,"0"0"-1,18 36 32,-1 17-31,1 0-1,-18 1-15,18 17 16,17 70 0,-35-52-1,18 17 1,-18-35-1,0-18 1</inkml:trace>
  <inkml:trace contextRef="#ctx0" brushRef="#br0" timeOffset="-76955.05">13670 10883 0,'0'-35'16,"18"35"-16,-18-18 16,17 18 15,1 36-16,0 16 1,-1 1 0,1 53-1,0-18 1,-1 1 0,-17-54-1,18 18 16,-18-36-31</inkml:trace>
  <inkml:trace contextRef="#ctx0" brushRef="#br0" timeOffset="-76604.8">14058 10848 0,'0'-18'15,"0"1"1,0 34 15,0 1-15,0 0-1,0 34 1,0 37 0,18-1-1,35 71 17,-36-124-17,1-35 1</inkml:trace>
  <inkml:trace contextRef="#ctx0" brushRef="#br0" timeOffset="-75988.38">14411 10813 0,'-18'0'47,"-17"17"-47,0 36 16,-18 18-1,18 35 1,35-1 15,0-52-15,17-35-16,36 17 15,35-17 1,18-36 0,0-123 15,-88 71-16,-18-36 1,-36 35 0,-17 36-1,-17 17 1,-1 1 0,54 17-1</inkml:trace>
  <inkml:trace contextRef="#ctx0" brushRef="#br0" timeOffset="-74906.61">15452 10813 0,'0'-18'16,"0"0"15,17 71 16,1-17-47,-18 34 16,35 18-1,-35 0 1,18 1-1,-18-36 17,0-36-32,0 1 15,0 0-15</inkml:trace>
  <inkml:trace contextRef="#ctx0" brushRef="#br0" timeOffset="-74573.36">15804 10830 0,'0'0'0,"0"-17"0,0-1 31,0 36-16,0-1 1,0 1-16,0 35 31,0 35-15,18-17 0,0 17-1,-1-18 1,1-17-1,-18-35-15</inkml:trace>
  <inkml:trace contextRef="#ctx0" brushRef="#br0" timeOffset="-74236.13">16122 10795 0,'0'-18'16,"0"1"0,0 34-1,0 1 1,0 0-16,0 35 15,0 17 1,0 36 0,0-18-1,18-53 1,-1 36 0</inkml:trace>
  <inkml:trace contextRef="#ctx0" brushRef="#br0" timeOffset="-73790.8">16457 10813 0,'0'-18'15,"-18"18"1,-17 18 0,-18 17-1,0 35 1,18 1 0,106 88 30,-54-142-46,19 1 0,34 17 16,1-52 15,-18-1-15,-36-53 0,-17-17-1,-35-18 1,-18 36-1,0 35 1,0-1 0,0 36-1</inkml:trace>
  <inkml:trace contextRef="#ctx0" brushRef="#br0" timeOffset="-73125.33">17427 10672 0,'-17'0'16,"-1"0"-1,18 17 17,0 1-17,0-1-15,-18 54 16,18 17-1,0 124 32,0-159-31,18 17 0,-18-52-16,0 0 15</inkml:trace>
  <inkml:trace contextRef="#ctx0" brushRef="#br0" timeOffset="-72808.11">17586 10689 0,'18'-17'16,"-1"-1"-16,-17-17 15,18 35 1,0 105 31,-18-52-31,0 36-1,0-37 1,0 37-1,0-19 1,-18-35 0</inkml:trace>
  <inkml:trace contextRef="#ctx0" brushRef="#br0" timeOffset="-72475.88">17974 10619 0,'0'-18'31,"0"36"-15,0 35-1,-18-1 1,18 37 0,-17-1-1,-1 0 1,18-53 0,0 1-16,0-19 15,0 18 1</inkml:trace>
  <inkml:trace contextRef="#ctx0" brushRef="#br0" timeOffset="-71909.47">18362 10636 0,'-18'-17'31,"-17"17"-15,-18 35-1,0 0 1,-17 36 0,52-1-1,18 1 17,106 35-1,-53-89-16,35-34 1,0-19 0,-52 1-1,-19 17-15,1-34 16,-18-37 0,-18 19-1,-35 35 1,0-1-1,-17 36 1,-1 18 0,36 0-1</inkml:trace>
  <inkml:trace contextRef="#ctx0" brushRef="#br0" timeOffset="-71376.09">18486 10266 0,'-18'17'47,"53"19"-32,36 52 1,-1 35 0,1 1-1,-36-36 1,0 36-1,-35-1 1,-70 0 0,-1-52-1,36-36-15,-36 36 32,1-18-32</inkml:trace>
  <inkml:trace contextRef="#ctx0" brushRef="#br0" timeOffset="-63671.61">13423 11659 0,'0'18'110,"-17"-18"312,-1 0-391,18-18 219,0 36 78,-18-18-297,1 0-15,-1 0 15,0 0 110,1 0-126,-1 0 1,0 0 31,36 0 62,0 0-77,17 0-17,0 18 1,1-18-1,-1 0 1,35 0 0,-17 0-1,18 0 1,-36 0 0,0 0-16,1 0 15,158 0 32,-141 0-47,17 0 31,-17 0-31,0 0 32,18 0-17,-19-18 1,19 18-1,-18 0 1,0 0 0,-18 0-1,-17 0 1,17 0 0,18 0-1,-18 0 1,106 0 31,-123 0-47,0 0 0,35 0 15,-18 0 17,-18 0-17</inkml:trace>
  <inkml:trace contextRef="#ctx0" brushRef="#br0" timeOffset="-62250.6">17163 11642 0,'17'0'63,"1"0"-48,0 0-15,-1 0 16,18 0-16,18 0 16,53 0-1,18 0 1,-18 0 0,-18 0-1,35 0 1,-35 0-1,-17 0 1,-36 0 0,18 17-1,18-17 1,70 18 31,-106-18-32,0 0 1,1 0 0,-19 0-1,1-18 1,0 18 0,-1-17 62,1 17-63</inkml:trace>
  <inkml:trace contextRef="#ctx0" brushRef="#br0" timeOffset="-60155.11">14852 11942 0,'0'17'0,"18"-17"31,-18 18-16,35 17 1,53 53 15,-53-52-15,18 34 0,18 1-1,-18-18 1,35-1-1,0 1 1,0-17 0,-17-1-1,-18-17 1,35-18 0,-17 17-1,-1-17 16,-52 0-31,52 18 16,36-18 0,141-18 15,-212 18-15,71-17-1,0 17 1,-18-18-1,18 0 1,-35 18 0,-1-17-1,1-1 17,-36 0-32,0 1 31,1-19-16,-19 19 1,1-18 0,35-1-1,0-52 32,-36 88-47,1-53 16,0 36-1,-18-1 1,0 0 0,0 1-1,0-1 17,0 0 14,-18 18-14,18-17-1,-53 17 16,35 0-47,-17 0 15,0 17 1,-18 19 0,18-19-1,-36 1 1,53 17 0,1-17-1,17-1 1,17-17 15,1-17-15,17-1-1,36 1 1,-18-19 0,106-34 30,-142 70-46,1 0 16,-1 35 0,1 0-1,17 36 1,1-18 0,-1 0-1,0-36 1,36 1 15,-36-36-15,-17 18-16,17-17 15,-17-19-15</inkml:trace>
  <inkml:trace contextRef="#ctx0" brushRef="#br0" timeOffset="-59017.3">15169 11906 0,'-17'0'78,"-1"18"-78,-70 35 31,0-18-15,0 0-1,17 1 1,18-19-1,35-17 17,18 18 30,18-18-62,0 18 0,-1-1 16,36 36-1,35 35 1,-35-35 0,124 106 15</inkml:trace>
  <inkml:trace contextRef="#ctx0" brushRef="#br0" timeOffset="-57680.36">18133 12171 0,'17'0'0,"-17"-18"16,0 1 15,-17 17 1,-19 17-17,-105 18 32,124-17-31,17 17-1,0-17 1,53 17 0,17-17-1,-35 0 1,-17-1-16,0 1 15,-18-1 1,0 1 0,-53 17-1,18-35 1,-54 18 0,36-18-1,1 0 1,52-18-1</inkml:trace>
  <inkml:trace contextRef="#ctx0" brushRef="#br0" timeOffset="-56081.22">18239 12206 0,'0'18'15,"0"-1"1,0 1 0,0 35-1,0-18 1,35 0-1,53 1 32,-70-54-31,-1-17 0,19 0-1,-36 17-15,0-17 16,0 17-1,0 36 17,0 17-17,0 0 1,53 18 0,-18-18-1,18-17 1,-18-18-1,0-18 1,-17-158 31,-18 158-31,-35-35-1,35 36-15,0-1 16,35 18 31,-17 18-47,34-18 15,19 0 1,0 0 0,-54 0-1,-17 17 16,-17-17-31,-19 18 16,-17 0 0,18 88 31,35-89-32,35 18 1,36-35-1,-36-17 1,-17 17-16,17-35 16,-17-18-1,-1 0 1,-17 17 0,0 19-1,-17 34 16,17 19-15,0-19 0,0 1-16,17 17 31,107 1 0,-106-54-15,17 0-1,0-35 1,-17 0 0,-18 18-1,0 70 17,0 36-17,0 17 1,0 0-1,0-52-15,0 34 16,0 36 0,0 0 15,0-71-15,0-88 15,0 18-16,0-88 1,0 34 0,0 54-16,0-53 15,35-18 1,-17 53 0,35 18-1,-18 17 1,35 36-1,-17-1 1,-53 36 0,0-17-1,-17-1 17,-54 0-17,-17 0 1</inkml:trace>
  <inkml:trace contextRef="#ctx0" brushRef="#br0" timeOffset="-55160.56">17621 13070 0,'-17'0'31,"17"-17"-31,17 17 31,1 0-31,35 0 16,-18 35 15,-35 0-31,0 18 31,0 18-15,-53-1-1,0-34 1,-17 17 15,87-53 1,1 0-17,53-18 1,-1 18-1,-17-18 1,0 1 0,-35-1-16</inkml:trace>
  <inkml:trace contextRef="#ctx0" brushRef="#br0" timeOffset="-54677.22">17833 12982 0,'0'0'0,"0"-17"32,18 17-32,-1 17 31,-17 1-16,0 35 1,0 0 0,0-36-1,0 1 1,0-36 15,0 1-15,0-54-1,35-17 1,-17 53 0,17-1-1,36 36 17,-71 18-32,18 0 15,-1 17 1,-17 18-1,0 0 1,0-36 0</inkml:trace>
  <inkml:trace contextRef="#ctx0" brushRef="#br0" timeOffset="-54127.83">18344 12876 0,'0'-17'16,"-17"17"15,-1 0-31,-105 35 31,105-17-15,0-1-1,18 19 1,0-1 0,36-35-1,-1 0 1,0-18 0,-17-17 15,0-18-16,-18-18 1,0 19 0,0 34-16,0-17 15,0-1 1,0 107 46,0-36-62,0 0 0,0 18 16,17 53 0,-17-53-1,35 35 1,-35-52 0</inkml:trace>
  <inkml:trace contextRef="#ctx0" brushRef="#br0" timeOffset="-53417.32">18927 13458 0,'17'0'16,"-17"-17"-16,0-1 31,-35 1-15,0-1-1,17 0-15,-17-17 16,-18-36 0,35-17-1,0 0 1,54 17 31,-1 71-47,-17 18 15,-18 17 1,-18 36 0,-35 0 15,-17 17-16,34-18 1,19-34 0,17-19-16,0 1 15,17-1 1,36-17 0,18-17-1,-36-1 1,53 1-1,-52-1 1</inkml:trace>
  <inkml:trace contextRef="#ctx0" brushRef="#br0" timeOffset="-52761.86">19332 13088 0,'0'-18'16,"18"18"-16,-18-53 47,17 36-31,-17 34-1,-35 36 16,0 18-15,17 0 0,18-19-1,0-34-15,0 17 16,18 1 0,17-36-1,18-18 1,-18 0-1,1-35 1,-1-17 0,-35 35 31,0 52-47,-18 1 15,18 35 16,0-18-15,0 0 0,36-17-1,-19-36 1,1 18-16</inkml:trace>
  <inkml:trace contextRef="#ctx0" brushRef="#br0" timeOffset="-52395.6">19491 12823 0,'0'-17'0,"-18"-1"31,18 1-15,18 34-1,0 1 1,-18-1 0,0 1-1,0 0 1,-18-36 15,18 0-15,0 1-16,18-18 15,35-1 1</inkml:trace>
  <inkml:trace contextRef="#ctx0" brushRef="#br0" timeOffset="-52030.34">19826 12559 0,'0'18'78,"0"-1"-78,-18-17 15,18 18-15,-17 17 16,-1 36 0,1 70 30,17-124-46,0 1 16,0 0-16,0-1 16,0 1-1</inkml:trace>
  <inkml:trace contextRef="#ctx0" brushRef="#br0" timeOffset="-51422.91">19756 12771 0,'0'-36'15,"0"54"17,0 0-17,17-1-15,1-17 16,17 18 0,0-18-1,54-88 32,-72 70-31,1-53-1,-1 19 1,-17 34 0,0 0-1,0 36 1,0 17-1,-17 36 1,-1 17 0,18-18-1,0-34 1,18-1 0,17-35-1,0-18 1,18-52 31,-53 87-32,0 1 1,0 0 0,0 17-1,18 18 1,17-35-1,18-1 1,-53-34 15</inkml:trace>
  <inkml:trace contextRef="#ctx0" brushRef="#br0" timeOffset="-50648.36">19367 12735 0,'18'0'0,"-18"-17"16,18 17 15,-1 17-16,1-17 1,0 36 0,-1 16-1,1 37 17,-18-72-32,0 1 31,18-36-16,-1 1 1,1-19 0,-18 19-16,0-19 15,35 1 1</inkml:trace>
  <inkml:trace contextRef="#ctx0" brushRef="#br0" timeOffset="-48516.84">17833 13988 0,'0'-18'16,"18"18"15,-18 18-15,17 17-1,1 0 1,-1 18-1,1 0 17,0-53-1,-1-18-31,19-17 16,-1-18-1,0 18 1,-17 17-1,-18 36 17,17-18-32,19 53 31,-19-18-15,36 18-1,0-18 1,0-35-1,0 0 1,18-123 31,-71 105-47,0 1 16,-18 17 15,0 17-31,1 1 15,17 17 1,0 0 15,17-17-15,19 0 0,-1-36-1,-17-17 1,-18-1-1,0-16 1,0-1 0,-124-36 31,106 89-47,18 18 31,18-18-16,0 0-15,-1 0 0,19 0 16,17 0 15,-1-35-15,-16 17 0,-36 1-1,0 34 16,0 18-15,-18 36 0,0-18-1,89 123 32,-53-176-31,17 18-16,-17-18 0,17-18 15,0-17 1,-35 0 0,-18 17 15,1 18-15,-36 0-1,0 18 1,53 17-1,0-17 1,18 17 0,35-35-1,17-18 1,36-70 31,-106 70-32,0 1 1,-18 34 0,-35 1-1,36 0 1</inkml:trace>
  <inkml:trace contextRef="#ctx0" brushRef="#br0" timeOffset="-47718.27">18344 13864 0,'0'18'47,"0"-1"-32,-17 1 17,-1-18-17,18-18 17</inkml:trace>
  <inkml:trace contextRef="#ctx0" brushRef="#br0" timeOffset="-45053.38">19950 10760 0,'0'17'0,"0"1"47,0 0-16,35-18-15,18 0 0,-18 0-1,18 0 1,0 0-1,-18 0 1,-17 0 0</inkml:trace>
  <inkml:trace contextRef="#ctx0" brushRef="#br0" timeOffset="-44704.13">19897 10954 0,'0'17'16,"17"-17"15,1 0-31,17 18 16,36-18-1,-1 0 1,1 18 0,-53-18-1,-1 17 16,1-17-31</inkml:trace>
  <inkml:trace contextRef="#ctx0" brushRef="#br0" timeOffset="-43551.32">21731 10336 0,'18'0'47,"-18"18"15,-18-18-46,0 18-16,1-1 0,-1 19 31,-52 34-15,17 18-1,0 36 1,18-36 0,-1 71-1,36-18 1,71-18-1,158 54 17</inkml:trace>
  <inkml:trace contextRef="#ctx0" brushRef="#br0" timeOffset="-42189.34">22331 10530 0,'0'-17'16,"-18"17"31,1 17-32,-1-17-15,-35 18 16,-88 158 31,123-123-47,18 18 15,36-1 17,52-17-17,-35-35 1,-18 0-16,18-18 16,35-36-1,-17-17 1,-54-17-1,1 17 1,-18-35 0,0 17-1,-53 18 1,53 36 0,-18 17-16,-17-18 46,35 36-30</inkml:trace>
  <inkml:trace contextRef="#ctx0" brushRef="#br0" timeOffset="-37911.32">23160 10513 0,'-18'0'31,"1"0"-31,-125 35 47,107-17-47,-35 35 16,34 0-1,19-18-15,17 35 16,0 19 15,70-37-15,18 1-1,-35-53 1,36-17 0,-19-19-1,-35-34 1,-35 17 0,0-18-1,0 1 1,-88-18 31</inkml:trace>
  <inkml:trace contextRef="#ctx0" brushRef="#br0" timeOffset="-37595.08">23477 10460 0,'36'-18'15,"-36"1"1,0 34 15,0 18-15,0-17-16,0 35 15,0 212 32,0-195-47,0 18 32,0-52-32,17-1 15,1-35 1</inkml:trace>
  <inkml:trace contextRef="#ctx0" brushRef="#br0" timeOffset="-37133.74">23812 10601 0,'0'-18'16,"0"-17"-1,0 17 1,0 107 31,-17-19-47,17-35 16,0 18-16,17 36 15,54-37 16,-36-52-15,36 0 0,-36-52-1,0 16 1,-35-52 0,0 0-1,-35 17 1,-18 18-1,18 18 1,-18 17 0,18 18-16</inkml:trace>
  <inkml:trace contextRef="#ctx0" brushRef="#br0" timeOffset="-35929.89">25241 10477 0,'0'-17'156,"0"-1"-62,18 18-47,-18-17-32,0 34 17,0 1-17,0 17 1,0 71 0,0 0-1,0 0 1,0-53-1,18 17 1,-18-35 0</inkml:trace>
  <inkml:trace contextRef="#ctx0" brushRef="#br0" timeOffset="-35613.67">25488 10513 0,'18'-36'15,"-18"19"1,0-18 0,0 52-1,0 36 1,0 18-1,0 52 1,0 1 0,0-36-1,17-35 1,19 0 0,-19-36-1</inkml:trace>
  <inkml:trace contextRef="#ctx0" brushRef="#br0" timeOffset="-35147.36">25859 10601 0,'0'-18'15,"0"1"1,-18 17-1,-17 17 1,17 19 0,0-1-16,1 18 15,17 53 1,17-18 0,54-35-1,-18-36 1,17-17 15,-17-35-15,-35-159 15,-18 159-15,-18 0-16,-35-18 15,18 0 1,-18 35-1,53 0 1,-35 1 0</inkml:trace>
  <inkml:trace contextRef="#ctx0" brushRef="#br0" timeOffset="-34165.64">25065 10425 0,'-18'0'0,"18"-18"16,-17 18-1,17 18 16,0-1 1,0 71-17,0 36 1,17-1 0,-17-17-1,18 53 16,-18-124-15,0 0 0</inkml:trace>
  <inkml:trace contextRef="#ctx0" brushRef="#br0" timeOffset="-32532.49">26882 10513 0,'0'-18'0,"0"36"47,0 123 0,0-106-47,0 0 0,0 36 15,0 17 1,17-17 15,1-36-31</inkml:trace>
  <inkml:trace contextRef="#ctx0" brushRef="#br0" timeOffset="-32233.26">27146 10548 0,'0'-18'16,"0"1"15,0 52-16,18-17-15,0 52 16,-18 1 15,17 35-15,1-1 0,17-52-1,-17 0-15</inkml:trace>
  <inkml:trace contextRef="#ctx0" brushRef="#br0" timeOffset="-31934.05">27605 10583 0,'0'-17'16,"0"-1"-16,0 36 31,0-1-15,0 1-16,0 35 16,0 35-1,0 18 1,0 0-1,0-53 1,17-18 0</inkml:trace>
  <inkml:trace contextRef="#ctx0" brushRef="#br0" timeOffset="-31433.69">27940 10619 0,'0'-18'31,"-18"18"-15,-35 0-1,-17 53 1,-1 17 0,36-17-1,35-17-15,0 17 16,35-1 0,36 1-1,17-53 1,-35-17-1,70-142 32,-123 88-31,0 19 0,-52-19-1,-19 18 1,0 18-1,19 17 1,34 18-16</inkml:trace>
  <inkml:trace contextRef="#ctx0" brushRef="#br0" timeOffset="-30068.72">28875 10530 0,'-35'-17'16,"35"-1"-1,-36 18 16,36 35-15,0 18 0,0 53-1,0 18 1,18-54 0,-18 18-1,18 1 1,-18-54-1,0-18 1</inkml:trace>
  <inkml:trace contextRef="#ctx0" brushRef="#br0" timeOffset="-29735.49">29122 10601 0,'0'-18'16,"0"36"15,0 0-31,0 35 16,0 35-1,0-18 1,0 18 0,0 1-1,0-36 1,0-36 15</inkml:trace>
  <inkml:trace contextRef="#ctx0" brushRef="#br0" timeOffset="-29185.1">29404 10566 0,'0'17'15,"-18"-17"32,18 18-31,-17 0-1,17 17-15,-18 35 16,-17-17 0,35-17-1,0 17 1,0 35-1,0 0 1,35-35 0</inkml:trace>
  <inkml:trace contextRef="#ctx0" brushRef="#br0" timeOffset="-28702.75">29633 10601 0,'0'-18'16,"0"1"-1,0 52 16,-17 0-15,-1 1-16,0 16 16,-17 37-1,70 34 17,1-105-17,-1-18 1,36-36-1,-19-16 1,-34-1 0,-18-18-1,0 18 1,-53 0 0,0 18 15,0 17-16,18 1-15</inkml:trace>
  <inkml:trace contextRef="#ctx0" brushRef="#br0" timeOffset="-28349.5">30021 10248 0,'18'-35'16,"-18"53"15,35 17-15,18 71-1,0 52 16,-35 19-15,-18-54 0,-18 54-1,-52-1 1,-19-35 0,-52-35-1</inkml:trace>
  <inkml:trace contextRef="#ctx0" brushRef="#br0" timeOffset="-25473.47">6473 14023 0,'0'-18'47,"0"1"-31,0-1-1,-17 0 1,-1 18-16,18-17 0,-35-1 15,-71 18 32,71 18-31,-36 17 0,54 0-1,-19 18 1,36 18-1,0-36 1,53 18 0,18 0-1,17-36 1,-35-17 0,-18 0-16,0 0 15,-17 0-15</inkml:trace>
  <inkml:trace contextRef="#ctx0" brushRef="#br0" timeOffset="-25135.22">6862 14252 0,'0'18'15,"0"-1"17,17-17-32,-17 18 15,0 0 1,0-1-1,0-34 17,0-1-1,0 0-15</inkml:trace>
  <inkml:trace contextRef="#ctx0" brushRef="#br0" timeOffset="-15117.1">7302 14041 0,'0'17'62,"0"1"-62,0-1 16,-17 36-1,17 36 1,0-19 0,-18-17-1,18-18 1,0-52 15,0-54 0,0 18-15,18-35 0,-18 17-1,17 19 1,1 69 15,-18 1-15,18-1-1,-1 19 1,-17-19-16,36 1 16,-1 17-1,0-35 1,1-35-1,-19 0 1,36-124 31,-53 141-31,0 1-1,0 34 16,0 36-15,0-17 0,0-19-16,18 36 15,17 18 1,0-18 0,1-18-1,-19-35 1,18-18-1,18-35 1,-17 0 15,-19 18 1,-17 53-1,0 35-16,0-18 1,36 18 0,-19 0-1,1-18 1,17-17 0,-17-36-1</inkml:trace>
  <inkml:trace contextRef="#ctx0" brushRef="#br0" timeOffset="-14917.96">7849 14041 0,'-17'0'16,"-1"-18"-16,18 0 15,0 1 1,18 17 0,-1-18-16</inkml:trace>
  <inkml:trace contextRef="#ctx0" brushRef="#br0" timeOffset="-14401.59">8079 13970 0,'17'35'16,"-17"-17"-16,0 52 15,0-17 17,-17 88-1,17-105-16,0-54 1,0 0 0,17-34-1,19-19 1,16-17 0,-34 53-1,17-18 1,-17 17-1,-18 54 17,-18 0-17,1 35 17,-1-1-17,53 72 16,-17-106-15,35-1 0,17-17-1,-52 0-15</inkml:trace>
  <inkml:trace contextRef="#ctx0" brushRef="#br0" timeOffset="-13335.83">8696 14041 0,'-35'-18'16,"17"18"-1,0 0-15,1 18 16,-19 17 15,19 35-15,-1 1-1,89 52 17,-18-105-17,17-36 1,-17 1 0,0-36-1,-53-18 1,0 36-1,0 17 1,-18 36 15,1 35-15,17 0 0,35-18 15,18-17-16,-18-18 1,1-53 15,-36 35-15,0 1-16,-36-19 16,1-34-1,17-1 1,1 36-1,34-36 1,36 18 0,18 1-1,-18 16 1,-18 36 15,0 18-15,1 52-1,-36 36 1,0-35 0,-18 211 31,36-264-47,34 17 15,-16-35 1,34-18-1</inkml:trace>
  <inkml:trace contextRef="#ctx0" brushRef="#br0" timeOffset="18415.74">8255 15081 0,'18'0'0,"-18"-17"0,0-1 31,0 36 16,0-1-47,0 1 15,-18 0-15,0 70 16,1 0 0,17-18-1,0-52 1,0 17 0,0 1-1,35-72 32,-17 19-47,-18-19 0,17 1 16,-17-35-1,0 52 1,0 0 0,0 36-1,0 17 1,53 18 15,-18-18-31,36 18 16,0-35 15,-36 0-15,0-54-1,-35 19 1,-70-177 31,52 176-47,-17-35 15,17 36 1,0-1 0,1 18-1,34 0 16,1 0-31,17 0 16,1 0 0,16 0-1,1 0 17,-35 18-17,35 17 1,-18 18-1,1 88 32,-36-124-47,0 36 16,-36-35 0,36-36-1,-17-17 1,17-35-1,0-1 1,53 0 0,-18 54-1,18-18 1,17 17 15,-34 0-15,-1 36-1,-35 0 1,0 87 31,-18-87-47,18 17 16,0 1-1,0-19 1</inkml:trace>
  <inkml:trace contextRef="#ctx0" brushRef="#br0" timeOffset="18577.84">8978 14975 0,'0'-35'16,"-17"17"-1,17 1 1,0-1 15</inkml:trace>
  <inkml:trace contextRef="#ctx0" brushRef="#br0" timeOffset="18872.07">9225 14781 0,'0'18'16,"0"0"-1,-18 52 1,1 18 15,-1 36-15,18-1-1,0-52 1,0 17 0,0-35-1,0-35 1</inkml:trace>
  <inkml:trace contextRef="#ctx0" brushRef="#br0" timeOffset="19480.5">9102 15240 0,'-18'-18'16,"-17"18"-1,88 0 17,0-17-1,-18-1-31,53 0 15,0-17 1,0 0 0,-35 17-1,-35 1 1,-18 34 31,0 1-32,0 0 1,35-1 0,1 1-1,-19-18 1,1-18 0,17-35 15,-35 0-16,0-17 1,0 34 0,-53 36-1,0 36 1,0 34 0,53 142 30,18-194-46,53 35 16,17-53 0,0-18-1,-53 0-15</inkml:trace>
  <inkml:trace contextRef="#ctx0" brushRef="#br0" timeOffset="19880.78">10566 14975 0,'0'-17'0,"0"-1"15,0 36 16,0-1-15,-18 19 0,0 34-1,18-17 1,0 18 0,0-54-1</inkml:trace>
  <inkml:trace contextRef="#ctx0" brushRef="#br0" timeOffset="20079.92">10566 14834 0,'0'-17'0,"-18"-1"31</inkml:trace>
  <inkml:trace contextRef="#ctx0" brushRef="#br0" timeOffset="20363.12">11007 14711 0,'0'17'15,"0"1"1,0 0-16,-36 52 16,19 36-1,-1 0 16,-52 88-15,34-88 0,1 17-1,17-52 1,1-36-16</inkml:trace>
  <inkml:trace contextRef="#ctx0" brushRef="#br0" timeOffset="20896.5">11148 14958 0,'53'-71'16,"-53"54"-16,17 17 16,-17 17-16,0 18 31,0 54-16,0 52 1,-17-53 0,17 18-1,-18-53 1,0-18 0,18-70 15,0-53-16,0-54 1,0 1 0,89-53 31,-54 177-47,35-1 15,-34 18 16,-19 18-31,19-1 16,-1 54 0,-35-18-1,-53 0 1,0-18 0,0 0-1,0-35 1</inkml:trace>
  <inkml:trace contextRef="#ctx0" brushRef="#br0" timeOffset="21745.1">12524 15011 0,'0'17'47,"-18"1"-31,18 0-16,0-1 15,0 36 1,0 0-1,0-35 1,18-1 0,35 1-1,-1-53 1</inkml:trace>
  <inkml:trace contextRef="#ctx0" brushRef="#br0" timeOffset="21902.22">12577 14887 0,'-36'0'16,"19"0"0,-1 0-1,36 0 1</inkml:trace>
  <inkml:trace contextRef="#ctx0" brushRef="#br0" timeOffset="22348.54">12788 14940 0,'0'35'15,"0"71"17,-17-70-17,17 16 1,17-52 15,1-35-15,17-35-1,0-19 1,1 19 0,-19 52-1,1 18 1,0 18 0,-18 35-1,17-18 1,-17 36 15,35 70 0,-17-124-15</inkml:trace>
  <inkml:trace contextRef="#ctx0" brushRef="#br0" timeOffset="23310.22">13917 14852 0,'0'-18'15,"0"1"17,-18 17-17,-52 17 17,52 19-17,-17-1 1,35 0-1,35 0 1,-17-17-16,17 0 16,36 17-1,-71-17 1,0 17 0,-36-17-1,-52-1 1,18-17-1,17-17 17,53-19-17,70-52 1,248-177 15,-283 248-15,36-18-1,-18 17 1,-36 53 0,-17 36-1,-35 35 1,0-36 0,-1 54-1,19-36 1,17-35-1,0-36 1</inkml:trace>
  <inkml:trace contextRef="#ctx0" brushRef="#br0" timeOffset="24203.85">14111 14993 0,'-35'0'16,"17"18"0,36-18-1,35 0 1,53 0 0,-1-18-1,-16 0 1,-19-17-1,-35 17 17,-35 1-17,-52 17 1,-19 17 0,-17 19-1,17 70 16,89-89-15,35-17 0,35 0-1,0-35 1,-17 0 0,-54-1-1,1 1 1,-18 17-1,-18 36 1,1 0 0,17-1-1,0 1 1,0 17 0,70 1-1,-17-36 1,88-106 31,-123 88-47,52-70 15,-17-36 1,-35 36 0,-18 71-1,-35 52 16,17 0-31,0 36 16,-17 35 15,18 17-15,17-17 0,17-53-1,18 0 1,18-36-1,-35-17-15</inkml:trace>
  <inkml:trace contextRef="#ctx0" brushRef="#br0" timeOffset="24792.27">14870 14905 0,'0'17'0,"0"1"31,35-18-15,18 0 0,35 0-1,-17-18 1,-1 1-1,-52 17 1,-18 17 15,0 1-15,0 0 0,35-1-1,18 1 1,-18-18-1,18-18 1,-35-17 0,35-18 15,-36 0-15,1 0-1,-89 71 16,54 0-31,-54 17 16,1 35 0,34 107 31,54-159-47,53 17 15,17-35 1,-53 0-1</inkml:trace>
  <inkml:trace contextRef="#ctx0" brushRef="#br0" timeOffset="26061.17">16563 14534 0,'-18'0'31,"1"0"-15,-1 0-16,-35 0 16,-17 0-1,-54 0 32,124 18-47,-18 17 31,18 1-31,-17 52 32,17 18-17,0-36 1,0 71-1,0-17 1,0-18 0,0-53-1,0-1 1,17-16 0,1-36-1,35 0 1,-35 0-16,105 0 31</inkml:trace>
  <inkml:trace contextRef="#ctx0" brushRef="#br0" timeOffset="26906.78">16880 14993 0,'-17'-18'0,"-1"18"16,0-53 15,18 36-15,18-1-1,0 18-15,-1-17 16,19 17-1,-19 17 1,19 18 0,-36 1-1,0 17 1,-18 17 0,-35-17-1,0-18 1,53-17-1,18 0 32,17-18-47,212 53 47,-212-53-31,1 0-16</inkml:trace>
  <inkml:trace contextRef="#ctx0" brushRef="#br0" timeOffset="27156.96">17357 14975 0,'-18'0'16,"18"-17"-16,18 34 47,-1 1-47,19 17 15,16 18 17,1 71-1</inkml:trace>
  <inkml:trace contextRef="#ctx0" brushRef="#br0" timeOffset="27411.14">17480 15081 0,'-18'-53'16,"1"0"0,-1 18-1,18 17 1,-17 54-1,-1-19 1,0 54 0,1 0-1,-1-1 1,18-17 15,0-35-31</inkml:trace>
  <inkml:trace contextRef="#ctx0" brushRef="#br0" timeOffset="27755.38">17586 15011 0,'18'-18'16,"17"0"-1,0 18 1,36 0-1,-18 18 1,-36 17 0,1 1-1,-18-1 1,-53 35 0,0-17 15,35 0 0,36-53-15,53 0-1,34-17 1,-16 17 0,-54-18-16</inkml:trace>
  <inkml:trace contextRef="#ctx0" brushRef="#br0" timeOffset="29547.65">18397 14958 0,'18'-18'16,"0"18"-1,-1 0 1,-17 18 15,0-1-31,18 1 16,-18 17-1,0 18 1,0-17 0,0-19-1,0-34 16,18-19-15,17-17 0,-18-53 15,19 106-15,-1 0-1,-17 36 1,-1 34-1,1-34 1,0-19-16,-18 1 16,17 0-1,1-18 1,-1-36 0,1 1-1,17-36 16,1 18-15,-19 18 0,19 141 31,-19-71-32,19 1 1,-19-19-16,18 19 15,18-19 1,18-34 0,-18-19-1,0-34 1,0-1 0,-36 18 15,-17 18-16,-35 35 1,-18 35 0,-17 18-1,17 0 1,123 18 31,-52-71-47,-1 0 0,36-18 15,0-35 1,0 0 0,-35 18-1,-18 0 1,-18 70 15,18 0 0,0 36-15,18-18 0,17-18-1,18-35 1,-35 0-16,35 0 16,123-194 30,-158 141-46,35-18 16,-36-52 0,1 70-1,-36 88 17,-35 36-17,36 35 1,-1-1 15,18 1-15,18-53-1,-18-35-15,17 0 16,19-1 0,-1-34-1,-18-19 1</inkml:trace>
  <inkml:trace contextRef="#ctx0" brushRef="#br0" timeOffset="30137.07">19614 14887 0,'-17'0'0,"-1"18"31,71-18 1,35 0-17,36-18 1,-36 1 0,-35 17-1,-18 35 1,-53 35 15,1-52-31,-1 17 16,1-17-1,-1-18 1,18-18 0,35-17-1,-17 17-15,35-35 31,17 1-15,1-1 0,-36 35-1,0 18 1,-17 0 0,-18 53-1,-18 0 1,1-18-1,17 53 17,35-88-1,-17 0-31,-1-35 16,1 17-16</inkml:trace>
  <inkml:trace contextRef="#ctx0" brushRef="#br0" timeOffset="30703.48">20567 14728 0,'35'36'16,"-35"-1"0,0 0-1,-35-17-15,-18 17 16,18-17 15,17-1-31,0-17 16,54-17-1,17-1 1,17-35 0,-17 18-1,0 17 1,-35 1-1,-36 34 1,0 1 0,-52 88 31,70-71-47,53-17 15,-18-18 1,53-18 15,-17-35-15,-18-35-1</inkml:trace>
  <inkml:trace contextRef="#ctx0" brushRef="#br0" timeOffset="31146.79">20973 14640 0,'0'-88'16,"0"0"-1,0 53 1,0 17-16,0 0 15,0 1 1,0 281-16,17-528 31,71 299 16,-70-17-47,17-1 31,-35 1-31,0 17 16,0 18 0,0-35-16,0 52 15,0 36 1,-53 0 0,36-36-1,17-17-15,-35 18 16,17 52-1,-17 1 1,17-36 0,0-35-1,-35-18 1,-88-17 15</inkml:trace>
  <inkml:trace contextRef="#ctx0" brushRef="#br0" timeOffset="32900.04">8273 16122 0,'-18'0'32,"18"-18"-32,0 36 31,0 0-15,35 17-1,-17 0 1,-18 18-1,18-18 1,-18 1 31,0-54-31,0-35-1,0 0 1,0 18-1,0 0 1,17 35-16,18 17 31,1 36-15,17 0 0,-36-18-1,1 1 1,0-19-1,-18-34 17,0-1-32,-18-141 47,18 142-32,0-1 1,18 18-1,17 18 1,0 17 0,0 18-1,1-18 1,-19-17-16,1 17 16,0 0-1,-1-35-15</inkml:trace>
  <inkml:trace contextRef="#ctx0" brushRef="#br0" timeOffset="34215.97">8784 16192 0,'0'-17'16,"18"-18"15,-18 52-15,0 18-1,0 18 1,0 0 0,35-17-1,18-19 1,0 1 0,0-53-1,-36-1 1,1-17-1,-18 0 1,0 71 31,0 0-31,53 105 15,-35-105-16,35 0 1,-36-18-16,18 0 16,36 0-1,-53-36 1,-18-17 0,0-35-1,-18-18 1,18 18-1,0 53 1,-18 35-16,1 0 16,-1 35 15,18 36-15,0-1-1,124 107 32,-107-177-47,54 17 16,-18-17-1,0-35 1,-18-36 0,0-34-1,-17-1 1,-18 35-1,0 36 1,-18 53 0,-17 17 15,0 35-15,17 1-1,18 17 1,106 89 31,-89-160-47,19-17 15,-36-35 17,-18 0-17,0 17-15,-17-17 16,0-1-1,17 36 1,36 18 15,35 0-15,17-18 15,1 0-15,-36 0-1,-17-18-15,17-35 47,-35 71-15,-18-1-17,18 19 1,0-1-1,18-17 1,0-18-16,-1 0 16</inkml:trace>
  <inkml:trace contextRef="#ctx0" brushRef="#br0" timeOffset="34344.06">9878 16140 0,'-36'-53'15,"19"35"-15,-18-17 16,-1-18 0</inkml:trace>
  <inkml:trace contextRef="#ctx0" brushRef="#br0" timeOffset="35564.93">10142 15998 0,'0'36'15,"0"17"-15,-17 0 32,17-36-32,0 54 15,0 17 1,17-17-1,19-19 1,-19-34 0,-34-53 15,-19-18-15,1 0-1,0-71 1,17 19-1,18 52 1,18 35 0,35 0 15,17 54-15,-17 17-1,-35 17 1,-18-17-1,0 0 1,-18-35 0,1-36-1,-19-211 32,36 193-47,36-87 16,-19 35-1,1 70 1,-1 18 0,19 53-1,-1 35 1,-35-17 15,35 35-15,-17-36-1,0-17 1,17-18 0,-18-35-1,19-17 1,52-142 31,-88 106-47,18 35 15,-18 1 1,0 34 0,0 1-1,0 35 1,35 0 15,18-18-15,-18-17-1,18-1 1,-18-34 0,1-36-1,-19 0 1,-17 0 0,0 53 30,-17 18-46,17 35 16,0-36-16,0 54 16,35 17-1,-35 18 1,0-18 15,0-53-15,0 18-1,-18-35 1,1-18-16</inkml:trace>
  <inkml:trace contextRef="#ctx0" brushRef="#br0" timeOffset="37878.57">22066 14711 0,'18'0'32,"17"0"-17,-17-18 1,-1 18 15,-17-17-15,-17 17 31,-1 0-32,1 0-15,-54 17 16,0 18 0,-17 18 30,88-35-30,0 0 0,18-1-1,-1-17-15,19 0 16,17 0 0,17 18-1,-34 0 1,-19-18-1,1 35 1,-18-18 0,0 19-1,-18 17 1,-17-36 0,-18 1-1,-18 0 1,-87-18 31,122 0-32,1 0 1,35-18 0</inkml:trace>
  <inkml:trace contextRef="#ctx0" brushRef="#br0" timeOffset="38228.83">21467 14958 0,'0'17'15,"-18"-17"-15,36 0 31,-1 0-15,18 0 0,1 0-1,-19 18 1</inkml:trace>
  <inkml:trace contextRef="#ctx0" brushRef="#br0" timeOffset="38411.95">21378 15064 0,'0'17'31,"18"-17"-31,0 0 0</inkml:trace>
  <inkml:trace contextRef="#ctx0" brushRef="#br0" timeOffset="40941.37">21431 15134 0,'0'18'16</inkml:trace>
  <inkml:trace contextRef="#ctx0" brushRef="#br0" timeOffset="41341.65">21431 15152 0,'-35'0'32,"-18"-18"14,35 18-30,1-17 0,-1 17 31,36 0 15,-1 0-46,1 0-16,0 0 15,-1 0-15,19 17 16,-1-17 0,0 0-1,18 0 32</inkml:trace>
  <inkml:trace contextRef="#ctx0" brushRef="#br0" timeOffset="41724.93">21343 14922 0,'0'18'32,"18"-18"-17,-1 0 1,36 18-1,0-18 1,0 0 0,-18 17-1</inkml:trace>
  <inkml:trace contextRef="#ctx0" brushRef="#br0" timeOffset="43073.89">12277 15998 0,'0'-17'16,"-18"-1"15,0 18-15,1 0-16,-54 18 16,-17 17-1,17-17 1,1 35-1,17-18 1,53-17 0,53-1-1,35-17 1,159-17 31,-212 34-32,-17 1 1,-18 35 0,-53 0-1,-18-18 1,19 0 0,34-35-16,-53 18 15,1 17 1,-1-35-1,36 0 1,0 0 0</inkml:trace>
  <inkml:trace contextRef="#ctx0" brushRef="#br0" timeOffset="44022.56">12912 16104 0,'-18'0'15,"18"36"17,-35-1-17,17 35 1,18-34 0,0-1-1,35-35 1,18 0-1,-17-35 1,-36 17-16,52-35 16,-52 18-1,18 0 1,-18 52 31,0 1-32,0-1-15,106 72 32,-53-89-17,0 0 1,-18 0 0,18-36-1,-35-17 1,-18-17-1,0 52 1,-18-17 0,0 35-1,54 0 17,52 18-1,18-18-16,-18 17 1,-35 36 15,-53-35-15,0-1-16,-18 19 16,18 17-1,-18-53-15</inkml:trace>
  <inkml:trace contextRef="#ctx0" brushRef="#br0" timeOffset="44172.67">13652 15998 0,'0'-52'15,"0"16"1,0 19-1,0-1-15,36 18 0</inkml:trace>
  <inkml:trace contextRef="#ctx0" brushRef="#br0" timeOffset="44388.82">13952 15804 0,'0'18'0,"0"0"16,0 17-1,0 18 1,0-18-16,-17 36 16,17 17-1,0 18 1,0-36 15,0-34-31</inkml:trace>
  <inkml:trace contextRef="#ctx0" brushRef="#br0" timeOffset="45105.33">13917 16157 0,'-70'-53'16,"52"53"-1,18 18 1,0 0-1,18-1-15,17 1 16,35-1 0,1 1-1,-1-36 1,-34-17 0,17-35 15,0-1-16,-1-35 1,-34 36 0,-18-1-1,0 54 1,0 158 31,0-106-47,0 18 15,0 53 17,18-71-32,17-17 15,0-18 1,36 0 0,-1-53 15,-17 17-16,-17 19 1,-19-19 0,1 36-1,-18 36 1,0-1 0,53 53 30,-36-88-46,19 18 16,-1-18 0,-17 0-1,-1 0 1</inkml:trace>
  <inkml:trace contextRef="#ctx0" brushRef="#br0" timeOffset="46630.42">15681 15910 0,'0'-17'0,"0"-1"31,0 36-15,0-1-1,0 19 1,0 52 0,0 18-1,0-54 1,-18 37-1,18-54 1,0-53 31,0 1-47,0-19 0,0-17 16,0-52-1,18-1 16,0 71-15,-1-18 0,19 35-1,-19 36 1,1 17 0,35 18-1,-18 35 1,18-17-1,-18-36 1,18 0 0,35-123 31,-70 70-32,35-70 1,-18 0-1,0 53 1,-17-18 0,0 35-1,-18 36 17,0 35-17,0 35 1,17 18-1,19-36 1,-19 18 0,1-35-1,17-17 1</inkml:trace>
  <inkml:trace contextRef="#ctx0" brushRef="#br0" timeOffset="47536.06">17586 15787 0,'0'-18'16,"0"1"-16,0-1 16,-18 18 15,-123 141 0,106-35-15,0 0-1,17 70 1,53-17 0,36-89-1,52 1 1,18-53-1</inkml:trace>
  <inkml:trace contextRef="#ctx0" brushRef="#br0" timeOffset="48968.08">18097 16034 0,'-17'17'0,"-1"1"16,-35 0-1,0 35 1,-17 17-1,87 54 32,36-89-31,36-17 0,34-54-1,-35-17 1,-52 0-1,-1-17 1,-35 17 0,-35 35-1,-1 36 1,1 17 0,0 18-1,35 18 1,35-18-1,0-36 1,71-70 31,-106 36-31,0-36-1,35-35 1,-17 17-1,17 36 1,1 35 0,-1 17-1,35 19 1,-34 17 0,-36-1-1,0-34-15,0 17 16,0 18-1,17-53 32,54-123-15,-54 105-17,1-17 1,0 35-1,-18 18 1,0 17 0,35 18-1,0 0 1,-17-36 0,35-17-1,17-17 1,19-36-1,-54 0 1,-17 35-16,17-52 31,-18-19-15,-122 37 15,69 69-15,1 18-1,35 18 1,53 18 0,-18-18-1,-17-36-15,0 19 16,-1-1 0,-52-17-1,-18-1 1,0-17-1,18-17 1,17-36 15,18 17-31</inkml:trace>
  <inkml:trace contextRef="#ctx0" brushRef="#br0" timeOffset="49200.24">19032 16016 0,'159'-176'47,"-71"123"-32,-35 53 1,-18 35 0,-17 18-1,-371 88-15,706-176 16,-353 105 0,0-34-16,0 17 15,-18 35 1,18-35-1,0-36 1</inkml:trace>
  <inkml:trace contextRef="#ctx0" brushRef="#br0" timeOffset="49367.36">19279 16104 0,'-17'18'32,"34"-18"-17,36 0 1,53-18 0</inkml:trace>
  <inkml:trace contextRef="#ctx0" brushRef="#br0" timeOffset="51282.71">19808 16087 0,'0'-18'16,"0"0"0,-35 18-1,-71 18 17,106 17-17,-17 18 1,-1-18-1,53 18 1,18-53 0,18 0-1,-1-35 17,-17-18-17,-35 0 1,-18 36-16,0-19 15,0 1 1,-18 53 0,-17 17-1,53 88 32,-1-105-47,54 17 16,-1-52-1,-17-19 1,-17 1 15,-36-18-15,0 18 0,0 53 15,0-1-16,0 36 1,35 0 0,0-35-1,36-1 1,70-105 31,-124 71-47,1-1 0,-18-35 15,18 0 1,-18 18 0,0 52-1,0 1 17,0 35-17,17 0 1,36-18-1,-17-17 1,34-1 0,18-52-1,-17-35 1,-18-19 0,-18 19-1,-35-124 32,-18 194-31,-17 35-16,-18 36 15,18 35 1,35-1 15,0-34-15,0-53-16,0 17 0</inkml:trace>
  <inkml:trace contextRef="#ctx0" brushRef="#br0" timeOffset="51464.85">20708 15963 0,'0'0'0,"-35"-17"16,158-1 31,-70 18-47,18 0 15</inkml:trace>
  <inkml:trace contextRef="#ctx0" brushRef="#br0" timeOffset="52397.51">21661 15928 0,'0'18'15,"-36"52"1,36 1-1,-17-36 1,17 53 31,0-106-31,0-17-1,17 0 1,19-71-1,-19 18 1,1 35 0,-18 71-1,17 17 1,1-17-16,17 34 16,-17 37-1,17-36 1,1-18-1,-36-18 1,35-52 0,35-106 31,-70 88-32,18-35 1,-18 53-1,18 35 1,-18 35 0,0-17-16,0 17 15,0 35 1,17-17 0,36-35-1,0-18 1</inkml:trace>
  <inkml:trace contextRef="#ctx0" brushRef="#br0" timeOffset="53040.97">22384 15840 0,'-88'0'31,"70"17"-15,-53 19-1,18-1 1,36 35 0,-1-17-1,71-17 1,-18-36 0,36-18-1,-18-35 1,-18 0-1,-35 18 1,0 17-16,0 1 16,-18 52 15,36 71 16,-18-89-32,71-17 1,-18 0 0,-18-35-1,35-18 1,-17-53 0,0 1-1,-53 52 1,0-18-1,0 53 1,-35 71 0,17 0-1,1-17-15,-1 34 16,18 36 0,-18 53 30</inkml:trace>
  <inkml:trace contextRef="#ctx0" brushRef="#br0" timeOffset="53513.31">22507 15910 0,'35'0'0,"1"0"16,-19 0-16,36 0 16,18 36-1,-18-19 1,-53 18 0,0-17 15,-35 0 0,35-36 0,0 0-31,35-52 16,0 35 0,18-18-1,0 53 1,-18 0-1,-35 35 1,18 0 0,-36 18-1,1-18 1,17-17 0</inkml:trace>
  <inkml:trace contextRef="#ctx0" brushRef="#br0" timeOffset="54012.66">22913 15946 0,'0'-53'16,"18"-88"0,-1 123-1,-52 230-15,88-495 16,0 248 0,0 17-1,0 18 1,-1 53-1,-34 0 1,-18 18 0,-35-18-1,35-18 1,-18 0 0,1-17-1,34-36 32,18 1-47,124-107 31,-141 107-15,0-1 0,-54 36 15,1 34-16,17-16 1,18-1 0,36-17-1,17-1 1,-1-34 0,-16-19-1</inkml:trace>
  <inkml:trace contextRef="#ctx0" brushRef="#br0" timeOffset="54365.91">23618 15416 0,'0'0'0,"0"-17"16,18 17 0,35-18-1,0 18 1,-35 35 0,-1 18-1,1 35 1,-1 18 15,-17-35-15,0-18-16,-52 17 15,-213 142 17</inkml:trace>
  <inkml:trace contextRef="#ctx0" brushRef="#br0" timeOffset="58157.61">10848 17286 0,'0'-18'0,"-18"18"15,1 0 1,-1 0 0,-17 0-1,-36 18 1,1 17 0,-36 36-1,53-36 1,0 18-1,71 18 32,-1-71-31,1 0-16,35 0 16,35-18-1,0 18 1,-17 0-1,-36 18 1,-17 17 0,-18 18-1,-18 0 1,-17-18 0,35-17-16,-36 17 15,-34 0 1,-18 1-1,-1-19 1,-87-17 31,158 0-16,1 0-15</inkml:trace>
  <inkml:trace contextRef="#ctx0" brushRef="#br0" timeOffset="58724.01">11289 17445 0,'0'-18'16,"-18"18"0,36 18 31,17 17-32,0 0 1,18 18-1,36 18 1,-19-18 0,-35 0-1,-17-36 1</inkml:trace>
  <inkml:trace contextRef="#ctx0" brushRef="#br0" timeOffset="59024.23">11518 17427 0,'-17'0'0,"-1"0"31,-17 35-15,17-17-16,-17 35 16,-18 35-1,0 0 1,18 1 0,35-54-1,0 18 1</inkml:trace>
  <inkml:trace contextRef="#ctx0" brushRef="#br0" timeOffset="60173.04">12823 17057 0,'-17'0'0,"-1"0"31,-52 17-15,-19 1-1,-122 35 17,193-53-32,0 18 15,-17-18-15,0 17 16,17 1 0,1 17-1,17 0 1,35 54-1,18-1 1,0 35 0,-18-17-1,0 53 1,1 0 15,34-18-15,-35-71-1,-35-17-15,36 35 16,70 18 31,-89-106-47,1 0 0,17 0 16,0 0-1,18-17 1,35 17-1,-52-18 1,34 18 0,-17-18-1,-35 18 1,-36 0 46</inkml:trace>
  <inkml:trace contextRef="#ctx0" brushRef="#br0" timeOffset="64618.2">13194 17216 0,'0'-18'0,"0"0"15,0 1 1,18 17-16,-18-18 15,0 0 17,0 1-17,0 34 1,17 107 15,1-54-15,17 54-1,-17-71 1,-1 0 0,1-18-1,0-17 1</inkml:trace>
  <inkml:trace contextRef="#ctx0" brushRef="#br0" timeOffset="65667.95">15046 17022 0,'0'-18'16,"0"0"-1,0 1 1,0-1-1,-18 18 1,18 18 0,0-1-1,-35 54 1,17-1 0,18-34-16,-35 17 15,35 35 1,-18 0 15,36-88-15,0-18-1,17 18 1,18-17 0,0 17-1,-35 0-15,17 0 16,35-18-1,-17 18 1,-35-18 15,0 1-15,-18-19 0,0 1-1,0 0 1,-36 105 46,36-52-62,0 17 0,0 18 16,0 0 0,18 35-1,-18-17 1,0-36-1</inkml:trace>
  <inkml:trace contextRef="#ctx0" brushRef="#br0" timeOffset="66910.83">13458 17798 0,'18'0'0,"-36"0"47,1 17-47,-18 19 31,35-19-31,-18 1 0,18 35 16,-18 35 0,1-18 15,-1 1-15,0-53-1,18 17 1,18-35 15,0-18-15,-1 18-1,36 0 1,141-17 31,-159 17-47,-17 0 15,17-36 1,-17 1 0,-18 0-1,0 17 1,0-17 0,-18 0-1,1-1 1,17 54 15,-18 17-15,18 1-1,18 16 1,-18-34-16,17 35 16,72 71 15</inkml:trace>
  <inkml:trace contextRef="#ctx0" brushRef="#br0" timeOffset="67515.25">15046 17833 0,'18'0'15,"-18"-18"1,17 1 0,-34 17-1,17 17 1,17 124 31,-17-105-47,18 17 0,0 52 31,-18-52-15,0 0-1,0-17-15</inkml:trace>
  <inkml:trace contextRef="#ctx0" brushRef="#br0" timeOffset="68397.89">15505 16933 0,'0'-17'31,"17"-1"16,-17 0-31,35-17 15,1 35-15,-1 0-1,36-18 1,17 18-1,18 0 1,-53 18 0,-1 0-1,-16-1 1,-19 36 0,-17 0-1,0-17-15,0 34 16,-17 71-1,-1 18 1,18 0 0,53 299 31,-53-405-32,18 159 1,17-71-1,-35-53 1,0-53 0,-18-17-1,-17-18 1,-36 0 0,36-18-16,-53 1 15,0-1 1</inkml:trace>
  <inkml:trace contextRef="#ctx0" brushRef="#br0" timeOffset="72127.53">22931 14764 0,'35'0'16,"35"-18"0,19 0-1,52 1 1,-35-1-1,-54 18-15,284-70 32,-195 52-17,35-17 1,-52 17 0,-1 0-1,-35-17 1,-35 18-1,-35 17 17,-1 0-17,-34 0 17,-19 0-17,1-18 1,-18 18-1,-35-18 1,0 1 31,106 17-31,17 17-1,18 1-15,35 0 16,-35-1 15,0 18-15,-53 18-1,-18-17 1,0 17 0,-17-36-16</inkml:trace>
  <inkml:trace contextRef="#ctx0" brushRef="#br0" timeOffset="73304.38">25717 13882 0,'-17'0'31,"-1"0"-31,1 0 15,-19 0 1,-17 0 15,-17-18-15,35 18 0,-18-17-1,0 17 1,35 17-1,18 18 1,-18 36 0,18 17-1,0 0 1,0 1 0,0-54-16,-17 212 46,17-159-46,-35 35 32,35-52-17,-36 35 1,36 0 0,0 0-1,0-36 1,0-17-1,0-18 1,36 1 0,-1-19-1,0-17 1,18 0 0,0 0-1,70-35 16</inkml:trace>
  <inkml:trace contextRef="#ctx0" brushRef="#br0" timeOffset="75907.23">26229 13741 0,'-18'17'0,"-17"-17"15,17 0-15,-34 18 16,-1 0 0,35-1-1,18 1-15,0 0 32,0-1-17,18 18 1,35-17-1,17 17 17,-52-17-17,17 0 1,-35 17 0,0 0-1,-18 0 1,-17 1-1,0-19 1,-18 1 0,0-18-1,18 0 17,-1-18-17,36 1 1</inkml:trace>
  <inkml:trace contextRef="#ctx0" brushRef="#br0" timeOffset="76422.59">26405 14058 0,'0'18'31,"-17"-18"-15,-1 17-1,0 19 1,18-19 0,0 1-16,53 17 31,-35-17-15,17-36-1,-17 1 1,0-19-1,-36 1 1,-17 0 0,-1 17-1,1-17 1,53 35 31,17 0-32,-17 0-15</inkml:trace>
  <inkml:trace contextRef="#ctx0" brushRef="#br0" timeOffset="76767.84">26599 14041 0,'36'0'31,"-1"0"-15,-106 0-1,142 17-15,-71 1 16,0 17-1,0-17 1,0 35 0,35-18-1,1-35 1,-1 0 15,0-18-15,-17 1-1,-18-36 1,0 35 0,-18 0-16,-35 1 15,0 17 1,0 0 0</inkml:trace>
  <inkml:trace contextRef="#ctx0" brushRef="#br0" timeOffset="77937.67">28240 13829 0,'-18'-18'31,"-35"18"1,18 0-32,-18 0 15,0 0 1,0 36 0,53-19-1,0 1 16,36 17-15,16-17 0,19-1-1,-36 1 1,-17 0-16,0-1 16,-18 19-1,-18-1 1,-35 0-1,-70 18 32,87-53-47,-34 18 16,34-36 0,19 0 15,17 1-16,0-1 1,0 0-16</inkml:trace>
  <inkml:trace contextRef="#ctx0" brushRef="#br0" timeOffset="78504.07">28310 14093 0,'-17'0'16,"17"18"-16,-18 0 16,18-1-1,0 1 1,0 0-1,0-1 1,18 1 0,52-18 31,-70-18-32,36-17 1,-36 17-1,0-17 1,0 0 0,-36 0-1,1 35 1,17 0 0,18 17-1</inkml:trace>
  <inkml:trace contextRef="#ctx0" brushRef="#br0" timeOffset="78804.28">28593 14041 0,'0'-18'0,"0"36"62,0-1-46,-18 1-16,0 17 16,-17 18-1,17 18 1,18-36-1,0 18 1</inkml:trace>
  <inkml:trace contextRef="#ctx0" brushRef="#br0" timeOffset="80069.18">26300 14852 0,'0'-18'0,"-18"18"31,0-17-31,-17 17 16,0 0-1,-1 17 1,19 1 0,17 17-1,0 0 17,17-17-32,19 0 0,-1-1 15,0 19 1,-17-19 15,-18 19-15,-88-1 15,52-35-15,-16 18-1,-1-36 1,17 18-1,19-18 1,17 1-16</inkml:trace>
  <inkml:trace contextRef="#ctx0" brushRef="#br0" timeOffset="80352.39">26547 15011 0,'0'0'0,"0"17"31,0 1 0,0 0-31,-18-1 16,0 36-1,1 0 1,17-18 0,0 18-1,0-35-15</inkml:trace>
  <inkml:trace contextRef="#ctx0" brushRef="#br0" timeOffset="80702.64">26793 15099 0,'-70'35'47,"52"-17"-47,1 17 15,17 18 1,17-35 0,36 17-1,0-35 1,0-18 0,-35-17-1,-18 0 1,0-18-1,-53 0 17,17 35-32</inkml:trace>
  <inkml:trace contextRef="#ctx0" brushRef="#br0" timeOffset="81601.28">28434 14887 0,'-18'0'0,"1"0"16,-142 18 31,141-1-47,1 1 15,17 0 1,0-1-16,0 1 16,52 17-1,19 18 1,-18-17-1,-35-19 17,-18 1-17,-36 17 1,-34-17 0,-18-18-1,35 0 1,-18-18-1,71-52 32,18 70-47</inkml:trace>
  <inkml:trace contextRef="#ctx0" brushRef="#br0" timeOffset="81917.5">28593 15099 0,'0'18'62,"0"-1"-46,-36 36-1,36-18 1,0 1 0,0-1-1,0 0 1</inkml:trace>
  <inkml:trace contextRef="#ctx0" brushRef="#br0" timeOffset="82168.68">28751 15152 0,'0'0'15,"0"17"32,0 1-47,-17 35 32,-1-18-32,18 18 15,0-18 1,0-17-1</inkml:trace>
  <inkml:trace contextRef="#ctx0" brushRef="#br0" timeOffset="83382.53">28875 13935 0,'0'-18'16,"17"18"31,1 0-32,53 18 16,17-18-31,-18 0 16,36 0 0,-35 0 15,-18 0-15,-36 0-1,-17 17 1,0 19-1,0 52 1,0-18 0,0 71-1,-35 18 1,35 0 0,-18-18-1,-17 88 32,18-176-47,-1 18 16,18-18 15,0 0-15,0-18-1,0 18 1,0-35-1,0-1 1,0 1 0,-18-1-1,-17-17 1,35 18-16,-35-18 16,17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8T07:38:39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20461 2046 0,'0'18'109,"0"-1"-93,18 1-16,-1 88 31,-17-53-16,0 35 1,0-35 0,-17 17-1,17-17 1,-18-35 0,18 0-1</inkml:trace>
  <inkml:trace contextRef="#ctx0" brushRef="#br0" timeOffset="500.35">20496 2187 0,'0'-17'15,"-17"-1"-15,17-17 16,0-1 0,0 1-1,53 17 16,-18 1-15,0-1 0,0 1-1,36 17 1,-36 0 0,-17 17-1,0-17-15,-18 18 16,17 70 15,-52-70-15,-18-1-1,18 1 1,-18-18 0,18 0-1,17 0 1</inkml:trace>
  <inkml:trace contextRef="#ctx0" brushRef="#br0" timeOffset="1738.23">20391 3545 0,'-18'-17'16,"0"17"-1,1 0 1,17 17 0,0 1-1,0 0 1,-18 52 0,18 1-1,-18 17 1,18-35-1,0-35-15,0-1 0,0 1 16,-17 35 0,-1-18-1,18-17 1</inkml:trace>
  <inkml:trace contextRef="#ctx0" brushRef="#br0" timeOffset="2281.62">20461 3581 0,'0'-18'15,"18"18"1,17 0 0,-35 18-1,0-1 1,0 19 0,-88 69 30,53-69-30,-18 17 0,0-36-1,35-17 1,0 0-16,18-17 31,18 17 0,0 17-15,17 1 0,-17 17-1,35 18 1,-18-35 0,0 17-1,36 0 32</inkml:trace>
  <inkml:trace contextRef="#ctx0" brushRef="#br0" timeOffset="2664.89">20673 3898 0,'-18'35'0,"0"1"16,18 17-1,0-36 1,18 54 31,0-89-32,-1 18 1,19-53 0,-19 0-1,-17 18 1,0 0-1,0 17 1,-17 18-16</inkml:trace>
  <inkml:trace contextRef="#ctx0" brushRef="#br0" timeOffset="6493.61">30780 5468 0,'17'-18'78,"1"18"-78,0 0 16,35 0-1,17 0 1,71 0 0,-17 0-1,-18 0 1,-36 0 0,-52 0-1</inkml:trace>
  <inkml:trace contextRef="#ctx0" brushRef="#br0" timeOffset="6942.92">31133 5309 0,'-18'0'0,"0"0"15,-17 0 1,-18 18-1,-88 52 32,106-52-47,-18 0 32,35-1-32,18 1 31,18 17-16,35 1 1,17-1 0,-17 0-1,18 36 1</inkml:trace>
  <inkml:trace contextRef="#ctx0" brushRef="#br0" timeOffset="52453.28">11430 8343 0,'0'-17'31,"18"17"-15,-1 0-1,1 0-15,35-18 16,35-35 15,-70 53-15,-36 18 31,0-18-47,-52 17 15,17 19 1,18-19 15,-1-17-15,54 0 15,35 0-15,-35 0-1,34-17 1,-34 17 0,0 0-1</inkml:trace>
  <inkml:trace contextRef="#ctx0" brushRef="#br0" timeOffset="100754.61">17745 9349 0,'0'17'16,"17"-17"-1,19 0 1,17 0 0,-1-17-1,54 17 1,0-18-1,0 0 1,-18 18 0,-53-17-1,1 17 1</inkml:trace>
  <inkml:trace contextRef="#ctx0" brushRef="#br0" timeOffset="101230.96">17921 9207 0,'-106'71'47,"36"-18"-16,17-18-15,0 1 0,35-19-1,18 1 32,18-1-16,0-17-31,17 18 16,35 0 0,-52-18-16</inkml:trace>
  <inkml:trace contextRef="#ctx0" brushRef="#br0" timeOffset="103062.26">30462 11536 0,'18'0'0,"0"17"15,52-17 1,36 0 0,-18 0-1,36 0 1,-1 0-1,-52 0 1,-54 0 0</inkml:trace>
  <inkml:trace contextRef="#ctx0" brushRef="#br0" timeOffset="103629.66">30515 11430 0,'-35'18'16,"17"-1"-16,-35 36 15,18-35 1,18-18-16,-19 35 15,19-17 1,17-1 0,0 1 15,35-18-15,35 35-1,19-17 1,-36 35-1</inkml:trace>
  <inkml:trace contextRef="#ctx0" brushRef="#br0" timeOffset="134375.51">10601 17586 0,'-18'0'15,"-17"18"-15,0-18 16,35 17 15,17-17 0,1 0-15,141-35 15,-124 17-15,89-17-1,17-18 1,-36 18 0,-52 17-16,36 1 15,52-19 1,-35 1 0,-36 17-1,-35 18 1,-35-17-1,0 34 32,0 1-31,-17-18 0,-1 18-16</inkml:trace>
  <inkml:trace contextRef="#ctx0" brushRef="#br0" timeOffset="134780.81">10548 18080 0,'0'17'15,"35"1"1,54-36 0,52 1-1,247-124 16,-335 105-15,105-16 0,-34-1-1,-54 35 1,-17 0 0,-35 18-1,-36 0 32</inkml:trace>
  <inkml:trace contextRef="#ctx0" brushRef="#br0" timeOffset="136062.72">16563 17604 0,'0'-18'16,"-18"0"0,36 18-1,70 53 32,-70-35-47,70 35 16,18 17-1,-36-17 1,-52-35-16,35 17 31,-35 0-31</inkml:trace>
  <inkml:trace contextRef="#ctx0" brushRef="#br0" timeOffset="136328.9">16775 17621 0,'0'18'32,"-18"17"-17,18 0 1,-18 18-16,1 18 15,-1 52 1,-17 1 0,17-18 15,18-36-31</inkml:trace>
  <inkml:trace contextRef="#ctx0" brushRef="#br0" timeOffset="137033.4">17568 17092 0,'0'0'0,"0"-18"0,-17 18 16,-19 18-1,1 0 1,-35 35 0,17 35-1,-18 18 32,71-89-47,35 1 31,-17-18-31,17-18 16,36-17 0,-18 17-1,-18 1-15,0 17 16,1 0-1,-19 35 1,-17 18 0,0-18-1,-35 53 1,17-17 0,-17 0-1,0-36 1,17-18-16,-17 1 15</inkml:trace>
  <inkml:trace contextRef="#ctx0" brushRef="#br0" timeOffset="137977.07">16810 17568 0,'0'-17'16,"0"-1"-1,17 18-15,-17-18 31,0 36 1,0 0-32,-17 88 47,-1-54-32,18 19 1,0-18-1,-17 0 1,17 0 0,0-36-1,0 1 1,0 0 0,-18-18-16</inkml:trace>
  <inkml:trace contextRef="#ctx0" brushRef="#br0" timeOffset="139167.91">18256 17586 0,'-17'0'15,"34"0"32,1 0-16,0 0-31,-1-18 16,36 1 0,-35 17-16,52-18 15,36-17 1,-35 35 0,-36-18 15,-17 18-16</inkml:trace>
  <inkml:trace contextRef="#ctx0" brushRef="#br0" timeOffset="139559.2">18415 17886 0,'71'-35'47,"-1"-1"-31,36-34-1,0 17 1,-53 18-1,-18 35-15,18-18 16,-18 36 0</inkml:trace>
  <inkml:trace contextRef="#ctx0" brushRef="#br0" timeOffset="140391.79">19914 17074 0,'0'-17'16,"-17"17"-1,-1 0 1,0 17-16,-17 1 16,17 0-16,-34 17 15,-37 36 1,19-19 15,17 1-15,71-35-1,17-18 1,141 18 15,-141-18-15,-17 0-1,-18 17 1,0 1 0,-35 35-1,17-18 1,1-17-16,-19 17 16,-17 18-1,-17-18 16,17-17-31</inkml:trace>
  <inkml:trace contextRef="#ctx0" brushRef="#br0" timeOffset="140941.18">19985 16669 0,'0'17'47,"0"1"-31,0 0-1,0-1-15,0 54 31,0-1-15,0-17 0,0-17-1,17-19-15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2-03T07:55:19.0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8643 2417 0,'18'0'94,"-1"17"-78,1 1-1,17-1 1,18 19 0,0-19-1,18 19 1,-18-1-1,35 0 1,18 18 0,17-18-1,-52 1 1,34 17 15,-16-1-15,-1 1-1,0 18 1,-17-36 0,-1 36-1,18-1 1,-17 1 0,-18-1-1,35 19 1,0-1-1,0-18 1,-35-17 0,18 18-1,17-1 1,-17 1 15,17 17-15,-35-35-1,17 35 1,18 0 0,18 1-1,-35-36 1,-36-18-16,18 18 16,35 35-1,0-17 1,1-19-1,-36 1 1,17 0 0,-17-17-1,0-1 17,-35 0-17,34 0 1,-16-17-1,-36 0-15</inkml:trace>
  <inkml:trace contextRef="#ctx0" brushRef="#br0" timeOffset="997.7">11095 2699 0,'35'35'15,"-17"-17"1,52 52 0,-17-35-1,35 36 1,18 17 0,0 18-1,-18-35 1,-35-36-16,35 53 15,71 36 1,-18-1 0,0-17-1,-52-18 1,52 18 15,0 17-15,0-17-1,0 18 1,-70-54 0,34 18-1,1 1 1,-18-19 0,-35-17-1,36 18 1,-19-18-1,1-1 1,-36-16 0,-17-19-16,17 1 15,18 17 1,0-17 0,-36 0 15</inkml:trace>
  <inkml:trace contextRef="#ctx0" brushRef="#br0" timeOffset="1798.27">13141 2699 0,'53'70'16,"-18"-34"-1,106 69 1,18 19 0,0 17-1,17 35 1,-70-52 0,70 35-1,-17 17 1,18-17-1,-72-36 1,-52-88-16,53 71 16,35 18-1,-17-18 1,-36-18 0,-35-53 15,0 18-16,17 0 1,-34-35 0,-1-1-1,-18 1 1</inkml:trace>
  <inkml:trace contextRef="#ctx0" brushRef="#br0" timeOffset="2580.83">14887 2099 0,'35'53'15,"18"53"17,36 35-17,52 0 1,-35-35 0,52 70-1,19 1 1,17 17-1,-71-53 1,-70-71-16,71 71 16,70 53-1,-18-17 1,-17-18 0,-53-71-1,17 35 16,-17-35-15,-18 1 0,-17-36-1,-36-18 1,0 0 0,-35-17-1</inkml:trace>
  <inkml:trace contextRef="#ctx0" brushRef="#br0" timeOffset="3512.49">16387 2469 0,'35'53'15,"-18"-17"-15,19 52 16,17-18 0,17 36-1,1 0 1,17 35-1,-35-35 17,-18-35-32,18 34 15,71 72 1,-19-1 0,1-17-1,-53-53 1,35 35-1,-35-18 1,0-17 0,-18-35-1,-17-36 1,0 0 0,-1-17-1,-17 0 1</inkml:trace>
  <inkml:trace contextRef="#ctx0" brushRef="#br0" timeOffset="5077.6">6491 2593 0,'0'0'0,"0"-18"0,0 36 47,18 0-31,-1-1-16</inkml:trace>
  <inkml:trace contextRef="#ctx0" brushRef="#br0" timeOffset="5393.83">6738 2805 0,'35'35'15,"54"35"1,-213-175-16,406 316 16,-123-70-1,53 36 1,-1-1 0,-70-70-1,36 35 1,-1-17-1,1 17 1,-54-53 15,36 18-15,-36-18 0,-34-35-1,-54-36 1,-18 1-16,1-18 15,0 0 1</inkml:trace>
  <inkml:trace contextRef="#ctx0" brushRef="#br0" timeOffset="5911.2">8061 2505 0,'53'70'16,"-18"-34"-16</inkml:trace>
  <inkml:trace contextRef="#ctx0" brushRef="#br0" timeOffset="6591.68">8308 2769 0,'53'36'0,"35"52"16,-229-212-16,441 407 15,-141-125 1,17 19-1,-70-54 1,88 36 0,0 0 15,-35-1-15,-71-87-1,35 52 1,-35-52-1,-17-18 1,-18 0 0,-18-36-1,0 1 1,-35 0 0,0-1-1,18-17 1,0 18-1,17 0 1,-17-1 0,-18 1 15,17-18-15,1 0-1,-18 18 1,18-18-1,-1 0 79,1 0 0,-18 17-78</inkml:trace>
  <inkml:trace contextRef="#ctx0" brushRef="#br0" timeOffset="28520.27">10672 17357 0,'-18'0'15,"0"0"64,18 17-64,-17-17 16,17-17 48,17 17-33,1 0-14,0 17-32,17-17 15,53 36 1,0-19 0,36 36-1,-1 0 1,1 0-1,-1 0 17,-52 0-17,52 0 1,-52 0 0,-18-18-1,-53 0 1,52-17-1,1-18 1</inkml:trace>
  <inkml:trace contextRef="#ctx0" brushRef="#br0" timeOffset="29169.73">10477 17392 0,'0'-18'16,"0"36"31,18-18-32,0 18-15,-1 17 16,54 53 0,35 18-1,-18-53 1,-53-18-16,71 36 16,53 17-1,-36-18 1,-17 1-1,-71-36 1,18 18 15,-35-35-31</inkml:trace>
  <inkml:trace contextRef="#ctx0" brushRef="#br0" timeOffset="29573.02">10178 17392 0</inkml:trace>
  <inkml:trace contextRef="#ctx0" brushRef="#br0" timeOffset="29785.17">10213 17410 0,'18'17'0,"52"54"15,36 35 17,-36-36-17,72 18 1,-1 1 0,0-19-1,-88-17 1,17 0-1,1-18 1,-36-17 0,-35-1-16</inkml:trace>
  <inkml:trace contextRef="#ctx0" brushRef="#br0" timeOffset="30285.52">10654 17233 0,'0'-17'0,"0"-1"16,18 36 30,-18-1-46,70 36 16,1 0 0,-36-18-16,35 36 31,36 35-15,-18-18-1,1-18 1,-36-34-1,0 17 1,-36-36 0,-17 1-16</inkml:trace>
  <inkml:trace contextRef="#ctx0" brushRef="#br0" timeOffset="30484.66">10989 17286 0,'0'-18'16</inkml:trace>
  <inkml:trace contextRef="#ctx0" brushRef="#br0" timeOffset="30650.78">11007 17286 0,'0'0'0,"35"35"16,18 36-1,0-18 1,53 53 0,-1-18-1,-34-18 1,-18-34-1,-18-1 1,-35-17 0</inkml:trace>
  <inkml:trace contextRef="#ctx0" brushRef="#br0" timeOffset="30837.92">11218 17268 0,'0'-17'0</inkml:trace>
  <inkml:trace contextRef="#ctx0" brushRef="#br0" timeOffset="31018.05">11218 17251 0,'0'17'0,"18"19"16,35 34 0,0-17-1,17 35 17,19 1-17,-19-1 1,-35-53-1,1 18 1,-1-35 0</inkml:trace>
  <inkml:trace contextRef="#ctx0" brushRef="#br0" timeOffset="31899.67">10425 17657 0,'0'0'0,"17"0"15,1 0 1,-18 17-1,17 1 1,36 52 0,18 19-1,0-19 1,17 18 0,18-17-1,-36-1 1,-17-34-1,-35-19 1,-1-17 0</inkml:trace>
  <inkml:trace contextRef="#ctx0" brushRef="#br0" timeOffset="32349.99">10442 17639 0,'0'18'47,"18"-1"-47,-1 1 15,36 35 1,18 53 0,17-18-1,-17-35 1,-36-36-16,18 36 16,0-18-1,-36-17 1</inkml:trace>
  <inkml:trace contextRef="#ctx0" brushRef="#br0" timeOffset="32765.28">10601 17268 0,'0'18'16,"18"-18"-16,17 35 15,18 36 1,0 35 0,0-36-1,35 19 1,18-19 0,-36-17 15,-17-18-16,-53-17 1,18-18 0</inkml:trace>
  <inkml:trace contextRef="#ctx0" brushRef="#br0" timeOffset="32948.41">10795 17357 0</inkml:trace>
  <inkml:trace contextRef="#ctx0" brushRef="#br0" timeOffset="33115.53">10813 17357 0,'17'17'15,"19"19"1,52 52 0,-18 0-1,18 18 1,1-36 0,-36-17-1,-18-17 1</inkml:trace>
  <inkml:trace contextRef="#ctx0" brushRef="#br0" timeOffset="46085.75">11483 18503 0</inkml:trace>
  <inkml:trace contextRef="#ctx0" brushRef="#br0" timeOffset="46134.79">11483 18503 0</inkml:trace>
  <inkml:trace contextRef="#ctx0" brushRef="#br0" timeOffset="46702.19">11465 18450 0,'0'18'94,"18"-18"-78,-18 18-16,0-1 15,18 36 1,17 0-1,0 0 1,-17 0 0,17-18-1,-17 0 1,-1-17 0,1 0-1,-36-18 16,1 0-31,-1 0 16,18-36 0,-18 1-1,-52-18 17,70 36-32</inkml:trace>
  <inkml:trace contextRef="#ctx0" brushRef="#br0" timeOffset="46735.22">11501 18627 0,'-36'-53'16,"19"17"-16</inkml:trace>
  <inkml:trace contextRef="#ctx0" brushRef="#br0" timeOffset="47350.65">11412 18468 0,'0'-18'15,"0"1"17,0 52-17,18-53 1,0 18-16,17 36 15,18 16 1,0-16 0,17 17 15,-17-18-15,-18-17-1,-35-1 1,18-17 15,17-17-15,1-36-1,-72-18 1,36 18 0,0-17-1,0-1 1,0 53-1,0 1-15,-17-1 16,34 36 31,1 17-31,17 36-1,18-1 1,-53-52-16,71 52 15,-36-17 1,0 0 0,1-18-1,-19-17 1,-17 0 0,18-18-1</inkml:trace>
  <inkml:trace contextRef="#ctx0" brushRef="#br0" timeOffset="48249.29">12136 18609 0,'17'0'15,"1"-18"1,-1 1-1,19-19 1,-19 36-16,19-35 16,-1 0-1,0-18 1,0 35 0,1-17-1,-1 17 1,-17-17-1,-1 35 1,1 0 0,0-17 15,-36 17 0,0 0-15</inkml:trace>
  <inkml:trace contextRef="#ctx0" brushRef="#br0" timeOffset="48517.48">12312 18221 0,'0'0'0,"-18"0"31,36 0 16,-18 18-47,35-1 32,0 19-17,18-1 1,18 35-1,-18-17 1,-53 0-16</inkml:trace>
  <inkml:trace contextRef="#ctx0" brushRef="#br0" timeOffset="50363.79">12259 18239 0,'18'0'63,"-1"0"-32,1 0 0,0 0-31,17 0 16,18-18 0,0 18 15,-18 0-16,-17 0 1,-18-18 0,0 36 31,-18-18-32,0 18 1,18-1-1,18 36 1,-18-18 0,35 36-1,-35-18 1,-53-18 0,53 0 15,18-17-16,-18 0 1,0-1 0,-18-17-1,18-17 32,18 17-31</inkml:trace>
  <inkml:trace contextRef="#ctx0" brushRef="#br1" timeOffset="72076.23">22437 11518 0,'17'0'16,"-34"0"62,-1 0-78,0 0 16,1 18-16,-1-18 15,0 0-15,1 17 16,-1 1-1,-17 0 1,35-1 15,18-17 16,-1 0-31,18 18-1,-17-18 1,0 0 0,-18 18-1,0-1 1,0 1 0,-18 0-1,-17-18 1,0 17-1,17 1 1,-17-18 0,17 0 15,-17 0-15</inkml:trace>
  <inkml:trace contextRef="#ctx0" brushRef="#br1" timeOffset="73159">22578 11659 0,'0'0'0,"-18"18"16,-17 17-1,17-17 1,1 17 0,17-17-1,0-1-15,0 1 16,0 0-1,35-18 1,-18 0 0,1 0-1,0-36 17,-18 1-17,17 17 1,-17-17-1,0 18 1</inkml:trace>
  <inkml:trace contextRef="#ctx0" brushRef="#br1" timeOffset="73443.2">22701 11818 0,'0'0'0,"0"18"15,-17 17 1,-1 0 0,0-17-16,1 17 15,-1 18 1,0-18 0</inkml:trace>
  <inkml:trace contextRef="#ctx0" brushRef="#br1" timeOffset="73925.53">22895 11659 0,'0'0'0,"0"18"16,-53 17-1,0 0 1,53 18-1,0-35 1,0 0-16,36-18 31,-1-18-15,18 0 15,-53-17-15,18 0-1,-18 0 1,0 17 0,-36 18-1,36-18-15</inkml:trace>
  <inkml:trace contextRef="#ctx0" brushRef="#br1" timeOffset="75256.49">25118 11536 0,'0'0'0,"-18"0"0,0 0 15,-34 17 1,16-17 0,-17 18-1,36 0 1,-1-1-1,18 1 1,18-18 0,17 18-1,18-18 1,-35 17 0,-1-17 15,-17 18-16,0 0 1,-17-1 0,-1-17-1,-17 18 1,-18-1 0,17-17-1,19 18 1,-1-18-16,1 0 15,-1 0 1</inkml:trace>
  <inkml:trace contextRef="#ctx0" brushRef="#br1" timeOffset="75939.98">25153 11659 0,'0'18'47,"0"0"-16,0-1-16,0 18 1,-18-17 0,18 0-16,-17 17 15,17 0 1,0-17-16</inkml:trace>
  <inkml:trace contextRef="#ctx0" brushRef="#br1" timeOffset="76239.19">25294 11906 0,'0'18'16,"0"0"-16,-17-18 15,-19 52 1,1-34 0,17 0-16,-17 17 15,0 0 1,35-17-16</inkml:trace>
  <inkml:trace contextRef="#ctx0" brushRef="#br1" timeOffset="76755.56">25576 11677 0,'0'18'16,"-17"-18"-16,-1 0 16,-35 35-1,36-18 1,-1 19 0,18-1-1,0-17 1,0-1 15,18-17-15,17-17-1,0-1 1,-17-17 0,-1-1-1,-17 19 1,0-1-16,-17 1 15,-1-1 1</inkml:trace>
  <inkml:trace contextRef="#ctx0" brushRef="#br1" timeOffset="78120.53">27323 11606 0,'0'-17'16,"-18"17"15,0 0-15,1 0-1,-1 0 1,-17 0 0,0 17-1,-18 1 1,53 0 0,0-1 15,17-17-16,-17 18 1,18 0 0,0-18-1,17 17 1,-35 1 0,0-1-1,0 1 1,-18 0-1,-35-1 1,18 1 0,17-18-1,1 0 1,-1 0 0,-17 0-1,35-18 1</inkml:trace>
  <inkml:trace contextRef="#ctx0" brushRef="#br1" timeOffset="79885.78">27340 11712 0,'0'18'640,"0"-1"-608,-17-17-17,17 18-15,-18 17 16,0-17-1,18 17 1,0-17 0,0 0 15,0-1-15,53-17-1,-35 0 1,0-17-1,-1-1 1,-17 0-16,18 1 16,-1-19-1,-17 1 1,0 0 0,0 17-1,-17 1 1</inkml:trace>
  <inkml:trace contextRef="#ctx0" brushRef="#br1" timeOffset="80167.98">27517 11871 0,'0'0'0,"0"18"0,-18 17 16,-17-17-1,17 34 1,0-16 0,1-36-1</inkml:trace>
  <inkml:trace contextRef="#ctx0" brushRef="#br1" timeOffset="80484.21">27728 11695 0,'0'17'47,"0"1"-47,-17-1 15,17 36 17,-36 0-17,36 0 1,0-35-16</inkml:trace>
  <inkml:trace contextRef="#ctx0" brushRef="#br1" timeOffset="81651.03">28981 11642 0,'0'-18'31,"-18"18"-15,0 0-1,-17 0 1,-18 0-1,36 0-15,-19 0 16,1 18 0,35-1-1,0 1 17,0 0-32,0-1 15,18 1 1,35 17-1,-36-17 1,1-1 0,-18 1-1,0 0 1,-53-1 0,18 1-1,17-18 1,0 18-1,-17-18 1,17 0 0</inkml:trace>
  <inkml:trace contextRef="#ctx0" brushRef="#br1" timeOffset="82049.32">28998 11800 0,'0'18'94,"-17"-18"-94,17 18 16,-36 17-1,36 0 1,-35 18 0,35-35-1,0-1-15</inkml:trace>
  <inkml:trace contextRef="#ctx0" brushRef="#br1" timeOffset="82316.5">29104 11959 0,'0'0'0,"0"18"16,-17-18-1,-19 35 1,19-35-16,-19 35 16,1 1-1,17-1 1</inkml:trace>
  <inkml:trace contextRef="#ctx0" brushRef="#br1" timeOffset="82683.77">29369 11818 0,'0'-18'16,"17"18"0,-17 18 31,0 0-32,-17-18-15,-1 35 16,-17 36-1,0-1 1,17-35 0,18 18-1,0-35 1</inkml:trace>
  <inkml:trace contextRef="#ctx0" brushRef="#br1" timeOffset="95352.78">24165 17022 0,'0'0'0,"0"17"31,-17 1-15,17-1 0,-18 19-1,18-1 1,-35 18-1,-1 0 1,19 0 0,-1-36-1,18 1 1,-17 0 0,-1-18 15</inkml:trace>
  <inkml:trace contextRef="#ctx0" brushRef="#br1" timeOffset="96085.3">24148 17022 0,'0'-18'0,"17"0"16,-17 36 15,0 0-15,18-1-1,0 36 1,-18 0-1,0 0 1,0-35 15,0 17-15,0-18 0,17 1-1,1-18 1,-18-18-1,35 1 1,0-1 0,18-35-1,-35 36 1,17-36 0,0 17-1,1 19 1,-36-1-1,0 36 32,0-1-31,0 1 0,0 35-1,0 0 1,0 17-1,-18-17 1,18 0 0,-18-17-1,18-1 1,0-18 0</inkml:trace>
  <inkml:trace contextRef="#ctx0" brushRef="#br1" timeOffset="96502.59">24765 17198 0,'18'0'62,"-18"18"-62,35-1 16,0 36 0,0 18 15,1-1-15,-1-17-1,0 0 1,-35-35-1</inkml:trace>
  <inkml:trace contextRef="#ctx0" brushRef="#br1" timeOffset="96834.83">25047 17198 0,'-35'18'16,"0"34"-1,-18 1 1,35-17 0,-35 34-1,18-17 1,-18-18 0,53 1-1</inkml:trace>
  <inkml:trace contextRef="#ctx0" brushRef="#br1" timeOffset="98016.67">25647 17198 0,'0'0'0,"-18"0"94,1 0-94,-1 0 15,-35 18 1,18-1 0,-18 18-1,18-17 1,17 0 0,0-1-16,18 1 15,0 0 1,18-1 15,0-17-15,-1 0-16,1 0 31,17 0 0,-17 0-15,-1 0-16,19 0 15,-19 18 1,-17 0 0,0-1-1,0 1 1,0-1 0,0 19-1,-17-1 1,-1-17-1,-17-1 1,17 1 0,-17-18-1,-18 18 1,18-18 15,-1 0-15,19-18-1,-1 18 1</inkml:trace>
  <inkml:trace contextRef="#ctx0" brushRef="#br1" timeOffset="99015.38">26194 17410 0,'0'0'0,"0"17"16,17-17-16,36 0 15,0 0 1,0 18 0,-35-18 15,-1 0-31,1 0 15</inkml:trace>
  <inkml:trace contextRef="#ctx0" brushRef="#br1" timeOffset="99432.68">26123 17639 0,'0'0'0,"0"18"16,53-18-1,-18 17 1,18-17-1,0 0 1,0 18 0,-35-18-1,-18 17 1</inkml:trace>
  <inkml:trace contextRef="#ctx0" brushRef="#br1" timeOffset="100381.35">27129 17427 0,'0'-17'16,"0"-1"15,-18 18-15,-17 0 0,-18 18-1,0-1 16,18 1-15,-1-1 0,36 1-1,-17 17 1,34-17 0,-17 0-1,36-18 1,-1 17-1,0 1 1,-17 0 0,-18-1-1,0 1 1,0 0 15,0-1-15,0 1-1,0-1 1,-18-17 0,-17 18-1,-18-18 1,18 18 0,-18-18-1,0 0 1,0 0-1,35 0 1</inkml:trace>
  <inkml:trace contextRef="#ctx0" brushRef="#br1" timeOffset="101163.91">27587 17180 0,'0'-17'16,"0"-1"62,-17 18-62,17 18-1,-36-18-15,19 17 31,17 1-31,-36 0 16,19-1-16,-1 18 16,0-17-16,-17 17 15,0-17 1,35 0-16,-18-1 16,1-17-16,17 18 15,0 0 1</inkml:trace>
  <inkml:trace contextRef="#ctx0" brushRef="#br1" timeOffset="105412.93">23901 17727 0,'0'-18'16,"17"18"15,-17-17 0,-17 17-15,-1 0-1,36 0 64,-1 0-79,1 0 0,0 17 15,17-17 1,0 18-1,-17-18-15,35 0 16,0 18 0,0-18 15,-18 17-15,-18-17-16,36 0 15,0 18 1,0-18-1,-35 0 1,17 18 0,0-18-1,18 0 1,18 0 0,-36 0-1,-17 0-15,-1 0 16,19 0-1,-1 17 1,18-17 0,-18 0 15,18 0-15,0 0-1,-18 18 1,18-18-1,-18 0 1,18 18 0,0-18-1,-17 0 1,-19 0-16,1 0 16,17 17-1,-17-17 1,17 0-1,-17 0 1,17 0 0,-17 18 15,35-18-15,-36 0-1,18 17 1,18-17-1,18 18 1,-36-18 0,0 18-1,36-1 1,0-17 0,-1 18-1,-35-18 1,36 18-1,0-1 1,-1-17 0,-35 0 15,1 18-31,17-18 16,17 18-1,1-18 1,-1 0-1,1 17 1,-1-17 0,1 0-1,17 18 1,-35-18 0,18 0-1,-1 17 1,-17-17-1,0 0 1,-35 0 0,35 0-1,-36 0 17,1 0-17,-1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6EC-AD38-45A2-8EEF-A3F5E2415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73006-17FB-40FF-A302-C16C9097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6EBD-064D-4C2A-8932-565E37AC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39CE-9D56-4E9A-83C2-05117958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A123-D726-45A5-BDDA-388E32CB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4B09-5CC8-429F-B0FE-B4A183E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9153B-AECD-47C6-9836-C707BFE3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13C9-CE89-443E-A609-F424FC30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7A02-EB73-413E-AD27-0D67C5F3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97E9-344C-46A6-8F1E-9368A137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E700D-3E9E-47F5-B6F7-55932D855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CFF20-92FD-4B3D-934C-970A2956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270C-37B3-4FD1-A30D-6E4325B5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BB8B-FA02-4E75-9666-5BC65936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8C68-7E3D-4D1C-8CF1-A7F9B620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3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921B-1685-4056-B0AB-44A19105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A747-01F5-4310-A94A-9B8ADCBA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3157-372A-442D-8439-CCC2F05B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DC54-D175-43F7-904D-EF44991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D0A0-C954-4704-8A6C-832BB3E2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3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0BB6-4EAF-4FC6-B959-B025E446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BABF-619B-49AA-8E0E-7100B4F5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1212-1D28-44F3-A45E-EBEB559D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C3D7-C30E-4200-B862-AA94E8EC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88CD-3115-432F-B270-1A7A007B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3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F666-90F9-4B6F-A654-A76F5332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C29D-4607-4C1B-ADAA-F4042707B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C09B9-6928-4E05-B95B-A6824D79A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0853D-C16A-46E9-93AF-FDF02EE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8096A-431D-4C4E-B111-B27FE1EF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AC7B3-4912-493D-90AA-370FB404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09F2-AFCF-4148-A340-2005BCB5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4ED23-F603-48A6-AEFF-99131D8FA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2B648-22D6-4124-BB74-CD281590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4DB76-FF28-4C7C-BCE0-931B1DAA9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B7304-F6BE-4B31-B554-7052E5443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877D7-503B-4EDF-BAE5-5C26A08D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3F5EA-BBE0-417F-84C9-9994AF05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A5A24-95E0-4229-8874-E8D77C11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20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608D-A39C-42F2-9A0E-ABE58892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AED75-5B61-4EE8-A3EB-1BE229E9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630D2-53E8-419F-A7B3-7300AE39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7C15-BC13-455F-B0CA-8D17DD77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7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54420-E217-4C0C-8310-B01C8030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1330A-AD45-4A67-B2FF-59B28333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812D7-9372-44EA-ACFF-FE415F96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53C9-C183-4D4B-BBAA-1D821CB2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7643-A923-4532-9D3C-9D2C952C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4DAEF-5F10-41C1-B49D-F765D955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E3C1-4542-4C7A-A2EA-94970B11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2F5D-B1E8-4BAD-BB3A-78F374FA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89561-75D0-45D8-A893-22CF53D7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66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2EE3-6DF5-4748-947F-2A295390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14270-A218-48FF-B80C-344BD0325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2BE86-29CD-4110-96D3-A8C0BA526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2A185-7D34-43A9-8278-DB81D311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0F86-5483-4B52-A3AA-A9EBCAD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0B53-83B2-4022-B21D-CFFA6F45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6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3E55A-1898-4B7F-9C74-6784B797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1FDCE-D087-4FA9-A070-212463B2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968B-72E3-4749-BDB6-D7EBA558F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9B222-0D7B-4530-950C-525A2FF62AF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7A79-4FA2-4CF8-BF2B-C7CEE6DE7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9D67-64FF-4ADB-8FE2-74BEEDF23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135F-2F93-410C-A501-EDAE71AD7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5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90.png"/><Relationship Id="rId7" Type="http://schemas.openxmlformats.org/officeDocument/2006/relationships/image" Target="../media/image1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6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71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BC8-391A-4DC2-90C5-E3ABF192A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S-AES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00677-CBAD-4FF3-9084-1E127C525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M. S. Wakode</a:t>
            </a:r>
          </a:p>
        </p:txBody>
      </p:sp>
    </p:spTree>
    <p:extLst>
      <p:ext uri="{BB962C8B-B14F-4D97-AF65-F5344CB8AC3E}">
        <p14:creationId xmlns:p14="http://schemas.microsoft.com/office/powerpoint/2010/main" val="404524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481179-34DF-47EC-9F46-0225B35B7585}"/>
                  </a:ext>
                </a:extLst>
              </p14:cNvPr>
              <p14:cNvContentPartPr/>
              <p14:nvPr/>
            </p14:nvContentPartPr>
            <p14:xfrm>
              <a:off x="311040" y="336600"/>
              <a:ext cx="10427040" cy="503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481179-34DF-47EC-9F46-0225B35B7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327240"/>
                <a:ext cx="10445760" cy="50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963055-F739-43C2-B65D-10D71B325210}"/>
                  </a:ext>
                </a:extLst>
              </p14:cNvPr>
              <p14:cNvContentPartPr/>
              <p14:nvPr/>
            </p14:nvContentPartPr>
            <p14:xfrm>
              <a:off x="368280" y="2558880"/>
              <a:ext cx="7106040" cy="395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963055-F739-43C2-B65D-10D71B3252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920" y="2549520"/>
                <a:ext cx="7124760" cy="39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D17C1D-D44F-45D6-A368-C7F5B91A0C29}"/>
                  </a:ext>
                </a:extLst>
              </p14:cNvPr>
              <p14:cNvContentPartPr/>
              <p14:nvPr/>
            </p14:nvContentPartPr>
            <p14:xfrm>
              <a:off x="571320" y="3448080"/>
              <a:ext cx="1175400" cy="303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D17C1D-D44F-45D6-A368-C7F5B91A0C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960" y="3438720"/>
                <a:ext cx="1194120" cy="30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AB7A4A-BA92-4C14-8822-D61463BDC803}"/>
                  </a:ext>
                </a:extLst>
              </p14:cNvPr>
              <p14:cNvContentPartPr/>
              <p14:nvPr/>
            </p14:nvContentPartPr>
            <p14:xfrm>
              <a:off x="2514600" y="4552920"/>
              <a:ext cx="3340440" cy="81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AB7A4A-BA92-4C14-8822-D61463BDC8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5240" y="4543560"/>
                <a:ext cx="335916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524052-F49F-4064-8554-7650320BF3C3}"/>
                  </a:ext>
                </a:extLst>
              </p14:cNvPr>
              <p14:cNvContentPartPr/>
              <p14:nvPr/>
            </p14:nvContentPartPr>
            <p14:xfrm>
              <a:off x="4356000" y="374760"/>
              <a:ext cx="5080320" cy="610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524052-F49F-4064-8554-7650320BF3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46640" y="365400"/>
                <a:ext cx="5099040" cy="61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76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46B058-535E-49FE-9A2B-66C3181AF1A3}"/>
                  </a:ext>
                </a:extLst>
              </p14:cNvPr>
              <p14:cNvContentPartPr/>
              <p14:nvPr/>
            </p14:nvContentPartPr>
            <p14:xfrm>
              <a:off x="184320" y="177840"/>
              <a:ext cx="9296640" cy="642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46B058-535E-49FE-9A2B-66C3181AF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168480"/>
                <a:ext cx="9315360" cy="64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80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A79659-E1EE-496B-9467-D14BA98D46E1}"/>
                  </a:ext>
                </a:extLst>
              </p14:cNvPr>
              <p14:cNvContentPartPr/>
              <p14:nvPr/>
            </p14:nvContentPartPr>
            <p14:xfrm>
              <a:off x="565200" y="209520"/>
              <a:ext cx="10166760" cy="435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A79659-E1EE-496B-9467-D14BA98D4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200160"/>
                <a:ext cx="10185480" cy="43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0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3F8CE6-0618-4F3D-9284-843F7018A2A5}"/>
                  </a:ext>
                </a:extLst>
              </p14:cNvPr>
              <p14:cNvContentPartPr/>
              <p14:nvPr/>
            </p14:nvContentPartPr>
            <p14:xfrm>
              <a:off x="349200" y="152280"/>
              <a:ext cx="11531880" cy="633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3F8CE6-0618-4F3D-9284-843F7018A2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142920"/>
                <a:ext cx="11550600" cy="63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98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58BB14-6C9D-4A2C-BB36-9E17DD238666}"/>
                  </a:ext>
                </a:extLst>
              </p14:cNvPr>
              <p14:cNvContentPartPr/>
              <p14:nvPr/>
            </p14:nvContentPartPr>
            <p14:xfrm>
              <a:off x="165240" y="177840"/>
              <a:ext cx="8210880" cy="619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58BB14-6C9D-4A2C-BB36-9E17DD238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168480"/>
                <a:ext cx="822960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74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6C9D7E-4076-481F-B7BD-822558B06A19}"/>
                  </a:ext>
                </a:extLst>
              </p14:cNvPr>
              <p14:cNvContentPartPr/>
              <p14:nvPr/>
            </p14:nvContentPartPr>
            <p14:xfrm>
              <a:off x="311040" y="88920"/>
              <a:ext cx="11151000" cy="628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6C9D7E-4076-481F-B7BD-822558B06A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79560"/>
                <a:ext cx="1116972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94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225B48-868E-4D66-89F2-CC325C9F578A}"/>
                  </a:ext>
                </a:extLst>
              </p14:cNvPr>
              <p14:cNvContentPartPr/>
              <p14:nvPr/>
            </p14:nvContentPartPr>
            <p14:xfrm>
              <a:off x="1111320" y="165240"/>
              <a:ext cx="6083640" cy="597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225B48-868E-4D66-89F2-CC325C9F57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155880"/>
                <a:ext cx="6102360" cy="59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91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2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2AB00-1C89-4E1D-AD6C-5ADCB18E7D25}"/>
                  </a:ext>
                </a:extLst>
              </p14:cNvPr>
              <p14:cNvContentPartPr/>
              <p14:nvPr/>
            </p14:nvContentPartPr>
            <p14:xfrm>
              <a:off x="584280" y="279360"/>
              <a:ext cx="8299800" cy="471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2AB00-1C89-4E1D-AD6C-5ADCB18E7D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270000"/>
                <a:ext cx="8318520" cy="47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02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A7D108-2C61-40D6-98CE-55F8F6CD3FD8}"/>
                  </a:ext>
                </a:extLst>
              </p14:cNvPr>
              <p14:cNvContentPartPr/>
              <p14:nvPr/>
            </p14:nvContentPartPr>
            <p14:xfrm>
              <a:off x="914400" y="533520"/>
              <a:ext cx="10712880" cy="612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A7D108-2C61-40D6-98CE-55F8F6CD3F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524160"/>
                <a:ext cx="10731600" cy="61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A6626D-1DFB-41E1-A676-32D0D782A26A}"/>
                  </a:ext>
                </a:extLst>
              </p14:cNvPr>
              <p14:cNvContentPartPr/>
              <p14:nvPr/>
            </p14:nvContentPartPr>
            <p14:xfrm>
              <a:off x="2705040" y="5778360"/>
              <a:ext cx="25920" cy="2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A6626D-1DFB-41E1-A676-32D0D782A2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5680" y="5769000"/>
                <a:ext cx="44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83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05D45D-4544-4F1A-B5DE-BADDE5668BC8}"/>
                  </a:ext>
                </a:extLst>
              </p14:cNvPr>
              <p14:cNvContentPartPr/>
              <p14:nvPr/>
            </p14:nvContentPartPr>
            <p14:xfrm>
              <a:off x="876240" y="272880"/>
              <a:ext cx="7531560" cy="642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05D45D-4544-4F1A-B5DE-BADDE5668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263520"/>
                <a:ext cx="7550280" cy="64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32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4C4BF2-0C93-4552-8585-11A128E6C351}"/>
                  </a:ext>
                </a:extLst>
              </p14:cNvPr>
              <p14:cNvContentPartPr/>
              <p14:nvPr/>
            </p14:nvContentPartPr>
            <p14:xfrm>
              <a:off x="241200" y="190440"/>
              <a:ext cx="7861680" cy="666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4C4BF2-0C93-4552-8585-11A128E6C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181080"/>
                <a:ext cx="7880400" cy="66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E466EF-BA75-42AC-8EB0-A32F496C98AD}"/>
                  </a:ext>
                </a:extLst>
              </p14:cNvPr>
              <p14:cNvContentPartPr/>
              <p14:nvPr/>
            </p14:nvContentPartPr>
            <p14:xfrm>
              <a:off x="4851360" y="2400120"/>
              <a:ext cx="7156800" cy="412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E466EF-BA75-42AC-8EB0-A32F496C98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2000" y="2390760"/>
                <a:ext cx="7175520" cy="41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4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3AC3A-C4E4-4053-96E2-3EA3D10C179F}"/>
                  </a:ext>
                </a:extLst>
              </p14:cNvPr>
              <p14:cNvContentPartPr/>
              <p14:nvPr/>
            </p14:nvContentPartPr>
            <p14:xfrm>
              <a:off x="743040" y="203040"/>
              <a:ext cx="10319040" cy="647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3AC3A-C4E4-4053-96E2-3EA3D10C1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193680"/>
                <a:ext cx="10337760" cy="64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D8613D-E8AB-4B1E-8B8D-4C26D3E4371E}"/>
                  </a:ext>
                </a:extLst>
              </p14:cNvPr>
              <p14:cNvContentPartPr/>
              <p14:nvPr/>
            </p14:nvContentPartPr>
            <p14:xfrm>
              <a:off x="3784680" y="711360"/>
              <a:ext cx="7525080" cy="586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D8613D-E8AB-4B1E-8B8D-4C26D3E437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5320" y="702000"/>
                <a:ext cx="7543800" cy="58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B95621-6B51-400A-B37B-26960B68FFA8}"/>
                  </a:ext>
                </a:extLst>
              </p14:cNvPr>
              <p14:cNvContentPartPr/>
              <p14:nvPr/>
            </p14:nvContentPartPr>
            <p14:xfrm>
              <a:off x="2336760" y="755640"/>
              <a:ext cx="824256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B95621-6B51-400A-B37B-26960B68FF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7400" y="746280"/>
                <a:ext cx="826128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69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F588D3-D7C7-4945-B98B-7FD1933108CE}"/>
                  </a:ext>
                </a:extLst>
              </p14:cNvPr>
              <p14:cNvContentPartPr/>
              <p14:nvPr/>
            </p14:nvContentPartPr>
            <p14:xfrm>
              <a:off x="1073160" y="228600"/>
              <a:ext cx="10306440" cy="619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F588D3-D7C7-4945-B98B-7FD1933108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219240"/>
                <a:ext cx="10325160" cy="62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FAF7F7-15E6-44D1-A0B3-0A69EB14A013}"/>
                  </a:ext>
                </a:extLst>
              </p14:cNvPr>
              <p14:cNvContentPartPr/>
              <p14:nvPr/>
            </p14:nvContentPartPr>
            <p14:xfrm>
              <a:off x="615960" y="285840"/>
              <a:ext cx="10312920" cy="615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FAF7F7-15E6-44D1-A0B3-0A69EB14A0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276480"/>
                <a:ext cx="10331640" cy="61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37D585-C8CB-436E-A75A-52D08FE5204B}"/>
                  </a:ext>
                </a:extLst>
              </p14:cNvPr>
              <p14:cNvContentPartPr/>
              <p14:nvPr/>
            </p14:nvContentPartPr>
            <p14:xfrm>
              <a:off x="482760" y="1346040"/>
              <a:ext cx="10280880" cy="298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37D585-C8CB-436E-A75A-52D08FE520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400" y="1336680"/>
                <a:ext cx="10299600" cy="30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80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499F21-B17B-4907-BFA6-35CE35FE0478}"/>
                  </a:ext>
                </a:extLst>
              </p14:cNvPr>
              <p14:cNvContentPartPr/>
              <p14:nvPr/>
            </p14:nvContentPartPr>
            <p14:xfrm>
              <a:off x="552600" y="127080"/>
              <a:ext cx="7232760" cy="668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499F21-B17B-4907-BFA6-35CE35FE0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117720"/>
                <a:ext cx="7251480" cy="67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402866-86B7-4870-8709-91BC8709D2AC}"/>
                  </a:ext>
                </a:extLst>
              </p14:cNvPr>
              <p14:cNvContentPartPr/>
              <p14:nvPr/>
            </p14:nvContentPartPr>
            <p14:xfrm>
              <a:off x="6458040" y="450720"/>
              <a:ext cx="2540160" cy="527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402866-86B7-4870-8709-91BC8709D2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8680" y="441360"/>
                <a:ext cx="2558880" cy="52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5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136B41-B93F-4AE3-8427-3185B234BA0C}"/>
                  </a:ext>
                </a:extLst>
              </p14:cNvPr>
              <p14:cNvContentPartPr/>
              <p14:nvPr/>
            </p14:nvContentPartPr>
            <p14:xfrm>
              <a:off x="584280" y="95400"/>
              <a:ext cx="9220320" cy="659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136B41-B93F-4AE3-8427-3185B234B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86040"/>
                <a:ext cx="9239040" cy="66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F708FE-452C-418D-A77E-28360B3B1840}"/>
                  </a:ext>
                </a:extLst>
              </p14:cNvPr>
              <p14:cNvContentPartPr/>
              <p14:nvPr/>
            </p14:nvContentPartPr>
            <p14:xfrm>
              <a:off x="8978760" y="5022720"/>
              <a:ext cx="184680" cy="114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F708FE-452C-418D-A77E-28360B3B1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9400" y="5013360"/>
                <a:ext cx="20340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S-AES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Wakode</dc:creator>
  <cp:lastModifiedBy>Sachin Wakode</cp:lastModifiedBy>
  <cp:revision>5</cp:revision>
  <dcterms:created xsi:type="dcterms:W3CDTF">2022-01-27T08:52:47Z</dcterms:created>
  <dcterms:modified xsi:type="dcterms:W3CDTF">2022-02-03T08:02:47Z</dcterms:modified>
</cp:coreProperties>
</file>