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9" r:id="rId3"/>
    <p:sldId id="441" r:id="rId4"/>
    <p:sldId id="442" r:id="rId5"/>
    <p:sldId id="443" r:id="rId6"/>
    <p:sldId id="434" r:id="rId7"/>
    <p:sldId id="435" r:id="rId8"/>
    <p:sldId id="436" r:id="rId9"/>
    <p:sldId id="437" r:id="rId10"/>
    <p:sldId id="438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07T07:32:05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1147 0,'-17'0'15,"17"17"63,0 1-62,0 35 15,0 35-15,0 18-1,-18 17 1,18-52 0,0-36-16,0 36 15,-17-1 1,-1-17 0</inkml:trace>
  <inkml:trace contextRef="#ctx0" brushRef="#br0" timeOffset="449.31">2187 1288 0,'0'0'0,"0"-18"0,0 0 15,0-17 1,18-18 0,17 18-1,0 0 1,-17 35-16,17-18 16,36 18-1,-18 0 1,0 35-1,-18-17 1,-35 35 0,0 0-1,-35 0 1,-89 35 31,71-88-32,-17 17 1,52-17-16</inkml:trace>
  <inkml:trace contextRef="#ctx0" brushRef="#br0" timeOffset="832.59">2699 1058 0,'0'-17'0,"0"34"46,0 1-30,0 70 0,0-17-1,17-1 1,-17-34-16,0 52 16,0 53-1,0 0 1,0-35-1,-17-53 1,17-18 0</inkml:trace>
  <inkml:trace contextRef="#ctx0" brushRef="#br0" timeOffset="1648.16">2999 1482 0,'-18'0'31,"0"0"-16,-17 17 1,-18 36 0,0 0-1,36 0 1,-1 18 0,0-54-16,18 19 15,18-1 16,70-70 1,-53-1-17,1-17 1,-19-17 0,1 34-1,-18 1 1,0 18-1,0 52 17,-18 0-17,18-17-15,0 35 16,18-18 0,17 0-1,18-35 16,-18-35-15,71-141 31,-88 140-47,-18 1 16,18 17-16,-1 1 15,-17 52 16,-17 0-15,-1-17-16,18 35 16,0 35-1,0-35 1,18-18 0,17-35-1</inkml:trace>
  <inkml:trace contextRef="#ctx0" brushRef="#br0" timeOffset="1854.31">3334 1199 0,'-36'-17'16,"19"17"-16</inkml:trace>
  <inkml:trace contextRef="#ctx0" brushRef="#br0" timeOffset="2330.65">3475 1482 0,'-18'105'31,"18"-87"-31,0 17 16,0 1-1,0-19 1,0-34 0,0-1-1,35-53 1,1-17 0,-1 18-1,0 34 1,-17 19 15,-18 52-15,18 18-1,-18 18 1,0-36-16,53 124 31,-36-142-15,36-17-1,-35-17 1,35-54 0</inkml:trace>
  <inkml:trace contextRef="#ctx0" brushRef="#br0" timeOffset="3133.22">3898 988 0,'0'17'63,"0"1"-63,0 0 16,35 88-1,1 35 1,17 158 15,-53-228-15,35 17-1,-35-70 1,18 0-16,-18-1 0,0-34 16</inkml:trace>
  <inkml:trace contextRef="#ctx0" brushRef="#br0" timeOffset="3380.4">3881 1393 0,'0'0'0,"-18"0"0,36 0 47,17-17-47,-18-1 15,89-17 1,-70 35 0</inkml:trace>
  <inkml:trace contextRef="#ctx0" brushRef="#br0" timeOffset="4601.26">4392 1288 0,'-18'17'16,"18"1"0,-17-18-1,17 18 1,17-18-1,1-18-15,17 0 16,124-70 15,-141 53-15,-1 17 0,-17-17-1,-17 35 1,-19 18-1,1 17 17,18-18-32,-19 36 15,1 18 1,35 17 0,18-35-1,17-18 1,35-17-1,1-53 1,-18-1 0,0-105 31,-53 124-47,17-1 15,1 0 1,0 18-1,-1 0-15,1 0 32,17 36-17,1-1 1,-36 0 0,0 0-1,-18 1 1,0-19-1,18-52 17,0 17-32,36-17 15,122-124 32,-140 159-31,-18-17-16,0 34 15,-18 19 1,18 34 15,0-17-15,53 0 0,-17-35-1,52-18 1,0-36-1,-35-16 1,17-37 0,-34-34-1,-19-71 1,-70 0 31,36 194-32,17 17-15,-18 19 32,-17-1-17,17 53 1,1 18 0,17 0-1,17-53 1,-17-18-16,35 0 15,1 18 1,-1-53 0,0-17-1</inkml:trace>
  <inkml:trace contextRef="#ctx0" brushRef="#br0" timeOffset="4812.41">5345 1023 0,'-36'18'16,"19"-18"-16,17 17 15,35-17 1,71-17-1,17-1 1</inkml:trace>
  <inkml:trace contextRef="#ctx0" brushRef="#br0" timeOffset="22814.2">6756 1111 0,'0'-35'15,"0"17"1,0-17 0,0 17-1,0 36 32,0 0-47,-18 17 16,18 53-1,0 36 17,0-36-17,0-53-15,0 159 31,-18-194-15</inkml:trace>
  <inkml:trace contextRef="#ctx0" brushRef="#br0" timeOffset="23120.41">6632 1270 0,'0'-88'16,"0"53"-16,0-71 15,53 35 1,18 36 0,-18 17-1,-36 18 1,36 0 0,35 35-1,-35 1 1,-88 87 31,17-105-47,-87 35 15,16-18 17</inkml:trace>
  <inkml:trace contextRef="#ctx0" brushRef="#br0" timeOffset="23659.8">7796 1182 0,'-17'17'16,"-1"-17"0,0 0-1,18 18 1,18-18-1,0 0 1,105 18 15,-88-18-15,18 0 0,-17 0-1,-19 0 1</inkml:trace>
  <inkml:trace contextRef="#ctx0" brushRef="#br0" timeOffset="23959.01">7691 1552 0,'0'18'0,"0"-1"16,88 1 15,-71 0-15,19-18-16,17 0 15,-1 17 1,1-17-1,-35 0-15,35 18 16,0-18 0</inkml:trace>
  <inkml:trace contextRef="#ctx0" brushRef="#br0" timeOffset="26621.9">9084 1076 0</inkml:trace>
  <inkml:trace contextRef="#ctx0" brushRef="#br0" timeOffset="26655.92">9084 1076 0</inkml:trace>
  <inkml:trace contextRef="#ctx0" brushRef="#br0" timeOffset="27522.54">9084 1094 0,'-18'0'110,"36"0"93,0 0-187,-18-18 30,-18 18-14,18-18-1,0 1 0,-18 17-15,1 17-1,17 1 1,-18 0 0,-17 52-1,17-17 1,18 53 0,18-18-1,35-17 1,70-36 31,-105-35-32,35-53 1,0 0 0,-36-35-1,1 53 1,-18-36-1,0 18 1,-53 18 0,0 35-1,-17-18 1,34 36 0,1-18-1</inkml:trace>
  <inkml:trace contextRef="#ctx0" brushRef="#br0" timeOffset="28305.09">10019 988 0,'-18'0'31,"18"-18"-15,18 0 31,-18 36-16,0 0-16,-18 17 1,18-17-16,-17 52 16,-1 18-1,18 1 1,18-1 0,-18-35-1,0 0 1,-36-36-1</inkml:trace>
  <inkml:trace contextRef="#ctx0" brushRef="#br0" timeOffset="28720.39">10354 1094 0,'18'-18'15,"-18"0"1,0 1-1,0 34 17,0 1-17,17 0 1,-17 70 0,0 0-1,-17 71 16,17-106-15,0-18 0</inkml:trace>
  <inkml:trace contextRef="#ctx0" brushRef="#br0" timeOffset="30435.6">11218 1058 0,'0'18'31,"18"-18"1,-18-18 468,18 18-469,-36 0 16,0 18-32,1-18 1,-1 35 0,0-35-16,-17 36 15,0 34 1,17 18-1,18-35 1,18 18 0,17-1-1,0-34 1,71-72 31,-70 1-47,-1 0 15,0-53 17,-35 70-32,0-53 31,-18 36-15,-17 0-1,-18 17 1,36 18-1,-54 0 1</inkml:trace>
  <inkml:trace contextRef="#ctx0" brushRef="#br0" timeOffset="31202.15">11994 1023 0,'0'-18'0,"0"1"31,18 17-31,-18 17 47,0 1-31,0 0-1,18 35-15,-18 35 32,17 18-17,-17-18 1,0-35-1,0-36-15,-17 36 16,-1-35-16</inkml:trace>
  <inkml:trace contextRef="#ctx0" brushRef="#br0" timeOffset="31567.41">12294 1023 0,'0'-18'31,"18"18"-15,-18 18-1,0 0 1,18 17 0,-18-17-16,17 35 15,-17 52 1,18 1 0,-18-71-16,0 1 15,0-1-15,17 18 16,-17 0-1,0-36 1</inkml:trace>
  <inkml:trace contextRef="#ctx0" brushRef="#br0" timeOffset="34011.15">13070 1076 0,'0'-18'0,"0"1"31,-17 17-16,-1 0 1,0 17 0,-87 89 31,87-88-47,18 17 0,-35 18 15,35 18 16,17-36-31,19 0 16,34-35 0,-17-35-1,0 0 1,-18-36 0,-17 0-1,-18 19 16,-35 16-15,17 19-16,0-1 16,-17 18-1,-53 18 17</inkml:trace>
  <inkml:trace contextRef="#ctx0" brushRef="#br0" timeOffset="34397.42">13635 917 0,'0'-17'16,"0"-1"-1,0 36 17,0 17-17,0 35 1,-35 1-1,17 52 1,18-17 0,0-18-1,0-52 1,-18-19 0</inkml:trace>
  <inkml:trace contextRef="#ctx0" brushRef="#br0" timeOffset="36362.81">8908 1711 0,'-18'0'15,"36"0"110,-18 18-109,17-18-16,1 0 31,17 0-15,0 0-1,-17 0 1,0 0-16,-1 0 16,19 0-1,17 0 1,-1 0-1,-16 0 1,17-18 0,17 18-1,89 0 32,-124 0-47,36-18 16,-1 18 15,1 0-15,-18 0-1,17 0 1,-17-17 0,-35 17-1,0 0 16,-18 17 16</inkml:trace>
  <inkml:trace contextRef="#ctx0" brushRef="#br0" timeOffset="37793.83">9543 1729 0,'17'0'16,"19"0"-16,69 0 47,-52-18-32,18 18 1,-18 0 0,-18 0-16,36 0 15,17 0 1,0 0-1,0 18 1,-53-18 0,36 0-1,-18 17 1,17-17 0,-17 0-1,0 0 1,0 0-1,71 18 32,-107-18-47,1 0 16,35 0 0,0 0-1,0 0 1,-18 0-1,36 0 1,-1 18 0,-17-18-1,-18 0 1,1 0 0,-19 0-1</inkml:trace>
  <inkml:trace contextRef="#ctx0" brushRef="#br0" timeOffset="39220.83">11924 1834 0,'18'0'79,"-1"0"-64,18-17 1,18 17-1,18 0 1,35-18 0,-18 18 15,18 0-15,35 0-1,71 0 16,-142 0-15,36 0 0,-18 0-1,-35-17 1,-35 17-16,35 0 16,35 0-1,-18-18 1,1 18-1,-1 0 1,1 0 0,0-18-1,-1 18 17,-35 0-17,-17 0-15,0 0 16,70-17 31,-70 17-47,-1 0 31</inkml:trace>
  <inkml:trace contextRef="#ctx0" brushRef="#br0" timeOffset="51497.56">6667 2505 0,'0'-18'16,"-17"18"0,17-18-1,17 18 1,1-17 0,0 17-1,-18-18 1,17 1 15,1 17-15,-18-18-1,-18 18 17,18 18-32,0-1 15,0 1 1,0 52-1,-17 107 17,17-124-17,35 35 1,-35-18 0,18-34-1,-18 17 1,-18-18 15,0-17-15,18-1-1,-35-34 1</inkml:trace>
  <inkml:trace contextRef="#ctx0" brushRef="#br0" timeOffset="52097.99">6897 2558 0,'0'17'47,"-18"1"-32,1 0 1,-19 34 0,-17-16-1,-53-1 32,124-35 0,0 0-31,-1 0-1,19 0 1,17 35 0,17 1-1,18 34 1,-35-35-1,0 18 1,0-17 0,-35-19-1</inkml:trace>
  <inkml:trace contextRef="#ctx0" brushRef="#br0" timeOffset="52530.3">7585 2628 0,'-18'0'0,"71"0"31,35-17 1,-35 17-17,18 0 1,-36 0 0,0 0-1,-17 0-15</inkml:trace>
  <inkml:trace contextRef="#ctx0" brushRef="#br0" timeOffset="52953.6">7673 2822 0,'0'18'0,"18"-18"32,-1 0-17,1 0-15,35 0 16,-18-18-16,0 18 16,36 0-1,-18 0 1,0 0 15</inkml:trace>
  <inkml:trace contextRef="#ctx0" brushRef="#br0" timeOffset="68330.5">9066 2487 0,'0'-18'32,"0"36"30,0 0-46,0-1-16,0 19 31,0-1-31,-17 18 16,17 35-1,0 0 1,0-17 0,0-18-1,0 0 1,0-18-1,0-17 1</inkml:trace>
  <inkml:trace contextRef="#ctx0" brushRef="#br0" timeOffset="69263.17">9737 2434 0,'-18'0'15,"18"18"1,-18-1-1,-52 107 17,52-89-17,1-17-15,-1 52 16,-17 19 0,35-37-1,17 19 1,19-18-1,34-35 1,-35-36 0,36 0-1,-1-52 1,-17-1 0,-53 1-1,0-1 16,-17 18-31,-36-17 47,35 52-31,-17 36 15</inkml:trace>
  <inkml:trace contextRef="#ctx0" brushRef="#br0" timeOffset="71277.61">10442 2522 0,'0'-17'15,"0"-1"17,18 18-1,-18 18-31,0-1 16,0 1-16,0 35 15,17 35 1,1 18-1,-18-18 1,0-17 0,0-1 15,0-17-15,0-35-1</inkml:trace>
  <inkml:trace contextRef="#ctx0" brushRef="#br0" timeOffset="73166.95">11112 2628 0</inkml:trace>
  <inkml:trace contextRef="#ctx0" brushRef="#br0" timeOffset="73908.48">11148 2593 0,'-18'0'16,"0"18"-1,-17-1 1,35 1 0,-17-1-1,-36 54 1,17 0 0,19 17-1,17-35 1,17-36-16,19 19 15,17-1 1,-1-35 0,19-35-1,17-89 32,-70 106-31,-18-52-1,0-1 1,-18 18 0,-17 18-1,17 18 1,1 17 0,-1 0-1,-35 17 1</inkml:trace>
  <inkml:trace contextRef="#ctx0" brushRef="#br0" timeOffset="74568.92">11836 2593 0,'-18'0'0,"0"-18"15,1 18-15,-1 0 16,0-17 0,-87 122 30,87-52-30,0 18 0,1 17-1,17 0 1,35-35 0,-17-35-16,52 0 15,-35-18 1,54-53-1,-36-18 1,-18 0 0,-17 1-1,-18-1 1,-36 36 0,1 0 15,0 17-16</inkml:trace>
  <inkml:trace contextRef="#ctx0" brushRef="#br0" timeOffset="75274.45">12524 2540 0,'-36'0'16,"36"-18"-16,-53 18 16,18 0-1,-18 18 1,36 0-16,-36 17 16,-18 53 15,36 18-16,17-18 1,159 53 15,-123-141-15,70-17 0,-53-36-1,1-18 1,-1-17-1,-35 17 1,-35 1 0,-1 35-1,19 17 1,-1 18 0,0 0-1</inkml:trace>
  <inkml:trace contextRef="#ctx0" brushRef="#br0" timeOffset="75855.86">13176 2487 0,'0'-18'16,"-17"18"15,-1 0-15,-17 18-1,-142 158 17,177-105-17,0-18 1,18 35-1,35-53 1,0-35 0,-36 0-16,36-17 15,36-36 1,-37-18 0,-34 1-1,-18-1 16,-18 54-15,-34-19 0,-1 19-1,17 17 1</inkml:trace>
  <inkml:trace contextRef="#ctx0" brushRef="#br0" timeOffset="79469.42">13882 2611 0,'0'-18'16,"0"0"31,-18 18-32,18-17 1,-17 17 0,-19 0-1,19 0-15,-19 17 16,-17 1-1,-17 35 1,35 0 0,35 0-1,35 17 1,53-17 0,0-18-1,-17-52 1,35-1-1,-36-52 1,-70-160 31,-17 213-31,-1-36-1,-17 35 1,-1 0-1,19 36 1,-1 0 0,18 17-1</inkml:trace>
  <inkml:trace contextRef="#ctx0" brushRef="#br0" timeOffset="79818.67">14552 2417 0,'0'-18'16,"0"36"15,0-1-15,0 36-1,-18 53 1,-17 0 0,35 0-1,0-54 1,-17 19-1,17-53 1</inkml:trace>
  <inkml:trace contextRef="#ctx0" brushRef="#br0" timeOffset="80285">15011 2417 0,'0'-18'16,"-18"18"15,-17 18-31,-1 17 16,-16 53-1,34 18 1,18-18 0,18-35-1,34-18 1,90-70 31,-107-18-32,18 0 1,-18-35 0,-35 0-1,-18 17 1,-34 36 0,-19 35-1,18 0 1</inkml:trace>
  <inkml:trace contextRef="#ctx0" brushRef="#br0" timeOffset="83048.95">8961 3422 0,'0'-18'31,"17"1"0,-17 34 16,0 1-31,0 0-1,0 17 1,0 18 0,0 17-1,0-17 1,0 18 0,0-18-1,0 0 1,0-36-1</inkml:trace>
  <inkml:trace contextRef="#ctx0" brushRef="#br0" timeOffset="84280.84">9613 3581 0,'0'-18'31,"0"0"0,0 1-15,18 17 0,-1-18-1,19 18 1,-1-18 0,0 36-1,-17 0 1,-18 35-1,0 17 1,0-17 0,-35 18-1,-1-18 1,1-18 0,53-35 62,-1 0-78,1-18 15,17 18 1,1 0 0,34-17-1,-35 17-15</inkml:trace>
  <inkml:trace contextRef="#ctx0" brushRef="#br0" timeOffset="85241.52">10566 3528 0,'0'-18'15,"0"0"16,0 1-15,17-1 0,19 1-1,-19-1 1,19 18 0,-19 18-1,-17-1 1,0 36-1,-17 35 32,-1-88-31,18 18-16,18-18 62,-1 0-46,-17 18 0,18-18-16,-18 35 15,0 0 1,0-17 0,-18 17-1,-35-17 1,0-1-1,18 1 17,17-18-32,-17 0 15</inkml:trace>
  <inkml:trace contextRef="#ctx0" brushRef="#br0" timeOffset="86196.2">11148 3422 0,'0'-18'16,"0"36"31,0 0-32,0-1-15,0 1 16,0 35 0,0 0-1,0 0 1,17-18-1,-17-17 17,36-18-17,-19-18 1,19-17 0,-1-36 15,-35 53-16,0 36 17,0 0-17,0-1-15,0 1 16,0 35 0,-18 17-1,18-34 1,0-19-16,0 19 15</inkml:trace>
  <inkml:trace contextRef="#ctx0" brushRef="#br0" timeOffset="86678.54">11906 3422 0,'-35'0'15,"17"0"-15,-17 18 16,0-18 0,17 35 15,18 0-15,-18-17-1,36-1 1,53 54 15,-54-53-15,-17-1-1,0 1 1,-35 0 0,-18-1-1,18-17 1</inkml:trace>
  <inkml:trace contextRef="#ctx0" brushRef="#br0" timeOffset="86878.68">11906 3422 0,'-17'0'16,"34"0"15,1 0-31,35 0 16</inkml:trace>
  <inkml:trace contextRef="#ctx0" brushRef="#br0" timeOffset="87445.09">12594 3351 0,'-35'18'15,"0"0"1,-18 35 0,17 17 15,1 1-15,35-36-1,0 0-15,0 1 16,18-1-1,-1-18 1,1-34 0,0-36 31,-18 35-47,-36 1 15,19 17 1,-1 0-1</inkml:trace>
  <inkml:trace contextRef="#ctx0" brushRef="#br0" timeOffset="87901.4">13176 3528 0,'18'0'32,"0"-18"-17,-1 18 1,36 0 0,-35-18-1,-18 36 1,0 0-1,0-1 1,0 54 0,-18-36-1,-17 36 1,35 35 15</inkml:trace>
  <inkml:trace contextRef="#ctx0" brushRef="#br0" timeOffset="88077.54">13194 3704 0,'18'0'62,"-1"0"-62,18 0 16</inkml:trace>
  <inkml:trace contextRef="#ctx0" brushRef="#br0" timeOffset="88704.98">13864 3440 0,'-17'0'31,"-1"0"-15,-17 17 0,17 1-1,18-1 1,0 1-16,0 0 16,0 35-1,53 17 32,-53-52-47,0 0 16,0-1 15,-35 1-15,-1-18-1,36-18 1,0 1-1,36-19 1,34-17 0,-17 0-1,-18 18 1,-17 0 0,-18 17-1,0-17 1,-53 35 15</inkml:trace>
  <inkml:trace contextRef="#ctx0" brushRef="#br0" timeOffset="89277.39">14517 3440 0,'-18'0'0,"-17"0"15,-53 35 32,70-35-47,18 17 16,-35 1 0,17 17-1,18 1 1,0-19-1,35-17 17,18-35-17,-17-18 1,-1 35 0,-17-17-1,-1 35 1,-17 18 15,-17-1-31,-36 160 47,53-159-31,0 17-16,-18 0 15,0 0-15</inkml:trace>
  <inkml:trace contextRef="#ctx0" brushRef="#br0" timeOffset="89675.67">15222 3369 0,'0'-18'16,"0"36"31,-17 0-32,17 17-15,-18-17 16,0 34 0,18-34-16,-35 35 15,18 18 1,17-36-1</inkml:trace>
  <inkml:trace contextRef="#ctx0" brushRef="#br0" timeOffset="90030.92">15434 3440 0,'0'-18'16,"-18"18"-16,1 18 16,-1-1-1,0 1 1,-17 35 0,18 17-1,17-34 1,0-1-1,35-35 1,18 0 0,0-53-1,-18 18 1,-17 17 0,-36-70 15</inkml:trace>
  <inkml:trace contextRef="#ctx0" brushRef="#br0" timeOffset="93461.36">8431 3157 0,'-35'0'16,"17"18"0,-17-18-1,0 18 17,53-18-1,-1 0-31,18 0 15,54 0 1,16 0 0,-34 0-1,53 0 1,-19 0 0,-16 0 15,-54 0-16,18-18 1,0 18 0,0-18-1,-1 18 1,-34 0-16,176 0 47,-159 0-47,1 0 0,17 0 15,17 0 1,1 0 0,17 0-1,-18 0 1,-17 0 0,-35 0-16,17 0 15,36 0 16,-36 0-15,18 0 0,0 0-1,18 0 1,-1 18 0,212-18 30,-246 18-46,17-18 16,17 0 0,-17 0-1,-18 0 1,18 0 0,35 0-1,-17 17 1,-53-17 15,34 0-15,1 0-1,18 0 1,-18 0 0,35 0-1,53 18 32,-123-18-47,-1 0 16,1 0-1,0 0 17,17-18-32,-17 18 15,17 0 1,18 0 15,-18 0-15,0-17-1,-17 17-15,17 0 16,54 0 0,16 0-1,-16 0 1,105 17 31,-177-17-47,71 0 15,-35 0 1,-35 0-16,53 0 16,34-17-1,1 17 1,-18 0 15,-17 0-15,17 17-1,18-17 1,-35-17 0,-19 17-1,19 0 1,35-18-1,158 0 32,-228 18-47,-1 0 0,36 0 16,34 0 0,1 0-1,0 0 1,-35 0 15,34 0-15,-16 0-1,-19 0 1,-17 0 0,18 0-1,17 0 1,0 0-1,-17 0 1,-54 0-16,213 0 47,-195 0-47,53 0 16,-17 18 15,-19-18-31,1-18 15,-17 18 17,-19 0-32,1 0 15,17 0 1,-35-17 0</inkml:trace>
  <inkml:trace contextRef="#ctx0" brushRef="#br0" timeOffset="96402.45">19050 1199 0,'0'-17'31,"0"-1"0,-18 18-31,18-17 16,-35-1-1,17 18 1,-34-18 0,-19 18 15,-35 18-15,0 17-1,-70 142 16,176-142-15,0 53 0,53-35-1,-18 17 1,18-34 0,18-19-1,17 1 1,-53-18-16,36-18 15,17 18 1,-53 0 0,-35-17 15,18 17-15,-1 0-1</inkml:trace>
  <inkml:trace contextRef="#ctx0" brushRef="#br0" timeOffset="96851.76">19703 1323 0,'17'0'47,"36"18"-31,-18-18 0,36 0-1,17 0 1,-35 0-1,-35 0-15,17 0 16,0 0 0,-17 0-1</inkml:trace>
  <inkml:trace contextRef="#ctx0" brushRef="#br0" timeOffset="97186">19738 1587 0,'0'18'31,"18"-18"-31,17 0 32,35 0-17,1 0 1,17 0-1,0 0 1</inkml:trace>
  <inkml:trace contextRef="#ctx0" brushRef="#br0" timeOffset="97734.39">20743 1358 0,'-17'-17'16,"-19"-1"-1,19-35 1,-1-18 0,36 1-1,123-18 17,-106 70-17,53 18 1,-35 18-1,-35-1 1,-18 36 0,-53 18-1,-18-1 1,36 1 15,-71 70-15,71-88-1,0 35 1,35-53 0,0-17-16,0 17 15,0-17-15</inkml:trace>
  <inkml:trace contextRef="#ctx0" brushRef="#br0" timeOffset="98233.75">20708 2064 0,'0'17'16,"-18"-17"-16,18 18 31,0-36 63,18 18-78,-18-17 15</inkml:trace>
  <inkml:trace contextRef="#ctx0" brushRef="#br0" timeOffset="99797.86">22966 2558 0,'17'-18'31,"-17"0"-15,0 1-1,-17 17 17,-1 0-17,1 0-15,-36 0 16,35 17-16,-35 1 15,-35 53 1,0-1 0,17 1-1,89 70 32,17-106-31,71 0-1,35-35 1,-88 0-16,-18 0 16,89-17-1,-54-1 1,-35 18 0,-35-18-1</inkml:trace>
  <inkml:trace contextRef="#ctx0" brushRef="#br0" timeOffset="100764.54">23936 2663 0,'0'18'0,"18"-18"63,17 0-63,0 0 15,-17 0-15,52 0 31,142-18 1,-177 18-17,1 0 1,-19 0 0</inkml:trace>
  <inkml:trace contextRef="#ctx0" brushRef="#br0" timeOffset="101235.88">23883 2928 0,'18'0'15,"-1"0"-15,19 0 16,69 0 0,19 0-1,-36 0 1,36 0 0,-54 0-1,-52 0 1,-18 18-1</inkml:trace>
  <inkml:trace contextRef="#ctx0" brushRef="#br0" timeOffset="102302.64">25365 2593 0,'0'18'94,"0"-1"-94,0 1 15,0-1-15,0 54 16,0 17-1,0-35 17,0 18-17,-18-1 1,0-17 0,18-18-1</inkml:trace>
  <inkml:trace contextRef="#ctx0" brushRef="#br0" timeOffset="102568.82">25435 2681 0,'0'0'0,"-17"-18"0,17 1 15,-18 17-15,18-18 16,53-17 15,0 17-15,0 1 0,17-1-1,-34 18-15,16-18 16,54 1 15</inkml:trace>
  <inkml:trace contextRef="#ctx0" brushRef="#br0" timeOffset="102895.06">25471 2822 0,'-18'0'15,"-17"0"1,70 0-1,88 0 17,-70 0-17,18-17 1,-36 17 0,0 0-1</inkml:trace>
  <inkml:trace contextRef="#ctx0" brushRef="#br0" timeOffset="103229.3">25471 3087 0,'-18'0'31,"88"0"-15,19-18-1,-36 18 1,-18 0-16,0 0 15,18 18 1,-18-1 15</inkml:trace>
  <inkml:trace contextRef="#ctx0" brushRef="#br0" timeOffset="104494.19">26458 2258 0,'0'-18'0,"0"36"47,0-1-32,-35 1 1,0 53 0,-1 17-1,-16 53 1,-19 18 0,36-1-1,88 142 32,-18-212-47,53-17 16,-17-53 15,-36-18-31</inkml:trace>
  <inkml:trace contextRef="#ctx0" brushRef="#br0" timeOffset="105326.78">26793 2593 0,'0'18'16,"-17"34"15,17 1-15,-18 0-1,1 18 1,-1 17-1,18 0 1,-18-70-16</inkml:trace>
  <inkml:trace contextRef="#ctx0" brushRef="#br0" timeOffset="106493.61">26758 2699 0,'0'0'0,"18"0"0,-18-18 16,0 0 0,17 18-1,1-17 17,-18 34 436,-18-17-405,1 0 15,-1 0-31</inkml:trace>
  <inkml:trace contextRef="#ctx0" brushRef="#br0" timeOffset="107007.98">26776 2646 0,'0'-18'31,"0"1"-15,17 17 0,1-18-16,35-17 15,-18-1 1,1 1 0,16 17 15,1 1-16,-17 17 1,-19 0-16,89 70 31,-106-34-15,0 17 0,-17-1-1,-1-34 1,-35 17-1,-18-17 1,36-18 0,-18 0-1,0 0 1,36 0 0</inkml:trace>
  <inkml:trace contextRef="#ctx0" brushRef="#br0" timeOffset="107424.27">27411 3122 0,'0'18'0,"-71"70"47,71-70-47,-53 34 16,18 37-1</inkml:trace>
  <inkml:trace contextRef="#ctx0" brushRef="#br0" timeOffset="108106.76">27922 2540 0,'-17'0'31,"-1"0"-31,18 18 31,0-1-15,0 1-16,0 35 16,0 35-1,0-17 16,-18-19-15,-17 19 0,18-18-1,17-35-15</inkml:trace>
  <inkml:trace contextRef="#ctx0" brushRef="#br0" timeOffset="108773.23">28187 2628 0,'0'18'15,"-18"-1"1,-17-17 0,-18 36-1,-35-19 1,53 1 0,-18 0-1,17-1 1,19-17 15,34 0 16,1 0-47,0 18 16,17-18-1,18 18 1,-35-18-16,17 35 15,88 88 32,-105-105-47,0 17 16,-1-17 0</inkml:trace>
  <inkml:trace contextRef="#ctx0" brushRef="#br0" timeOffset="109338.63">28557 2205 0,'0'-18'0,"0"1"31,0 34 0,18 1-31,0-1 16,35 195 31,-36-106-47,1 53 15,-18-1 16,-18-105-31,1 0 16,-72 88 0,72-88-16</inkml:trace>
  <inkml:trace contextRef="#ctx0" brushRef="#br0" timeOffset="114533.32">25294 3140 0,'18'0'156,"-1"17"-140,19-17-1,-1 0 1,-17 0 0</inkml:trace>
  <inkml:trace contextRef="#ctx0" brushRef="#br0" timeOffset="120044.23">1940 5080 0,'0'-18'31,"-17"18"32,-1 0-63,-70 36 31,0-1-15,35 0-1,0 0 1,53-17 0,0 0 15,17-18-15,1 0-1,53 17 1,-36-17-1,-17 0-15,17 18 16,0 17 0,0 1-1,-35-1 1,0-18-16,-70 54 47,17-36-32,-35-17-15,-1 0 32,37-18-17,-19 0 1,0-18 0</inkml:trace>
  <inkml:trace contextRef="#ctx0" brushRef="#br0" timeOffset="120394.48">2099 5380 0,'18'0'31,"-1"0"-15,19 0-1,34 0 1,-17-18 0,-18 18-1</inkml:trace>
  <inkml:trace contextRef="#ctx0" brushRef="#br0" timeOffset="120699.7">2628 5168 0,'0'0'0,"0"-17"15,0 34 1,0 1 0,0-1-1,0 1-15,0 17 16,0 54 0,0-1-1,0-18 1,0-17-1</inkml:trace>
  <inkml:trace contextRef="#ctx0" brushRef="#br0" timeOffset="121060.96">2505 5239 0,'-18'-53'15,"0"18"1,18 17-16,18-17 16,17 35-1,18-18 1,18 53 0,17 1-1,-35 16 1,-18 1-1,-35 141 32,-17-176-31,-19 17 0,-34 1-1,17-19 1,-18 1-1,54-18-15</inkml:trace>
  <inkml:trace contextRef="#ctx0" brushRef="#br0" timeOffset="121892.55">3316 5080 0,'-18'0'16,"1"-18"-16,-18 18 16,-89 53 31,106-53-32,1 18-15,-18 35 16,17 0-1,18 0 1,18-18 0,34-17-1,1-18 1,18-18 0,-53 0-1,-18 1 1,0-1-1,-36 18 1,-17 35 0,0-17-1,-52 141 32,105-142-31,17 36-1,19-35 1,34 0 0,18-54-1,-35 19 1,0-36 0,-35 0-1</inkml:trace>
  <inkml:trace contextRef="#ctx0" brushRef="#br0" timeOffset="122425.92">3933 4992 0,'0'-35'16,"-17"17"-1,-54 18 1,1 0 0,17 35-1,35 0 1,1-35-16,17 36 15,0 17 17,17-36-32,36 1 15,-18-18 1,36 18 15,-18 17 0,-36-18-15,-17 1 0,0 17-1,-35 1 1,0-19 0,0 1-1,-36 0 1,53-18-16</inkml:trace>
  <inkml:trace contextRef="#ctx0" brushRef="#br0" timeOffset="123665.8">1217 6032 0,'-18'-17'47,"36"17"-16,0 0-31,35 0 15,0-18 1,88 1 0,35-1-1,53 0 1,1 1 15,-72 17-15,54-18-1,0 18 1,-36-18 0,-70 18-1,159-35 17,-177 17-17,-35 18 1,-18-17-16,18 17 15,53-35 1,-18 17 0,0-17-1,-35 17 1,18 0 0,-19 1 15,-16-1-16,-1 18 17,-35-18-32,18 18 31</inkml:trace>
  <inkml:trace contextRef="#ctx0" brushRef="#br0" timeOffset="126859.08">6209 5009 0,'0'-17'16,"0"-1"-16,-18 1 31,-35 17-15,-17 35-1,34 0 1,19 0 0,17 36-1,70-36 1,19 18 0,-1 0-1,-35-35 1,-53 70 31,-36-71-32,-16 1 1,34-18-16,-35 18 16,-18-18-1,54-36 1,17-16-1,35 16 1,-17 19-16,17-19 16,36-34-1,-19 17 1,-34 18 0,-18-18-1,-18 17 1,-17 19-1,-35 70 32</inkml:trace>
  <inkml:trace contextRef="#ctx0" brushRef="#br0" timeOffset="127110.25">6562 5292 0,'35'0'16,"0"-18"0</inkml:trace>
  <inkml:trace contextRef="#ctx0" brushRef="#br0" timeOffset="127819.75">6932 4974 0,'0'-17'15,"0"-1"-15,-18 18 16,18 18 0,0 17-1,0 35 1,0 19-1,18 16 1,0-69 0,-18-19-1,17 19 17,1-36-17,17-53 1,18 17-1,-35 1 1,35 17 0,-18 18-1,-17 18 1,-18 17 0,0 18-1,-36-17 1,1-1-1,-18-18 1,0-17 15,36-17-15,87-124 15,-52 123-15,17 0-16,36 1 15,-1-18 1,-35 35 0,1 0-1,-19 35 1,-17 18 0,0-18-1,0-17-15,0 35 16,0-36-1,0 1 1</inkml:trace>
  <inkml:trace contextRef="#ctx0" brushRef="#br0" timeOffset="128019.9">7355 5027 0,'0'-18'0,"0"-17"16,-17 0 0,17 17-1,0 1 1,17-19 0,1 36-1</inkml:trace>
  <inkml:trace contextRef="#ctx0" brushRef="#br0" timeOffset="128220.04">7602 4798 0,'0'17'15,"0"1"1,0 0 0,0 70-1,18 176 16,-18-193-15,0-18 0,-18 0-1</inkml:trace>
  <inkml:trace contextRef="#ctx0" brushRef="#br0" timeOffset="128737.4">7532 5274 0,'-18'-35'16,"1"17"0,17-17 15,70 17-15,-17 18-1,53-17 1,105-72 15,-158 72-15,-17-19-1,-36 1 1,0 18 0,-36 17-1,-17 17 1,1 1-1,34 17 1,18 0 0,18-35-16,17 36 31,18-1-15,0 0-1,-18 0 1,-35-17-1,-71 35 32,54-53-47,-54 18 16</inkml:trace>
  <inkml:trace contextRef="#ctx0" brushRef="#br0" timeOffset="130086.36">6438 5980 0,'-17'0'31,"-1"0"1,18-18 77,18 36-15,-18-1-79,0 1 1,0-1-16,17 36 16,-17 18-1,0 0 1,0-1 0,18 1 30,-1-71-46,1-18 16,17-17 0</inkml:trace>
  <inkml:trace contextRef="#ctx0" brushRef="#br0" timeOffset="130319.53">6385 5856 0,'-17'-18'16,"17"1"-1,17-1 32,1 18-47,17 0 0</inkml:trace>
  <inkml:trace contextRef="#ctx0" brushRef="#br0" timeOffset="130750.84">6685 5980 0,'18'35'16,"-18"-18"0,17 54-1,1 0 1,-18-1 0,0-52-1,0-1-15,18-17 16,-18-105 31,35 34-47,-17 0 15,17-17 1,0 53 15,-17 17-15,-1 54-1,19-19 1,-19 54 0,1-1-1,0 1 1,-1-36 0</inkml:trace>
  <inkml:trace contextRef="#ctx0" brushRef="#br0" timeOffset="131000.01">7161 5944 0,'0'-17'15,"0"34"17,0 19-17,18 34 1,-18-35-16,0 54 15,18 34 1,-18 1 0,17-54-1,-17-52 1</inkml:trace>
  <inkml:trace contextRef="#ctx0" brushRef="#br0" timeOffset="131971.71">7197 6032 0,'35'-194'47,"-17"194"-31,-1-17-16,18 34 31,-17 36-16,-18-17 1,0 17 0,-53 17-1,36-35 1,17-52 15,17-19-15,18 1-1,1 0 1,-36 17 0,0 36 15,17 88 0,1-89-31,0 1 16,-18 35-1,35 0 1,-17-35 0,35-36-1,-1-17 1,19-54 0,-53 19-1,-1-1 1,-17 54-1,0 34 17,0 36-17,0-18 1,0-17-16,88 53 47,-35-89-16,-17-35-15,-1-17-1,-17-54 1,-18 18 0,0 18-1,0 53 1,-18 35-1,0 53 1,-17 35 0,17-18-1,18-17-15,0 18 16,0 35 0,36 35 30,-19-141-30,1-18 0,0-17-16</inkml:trace>
  <inkml:trace contextRef="#ctx0" brushRef="#br0" timeOffset="132188.84">7761 5944 0,'-18'0'0,"18"18"15,18-36 1,70 1 0,-17-1-1,-18 0 1</inkml:trace>
  <inkml:trace contextRef="#ctx0" brushRef="#br0" timeOffset="133814.01">9701 5027 0,'0'-18'16,"0"1"15,0-1-16,0 1-15,0-1 16,0 0 0,0-35-1,18 36 1,17-19 15,-17 36-31,0 0 0,34-17 31,-34 17-15,0 17 0,-1 19-1,-17 17 1,-17 70 15,-1-70-15,-17 0-1,-18 17 1,35-34 0,-35-1-1,36-17 1,17-1 0,17-34 30,19 17-30,34-18 0,-17 18-1,-35 0-15,52-18 16,36 1 0,-35-1 30,-54 18-46</inkml:trace>
  <inkml:trace contextRef="#ctx0" brushRef="#br0" timeOffset="134946.81">10425 5027 0,'17'-18'16,"1"1"0,17 17-1,18 17 1,-18 36 0,-17-17-1,0 105 16,-18-124-15,-18-17 0,0-17-1,18-19 1,0-16 0,36 16-1,-19 1-15,19 0 16,34-1-1,1 1 17,-18 18-17,-36 17 1,1 17 0,-36 1-1,-17 35 1,-18 70 31,71-105-32,17-18 1,0 0 0,18-35-1,-35-18 1,-18-18 15,0 36-15,0 17-16,0-35 15,-18 18 1,36 0 0,35 35-1,-36 0 1,36 0-1,-35 70 32,-18-34-47,0 16 16,0 1 15,0-35-31,0 17 16,17 1-1,1-19-15,17-17 32,18-17-17,-17-1 1,-1-53 0,-17 1-1,-18-1 1,0 36-1,0 17 1,0 71 31,0-35-47,0 35 16,0 0-1,0-18 1,0 18-1,17-53 1</inkml:trace>
  <inkml:trace contextRef="#ctx0" brushRef="#br0" timeOffset="136377.81">11395 4992 0,'0'0'0,"0"-18"0,0 1 16,0-1-1,17 0 1,19 36 0,-1 52 31,-17-52-47,-18 0 0,17 17 15,-17 0 1,0-52 31,0-1-32,0-17 1,35-53 0,1 35-1,-19 0 1,19 17-1,-19 19-15,1 17 16,0 17 0,-18 19-1,17 140 32,-17-158-31,0-1-16,0 19 15,18-54 17,35 0-17,0-17 1,17-18 0,-17 0-1,-18 0 1,-17 18-1,-18 17 1,-35 36 15,0 17-15,17-17-16,-53 141 47,71-142-32,0 1-15,0 0 0,18-1 32,17-17-17,18-53 1,-18 0 0,-17 1-1,-18 34-15,18-53 16,-18-52-1,0-1 1,0 36 0,17 35-1,-17 36 1,0-1 0,0 159 30,0-70-30,0 17-16,0 71 31,0-89-15,0 1 0,0-36-1,53-17 1,0-36-1,0 0 1,35-52 0,0-1-1,1-17 1,-36 17 0,-53 36-1,-18-35 32,0 70-31,-17 17-1,35 36 1,0 0 0,0 0-1,35-18 1,-35-17-16,36 35 15,-36-18 1,17-17 0,-17-1-1,-17 1 1,-54 0 0</inkml:trace>
  <inkml:trace contextRef="#ctx0" brushRef="#br0" timeOffset="139558.09">14287 4604 0,'0'17'78,"18"-17"-78,-18 18 15,0 0-15,18 70 16,-18 0 0,0-35-1,0-18-15,-18 18 16,-17 18 15,35-36-15,0 0-1</inkml:trace>
  <inkml:trace contextRef="#ctx0" brushRef="#br0" timeOffset="139974.37">14534 4727 0,'0'-35'31,"-17"35"-15,-1 18-1,18-1-15,0 18 16,-17 36 15,17-18-15,0-35-16,0 35 15,35-18 1,18-35 0,0-35-1,-18-1 1,0-17 0,-52-105 30,17 140-46,-18 18 0,-17-18 16,-36 36 0</inkml:trace>
  <inkml:trace contextRef="#ctx0" brushRef="#br0" timeOffset="140890.03">15205 4445 0,'0'-35'16,"0"-1"0,0 54-1,-18 17 1,18 1-16,0 34 16,0 89-1,0-18 1,0 18 31,18-194-32,35-18 17,-18 0-32,-17 53 0,17-36 31,0 36-16,-17 18 1,-18 17 0,0 1-1,0 34 1,-53-35 0,18 1-1,17-36 1,18-36-1,0-34 1,159-107 31,-124 160-31,-17-1-16,17 18 31,-35 18-16,0 17 1,0 18 0,0 0-1,0 0 1,0-35 0,-18-18-16</inkml:trace>
  <inkml:trace contextRef="#ctx0" brushRef="#br0" timeOffset="141223.26">15505 4762 0,'0'0'0,"0"-194"47,0 177-47,35-18 16,-18 17-1,19-17 16,17-1-15,17 1 0,-17 17-1,-53 1 1,0 52 15,0 53-15,18-17-1,-18-36-15,0 53 16,0 18 0,0-71-1</inkml:trace>
  <inkml:trace contextRef="#ctx0" brushRef="#br0" timeOffset="141656.57">15752 4815 0,'0'0'0,"0"-17"16,0-19 0,17 1-1,36 0 1,18 0 0,-1 17-1,18-17 1,18-18-1,-35 0 1,-54 18 0,-17 17-16,0-17 15,0-1 1,-53 72 31,36-19-32,17 19 1,17 34 0,19 1-1,-36-1 1,0-34 0,-36 16-1,-16-16-15</inkml:trace>
  <inkml:trace contextRef="#ctx0" brushRef="#br0" timeOffset="142138.91">14764 5450 0,'0'-17'0,"0"34"31,0 89 0,0-18-15,17 1-1,-17 69 1,0-34 0,-17-71-16</inkml:trace>
  <inkml:trace contextRef="#ctx0" brushRef="#br0" timeOffset="143270.72">14940 5662 0,'0'0'0,"18"-18"16,-1 1-16,-17-1 15,0 36 1,-123 105 31,88-87-32,-18 16 1,17-34 0,36-36 15,18 18-31,17 0 15,1 18 1,-1 0 0,18 17-1,0 0 1,-18 1 0,0-19-1,1-34 1,34-19-1,71-211 32,-123 212-31,0 0 0,-18 0-1,0 17 1,0 36-1,-53 34 1,35 37 0,0-1-1,18-35 1,53 0 0,0-53-1,18-36 1,-18-17-1,-36 36 1,19-54 0,34-70 15,-70 159 0,0-1-15,18 54-1,17 0 1,-17-36 0,17 0-1,0-53 1,18-34 0,-18-19-1,-17 53-15,0-35 16,-1-17-1,-17 52 17,0 54-17,-35 228 32,17-211-47,18 0 0,-17 53 16,-1 17-1,1 18 1,-19-35 0,-17-35-1,0-71 1,0-18 0,53-17-16</inkml:trace>
  <inkml:trace contextRef="#ctx0" brushRef="#br0" timeOffset="144337.47">17039 4727 0,'-17'0'0,"17"18"47,17-18-47,89 0 16,-18 17 0,106-17-1,0 0 1,-70 0-1,17-17 1,-53-1 0,-88-17 15,0 0-15,-18 17-16,-17 0 15,-35-35 1,-72 18 31,142 53-47,18 17 15,53 18 1,-1 35 0,-35-17-1,-35-18 1,-17 17-1,-71-17 1,-18 0 15</inkml:trace>
  <inkml:trace contextRef="#ctx0" brushRef="#br0" timeOffset="145935.62">19138 4374 0,'0'-17'47,"0"-1"-32,0 1 1,18-19 0,17 19-16,-17-1 31,-1 0-31,19 1 16,17 17-1,-1 35 1,1 36-1,-53-1 1,0 36 0,-53 0-1,-17-18 1,17-35 0,35-36-16,-70 19 46,106-36-14,-1 0-17,1 0-15,70 0 32,-17 0-17,-1 0 1,19 0-1,-19-18-15</inkml:trace>
  <inkml:trace contextRef="#ctx0" brushRef="#br0" timeOffset="146416.96">19985 4657 0,'17'17'47,"1"-17"-32,123 0 17,-88-17-32,18 17 31,-54 0-31,1 0 16,0 0-1</inkml:trace>
  <inkml:trace contextRef="#ctx0" brushRef="#br0" timeOffset="147200.51">21431 4163 0,'0'-18'15,"0"0"1,0 1 0,-35 17-1,0 0 1,17 0-16,-35 17 16,-17 36-1,34 0 1,19-17-1,70 69 17,88 37-1,-124-125-15,19 18-1,-36 36 1,0-36-1,-71-17 1,36 0 0,-18-18-1,35-36 1,18-17 0,18 18-1,52-35 1,1-1-1,17 0 1,-53 36 0,-17 18-16,0-125 47,-36 107-32,-17 17 1,-18 18-1,18 0 1,-1 18-16</inkml:trace>
  <inkml:trace contextRef="#ctx0" brushRef="#br0" timeOffset="147928.04">21749 4057 0,'0'-18'16,"17"18"0,-17 18 15,-17 176 0,17-159-15,0 18-16,-18 18 15,18 52 1,0-70 0,0-18-1,0-17 1,0-53 0,18-18-1,17 18 1,18-1-1,-18 19 1,18 17 0,-35 35-1,-1 18 1,-70 53 31,36-106-32,-36 0 1,35 0 0,18-36-1,36-34 1,34-18 0,-17 52-1,-18 1-15,18 17 16,18 1-1,-18 17 1,-36 17 0,-17 19-1,0 34 1,-35 18 0,-35 1 30</inkml:trace>
  <inkml:trace contextRef="#ctx0" brushRef="#br0" timeOffset="148099.15">22154 4357 0,'0'-53'15,"0"0"1,18 18-1,-18 17-15,0 0 16,18 1 0,-1 17-1</inkml:trace>
  <inkml:trace contextRef="#ctx0" brushRef="#br0" timeOffset="148333.31">22507 3986 0,'0'18'16,"0"0"-1,0 35 1,-35 52 0,17-16-1,1-54-15,-1 53 16,0 36-1,1-36 1,17-71 0</inkml:trace>
  <inkml:trace contextRef="#ctx0" brushRef="#br0" timeOffset="148516.44">22348 4427 0,'18'-35'47,"70"17"-31,-17 18 0,-18 0-16</inkml:trace>
  <inkml:trace contextRef="#ctx0" brushRef="#br0" timeOffset="152078.97">23266 4480 0,'17'-17'16,"1"-1"0,-18-17-1,18 17 17,-54 18-17,-17 18 1,-17 17-1,52 0 1,18-17-16,0 17 16,35 36-1,54-1 1,-36-17 0,-18-18-1,-35 18 16,-35-35-15,-54 0 0,1-1-1,53-17 1,53-70 31,17 52-47,35-35 15,-34 36-15,52-19 16,18-17 0,-36 18-1,-34 35 1,-36 18 15,-18 35-15,0 0 15,1-36-31,17 36 16,0 0-1,17-18 1,36-17 0,106-124 30,-141 88-46,34-52 16,-52 17 0,0 35-1,0 1 1,0 52 0,0 18-1,0-18 16,0 18-15,36-35 0,34-1-1,-17-52 1,-35 17-16,17-17 16,18-53-1,35-194 32,-88 247-47,0-1 16,0 89 15,-17 0-15,-1-35-16,18 52 15,-35 54 1,35-36 15,0-35-15,17-53 15,19-18-15,17-17-1,-18 35 1,35 70 31,-70-52-47,0 0 15,-17 17-15,-54 18 16,18-35 0,-17-1-1,34-17 1,36-17 15,18-1-31,17-35 16,54-53-1,52-17 1,-18-1 0,-35 54-1,1-1 1,-54 36-1,-18 105 32,-52 1-47,0 0 16,0 52 0,17 0-1,18-70 1,0 18 15,0-53-15,35-36-1,1-17 1,16-36 0,19-17-1,-36 35 1,-52 53 15,-160 106 16,160-106-47,-1 17 16,18 1-1,0-36 16,18 18 1,-1 0-17,19 36 1,-19-19 0,18 1-1,-17 0 1,35-1-1,-18-17 1,36-35 0,52-88 31,-123 105-47,0 0 15,18-17-15,-18 0 31,-18 35 1,-17 35-17,35 18 1,0-18 0,0-17-16,0-1 15,35 1 1,18-18-1,18-35 1,-36 0 0,0-18-1,-17 0 1,0 35 31,-36 36-32,18 17 1,-18 18 0,18-18-1,36 0 1,17-35 0,17-17-1,-35-1 1,1-35-1,-1 18 1,-17 17 0,-18 36-1,0 0-15,0 17 16,-18 71 0,18 229 30,0-317-30,0 34 0,-18-16-1,-17-54 1,35-17 0,-18 0-1,18-54 1,71 1-1,35 0 1,-36 35 0,36-35-1,0 35 1,-53 0 0,-35 35-1,-107 54 32,54-19-31,-36 36-1,19 18 1,52-18 0,0 17-1,0 1 1,-36-36-1,-17-17 1,0-1-16</inkml:trace>
  <inkml:trace contextRef="#ctx0" brushRef="#br0" timeOffset="152961.6">21255 5080 0,'-53'0'32,"0"0"-17,71 18 1,35-18-1,-18 0-15,71 0 16,105 0 0,36 0-1,0-18 1,-123 18 0,-18-18-1,-89 18 1,-70 0-1,0 0 1,18 0 0</inkml:trace>
  <inkml:trace contextRef="#ctx0" brushRef="#br0" timeOffset="153227.79">21325 5292 0,'-17'0'16,"52"0"-1,0 0 1,106 0 0,53 17-1,-52-17 1,34 0-1,-17-17 1,-53-1 0,-71 18-1</inkml:trace>
  <inkml:trace contextRef="#ctx0" brushRef="#br0" timeOffset="157559.87">1623 7955 0,'-18'-18'16,"18"1"-1,0 34 16,0 1-31,0 17 16,0 54 0,0 16-1,0 19 1,18 52 31,-18-140-32,0-19-15</inkml:trace>
  <inkml:trace contextRef="#ctx0" brushRef="#br0" timeOffset="157840.07">1887 8361 0,'0'17'15,"0"1"-15,0 0 16,0-1 0,0 1 30,0-36-30,0-17 15</inkml:trace>
  <inkml:trace contextRef="#ctx0" brushRef="#br0" timeOffset="161104.37">2857 7885 0,'53'-71'47,"-88"71"-31,0 18-1,-18 17 1,0 18-1,35 0 1,18-36 0,0 1-1,0 0 1,53 17 0,18 0-1,-1 1 1,-34-19-1,-19 18 1,-17 1 0,-123 34 31,105-52-47,-17-18 0,-18 18 15,-35-1 1,17-17 15,36 0-31,35-17 31,0-1-15</inkml:trace>
  <inkml:trace contextRef="#ctx0" brushRef="#br0" timeOffset="162418.31">3175 7973 0,'0'0'0,"0"17"47,0 1-47,-18 35 15,18 18 1,0-36 0,0 0-16,36 0 31,17 1-15,-1-36-1,19 0 1,-36-36-1,1-17 1,-19-17 0,1-1-1,-18 54 1,0 70 31,0-18-47,0 35 15,17-17 1,36 0 0,18-17 15,-18-54-15,0-35-1,-18 0 1,-17 18-16,-1-53 15,1-54 1,-18 1 0,0 36-1,-18 69 1,1 36 0,-19 159 30,19-124-30,17 53-16,0 1 31,17-19-15,1-52 0,0-18-1,35-35 1,0-18-1,17 17 1,-35 36 0,-17 0-16,0 18 15,17 17 1,-35 36 0,0-18-1,-141 70 32,123-123-31,-35-17-16,53-1 15,-17-53 17,34-17-17,36-18 1,0 36-1,18-36 1,-1 18 0,1 17-1,-36 36 1,-17 53 15,-1 35-15,36 211 31,-53-211-47,18-18 15,-18 36 1,18-1 0,-18-17-1,17-35 1</inkml:trace>
  <inkml:trace contextRef="#ctx0" brushRef="#br0" timeOffset="163717.24">4498 7849 0,'0'0'0,"0"-35"16,18 17-1,-36 36 16,18 0-15,-141 123 15,123-124-15,-17 19 0,35-54 15,18 18-16,-1-18 1,18 18 0,1 18-1,17 0 1,-36 17 0,36 0-1,18 1 1,-36-19-1,-17-17 1,17-88 31,-17 70-31,-1 1-1,-17-1-15,18 18 31,-1 0-15,1 0 0,17 0-1,18-35 1,0-1 0,-17-34-1,-19 35 1,-17 17-16,0-17 15,0 17 1,-35 18 0,-124 124 31,159-107-32,0 36 1,0 18-1,18-18 1,52-36 0,-17-34-1,35-36 1,-17-18 0,-18-17-1,-18 53 1,-17-1-1,-18 19 1,0 34 0,0 36-1,70 71 32,-52-107-31,17-17-1,18-17 1,-18-36 0,18-18-1,-35-17 1,0 53 0,-18 17-1,0 71 16,-18 0-15,18-18-16,0 36 16,0 70-1,0-18 1,35 71 31,-35-176-32,0 0-15,-17-1 16,-36 19 0,17-36-1</inkml:trace>
  <inkml:trace contextRef="#ctx0" brushRef="#br0" timeOffset="166198">6738 7761 0,'0'-18'15,"0"1"-15,0-1 16,0 1 0,-18 17-1,-17 0 1,-18 17 0,18 18-1,0-17 1,-1 35-1,36-35-15,0 35 16,18 17 0,105-17 15,-70-71-15,0-35-1,-17 1 1,-19 16-1,1 19 1,-18 34 0,0 54-1,18-1 1,-18-34-16,35 70 16,-18 17 15,19 0-16,-36-17 1,-36-70 0,1-19-1,-71-193 32,89 141-47,17-54 16,35-16-1,0 16 1,18 36 0,-18 18-1,36 0 1,-18 35 0,-18 0 15,0 0-16,1 17 1,-1-34 0,18-1-1,-18-17 1,-35 17-16,35-176 47,-35 159-47,0 17 15,-35 1 1,0 34 0,0 36-1,17 35 1,18-17 0,0 17-1,53 0 16,0-52-15,0-36 0,-18-36-1,36-34 1,-36-18 0,-35-106 30,18 158-46,-1 36 16,1 36 15,17 34-15,-17-17 0,-1 18-1,1-18 16,-18-36-15,0-34 0,0-1-1,0-17 1,0-36 0,35-17-1,89 0 32,-107 88-47,19 17 16,-19 19-1,-17-19-15,36 19 16,-36 52 0,17-18-1,-17-17 16,0-35-15</inkml:trace>
  <inkml:trace contextRef="#ctx0" brushRef="#br0" timeOffset="166980.56">7990 7796 0,'0'-17'16,"0"-1"-16,0 0 31,53 54 16,-35-36-47,0 0 0,-1 0 15,36-18 1,-18-35 0,-17 18-1,0-36 1,-18 1 15,0 17-15,-18 71 15,-35 17-15,0 53-1,36-35 1,-1-18-16,18 18 15,106 88 32,-89-141-47,19 0 16,-36-17-16,35-1 16,18-35-1,-18 0 16,0 0-15,-17 18 0,17 17-1,18 18 1,-17 36 0,16 16-1,1 19 1,-35 0-1,-18-36 1,-88-53 31,88 1-31,0-1-16,0-35 0,0-18 15,53-34 1,17 16 15,1 37-15,-36 52-1,-17 0-15,17 17 0</inkml:trace>
  <inkml:trace contextRef="#ctx0" brushRef="#br0" timeOffset="167746.1">9031 7567 0,'0'-18'0,"0"1"15,-18 17 17,-34 17-17,-19 19 1,36 17 15,17-36-31,0 36 16,1-18-1,17-17 1,35-18 0,36-18-1,-36-17 1,0-18-1,0-17 1,1 34 0,-19 19-1,-17 105 32,0-53-47,36 18 31,17-35-31,17-1 32,18-17-17,1-52 1,-19-37 0,-35 19-1,1-54 1,-36 1-1,17 35 1,-17 70 0,-17 18-1,-36 88 1,-53 230 31,88-248-32,1 1-15,17 17 32,35-53-17,-17-52 17</inkml:trace>
  <inkml:trace contextRef="#ctx0" brushRef="#br0" timeOffset="168191.42">9349 7585 0,'-53'17'16,"17"19"0,36 17 30,53-53-30,0 0 0,-17-18-16,16 0 15,37-17 1,-1-18 0,-53 18-1,-17 0 1,-1 17-1,-17 36 1,0-1 0,0 18-1,-17 36 1,17-18 0,17 0-1,19-53 16</inkml:trace>
  <inkml:trace contextRef="#ctx0" brushRef="#br0" timeOffset="168362.54">9772 7302 0,'0'0'0,"0"-35"15,0 18-15,-18-1 16,18 0 0,18 18-1</inkml:trace>
  <inkml:trace contextRef="#ctx0" brushRef="#br0" timeOffset="168761.83">10089 7320 0,'-35'18'16,"-18"17"0,36 0-1,-1-17-15,0 35 16,1 17-1,17 1 1,17-18 0,1-35-1,35-18 1,0-36 0,-18-17-1,-35 0 1,0-35-1,-35 53 1,-89 35 31,124 18-31</inkml:trace>
  <inkml:trace contextRef="#ctx0" brushRef="#br0" timeOffset="169311.22">10248 7426 0,'18'0'31,"-18"-18"-31,17 18 16,19 36-1,-1 17 1,-17-18 15,17 106 1,-35-123-17,0-36 1,0 0-1,0-17 1,35-53 0,0 0-1,1 35 1,-19 35-16,1 0 16,0 36-1,-1 17 1,-17 36-1,18-18 1,0 17 0,-18-17 15,105-53 0,-87 0-15,17-17-16,1-19 15,-19 36-15</inkml:trace>
  <inkml:trace contextRef="#ctx0" brushRef="#br0" timeOffset="171758.95">14305 7108 0,'-18'0'16,"1"0"-1,17 36 1,0 17 0,0-18-16,0 247 46,17-194-46,1 18 16,-18-35 0,0-54-1,0 1 17,0-36-32</inkml:trace>
  <inkml:trace contextRef="#ctx0" brushRef="#br0" timeOffset="172042.16">14305 7514 0,'0'-53'16,"0"-88"0,0 18-1,35 34 1,1 54 0,34 0-1,124 70 32,-176 0-47,-18 18 16,-18 18 15,-52-1-31,17-52 31,-53 17-15,35-17-16</inkml:trace>
  <inkml:trace contextRef="#ctx0" brushRef="#br0" timeOffset="172341.37">14905 7497 0,'17'0'31,"1"0"-15,17 0-1,18 0 1,18-18 0,-36 18-16</inkml:trace>
  <inkml:trace contextRef="#ctx0" brushRef="#br0" timeOffset="172608.56">15434 7126 0,'18'-18'15,"-18"1"1,0 34 0,0 1 15,-18 70-16,18 36 1,0-1 0,0-52-1,0-18-15</inkml:trace>
  <inkml:trace contextRef="#ctx0" brushRef="#br0" timeOffset="173040.86">15787 7144 0,'0'-36'16,"0"19"-16,-18 34 15,-17 54 16,0 0-15,35-36-16,-18 53 16,18 18-1,0-18 1,53-53 0,0-35-1,-18-17 1,18-54-1,-35-17 1,-18-18 0,-89-53 31,37 124-32,-1 17 1,35 18-16</inkml:trace>
  <inkml:trace contextRef="#ctx0" brushRef="#br0" timeOffset="173799.4">14464 7902 0,'-159'0'31,"124"0"-15,17 0-16,-17 0 16,0 18-1,35-1 1,35 1 0,18-18-1,88 18 1,71-18-1,35-18 1,-71 18 0,-88-18-16,71 18 15,17-17 1,-105 17 0,-89 0 30</inkml:trace>
  <inkml:trace contextRef="#ctx0" brushRef="#br0" timeOffset="174140.65">14570 8202 0,'-71'0'16,"1"18"0,52-18-1,89 0 1,17 0 0,106 0-1,388-18 32,-459 18-31,-17 0-1,-35-18 1,-71 1 15</inkml:trace>
  <inkml:trace contextRef="#ctx0" brushRef="#br0" timeOffset="177369.94">17780 7179 0,'18'-18'16,"-1"-17"-16,19 0 16,-19 17-16,18-17 15,18 0 1,-70 35 31,-36 17-32,-53 19 1,0-1 0,53 18-1,53-18 1,0-17-16,177 87 31,-107-69-15,36-1-1,-88 0 1,-18 1 0,-53-19-1,-53 19 1,35-36-1,36 17-15,-18-17 32,0 0-17,53-17 17,18 17-32,17-18 15,53 0 1,1 18-1,87-70 32,-141 70-47,-17-18 0,-1 0 16,19 1 0,-19-1-1,1 0-15,0 1 16,-1-1-1,1-17 17,0 17-17,-1 18 1,1-17 0,-18-1-1,18-17 1,-18 17-1,0-17 1,17-89 31,-17 107-47,0-36 16,0 18-1,0 17 1,0 0-1,0 36 17,0 52-17,0 19 1,0 34 0,0 1-1,18-72 1,17 1-1,0-35 1,18-71 0,88-88 31,-141 123-47,18 1 15,-18-1-15,-18 53 47,18-17-47,0 53 31,36-36-15,17 18 0,-18-18-1,18-53 1,17-35-1,-34 1 1,-19 16-16,1-17 16,17-35-1,-35 35 32,0 89-31,0 16-1,0 1 1,18-17 0,-1-19-1,-17 1 1,36 0-16</inkml:trace>
  <inkml:trace contextRef="#ctx0" brushRef="#br0" timeOffset="177555.07">19015 6844 0,'-36'-35'31</inkml:trace>
  <inkml:trace contextRef="#ctx0" brushRef="#br0" timeOffset="177792.24">19332 6809 0,'0'17'15,"0"1"1,0 35 0,0 17-1,18 36 1,-18 18 0,0-89-16</inkml:trace>
  <inkml:trace contextRef="#ctx0" brushRef="#br0" timeOffset="177952.34">19332 7161 0,'-17'-70'16,"17"-18"0,0-36-1,35 36 1,35 17-1,-17 54 1,0 17 0</inkml:trace>
  <inkml:trace contextRef="#ctx0" brushRef="#br0" timeOffset="178452.71">19226 7144 0,'0'17'16,"0"1"-16,0 0 31,71-1-15,-36-17-1,71-17 1,0-19-1,17-34 1,-52 17 0,-36 18-16,0-36 15,1-52 1,-1 52 0,-17 18-1,-36 177 48,-17-54-63,17 18 15,18-52 1,-18 105 0,18-71-1,0 36 1,18-53-1,0-53 1,-1 0-16,1 0 0</inkml:trace>
  <inkml:trace contextRef="#ctx0" brushRef="#br0" timeOffset="178684.87">19756 7038 0,'0'0'0,"0"18"16,35-36 0,-18 18-1,107-18 1,-36 18-1,18-17-15</inkml:trace>
  <inkml:trace contextRef="#ctx0" brushRef="#br0" timeOffset="179659.56">18009 7743 0,'-17'0'0,"-1"0"16,0 0-1,18 18 1,18-18 0,35 0-1,106-18 1,-1 18-1,142-17 1,35-1 0,-35 1-1,-176-1 1,-18 18 31</inkml:trace>
  <inkml:trace contextRef="#ctx0" brushRef="#br0" timeOffset="181083.58">22366 6879 0,'0'0'0,"0"-17"0,0-1 16,0 0 0,0 36 15,0 0-16,0 34 1,-18 319 15,1-318-15,17 0-16,-18 35 16,18-18-1,0-34 1,-17-54-1,-1-52 1,0-72 0,18-16-1,53-36 1,-18 88 0,18-18 15,0 71-16,18 36 1,-18 34 0,35 160 31,-88-142-47,-18 18 15,-52 18 1,-36-19-1,0-34 1,53 0 0</inkml:trace>
  <inkml:trace contextRef="#ctx0" brushRef="#br0" timeOffset="181399.8">22842 7267 0,'0'18'16,"18"-18"0,53 0 15,-19 0-31,37-18 16,-36 18-1</inkml:trace>
  <inkml:trace contextRef="#ctx0" brushRef="#br0" timeOffset="181965.2">23601 6950 0,'0'-18'16,"-18"0"-16,-70 18 16,0 0-1,35 36 1,35-36-16,1 53 16,17 17-1,53 36 16,17-18-15,-52-35 0,-1 18-1,-17-36 1,-53-17 0,1-1-1,-37-70 16,89 18-15,36-53 0,17 35-1,35-53 1,18 18 0,-36 0 15,-52 52-16,-18-34 1,-36 35 0,1 17-16</inkml:trace>
  <inkml:trace contextRef="#ctx0" brushRef="#br0" timeOffset="182483.57">22437 7796 0,'-71'0'15,"53"18"1,36 0 15,158-1 0,-52-17-31,-1 0 16,-52 0 0,141 0-1,-71-17-15,18-1 31,-71 18-15,-18 0 0,-70-18-1</inkml:trace>
  <inkml:trace contextRef="#ctx0" brushRef="#br0" timeOffset="193637.49">2399 9860 0,'-18'-35'16,"1"17"-1,17 1 1,0 34 15,0 1-15,0-1-16,-18 195 47,18-159-47,0-18 0,0 18 0,-18 18 15,-17 35 17,17-53-32,18-1 31,0-69-15</inkml:trace>
  <inkml:trace contextRef="#ctx0" brushRef="#br0" timeOffset="193986.74">2293 10072 0,'-35'-53'15,"17"0"1,18-18 0,106-70 30,-88 141-46,-1-17 16,19 17-16,16 17 31,-16 36-15,-19 0 0,-17-18-1,-35 18 1,-18 0-1,-17-17 1,34-19 0,-17 1-1,36-18-15</inkml:trace>
  <inkml:trace contextRef="#ctx0" brushRef="#br0" timeOffset="194285.95">2611 10195 0,'0'18'16,"17"-36"15,18 18-15,18 0-1,-17 0-15</inkml:trace>
  <inkml:trace contextRef="#ctx0" brushRef="#br0" timeOffset="194593.17">3016 9895 0,'0'-17'16,"0"-1"0,0 36-1,0-1 1,0 36 0,0 18-1,0-18 1,0 53-1,0 35 32</inkml:trace>
  <inkml:trace contextRef="#ctx0" brushRef="#br0" timeOffset="195132.78">3263 9878 0,'-35'0'15,"17"0"1,18 17 0,0 89 15,0-88-15,0 17-16,0 18 15,0 18 1,0-36-1,36-17-15,-1-1 16,18-17 0,17-53-1,-52-17 1,0 17 0,-18-35-1,0 35 1,-53 17-1,0 19 1,-35 17 0,17 17-1</inkml:trace>
  <inkml:trace contextRef="#ctx0" brushRef="#br0" timeOffset="195867.83">2187 10813 0,'0'-18'31,"18"18"0,-1 0-31,19 0 16,17-18-1,88 1 1,53-19 0,0 1-1,-18 0 1,-52 17-1,-89 1 1,-35 34 15,-18-17-31,1 0 16</inkml:trace>
  <inkml:trace contextRef="#ctx0" brushRef="#br0" timeOffset="196267.11">2311 11095 0,'-36'0'16,"19"17"0,17-34-1,17 17-15,54-18 32,70 1-17,35-19 1,301-52 15,-424 88-15,35-18-1,-71 1 1,-34 17 0</inkml:trace>
  <inkml:trace contextRef="#ctx0" brushRef="#br0" timeOffset="204772.23">5309 9825 0,'0'17'62,"18"-17"-62,0 0 16,-1 0-1,18 0 1,18-17 0,-17 17-1,-19 0-15,19 0 16,17 0-1,-1 0 1,1 0 0,0-18 31,-35 18-47,35 0 15,17 0 16,-17 0-31,18-17 16,-1 17 0,-34 0 15,-1 0-31,18 0 16,53 0-1,17 17 1,1-17-1,-19 0 1,54 0 0,0 18-1,264-18 32,-370 0-47,35 0 16,54 0-1,-19 0 1,-35 17 0,18-17-1,0 0 17,-18 0-17,-17 0 1,17 0-1,18 0 1,-18 0 0,-18 0-1,36-17 1,141 17 31,-212 0-47,36-18 15,35 18 17,-71 0-32,53 0 0,36-17 15,-54-1 17,-17 18-32,35 0 15,36-18 1,17 18-1,-53-17 1,71 17 0,0-18-1,-1 18 1,-16-18 0,210 1 30,-299 17-30,0 0-16,53 0 0,53 0 31,-36 0-31,107-18 32,-125 18-17,72 0 1,-54-18-1,71 18 1,0 0 0,0 0-1,-70 0 1,70 0 0,0 0-1,229 0 32,-299 0-47,-1 0 16,124 18 15,-123-18-15,-19 0-1,72 0 1,-1 0-1,-17 18 1,-36-18 0,54 0-1,-1 17 1,-17-17 0,17 0-1,-52 0 1,370 0 31,-441 0-32,88 0-15,123 0 32,-70 0-17,-53 0 1,53 18-1,18-18 1,-71 0 0,71 18-1,-18-18 1,0 0 0,-71 17-1,54-17 1,-1 0-1,1 0 1,299 18 31,-406-18-31,54 0-1,52 0 1,-52 0-1,52 0 1,1-18 0,-1 18-1,-70 0 1,35 0 0,-35 0-1,-18-17 1,-53 17-1,-17 0-15,-1 0 16,1-18 0</inkml:trace>
  <inkml:trace contextRef="#ctx0" brushRef="#br0" timeOffset="206472.98">5380 9860 0,'-18'0'16</inkml:trace>
  <inkml:trace contextRef="#ctx0" brushRef="#br0" timeOffset="208970.75">5327 9860 0,'-18'0'15,"1"0"17,17 18 15,0-1-32,0 1-15,0 17 16,0 36-1,0-18 1,0 35 0,0 0-1,0 18 1,0-35 0,0-36-16,0 0 31,-18 18-16,18-18 1,0-17 0,0-36 46,18 18-46,-1 0-16,1 0 15,0-17 1,17 17 0,0 0-1,36-18 1,-1 18 0,1-18-1,-36 18 1,36 0 15,-1 0-15,1 0-1,-18 0 1,-36 0-16,19 0 16,34 0-1,107 0 32,-160 0-47,36-17 16,53 17-1,0 0 1,17-18 0,-35 18-1,54 0 1,-19 0 15,36 0-15,-71-18-1,53 18 1,-17 0 0,-19 0-1,-16 0 1,193 18 31,-265-18-47,89 18 15,-35-18 1,17 0 0,18 0-1,17 0 1,1 0 15,-54 0-15,54 0-1,-1 0 1,1 0 0,-18 0-1,17 0 1,18 0-1,247 17 32,-353-17-47,71 0 16,35 18 0,1 0-1,-1-18 16,-88 0-31,-1 0 16,90 17 0,16-17-1,-17 18 1,-35-18 0,35 18-1,18-18 1,-18 0-1,0 17 1,177-17 31,-265 0-47,88 0 16,-53 0-1,53-17 1,0 17-1,0 0 17,18-18-17,-71 18 1,71 0 0,-18-18-1,18 18 1,-53-17-1,53 17 1,17-18 0,230 0 31,-353 18-47,17 0 15,54-17-15,52-1 16,18 18-1,-53-18 17,53 1-17,18 17 1,-1-18 0,-69 1-1,69 17 1,19-18-1,-1 18 1,-70-18 0,-89 18-16,89 0 15,405-17 32,-511 17-31,71 0-16,70 0 31,-18 0-15,-17 0-1,-53 0 1,-53 0-16,53 0 16,52-18-1,1 18 1,0 0-1,-53 0 1,35 0 0,17 0-1,1 0 1,212 0 31,-318 0-47,105 0 31,19 0-15,-71 0-1,52 18 1,-17-18 0,-52 0-1,-37 0 1,-34 0-1,0 0 1,-18-18 0</inkml:trace>
  <inkml:trace contextRef="#ctx0" brushRef="#br0" timeOffset="210452.8">6368 9842 0,'0'-17'31,"0"-1"-15,-18 18 0,18-17 15,0-1-15,-18 18-1,1-18 1,-1 18-1,0 0 17,18 18 15,-17-18-32,-1 35 1,1 18-1,17 35 1,-18 36 15,18 193 1,0-158-1,0-71-16,0-52 1</inkml:trace>
  <inkml:trace contextRef="#ctx0" brushRef="#br0" timeOffset="210985.18">5768 9190 0,'0'-18'0,"-18"1"15,18-1 17,36 18-1,-36 18-16,0-1 1,0 18 0,0-17-16,0 17 15,0 36 1</inkml:trace>
  <inkml:trace contextRef="#ctx0" brushRef="#br0" timeOffset="211920.84">7197 9825 0,'0'-18'0,"17"1"31,1-1-15,-18 36 15,0-1-15,0 71-1,18 18 1,17 35 0,-35-35-1,17 53 1,1-36 15,-18-34-15,0-54-16</inkml:trace>
  <inkml:trace contextRef="#ctx0" brushRef="#br0" timeOffset="212451.22">8149 9701 0,'0'-17'15,"0"34"1,0 1-1,18 35 1,17 53 0,-35-18-1,35 35 1,1 1 15,-1-1-15,-17-52-1,-18 17 1,0-70-16</inkml:trace>
  <inkml:trace contextRef="#ctx0" brushRef="#br0" timeOffset="212983.6">9402 9666 0,'-18'0'16,"0"-18"-1,18 36 17,0 0-32,0 52 15,0 1 1,0 70 15,0 18-15,18-18-1,-18-35 1,18-71-16,-1 35 16,-17 19-1,0-54-15</inkml:trace>
  <inkml:trace contextRef="#ctx0" brushRef="#br0" timeOffset="213850.22">10425 9719 0,'0'-35'15,"0"17"-15,0-17 31,0 52 1,0 1-32,0 35 15,35 70 1,-35 1 0,17-71-16,-17 70 15,36 54 1,-19-19-1,19 54 32,-19-194-47</inkml:trace>
  <inkml:trace contextRef="#ctx0" brushRef="#br0" timeOffset="214374.59">11659 9631 0,'0'-18'15,"-17"1"1,17 34 0,0 1-1,0 52 1,0 71 0,0-35-1,-18-53-15,18 53 16,0 70-1,35-17 1,-17-18 0,0 0 15</inkml:trace>
  <inkml:trace contextRef="#ctx0" brushRef="#br0" timeOffset="-214248.52">12788 9613 0,'0'-17'16,"0"-19"-1,18 19 1,-1-1 0,1 53-1,17 36 1,-17 70 0,-18-35-1,18-53 1,-1 335 15,-17-265-15,36 36-1,-36-71 1,0-70-16,0 35 16</inkml:trace>
  <inkml:trace contextRef="#ctx0" brushRef="#br0" timeOffset="-213666.11">14111 9701 0,'0'-17'16,"0"34"15,0 89 0,-18-18-15,18 18 0,0 71-1,0-1 1,0-17-1,0-53 1,0-71-16,0 35 16</inkml:trace>
  <inkml:trace contextRef="#ctx0" brushRef="#br0" timeOffset="-213016.65">15646 9754 0,'0'-17'16,"0"-1"-16,0 0 16,0 36-1,0 0 1,0 52 0,0 71-1,-18 18 1,18-53-1,0 70 17,0-35-17,0-70-15</inkml:trace>
  <inkml:trace contextRef="#ctx0" brushRef="#br0" timeOffset="-212171.04">17039 9737 0,'0'-18'0,"0"0"31,18 18 16,-18 18-16,0 0-15,0-1-16,-35 89 15,17-18 1,0-35-16,-17 35 15,0 54 17,17-1-17,0-18 1,18-70 0,0 18-1,0-54 1,0 1-1</inkml:trace>
  <inkml:trace contextRef="#ctx0" brushRef="#br0" timeOffset="-210252.68">6562 9102 0,'0'-18'16,"-18"18"15,18-18-15,18 18 15,35-17 0,-53-1-15,17 18-16,1 0 16,-1 18-1,-17-1 17,0 19-17,0 17 1,-17-18-1,17 0 1,-18-17-16,18-1 16,0 1 15,35-18-15,-17-18-1,0 18-15,141-35 47,-142 17-31,1 18-1,-1-17 1</inkml:trace>
  <inkml:trace contextRef="#ctx0" brushRef="#br0" timeOffset="-208442.4">7514 9102 0,'-17'0'15,"17"-18"1,0 0 15,0 1 1,0-1-17,0 0 1,0 1-1,17-1 1,1 18 0,17-17-1,-35 34 1,0 1 0,0 17-1,0 0 1,0 18-1,-18 0 1,1-18 0,-1 1-1,18-19 1,0-34 46,18 17-46,-1 0 0,36-18-1,0 36 1,-35 17 0,17 0-1,-35-17 1,0 0-16,-17-1 15,-36 19 1,17-19 0,1 1-1,0-18 1,-18-18 15</inkml:trace>
  <inkml:trace contextRef="#ctx0" brushRef="#br0" timeOffset="-206905.31">8749 8890 0,'0'-18'16,"0"1"15,0 34 0,0 1-15,0 17-1,0-17-15,0 35 16,-18 17 0,1 1-1,17-1 1,0-52 0,0 0 15,0-1-16,35-17 1,0-17 0,0 17-1,18-18 1,18-35 31,-71 36-47,0-19 31,0 54 32,-18-18-63,18 18 0,0-1 31,-17 54-16,17-1 1,0 1 0,17-53-16</inkml:trace>
  <inkml:trace contextRef="#ctx0" brushRef="#br0" timeOffset="-205674.43">9895 8961 0,'0'-18'16,"0"0"-1,-17 18 16,-1 18-15,-17 0 0,17-1-16,1 1 15,17 35 1,0-18 0,17 0-1,18-17 1,18 0-1,-17 17 1,-1 18 31,-35-36-47,0 1 0,-35 17 16,-18 1-1,0-1 1,0-17 15</inkml:trace>
  <inkml:trace contextRef="#ctx0" brushRef="#br0" timeOffset="-205474.29">9966 8908 0,'0'-18'0,"18"18"15,70-18 17,-18 1-32,-34 17 15</inkml:trace>
  <inkml:trace contextRef="#ctx0" brushRef="#br0" timeOffset="-205024.97">10971 8978 0,'-35'0'16,"0"0"-1,-106 88 32,123-52-47,-17 34 16,35 18 15,17-35-15,36 0-1,18-35 1,-18-18 0,-36 0-16,1-18 15,-18-17 1,-18 17-1,-52 18 1,-1 18 0,36 0-1</inkml:trace>
  <inkml:trace contextRef="#ctx0" brushRef="#br0" timeOffset="-204508.61">11800 8925 0,'-17'0'0,"17"-17"31,53 17 0,-18 0-15,18 0 0,-18 0-1,-35 17 1,18 19 0,-18 34-1,0-17 1,0-18-16,0 36 15,0 17 1,0 0 0,0-35-1</inkml:trace>
  <inkml:trace contextRef="#ctx0" brushRef="#br0" timeOffset="-204341.48">11818 9260 0,'-35'0'16,"52"0"0,36 0-1,18-17-15</inkml:trace>
  <inkml:trace contextRef="#ctx0" brushRef="#br0" timeOffset="-203426.84">13335 8943 0,'0'0'0,"0"-18"16,0 1-1,-18 17 1,-35 0-1,-17 0 1,17 35 0,53 0-1,0 18 1,53 0 0,17 0-1,1 0 1,-36-18-1,1 0 1,-142 1 31,70-36-31,1 0-1,0-36 1,35 1-1,53-18 1,0 0 0,0 0-1,-18-17 1,-35-1 0,0 18 15,-18 36-31,-17 17 15,17 0 1</inkml:trace>
  <inkml:trace contextRef="#ctx0" brushRef="#br0" timeOffset="-202676.3">14570 8961 0,'-18'0'16,"-70"17"15,17 1-16,1-1 1,17 1 0,35 0-16,1-1 15,17 19 1,17-1 0,36-17-1,0-18 1,18-18-1,-18-17 1,-36-18 0,-17 0 15,0 35-15,18-17 15,-18 70 0,0 18-15,17 0-1,1 18 1,17-19 0,-35-16-16,18-1 15,-18 18 1,-35-18-1,17-17 1</inkml:trace>
  <inkml:trace contextRef="#ctx0" brushRef="#br0" timeOffset="-202038.85">15804 9031 0,'18'0'15,"0"-18"1,-1 36 31,-17 0-32,18-1 1,-18 36 0,18 35-1,-18-17 1,0-18-1,0-18-15</inkml:trace>
  <inkml:trace contextRef="#ctx0" brushRef="#br0" timeOffset="-201661.58">16069 9066 0,'0'-17'16,"-35"-1"0,17 18-1,18 35 17,-18 18-17,18-17 1,0 34-1,18 1 1,88-36 15,-71-53-15,0-35 0,-17 0-1,-18 1 1,-35-1-1,-36 0 1,36 53 0</inkml:trace>
  <inkml:trace contextRef="#ctx0" brushRef="#br0" timeOffset="-195755.39">5786 9225 0,'0'-18'47,"-18"18"16,0 0-63,36 0 62,-18 18 16,0 0-46,0-1-32,0 1 15,18 0 1,-18 17-1,0 0 17,0-17-17,0 0 1,0-1 0,0 1-1,0-1 1,0 1-1,0 0 32,17-18 31</inkml:trace>
  <inkml:trace contextRef="#ctx0" brushRef="#br0" timeOffset="-191361.27">5574 10107 0,'0'-18'94,"0"1"-63,0-1 0,18 18-31,-18-17 32,17 17-17,-17-18 1,0 0-1,35 18 17,-35-17-17,18 17 1,0 0 15,-1 0 0,-17 17-31,18-17 16,0 18 0,-1 0-1,19 17 1,-36-18 0,0 1 15,0 0-31,-18-1 15,18 1 1,-53 17 31,53-52 15,18 17-46,-1 0 0,-17-18-1,18 18-15,35 0 16,-36-18 15,1 18-31,17 18 31,-17 0-15,-18-1 0,-18 54 31,1-71-47,-1 53 15,0-36 1,1 1-16,-18 0 15,-1 17 1,19-35 0,-36 18-1,35-18 1,0 0 31,18-18-32,-17 18 17</inkml:trace>
  <inkml:trace contextRef="#ctx0" brushRef="#br0" timeOffset="-187408.46">6967 10019 0,'-17'0'31,"-1"0"16,0 18-31,1-18-16,-18 0 15,-1 0 1,19 17-1,-1-34 1,18-1 31,-18 18-16,18 18-15,-17-18-1,17 17 1,-36 18 0,19 1-1,17-1 1,0-17 0,17-18-1,1-18 16,0 18-15,-1 0 0,1-18-16,17 18 15,36 0 32,-54 18-47,1-18 16,0 35-1,-18-17 1,-18 17 0,0-17-1,1-1 1,-36 1 0,-18 0-1,36-18 1,0 17-16,-1-17 15,1 0 17,18 0-32</inkml:trace>
  <inkml:trace contextRef="#ctx0" brushRef="#br0" timeOffset="-184612.48">7655 10054 0,'0'18'15,"-17"-18"-15,17-18 32,0 1-1,17-1-16,1 18 1,0-18 0,-1 1-1,36 17 1,-35 0 0,35 35 30,-53-17-46,0 34 16,-18 1 15,0-17-31,-35 17 32,53-36-17,18-34 48,0 17-48,-1 0-15,1-18 16,35 18 0,0-18-1,53 18 32</inkml:trace>
  <inkml:trace contextRef="#ctx0" brushRef="#br0" timeOffset="-183885.96">8749 9931 0,'-18'0'15,"36"0"32,0 0-31,-1 0-1,1 0-15,88-36 47,-71 36-31,-35 18 0,0 0-1,0-1 1,0 19-1,0-1 1,0-17-16,0 52 16,-18 18-1,-17 18 1,35-35 0,0-36-1,0-17-15,0-1 16</inkml:trace>
  <inkml:trace contextRef="#ctx0" brushRef="#br0" timeOffset="-183622.77">8784 10213 0,'18'-18'31,"-1"18"-15,1 0-16,53-17 16,-54 17-1</inkml:trace>
  <inkml:trace contextRef="#ctx0" brushRef="#br0" timeOffset="-179620.93">9772 10001 0,'18'0'46,"-18"-17"-30,0 34 47,0 1-48,0 0 1,-18 17-16,0 0 31,18-17-31,-17 17 16,-19 18-1,36-18 1,0-17 0,0-1-1,0-34 16,36-1-15,52 1 15,-53-1-15,-17-17 0,-1 17-1,-17 0 1,0 1-1,0-1 1,0 36 31,0-1-31,0 1-1,0 17 1,0 1-1,0 34 1,0-35 0,18 36 15</inkml:trace>
  <inkml:trace contextRef="#ctx0" brushRef="#br0" timeOffset="-179067.54">10883 9931 0,'-17'0'15,"-1"0"1,0 0-16,1 0 16,-1 0-1,18 17 1,0 1-1,0 17 1,18 1 0,-18-19-16,0 36 15,0 18 1,0 52 31,0-105-32</inkml:trace>
  <inkml:trace contextRef="#ctx0" brushRef="#br0" timeOffset="-178651.25">11024 9984 0,'0'-18'0,"-17"18"16,-1 0 0,0 18-1,1 17 1,17 0 0,35 89 30,0-107-46,1 1 16,34-18 15,-52-18-15,-1-35 0,-17 0-1,0 18 1,-17-18-1,-19 18 1,-16 35 0</inkml:trace>
  <inkml:trace contextRef="#ctx0" brushRef="#br0" timeOffset="-176270.55">12241 9984 0,'18'-18'0,"-18"36"78,0-1-63,0 1-15,0 17 16,18 53 0,-18-17-1,0-36-15,17 18 16,-17 18-1,18-18 1,-18-36 0</inkml:trace>
  <inkml:trace contextRef="#ctx0" brushRef="#br0" timeOffset="-175075.72">13529 9913 0,'-18'0'0,"1"-18"15,-1 1 16,-17 17-15,0 17 0,-18 1-1,17 17 1,19 1 15,17-1-15,0 0-1,17 0 1,19-35 0,-1 0-1,0-17 1,18-107 31,-53 107-47,0-1 15,18 0 1,-18 36 15,0 0-15,0 17-16,17 0 31,1 53-15,0-17-1,-18 0 1,0-36 0,0-18-1,0 1 1,-18-18 0,-17-18-1</inkml:trace>
  <inkml:trace contextRef="#ctx0" brushRef="#br0" timeOffset="-172590.94">15081 9948 0,'-17'0'31,"17"-17"-31,-18 17 16,-35 0 0,0 0-1,-17 17 1,17 1 0,53 35 30,35-35-30,35-1 0,-17 18-1,-35-17-15,17 0 16,-17-1 0,-18 19-1,-18-19 1,-35 19-1,18-19 1,0-17 0,17-17-1,18-1 1,18-17 0,17 17-1,36-123 32,-71 123-31,0 1-1,0-19 1,0 1 0</inkml:trace>
  <inkml:trace contextRef="#ctx0" brushRef="#br0" timeOffset="-171675.29">16404 9842 0,'0'-17'0,"-17"17"16,-1 0-16,18-18 15,-35 18 1,17 0 0,-35 0-1,0 18 1,0 17-1,18 18 17,0 106-1,35-106-15,0 0-1,17-36-15,36 19 16,-35-19-1,-1-34 1,19-1 0,-36-35-1,0 35 1,0 1 0,-53 17-1,0 0 1,0 17 15,18-17-31</inkml:trace>
  <inkml:trace contextRef="#ctx0" brushRef="#br0" timeOffset="-166064.31">15663 2716 0,'0'-17'16,"0"-1"47,18 18 155,0 0-202,-1 0-16,19 0 16,87 0-1,-35 0 1,-53 0-16,71-18 15,35 18 1,1-17 0,-72 17-1,-35 0 1,-52 0 46,-1 17-62</inkml:trace>
  <inkml:trace contextRef="#ctx0" brushRef="#br0" timeOffset="-165485.89">15628 2575 0,'18'-17'0,"-18"-1"16,35-35 15,-17 53 0,-18 18-15,-18 17-1,0-17-15,-17 35 16,-36 17 0,19 1-1,34-18 1,18-18 0,0 0-1,18-17 16,52-18-15,-17 0 0,53 0-1,35 17 1</inkml:trace>
  <inkml:trace contextRef="#ctx0" brushRef="#br0" timeOffset="-160824.59">9666 2575 0,'18'0'16,"-1"0"-1,1-17 17,0 17 14,-18-18-14,17 18-1,1 0 31,0 0-46,-1 0 15,-17 18 47</inkml:trace>
  <inkml:trace contextRef="#ctx0" brushRef="#br0" timeOffset="-155927.12">10530 3193 0,'18'-18'32,"0"18"-17,-1 0 1,1-18 0,-18 36-1,-18-18 1,-17 18-1,-18-1 1,18-17-16,0 18 16,17-18-1,36 0 32,-1-18-47,36 18 31,-18-17 1,-52 34-1,-1-17-15,0 0-16,-17 0 15,18 0 16,34 0 16,1 0-47,-1 0 16,-17-17 15,-17 17 32,-1 0-32,36 0 16,-1 0-16,1-18-31,0 0 16,-1 18 15</inkml:trace>
  <inkml:trace contextRef="#ctx0" brushRef="#br0" timeOffset="-152856.93">11712 3193 0,'18'0'31,"-1"0"-31,-17 17 63,0 1-48,-35-18 1,0 35 0,17-17-1,18-1 1,18-17 31,17-17-47,18-1 31,-35 18-31,-1-17 0,-34 34 47,-19-17-31,1 18-1,18-1 1,17 1-1,0 0 1,0-36 15,17 18-15,18-18 0,1 18 30,-19 0-14</inkml:trace>
  <inkml:trace contextRef="#ctx0" brushRef="#br0" timeOffset="-136061">22666 9807 0,'35'0'16,"1"0"-1,-19 0-15,36 0 16,35-17-1,18 17 1,0 0 0,-36 0-1,54 0 1,-18 0 0,0 0-1,17 0 32,-88 0-31,54 0-16,16-18 31,1 18-15,71 0-1,-1 18 1,-17-1-1,-53-17 1,70 18 0,0-1-1,36-17 1,0 18 0,-71-18-1,70 18 1,442-1 31,-547-17-32,70 0 1,107 18 0,-1 0-1,0-18 1,-70 17-1,105-17 1,1 18 0,17-18-1,-124 18 1,107-18 0,-212 0-16,88 0 15,106 0 1,-106 0-1,511 0 32,-617 0-47,142 0 32,-36-18-17,-106 18 1,-53 0-16,18-18 15,0 18-15</inkml:trace>
  <inkml:trace contextRef="#ctx0" brushRef="#br0" timeOffset="-134879.16">22631 9807 0,'0'18'16,"0"35"15,0 0-16,-36 17 1,-17 71 0,-17 18-1,17-18 1,18-70-16,-18 70 16,-18 88-1,1-35 1,17 0-1,18-106 1,-18 36 0,17-54-1,36-52 1</inkml:trace>
  <inkml:trace contextRef="#ctx0" brushRef="#br0" timeOffset="-133976.52">22684 10583 0,'141'0'32,"-88"0"-32,52 0 15,89 0 1,18 0 0,17-17-1,-70 17 1,106-18-1,-1 0 1,1 1 0,-71-1-1,106 18 17,0-18-17,17 18 1,18 0-1,353 36 17,-458-19-17,122 19 1,-105-19 0,-123 1-16,140 17 15,107 18 1,-18 0-1,-124-18 1,106 18 0,-18 18-1,1-18 1,-106-18 0,70 18 15,-35 0-16,-36 0 1,160 17 31,-336-70-47,71 36 16,-18-19-1</inkml:trace>
  <inkml:trace contextRef="#ctx0" brushRef="#br0" timeOffset="-131950.08">22207 11412 0,'-53'0'15,"1"0"1,34 0 0,18-17-1,18 17 48,-1 0-63,1-18 15,70 18 1,18 0 0,0 0-1,70 0 1,18 18 0,18-18-1,299 35 16,-334-35-15,87 18 0,18-1-1,-123 1 1,88 0 0,18-1-1,-36-17 1,-88 18 15,-70-18-31,70 0 16,70 17-1,-16 1 1,-19-18 0,-70 18-1,52-18 1,301 17 31,-388-17-47,34 0 15,54 18 1,35-18 0,36 0-1,-89 0 16,70 0-15,1 0 0,0 0-1,-71-18 1,53 18 0,17 0-1,19 0 1,-71 0-1,370 0 32,-476 18-47,123-18 16,-70 0 0,53 18-1,-36-1 1,1-17 15,-54 18-15,-52-18-16,52 0 15,-17 18 1,-35-18 0</inkml:trace>
  <inkml:trace contextRef="#ctx0" brushRef="#br0" timeOffset="-130250.89">22313 10495 0,'0'18'0,"0"-1"16,18 1 15,-1-18-15,-17 18-16,36-18 15,17 17 1,17-17 0,18 0-1,-17 0 16,-18 0 1</inkml:trace>
  <inkml:trace contextRef="#ctx0" brushRef="#br0" timeOffset="-128069.33">23072 10019 0,'0'-18'0,"-18"18"31,18 18 32,0 0-63,-18-1 15,-35 124 17,36-88-17,-18 35 1,17-17 0,18-53-16,-18 34 15,1-16 1,-1-19-1</inkml:trace>
  <inkml:trace contextRef="#ctx0" brushRef="#br0" timeOffset="-126460.2">23742 9878 0,'18'0'15,"-18"17"95,-18-17-95,0 0 16</inkml:trace>
  <inkml:trace contextRef="#ctx0" brushRef="#br0" timeOffset="-125622.59">23830 9807 0,'0'-17'15,"-18"17"-15,1 0 47,17 17 0,0 1 31,0-1-62,0 1-1,0 17 1,0 18 0,-18 18-1,1-1 1,-1 19 0,-17 34-1,-1 1 1,36-36-1,-35 53 1,17-18 0,-70 107 31,53-160-32,-18 71 1,35-88-1,-17 18 1,35-36 0,0-17-16,-17-1 15</inkml:trace>
  <inkml:trace contextRef="#ctx0" brushRef="#br0" timeOffset="-124823.02">24342 10037 0,'0'-18'15,"-18"18"1,0 18 0,-35-1-1,1 36 1,16-18-1,-17 54 1,53-1 0,18-18-1,17-34 1,18-1 0,71-123 30,-107 17-30,-17 18 0,0-35-1,-17 17 1,-19 36 0,36 18-1,-17 17 1</inkml:trace>
  <inkml:trace contextRef="#ctx0" brushRef="#br0" timeOffset="-124368.7">25047 9860 0,'18'-35'15,"-1"17"1,-17 1 0,0 34-1,0 1 1,-35 52-1,0 19 1,17-36-16,-35 52 16,-17 107-1,17 17 1,0 1 0,35-107-1,-35 53 16,-52 54 1,105-213-17,0-34 1</inkml:trace>
  <inkml:trace contextRef="#ctx0" brushRef="#br0" timeOffset="-123574.14">25647 10072 0,'-18'0'15,"18"17"48,0 1-48,0 0-15,0-1 16,0 19 0,-35 34-1,17 89 32,18-141-47,-17-1 0,-1 1 16,0-1-1</inkml:trace>
  <inkml:trace contextRef="#ctx0" brushRef="#br0" timeOffset="-122546.41">26176 9878 0,'0'-18'0,"0"-17"31,0 52-15,0 1 0,0 0-16,-18 35 15,-34 88 1,-19 70 0,0-34-1,-17 87 1,18 1-1,17-53 17,0-54-17,18-87 1,-1 17 0,19-53-1,17-17 1</inkml:trace>
  <inkml:trace contextRef="#ctx0" brushRef="#br0" timeOffset="-121791.88">26811 10037 0,'-18'0'0,"1"0"16,-1 0-16,-17 17 15,-36 18 1,-52 124 31,105-106-47,18 35 16,18-35-1,0-35-15,17-1 16,18 1-1,0-71 1,-18-35 15,-17 17-15,-18-34 0,0 34-1,-36 18 1,1 53-1,35 18 1</inkml:trace>
  <inkml:trace contextRef="#ctx0" brushRef="#br0" timeOffset="-121359.56">27393 10001 0,'0'-17'15,"18"17"1,-18-18-1,0 36 1,0 35 0,-18 35-1,-158 441 32,123-353-47,-18 1 16,36-107-16,-18 71 15,-17 36 17,34-71-17,1-54 1,53-69 0</inkml:trace>
  <inkml:trace contextRef="#ctx0" brushRef="#br0" timeOffset="-120777.15">27817 10213 0,'-18'0'47,"-17"35"-31,-36 36-1,36-18 1,-1 70 0,89-35 30,-35-88-46,17 0 16,18 0-16,0-70 31,0-1-15,-35 1 0,-18-19-1,-18 37 1,-35 16-1,0 19 1,53-1 0</inkml:trace>
  <inkml:trace contextRef="#ctx0" brushRef="#br0" timeOffset="-120393.89">28434 9931 0,'18'0'15,"-18"-18"1,0 36 15,0-1-31,-18 19 16,0 34-1,1-17-15,-19 71 16,-52 105 0,0 53-1,-18-35 1,36-88 0,-1 17-1,36-35 1,-1-17 31,54-142-32</inkml:trace>
  <inkml:trace contextRef="#ctx0" brushRef="#br0" timeOffset="-119860.5">28875 10336 0,'-35'0'15,"-1"18"1,-34 53-1,34-19 1,19 54 0,17-17-1,0-1 1,35-53 0,0-35-1,36-35 1,-18-53-1,-36-36 1,-122-105 31,69 211-31,-52 18-1</inkml:trace>
  <inkml:trace contextRef="#ctx0" brushRef="#br0" timeOffset="-119178.02">29810 9984 0,'-36'-36'0,"19"19"15,-54 17 32,36 53-31,-18 70-1,18-70-15,17 18 16,-70 158 0,-36 53-1,19 0 1,34-35 0,18-106-1,-17 0 1,52-88-1,18-35 1</inkml:trace>
  <inkml:trace contextRef="#ctx0" brushRef="#br0" timeOffset="-118678.66">29898 10460 0,'0'-18'16,"-35"1"-1,17 17 1,-17 35 0,-1 53-1,19 0 17,17-17-17,0-54-15,159 54 31,-142-89-15,54-52 0,-36-18-1,-35 17 1,-35-17 0,-18 35-1,35 53-15,-35-18 16,-17 36-1,34 17 1</inkml:trace>
  <inkml:trace contextRef="#ctx0" brushRef="#br0" timeOffset="-118288.39">30533 10072 0,'18'-53'16,"-1"35"-16,-17 1 16,0 34-1,0 36 1,-53 88-1,0 18 1,-52 106 0,-37 34-1,37-16 1,16-36 15,36-124-15,-17 1-1,17-89 1</inkml:trace>
  <inkml:trace contextRef="#ctx0" brushRef="#br0" timeOffset="-117750">30797 10530 0,'0'-17'16,"-52"34"15,16 19-15,-17 17 0,18-36-16,0 36 15,0 53 1,35-35-1,17-19 1,1-34 0,52-18-1,-17-53 1,18-17 15,-36-1-15,0-52-1,-35 70 1,-35 17 0,0 1-1</inkml:trace>
  <inkml:trace contextRef="#ctx0" brushRef="#br0" timeOffset="-117280.68">31415 9984 0,'17'-36'15,"1"19"16,-18-1-15,0 36 0,0 17-1,-18-17-15,-176 352 47,159-299-47,-88 193 16,-18-17 15,52-71-31,-69 54 16,52-54-1,35-88 1,54-52 0,-19 17-1,36-18 1,0-53 15,18 1-15,0-1-16</inkml:trace>
  <inkml:trace contextRef="#ctx0" brushRef="#br0" timeOffset="-115981.74">31503 10513 0,'-18'0'16,"-17"17"15,35 1-31,18 35 16,-18 53-1,-53 17 16,0-52-15,35-18-16,1 0 16,-19 17-1,19-35 1,17-52 0</inkml:trace>
  <inkml:trace contextRef="#ctx0" brushRef="#br0" timeOffset="-115499.4">32244 10019 0,'0'-35'16,"0"17"0,0 36-1,0 35 1,-53 17-1,35-17-15,-52 88 16,-18 106 0,-18 18-1,-88 193 32,141-334-31,0-1-1,-18-17 1,54-53 0,-19-35-1,54-54 17</inkml:trace>
  <inkml:trace contextRef="#ctx0" brushRef="#br0" timeOffset="-114966.02">31538 9878 0,'-17'-18'15,"-19"18"1,36-18 0,18 36-1,53-18 1,17 18 0,-18-18-16,442 88 46,-283-53-30,-123-17-16,194 35 16,-36-36-1,-158 1 1,-88-36 0,-71 36 15</inkml:trace>
  <inkml:trace contextRef="#ctx0" brushRef="#br0" timeOffset="-114399.63">32438 10495 0,'-35'0'16,"17"0"-16,0 0 0,-52 18 15,-1 52 1,1 160 31,70-160-32,35-35 1,36-17 0,-1-36-1,1-34 1,-36-37-1,-17 1 1,-71 0 0,-18 53-1</inkml:trace>
  <inkml:trace contextRef="#ctx0" brushRef="#br0" timeOffset="-113668.1">30762 11007 0,'18'0'16,"70"17"-1,0 1 1,89 17 0,17 0-1,35 18 1,-70-17-1,-89-36-15,54 17 32,17-17-17,53 0 17,-159-17-17,-17 17 1</inkml:trace>
  <inkml:trace contextRef="#ctx0" brushRef="#br0" timeOffset="-112303.14">33426 10019 0,'0'-18'31,"0"1"-15,-89 105 15,54-35-16,-35 70 1,-1 36 0,-17 0-1,0-1 1,17-16 0,36-90-16,-53 90 15,-1 34 1,19-17-1,17-36 17,35-70-17,1 18 1,-1-36 0,18-17-1,-18-18 32,1 17-31,-36-17-1,35 0-15,-35 18 16,-52-18 0,16 17-1,-17 1 1,54-18-1,-37 18 1,19 17 0,-1-17 15,36-1-15,-18 19-1,35-19 1,1 19 31,-1-36-47,-17 0 15,-18 17 1,18-17 0,-1 0-1,19 0-15,-36-17 16,-88-1-1,0 0 1,-18 18 0,71-17 15,-36-1-15,54 18-1,17-18 1,35 18-1,0-17 32,1-1-31,-1 18 15,18-18 0</inkml:trace>
  <inkml:trace contextRef="#ctx0" brushRef="#br0" timeOffset="-112135.02">30551 11712 0,'17'0'63,"1"0"-63,52 18 15,-34-18 1</inkml:trace>
  <inkml:trace contextRef="#ctx0" brushRef="#br0" timeOffset="-107773.92">22772 10954 0,'0'-18'16,"0"0"0,0 1-1,17 17 1,-17-18 0,0 36 30,0-1-30,0 1 0,-35 211 15,35-158-15,-35 0-1,17 52 1,1-88-1,17-17 1</inkml:trace>
  <inkml:trace contextRef="#ctx0" brushRef="#br0" timeOffset="-104949.91">23460 9084 0,'0'0'0,"0"-18"0,-18 18 31,18-17-15,0 34 0,-18-17-1,1 36 1,-1-1-1,-17 35 1,35-34 0,-35 34-1,17-17 1,18 0 0,0-35-1</inkml:trace>
  <inkml:trace contextRef="#ctx0" brushRef="#br0" timeOffset="-104421.54">24130 9331 0,'18'-18'0,"17"18"32,-17 0-32,-1 0 15,54 0 1,-18 18 0,-36 17-1,-17 1 1,0 34-1,-53 1 1,-17-18 0,52-18-1,-17-18 1,35 1 0,70-18-1,1-18 1,-36 18-16</inkml:trace>
  <inkml:trace contextRef="#ctx0" brushRef="#br0" timeOffset="-103860.14">25382 9366 0,'0'-17'15,"18"-36"32,17 35-31,18 18 0,-35 0-1,-18 18 1,-18 17-1,-35 0 1,0-17 0,36 0-1,-1-1 1,18 1 0,35-1-1,-17 1 1,0 0-16,17-1 15,-35 1 1,-106 53 31,88-54-47,1-17 16,-18 18-1</inkml:trace>
  <inkml:trace contextRef="#ctx0" brushRef="#br0" timeOffset="-103287.73">26476 9366 0,'18'-17'15,"-18"34"48,0 1-63,-18 0 15,18-1-15,-18 36 16,18-18 0,0 18-1,0-35 1,36 0-1,-1-36 1,35-17 0,-34-1-1,-19 54 32,-17 0-31,-17-1-16,-1 19 15,18 52 1,18-18 0</inkml:trace>
  <inkml:trace contextRef="#ctx0" brushRef="#br0" timeOffset="-102612.25">27869 9296 0,'0'-18'15,"-70"53"32,52 1-31,1-1-1,17-17-15,0-1 16,35 54 0,-17-18-1,-1 0 1,-17-18-1,0-18 1,-53 1 0,-35 0-1,35-18 17,35-18-32,-17 18 0</inkml:trace>
  <inkml:trace contextRef="#ctx0" brushRef="#br0" timeOffset="-102478.16">27922 9278 0,'53'-35'16,"0"35"-1</inkml:trace>
  <inkml:trace contextRef="#ctx0" brushRef="#br0" timeOffset="-101829.7">29192 9490 0,'-17'-18'15,"-36"18"1,-18 18 0,-123 123 31,177-106-47,-1-17 0,18 35 15,18 0 1,17-36-1,0 1 1,18-36 0,-35-17-1,-18 0 17,0 17-17,-71 0 1,1 18-1</inkml:trace>
  <inkml:trace contextRef="#ctx0" brushRef="#br0" timeOffset="-101413.4">29898 9525 0,'18'0'16,"-1"0"0,18 0-1,1 0 1,-1 0-16,18 18 15,17-1 1,-17 19 0,-17-19-1,-36 1 1,-71 105 15,36-87-15,-53 34-1,52-35 1,1 1-16,0-19 16</inkml:trace>
  <inkml:trace contextRef="#ctx0" brushRef="#br0" timeOffset="-101208.27">29933 9790 0,'0'-18'16,"0"0"-1,53 1 1,53-1 0,35 18-1</inkml:trace>
  <inkml:trace contextRef="#ctx0" brushRef="#br0" timeOffset="-100546.78">31080 9490 0,'-18'0'32,"0"0"-32,1 0 15,-18 0-15,-124 53 47,141-36-47,18 19 16,0-19-1,53 1 1,18-18 0,-18 0 15,-18 0-16,0 0-15,-17 0 16,17 17 0,-35 19-1,0 17 1,-35-18 0,-36 0-1,1-17 1,-1-36 31,106-17-32,18-36 1,-17 36 0,-19 17-1,18-34 1,1 16-1,-19-17 1,-17 18 0</inkml:trace>
  <inkml:trace contextRef="#ctx0" brushRef="#br0" timeOffset="-99482.03">31926 9490 0,'0'-18'16,"-17"0"-1,-1 1 1,-17 17 0,-18 0-1,0 35 1,35 0 0,18-17-1,0 0-15,0-1 16,36 1-1,-1-18 1,18-18 0,-36 1-1,19-36 32,-54 70-16,18 1-15,-35 53 0,17-36-1,1 35 1,17-17 0,0-35-16,0 17 0</inkml:trace>
  <inkml:trace contextRef="#ctx0" brushRef="#br0" timeOffset="-99148.79">32561 9507 0,'36'-17'16,"-19"17"0,-17 17 15,0 19-15,-17 34-1,-1 18 1,0-17-1,1-53-15,17 34 16,-36 1 0,36-35-16</inkml:trace>
  <inkml:trace contextRef="#ctx0" brushRef="#br0" timeOffset="-98808.55">32879 9684 0,'0'-18'16,"0"0"-1,-35 36 17,-1 17-17,19-17-15,-1 17 16,0 1-1,36-1 1,35-35 0,18-18-1,-1-35 1,-35-17 0,-35 34-1,-53 19 16</inkml:trace>
  <inkml:trace contextRef="#ctx0" brushRef="#br0" timeOffset="-93966.11">24201 10971 0,'-18'0'47,"36"0"563,-18-17-595,0-1 17,0 0-1,-18 18 16,18 18-32,-18-18 1,1 18-16,-1-1 16,-35 36-1,35 0 1,18-35-16,-17 17 15,-1 36 1,36-18 0,17-18-1,18-35 1,35 0 0,-17-35-1,-1-18 1,-34 0-1,-1-18 1,-70-52 31,17 105-16,0 18-31,-17 18 16</inkml:trace>
  <inkml:trace contextRef="#ctx0" brushRef="#br0" timeOffset="-92188.85">25329 11095 0,'-35'35'15,"18"-17"1,17 211 31,17-211-47,18-1 16,18-17-1,18-35 1,-18-18-1,-18-17 1,-17-19 0,-18 19-1,-36 17 1,1 35 0,0 18-1,0 0 1,-18 18-1,53 17-15</inkml:trace>
  <inkml:trace contextRef="#ctx0" brushRef="#br0" timeOffset="-91595.43">26511 11095 0,'0'0'0,"-35"-18"15,-106 1 17,123 34-17,1-17-15,-1 53 16,18 18-1,18 17 1,17-18 0,18-34-1,17-36 1,19-18 0,-19-52 15,-35 17-16,-17-53 1,-18 0 0,-35 35-1,17 54 1,0-1-16,1 53 16</inkml:trace>
  <inkml:trace contextRef="#ctx0" brushRef="#br0" timeOffset="-90174.42">27711 11148 0,'0'-18'31,"0"0"500,-18 18-500,0 0-31,1 0 0,-19 36 32,-16-1-17,34 0 1,0-17-16,18 35 16,0 17-1,53-17 1,0-35-1,-18-18 1,124-88 31,-159 35-47,18 0 16,-18 0-1,-53 0 1,0 18-1,0 35 1</inkml:trace>
  <inkml:trace contextRef="#ctx0" brushRef="#br0" timeOffset="-88129.97">28557 11165 0,'-17'0'63,"-1"0"-48,-17 0 1,0 36-1,-71 70 32,106-54-31,-18 1 0,18 0-1,35-17 1,18-19-1,-35-17-15,35 0 16,17-35 0,-17 0-1,-17-18 1,-36 17 0,0 19-16,0-18 15,-18-1 1,-35 19-1,0 17 1,-17 0 0</inkml:trace>
  <inkml:trace contextRef="#ctx0" brushRef="#br0" timeOffset="-86928.13">29704 11271 0,'0'-17'0,"0"-1"16,0 0 0,0 1-1,35-19 16,-35 54 1,0 0-17,0-1-15,-17 19 16,-1 17 0,0-1-16,-17 1 15,35 18 1,0-18-1,-18-18 1</inkml:trace>
  <inkml:trace contextRef="#ctx0" brushRef="#br0" timeOffset="-86128.55">30392 11254 0,'0'-18'16,"-18"36"47,1-1-63,-1 19 15,-17 16 1,17-16-1,0 17 1,1 17 0,-1-35-1,0 1 1</inkml:trace>
  <inkml:trace contextRef="#ctx0" brushRef="#br0" timeOffset="-85467.08">31080 11501 0,'0'-18'16,"-18"18"-1,-52 35 17,52-17-17,-17 35 1,35 35 15,0-53-31,35 0 16,35-17-1,1-36 1,-18 1 15,-35-1-31,17-35 16,-18-17-1,-17-18 1,-52 35 0,16 35-1,-17 0 1,18 89 15</inkml:trace>
  <inkml:trace contextRef="#ctx0" brushRef="#br0" timeOffset="-84979.73">32050 11624 0,'17'-18'15,"-17"1"1,-17 17 15,-36 17 0,35 1-31,-17 17 16,17 36 0,18-36-1,0 0-15,0 1 32,0 17-17,53-36 1,0-34-1,0-1 1,18-35 0,-54-18-1,-17 1 1,-35 17 0,-36 18-1</inkml:trace>
  <inkml:trace contextRef="#ctx0" brushRef="#br0" timeOffset="-83070.38">21061 10954 0,'-35'0'16,"17"0"-1,18 17 1,0 1 31,176 17-16,-70-35-15,18 18-1,52 0 1,-35-1 0,-35 1-1,-53-18 1,-18 17 0,-17-17-1,-18-17 48,0-1-48,-18 18 1,0-17-16,1 17 0,-71-106 47,70 88-32,-17-17 1,17 0 0,36 35 15,35 17-15,0 18-1,52 18 1,-16 18-1,-36-18 1,-36 0 0,-34-36-1,-54 36 1,-17-17 0,-71 34 15</inkml:trace>
  <inkml:trace contextRef="#ctx0" brushRef="#br0" timeOffset="-74906.58">5292 11871 0,'0'18'344,"0"-1"-329,0 1-15,-36 141 31,36-89-15,0 1 0,0-1-1,0 1 1,0-36 0,0-17-1,-17-18 32,-1-18-31,18 0-16</inkml:trace>
  <inkml:trace contextRef="#ctx0" brushRef="#br0" timeOffset="-74108.01">5838 11906 0,'0'-17'16,"0"-1"-1,-17 18 16,-1 18-15,1-18 0,-19 53-1,-17 35 1,36-35 0,17 35-1,0-18 1,53-17-1,0-35 1,176-71 31,-212 35-31,-17-35-16,18 36 0,0-36 15,-18-18 1,-36 18 15,1 18-15,-18 18-1,36 17 1,-54 0 0,36 35-1</inkml:trace>
  <inkml:trace contextRef="#ctx0" brushRef="#br0" timeOffset="-73483.58">6421 11889 0,'0'17'94</inkml:trace>
  <inkml:trace contextRef="#ctx0" brushRef="#br0" timeOffset="-72396.8">6491 11924 0,'0'-18'218,"-18"18"-140,18-17-62,-17 17 47,17 17-63,-18 1 15,18 0-15,-35 17 16,35 141 31,35-123-32,0-18 1,36 18 0,0-35-1,-1-36 1,-35 1-1,1-54 1,-36 1 0,0-1-1,0 36 1,-53-18 0,0 18-1,18 17 1,-1 0-1,-34 54 32</inkml:trace>
  <inkml:trace contextRef="#ctx0" brushRef="#br0" timeOffset="-71809.38">7126 11942 0,'0'-18'0,"-70"0"47,52 18-32,-17 18 1,17 35-1,0 17 1,18 1 0,53-18-1,-35-18-15,52 0 16,19-17 0,-1-18-1,-18-35 1,-52-1-1,0-34 1,-18-1 15,-124-52 16,107 123-47,-19 0 16,1 18-1</inkml:trace>
  <inkml:trace contextRef="#ctx0" brushRef="#br0" timeOffset="-68481.02">7726 12012 0,'-18'0'109,"18"-18"-93,-17 18-1,-1 0 79,0 0-47,1 0 0,17-17 15,0-1 657,-18 18-594,18-17-62,-18 17 343,1 0-406</inkml:trace>
  <inkml:trace contextRef="#ctx0" brushRef="#br0" timeOffset="-66049.29">7638 11994 0,'-18'0'0,"-17"36"16,17-1-1,18 18 1,35 17 0,36 1-1,-1-18 16,1-35-15,158-54 15,-193 1-15,-1-18 0,-17-35-1,-18 0 1,-53 17-1,0 36 1,35 17-16,-17 1 16,-36 17-1,1 0 1,17 35 0,17 0-1,1 18 1,35 0 15</inkml:trace>
  <inkml:trace contextRef="#ctx0" brushRef="#br0" timeOffset="-64659.3">8714 12030 0,'0'-18'297,"0"0"-266,17 1-15,-17-1 0,0 1-1,0-1 1,-17 18 15,-1 18 0,18 17-15,-18 0 0,18-17-16,0 35 15,18 35 1,53-18 0,-1-34-1,1-19 1,-1-17-1,-35-53 17,-35-17-17,0 17 1,0 18-16,-17-18 16,-54-18-1,18 36 1,-35 53 31</inkml:trace>
  <inkml:trace contextRef="#ctx0" brushRef="#br0" timeOffset="-64000.83">9243 11994 0,'-36'-17'15,"19"-1"1,34-17 15,-17 53-15,0-1 0,0 54-1,0-1 1,0 36-1,36 18 1,-1-36 15,-17-18-15,-18-52-16</inkml:trace>
  <inkml:trace contextRef="#ctx0" brushRef="#br0" timeOffset="-63484.47">9543 11942 0,'0'-18'15,"0"0"1,0 1 0,0 34 15,17 36 0,1 0-31,0 35 16,-1-17-1,1-36-15,-1 36 16,-17-1 15,18-17-15,-18-35 0,0-1-16</inkml:trace>
  <inkml:trace contextRef="#ctx0" brushRef="#br0" timeOffset="-62919.07">10001 12012 0,'0'-18'16,"0"1"15,18-1-15,-18 36-1,0-1 1,0 1-1,0 0-15,-18 17 16,-17 71 0,35-18-1,35-17 1,-17-36 0,105 0 30,-87-70-30,-36 0-16,17-36 16,-17 0 15,0 19-15,-17 16-1,-1 19-15,-17-19 16,-1 19-1,19-1 1,-1 18 0</inkml:trace>
  <inkml:trace contextRef="#ctx0" brushRef="#br0" timeOffset="-62186.55">10495 12012 0,'0'-18'16,"0"36"30,0 0-30,-18-1-16,1 19 16,17 34-1,0-52-15,0 52 16,0 19 0,53-37-1,0-16 1,-18-36-1,88-106 32,-105 53-31,-18-18 0,0 54-16,-35-54 15,0 36 1,-18 17-1,17 18-15</inkml:trace>
  <inkml:trace contextRef="#ctx0" brushRef="#br0" timeOffset="-60594.42">5027 12594 0,'18'0'16,"211"-17"30,-194 17-46,71-18 16,-18 18 0,53 0-1,1-18 1,-54 18 0,35 0-1,1 0 1,-1 0-1,-35 0 1,18 0 0,-18 0-1,18 0 17,-35 0-17,193 0 16,-211 18-15,0-18 0,18 0-1,17 0 1,-18 0 0,19 0-1,-19 0 1,36-18-1,-18 18 1,-17 0 0,-18-17-1,0 17 1,0 0 15,-18 0-15,18-18 31</inkml:trace>
  <inkml:trace contextRef="#ctx0" brushRef="#br0" timeOffset="-58728.09">9049 12541 0,'-18'0'0,"0"0"0,18-17 15,-17 17 1,-1 0 0,1 0 15,-1 0-16,0 0 1,1 0 0,-1 0 15,0 0 0,1 0-15,-1 0-1,0 0 1,1 0 0,-18 0-1,17 0 1,0 0 15,36 0 47,0 0-78,-1 0 16,1 0-16,17 0 16,247 17 30,-229-17-46,71 18 16,-54-18 0,-34 0-16,52 18 31,-35-18-31,17 0 16,1 0 15,-18 17-16,35-17 1,0 0 0,-17 0-1,-18 0 1,35 0 0,0 0-1,141 0 32,-141 0-31,-17 0-1,-18 0 1,-18 0-16,0 0 16,54 0 15,-19-17-16,1 17 1,-18 0 0,17 0-1,-17-18 1,-18 18 0,-17 0-1</inkml:trace>
  <inkml:trace contextRef="#ctx0" brushRef="#br0" timeOffset="-51114.69">4480 13229 0,'18'0'16,"0"0"-1,-1 0 1,1-17 0,-1-1-1,1-17 1,-18 17-1,0 0 1,-18 1 0,-17 34-1,-35 72 32,52-54-31,18 0-1,53 36 1,-35-18 0,-18-18-1,17 0 1,-17-17-16,-17 17 16,-36 36-1,-18 17 1,1-35-1,34-36 1,19 1 0,34-18 15,89-18 16,-88 36-32,-1 0 1,19 52 0,-36-52-16,0 17 15,0 71 1,0 0 0,0-18-1,0-53 1,0-17-16,0 17 15,17-35 17,1 0-17,-18-18-15,35 18 16,36-17 0</inkml:trace>
  <inkml:trace contextRef="#ctx0" brushRef="#br0" timeOffset="-48983.17">7920 13194 0,'0'-18'47,"0"1"-32,0-1 1,17 0 15,1 18-31,-18-17 16,18 17-16,52-36 31,-52 36-15,-18 18-1,0 17 1,0 18 0,-18 35-1,18 1 1,0-19 0,18 1-1,17-36 1,18-17-1,-18-18 17,-17-36-17,0 1 1,-18 17 0,-18 18 30,18 18-46,0 53 16,0 17 0,53 18-1,-18-36 1,18 18 0,-18-35-1,-17-17 1,-18-19 15,-18 1-15,-52 0-1,-18-1 1,35-17 0,0 18-1</inkml:trace>
  <inkml:trace contextRef="#ctx0" brushRef="#br0" timeOffset="-47751.3">9172 13264 0,'18'0'0,"-1"-17"15,1 17-15,35-53 32,-53 18-17,0-1 1,0 19 0,-35 17-16,-1 0 15,-34 0 1,17 35-1,53 18 1,123 106 31,-87-124-47,34 35 16,-34-17-1,-36 18 1,0-36-1,-53 0 17,17-35-17,19 0 1,-1-17 0,53 17 15,-17 0-31,35 0 15,18 35 1,-19 36 0,-16 193 31,-54-176-47,0-17 15,1 17 1,17-53-1,0 1 17,17-36-17,54-36 1,0 19-16</inkml:trace>
  <inkml:trace contextRef="#ctx0" brushRef="#br0" timeOffset="-46540.44">12718 13106 0,'-18'0'15,"36"0"17,17 0-17,18 0 1,-18 0-16,18 0 16,18 0-1,-36 17 1,-18 1-1,-17 35 1,-35 17 0,0 36-1,17 0 1,18-35 0,36 17-1,140-53 32,-141-35-31,-17-35-1,17 0 1,-35-1 0,-35 72 15,17 16-16,1 54 1,17 18 0,35-54-1,-17-34-15,17 34 16,35 18 0,-17-35-1,-17-17 1,-142-19 31</inkml:trace>
  <inkml:trace contextRef="#ctx0" brushRef="#br0" timeOffset="-45473.68">14834 12065 0,'-17'18'15,"17"-1"1,17-17 15,1 0-31,35-17 16,0-1 0,-18-17-1,0-1 1,-35 1-1,0 53 17,0-1-32,0 160 47,18-71-32,17 35 1,1-18-1,-19-70 1,1 18 0,-18-54-1,-18-34 1,1 17 0,-36-36-1,0 1 1,0 35-1,70 18 32,19-18-31,122 0 15</inkml:trace>
  <inkml:trace contextRef="#ctx0" brushRef="#br0" timeOffset="-45286.55">15487 12435 0,'-18'0'15,"36"0"1,17-17-1,71 17 1,-71-18 0</inkml:trace>
  <inkml:trace contextRef="#ctx0" brushRef="#br0" timeOffset="-44588.05">15857 12100 0,'0'-141'31,"0"71"-15,0 281-16,-17-422 16,-1 281-1,18 18 1,0 1 0,18 52-1,17-18 1,-17-52-1,-1-36 1,-17-88 15,36 0-15,-1 18 15,-18 35-31,107 17 31,-124 1-15,0 53 0,-35-18-1,-1-18 1,-34 0 0,35-17-1,17-36 1,18-17-1,35-53 1,36-1 0,-18 37-1,52-1 1,-34 35 15,-36 0-15,-17 124 15,-18-53-15,0 0-1,-18 0 1,18 0 15</inkml:trace>
  <inkml:trace contextRef="#ctx0" brushRef="#br0" timeOffset="-44415.93">16316 12171 0,'-18'-35'0,"-17"-36"16,0 18 15,17 18-15,18 17-1,53-17 1</inkml:trace>
  <inkml:trace contextRef="#ctx0" brushRef="#br0" timeOffset="-44137.73">16528 11800 0,'17'-17'15,"-17"-1"1,0 36-1,-17-1-15,34 1 16,-17 70 0,0 53-1,-17 0 1,17-35 15,0 18-15,0-18-1,17-53 1,1-53 15,0-18-15</inkml:trace>
  <inkml:trace contextRef="#ctx0" brushRef="#br0" timeOffset="-43971.61">16492 12224 0,'-35'-18'16,"17"18"0,54 0 15,87-18-15,-70 18-1</inkml:trace>
  <inkml:trace contextRef="#ctx0" brushRef="#br0" timeOffset="-41607.94">17868 12171 0,'35'-35'15,"-35"17"1,0 0-1,-123 18 32,105 0-47,-17 18 0,17 35 16,36 17 0,17-34 15,18 52-16,-17-35 1,-36 0 0,-18-36-1,-53 1 1,-17-18 0,35-18-1,53 1 1,18-1-1,52 0 1,248-105 31,-283 105-31,36-17-16,17-53 31,-53-18-16,-17 0 1,-18 53 0,0 18-1,-53 53 1,35 17 0,-17 53-1,17 18 1,18 0-1,18-71 1,35 18 0,106-53 31,-142-18-32,1-17-15,-18 17 31,0 36 1,0 0-17,0-1 1,18 19 0,-1-1-1,19 0 1,-19-35-16,54 18 15,-36-18 1,18-18 0,0-17-1,-18-18 32,-35 71-16,0-1-15,0 1 0,0-1-1,0 1 1</inkml:trace>
  <inkml:trace contextRef="#ctx0" brushRef="#br0" timeOffset="-41440.82">18732 12224 0,'-35'-106'16,"18"53"-1,17 18-15,0-18 16,0-18 31,35 89-32</inkml:trace>
  <inkml:trace contextRef="#ctx0" brushRef="#br0" timeOffset="-40608.23">19032 11924 0,'18'0'15,"-18"18"16,0 17-15,0 0-16,0 18 16,0 53-1,0 17 1,0-35 0,0-35 30,0-70-30,0-36 0,-35-71-1,35 19 1,-18-54 0,18 18-1,18 52 1,17 72-1,36 17 1,-19 35 0,-34 36-1,-71 35 1,-17-36 0,-36 18-1,-71 53 32,177-123-31,36-18-1,34 0 1,54-18 0,-36-17-1,35-18 1,-34-35-1,-37 0 1,-34 0 0,0 52-1,-18 19 1,0 34 0,0 54-1,-18-18 1,-17 211 31,35-246-32,35 35 1,0-35 0,18-36-1</inkml:trace>
  <inkml:trace contextRef="#ctx0" brushRef="#br0" timeOffset="-40458.12">19456 12100 0,'-18'-35'15,"18"17"1,53 1 0,0 17-16,35 0 15,36-18 1</inkml:trace>
  <inkml:trace contextRef="#ctx0" brushRef="#br0" timeOffset="-32783.67">5380 13458 0,'0'18'0,"0"-36"47,-18 18-16,1 0-15,-1 0-1,-17 36-15,-18-1 31,0 53-15,35-35 0,18 35-1,35 18 1,36-35 0,-18-54-1,17 1 1,72-141 31,-142 52-47,0 18 15,-18-35 1,-17 35 0,-18 18 15,35 17-31,0 0 15,1 18 17</inkml:trace>
  <inkml:trace contextRef="#ctx0" brushRef="#br0" timeOffset="-32265.3">5909 13406 0,'-18'17'31,"1"1"-31,17-1 16,-18 19-1,18 52 1,18 0 0,35 0-1,-18-35 1,35 0-1,-17-53 1,71-88 31,-124 70-47,0-17 0,0-36 16,-35-17 15,-18 0-31,17 70 31,-17-17-15,1 35-1,16 35 1</inkml:trace>
  <inkml:trace contextRef="#ctx0" brushRef="#br0" timeOffset="-31683.75">6456 13476 0,'0'-18'0,"0"36"15,-18 0 1,1-1-1,-1 72 1,18-1 0,53 0-1,70 0 32,-87-88-47,-1-17 16,-18-19-1,1 19 1,-18-36 0,-18-36-1,-52 1 1,17 53 0,0 17-1,35 36 1,1 0-1,17-1 1</inkml:trace>
  <inkml:trace contextRef="#ctx0" brushRef="#br0" timeOffset="-31200.41">6773 13511 0,'0'-17'31,"0"34"-15,0 36 0,0 18-1,18 35 1,17-53-1,-17-36-15,0 19 16,34-1 0,1-35-1,0-53 1,-35 18 0,0-159 30,-54 158-30,19 1 0,-1 35-16,-17-18 15,-36 1 1,36 17 0,0 0-1,17 17 1</inkml:trace>
  <inkml:trace contextRef="#ctx0" brushRef="#br0" timeOffset="-30885.19">7355 13388 0,'18'-18'16,"-18"1"0,18 70 15,-18-18-15,17 71-1,19-1 1,17 1-1,-18-53 1,-18-17 0,-17-19-1</inkml:trace>
  <inkml:trace contextRef="#ctx0" brushRef="#br0" timeOffset="-15421.72">10089 16686 0</inkml:trace>
  <inkml:trace contextRef="#ctx0" brushRef="#br0" timeOffset="-6309.57">9807 13547 0,'0'-18'16,"0"0"0,0 1-1,18-1 1,-18 0 0,0 36-1,17 70 32,-17-35-31,0 18-1,18 35 1,-18-1 0,35-52-1,-35-35-15,0 17 16,0 1-1</inkml:trace>
  <inkml:trace contextRef="#ctx0" brushRef="#br0" timeOffset="-5943.31">10283 13441 0,'0'-35'16,"0"52"31,0 1-47,0 35 15,0 0 1,0-18-16,0 35 16,18 54-1,-18-36 1,0-17 0,18-36-1,-18 0 1,17-35-16</inkml:trace>
  <inkml:trace contextRef="#ctx0" brushRef="#br0" timeOffset="-5459.97">10777 13494 0,'0'-18'16,"0"0"-1,0 36 1,0 17 0,-35 54-1,17 16 1,18-52-1,18 36 1,106-37 31,-89-87-31,0 0-1,-17-53 1,-18 17-1,0-17 1,-36 17 0,-16 36-1,-19 0 1,18 35 0,35 17-1,18 1 1</inkml:trace>
  <inkml:trace contextRef="#ctx0" brushRef="#br0" timeOffset="-5027.67">11271 13423 0,'0'18'31,"0"-1"-31,0 19 16,-17 34-1,-19 36 1,36-53 0,0-18-16,36 18 15,34 0 1,18-35-1,-17-36 1,-36-17 0,-17-36-1,-106-105 32,35 141-31,-35 17-1,52 18 1,-17 18 0,53-1-16</inkml:trace>
  <inkml:trace contextRef="#ctx0" brushRef="#br0" timeOffset="-3429.53">11959 13582 0,'0'18'47,"-17"-18"-32,-1 17-15,-17 18 16,17 36 0,0 35-1,18-36 1,0-52 0,18 0-1,35 17 1,0-53-1,0-17 1,-18-18 0,0-141 31,-35 176-47,0 1 0,0-1 0,-17 1 15,-1-1 1,-53 0-1,36 36-15</inkml:trace>
  <inkml:trace contextRef="#ctx0" brushRef="#br0" timeOffset="1838.22">1958 13952 0,'0'-17'16,"0"-1"0,-18 18-1,-17-18 1,0 18 0,17 0-16,-17 18 15,-18 17 1,35 1-1,36-19 17,35 19-17,17-19 1,54 71 15,-124-52-15,-35-1-1,-36 35 1,18 1 0,18-53-1,35-1-15,-18-34 32,36-19-17,17-34 1,0 35-1,18-36 1,18 0 15,-18 19-15,-36-1 0,1 17-16,17-158 46,-35 159-46,-17 17 16,-1 54 15,18 17-15,-18 52 0,18-52-1,0-35-15,18 35 16,0 0-1,17-18 1,0-35 15,-35-18-15,18-17 0,-1 0-1,-17 17 32,0 36-47,18 17 31,0-17-31,-1-1 16,19 1 0,17-18-1,-18 0 1,0-35-1,-35 0 1,18-1 15,-18 1-15,-18 53 15,18-1-15,18 89 31,-18-88-47</inkml:trace>
  <inkml:trace contextRef="#ctx0" brushRef="#br0" timeOffset="1982.32">2417 13864 0,'0'0'0,"-36"-70"16,36 34-1</inkml:trace>
  <inkml:trace contextRef="#ctx0" brushRef="#br0" timeOffset="2431.64">2628 13670 0,'0'0'0,"18"18"16,-1 35-1,1-18 1,17 53-1,18-17 1,-35-18 0,0-36-1,-1 36 1,1-18 0,-1-17-1,-17-53 1,0 0-1,-70-89 1,35 36 0,-1-141 31,54 193-47,17-17 15,1 53 1,-19 0-1</inkml:trace>
  <inkml:trace contextRef="#ctx0" brushRef="#br0" timeOffset="2639.79">2663 14005 0,'0'18'15,"18"-36"17,0 18-32,52-35 15,36-18 1</inkml:trace>
  <inkml:trace contextRef="#ctx0" brushRef="#br0" timeOffset="2847.93">3122 13635 0,'0'0'16,"-18"0"15,18 17-15,0 1-16,0 17 15,36 54 1,-1-1-1,-17-18 1,35 1 0,-1-1-1</inkml:trace>
  <inkml:trace contextRef="#ctx0" brushRef="#br0" timeOffset="3032.06">3193 13988 0,'0'-18'15,"0"0"-15,0-17 32,70-35-17,54-1 1</inkml:trace>
  <inkml:trace contextRef="#ctx0" brushRef="#br0" timeOffset="6477.51">1041 10301 0,'-18'0'15,"0"0"16,18-18-15,-53 54 15,18-1-15,0 18 0,0 35-1,35 0 1,17-35-1,36-17 1,0-19 0,-18-34-1,18-19 1,-35-34 0,0-1-1,-18 1 16,-18 34-15,18 1 0,-35 53 31,35-1-47,0 19 15,0 52 1,35-18-1,0 1 1,1-36 0,-1 0-1</inkml:trace>
  <inkml:trace contextRef="#ctx0" brushRef="#br0" timeOffset="6910.82">1358 10619 0,'0'17'47,"0"1"-32,0 0 1,0-1 15,0-34 0,0-1-15,18-17 15,-18 17-15</inkml:trace>
  <inkml:trace contextRef="#ctx0" brushRef="#br0" timeOffset="8375.84">935 14005 0,'0'-17'16,"17"-1"0,-17 0-16,0 1 15,-17-19 1,17 19-1,0 34 32,0 19-31,0 52 0,0 0-1,35 18 1,-17-18-1,-1-35 17,-17-35-32,0-1 15,18 1 1,-18-36 0,0-35-1,18 18 1,-1 0-1,19 17 1,17 89 31,-36-54-47,-17 1 0,0 17 16,-17 54 15,-19-72-31,1 18 31,-18-17-15,0-36-1,18-17 1,17-18 0</inkml:trace>
  <inkml:trace contextRef="#ctx0" brushRef="#br0" timeOffset="8708.09">1358 14305 0,'0'18'31,"18"-18"-31,-18 17 16,0-34 15,0-1 0,-18 0-31,18 1 16</inkml:trace>
  <inkml:trace contextRef="#ctx0" brushRef="#br0" timeOffset="12524.8">1288 15822 0,'-18'0'31,"0"0"0,1 0-15,-1 0-16,-17 18 16,-18 35-1,35-18 17,1-17-32,-1 17 15,18 35 1,18 1-1,35-18 1,-1-36 0,19-17-1,88-35 17,-142 18-17</inkml:trace>
  <inkml:trace contextRef="#ctx0" brushRef="#br0" timeOffset="12854.04">1729 16157 0,'17'0'16,"-17"18"-16,-17-36 31,17 1-15,-18 17-16,18-18 15</inkml:trace>
  <inkml:trace contextRef="#ctx0" brushRef="#br0" timeOffset="13220.3">2152 15681 0,'0'-18'16,"0"36"0,0 0-1,18 17-15,17 53 32,0-17-17,0 52 1,18-17-1,-17-36 1,-1-52 0,-35 0-16</inkml:trace>
  <inkml:trace contextRef="#ctx0" brushRef="#br0" timeOffset="13536.52">2222 16016 0,'-105'-300'47,"105"230"-31,17 17 15,-17 35-31,36-17 0,16 0 31,1 35-15,-17 0-1,-36 35 1,17 35 0,-34-17-1,-19 0 1,-34 0 0,35-35-1,17-1 1</inkml:trace>
  <inkml:trace contextRef="#ctx0" brushRef="#br0" timeOffset="13952.82">2540 15946 0,'35'0'47,"1"-18"-15,-36 0-32,35 1 0,18-19 31,0 19-16,-18-1 1,-17 18-16</inkml:trace>
  <inkml:trace contextRef="#ctx0" brushRef="#br0" timeOffset="14586.27">3034 15469 0,'0'-17'15,"-18"-1"1,1 36-1,-19 17 1,19 35 0,-1 1-1,36-36 1,-18 1-16,35-1 16,18 0-1,17 0 1,36-17-1,-53 0 1,18-1 0,-107 72 31,19-72-47,-1-17 15,-17 35-15,0-35 31,17-17-15,18-18 0,-35-36-1,17-17 1,18 17 0,0 1-1,-18 17 1,18 17-1,0 19 1,-35 17 0</inkml:trace>
  <inkml:trace contextRef="#ctx0" brushRef="#br0" timeOffset="26523.74">4269 15946 0,'0'-18'47,"-18"18"-31,0 0 30,1 0-30,17 18 0,0-1-1,70 160 17,-52-89-17,0 35 1,17 1-1,-35-54 1,17 36 0,-17-35-1,0-18 1,0-36-16,0 1 16,-17-1-1</inkml:trace>
  <inkml:trace contextRef="#ctx0" brushRef="#br0" timeOffset="30170.33">4233 16034 0,'-17'0'94,"17"-18"-94,-18 18 16,18-18-1,-18 1 1,54-1-1,-19 1 1,19-1 0,-1-17 15,53 17-15,0-17-1,212 17 16,-247 18-15,-18 0-16,54 0 16,52 0-1,-53 0 1,88-18 0,-17 18-1,17 0 1,-52 0-1,70 0 1,-18 0 0,18-17 15,-53 17-15,-70 0-16,70 0 15,71 0 1,352-18 31,-493 18-47,70 0 15,70 0 1,-16 0 0,-72 0-1,71 18 1,0-18-1,-18 17 1,-52-17 0,35 0 15,-1 0-15,-16 0-1,-1 18 1,-53-18-1,247 0 32,-282 0-47,70-18 16,-34 18 0,34 0-1,-17 18 1,0-18-1,-53 0 1,52 18 0,-34-18 15,0 0-15,-36 0-1,-18 0-15,19 0 16,-1 0-1,-17-18 1,-1 18 31,-17 18 78,-17-18 719,17 17-782,17-17 110,-17-17-141,18 17-15,17 0 0,36-18-1,70 0 32,-123 18-47,17-17 16,18 17 15,-18-18-15,18 18-1,0-17 1,35-1-1,0 18 1,-35-18 0,53 1-1,0-1 1,0 0 0,-18 18-1,-53 0-15,53-17 16,300-19 31,-335 36-32,35-17-15,54-1 32,-1 0-17,0 18 1,-35-17-1,35-1 1,17 1 0,-34 17-1,-1-18 1,-17 0 0,-35 18-1,-1-17 1,1-1-1,35-17 32,-89 35-47,36-18 16,-17 18 15,17-18-15,17 1-1,-17 17 1,35-18 0,-17 18-1,17-17 1,0-1 0,0 18-1,1 0 1,-37 0-1,1-18 1,36 18 31,-72 0-31</inkml:trace>
  <inkml:trace contextRef="#ctx0" brushRef="#br0" timeOffset="31301.12">4480 16792 0</inkml:trace>
  <inkml:trace contextRef="#ctx0" brushRef="#br0" timeOffset="33190.48">4445 16792 0,'-18'0'16,"36"0"-16,-36-17 15,1 17-15,17-18 47,0 0 0,17 18-47,-17-17 16,18 17-1,0 0 1,17-18 0,18 18-1,-18-18 1,-17 18-16,17 0 15,36-17 1,-1 17 0,1-18-1,-1 18 1,18 0 0,18 0-1,0 0 16,194-18 1,-247 18-17,123 0 1,-70-17 0,106 17-1,-36 0 1,18 0-1,-53 0 1,-88 0-16,88 0 16,53 0-1,0 0 1,0-18 0,-70 18-1,88 0 16,-36 0-15,300 0 31,-405 0-47,52 0 16,89 0-1,-71 0 1,35 0-1,36 0 1,-36 0 0,18 0-1,-70 0 1,70 0 0,-18 0-1,1 0 1,-36 0 15,-88 0-31,70-17 16,389-1 31,-442 18-47,54 0 15,-71 0-15,105-18 16,-52 18-1,0 0 1,-35 0-16,87 0 16,-69 0-1,69-17 1,1 17 0,0 0-1,-53-18 1,-53 18-16,52 0 31,37-18-15,-1 18-1,141-35 32,-229 35-47,-18 0 0,53-18 16,36 18-1,-1-17 1,-52-1 0,52 1-1,-17-1 1,0 18 0,-18-18-1,18 1 1,17-1 15,-17 0-15,-18 18-1,-52 0-15,34-17 16,195-19 31,-177 36-32,-17-17 1,-18 17 0,-18-18-1,-18 18-15,36 0 16,-35 0-16,0-18 16,17 18-1,-17 0 1,-1 0 15,18 0-15,-17 0-1,-18-17 1,18 17 0,-18-18 93,17 18-93,-17-17-1,0-1 16</inkml:trace>
  <inkml:trace contextRef="#ctx0" brushRef="#br0" timeOffset="39577.01">5133 15716 0,'0'18'0,"0"0"16,0 34-1,0 1 1,35 282 31,0-229-47,1 0 15,34 53 1,-52-89 0,0-17-1,-1-17 1,-17-19 15</inkml:trace>
  <inkml:trace contextRef="#ctx0" brushRef="#br0" timeOffset="40375.58">5980 15822 0,'0'-18'15,"0"1"1,0 34 15,35 54 1,0 0-32,0 17 15,18 53 16,18 0-15,-18-18 0,0-34-1,-36-36 1,19-1 0</inkml:trace>
  <inkml:trace contextRef="#ctx0" brushRef="#br0" timeOffset="41051.06">6826 15787 0,'18'0'16,"-18"17"15,0 1-15,18 17 0,-18-17-16,17 53 15,36 52 1,0 18-1,-18-53 1,36 53 0,-18-17-1,0-36 1,0-17 0,-18-36-1</inkml:trace>
  <inkml:trace contextRef="#ctx0" brushRef="#br0" timeOffset="41876.64">7867 15804 0,'0'-17'0,"0"34"47,0 1-31,0 17-16,35 18 16,18 88-1,18 0 1,17 1-1,-35-54 17,70 123-1,-105-193-15</inkml:trace>
  <inkml:trace contextRef="#ctx0" brushRef="#br0" timeOffset="42402.02">8872 15734 0,'0'-18'15,"0"36"48,0 0-63,0-1 0,18 54 16,35 52-1,-18-35 1,53 71-1,-35-35 1,18-1 15,-18-52-15,-36-36-16,36 35 16</inkml:trace>
  <inkml:trace contextRef="#ctx0" brushRef="#br0" timeOffset="43140.54">10142 15734 0,'0'18'32,"18"-1"-17,0 54 1,35 52-1,-18-35 1,35 71 15,1 0-15,-1-18 0,-34-35-16</inkml:trace>
  <inkml:trace contextRef="#ctx0" brushRef="#br0" timeOffset="44106.23">11465 15699 0,'0'17'47,"0"1"-31,18 17-1,35 142 17,-36-89-32,19 0 15,-1 53 1,0-35 15,-35-71-31,18 0 0,17 18 31,-35-17-31</inkml:trace>
  <inkml:trace contextRef="#ctx0" brushRef="#br0" timeOffset="45153.97">13106 15628 0,'0'-18'0,"0"1"15,-18-1 1,18 36 46,0-1-62,18 36 16,-1 71 0,1 35-1,70 211 32,-70-335-47,35 71 16,-18-53 15,-35-35-31</inkml:trace>
  <inkml:trace contextRef="#ctx0" brushRef="#br0" timeOffset="48280.8">4780 16140 0,'-18'0'78,"1"0"-78,-1 17 16,1-17-16,-36 18 31,35 17-16,-17 0 1,35 18 0,0 0-1,17 53 17,1-71-17,17 18 1,1-35-1,-19 0-15,1-18 16,17 0 0,-17 0-1,-18-18 1,0 0 0,-18 18-1,18-17 16,0-1-15,-35 0 0,17 18-1,1 0-15,-19 0 16,-34 53 15</inkml:trace>
  <inkml:trace contextRef="#ctx0" brushRef="#br0" timeOffset="50493.37">5450 16157 0</inkml:trace>
  <inkml:trace contextRef="#ctx0" brushRef="#br0" timeOffset="51864.34">5450 16157 0,'0'-17'813,"0"-1"-782,0 0-15,0 1-1,18-1-15,0 0 16,-1 1-1,54-19 32,-53 36-31,-1 18 0,1 35-1,-18 0 1,-18 17-1,18-34 1,-17-1 0,-1-35-1,18-18 17,18 1-17,-18-1-15,17 0 16,1 18-1,-1-17 1,19 105 31,-36-70-31,0 17-1,-18 0 1,18-17-1,-70 17 1,34 0 0,-17-35-1,36 18-15,-1-18 0</inkml:trace>
  <inkml:trace contextRef="#ctx0" brushRef="#br0" timeOffset="52714.95">6562 16140 0,'0'-18'0,"17"0"46,-17 1-30,18-1 0,0 0-16,34 1 31,-34 17-15,0 0-16,52 17 31,-52 1-16,-18 17 1,0 36 0,0-36-16,0 0 15,0 54 1,-18-1 0,18-18-1,0-17 1,0 0-1,0-35 1,0-1 0</inkml:trace>
  <inkml:trace contextRef="#ctx0" brushRef="#br0" timeOffset="52897.08">6597 16422 0,'0'-18'0,"18"18"31,-1 0-15,54-35-1</inkml:trace>
  <inkml:trace contextRef="#ctx0" brushRef="#br0" timeOffset="54433.17">7426 16087 0,'18'0'172,"-18"-18"-110,0 0-30,0 1-1,0-1-16,0 0-15,0 1 32,0 34-1,0 1-15,0 0-1,0 52 1,0 18-1,0-17 1,17-36 0,19-17-1,-36 0 1,35-36 31,-35 0-32,17 18-15,1 0 16,0-17 0,-1 17-16,19 0 15,-19-18-15,1 18 16,17-35 15,-35-1-15,0 19-1,0-1 1,0 1 0,-17 34-1,17 1 1,-18 17 0,53 142 30,-17-160-46</inkml:trace>
  <inkml:trace contextRef="#ctx0" brushRef="#br0" timeOffset="55811.15">8502 16087 0,'18'-36'31,"-1"36"-15,1 0 0,-53 18-1,17 35 1,0 17 0,1 1-1,17-18 1,0 0-1,53-35 1,52-1 31,-52-17-47,-17 0 16,-19 0-1,-17 18 16,-17-1-15,-19 1 0,1 0-1,17-18 1,1-18 0,17 0-16,-18 1 15,-17-36 1,35 0-1,0 0 1,0 35 0,-18-70 31,1 88-16,-1 18-16</inkml:trace>
  <inkml:trace contextRef="#ctx0" brushRef="#br0" timeOffset="58307.92">9825 16087 0,'-18'0'31,"1"0"-15,-19 17-1,-17 19 17,18-36-17,17 17-15,-34-17 32,52-17-17,-18 17 1,18 17 31,0 1-32,18 17 1,-1 18 0,18 0-1,-17-35 1,0-1-1,-1-34 17,1-1-17,17 0 1,71-17 31,-88 53-47,17-1 15,-17 19 1,-18-1 0,-36-17-1,19 17 1,-36-18 0,0 19-1,0-36 1,0 17-1</inkml:trace>
  <inkml:trace contextRef="#ctx0" brushRef="#br0" timeOffset="60938.78">10672 16157 0,'0'-17'16,"17"17"46,1 17-46,-1 1-1,1 52 1,17-17 0,-17-35-16,0 35 15,17 17 1,18-17-1,-53-35-15</inkml:trace>
  <inkml:trace contextRef="#ctx0" brushRef="#br0" timeOffset="61305.05">10971 16245 0,'0'-35'47,"0"53"-47,-17 35 31,17-18-31,35 18 31,36-18-15,-36-17-1,-18-18-15,19-18 16,-1-17 0,-35-18-1,-35-18 1,-18 18 0,-18 18-1,18 35 1,18 18-1</inkml:trace>
  <inkml:trace contextRef="#ctx0" brushRef="#br0" timeOffset="62004.55">12188 15893 0,'-88'88'47,"35"-35"-16,36 0-15,17-18-1,0-17-15,17 17 16,36-35 0,0 0-1,-18-53 1,-17 18 0,-18-54-1,18 19 1,-18 35-1,0 52 17,35 107 15,0-71-32,1 17 1,-1 1-1,-18-36-15,-17-17 16,0 17 0,-17-17-1,-54-1 1,54-17-16</inkml:trace>
  <inkml:trace contextRef="#ctx0" brushRef="#br0" timeOffset="64251.14">4621 15505 0</inkml:trace>
  <inkml:trace contextRef="#ctx0" brushRef="#br0" timeOffset="64312.18">4621 15505 0</inkml:trace>
  <inkml:trace contextRef="#ctx0" brushRef="#br0" timeOffset="64371.23">4621 15505 0</inkml:trace>
  <inkml:trace contextRef="#ctx0" brushRef="#br0" timeOffset="64409.25">4621 15505 0</inkml:trace>
  <inkml:trace contextRef="#ctx0" brushRef="#br0" timeOffset="64437.27">4621 15505 0</inkml:trace>
  <inkml:trace contextRef="#ctx0" brushRef="#br0" timeOffset="64480.3">4621 15505 0</inkml:trace>
  <inkml:trace contextRef="#ctx0" brushRef="#br0" timeOffset="64562.36">4621 15505 0</inkml:trace>
  <inkml:trace contextRef="#ctx0" brushRef="#br0" timeOffset="65933.34">4904 16880 0,'17'0'16,"1"0"15,-18 18 0,0 0-31,18-18 16,-18 17-16,17 19 16,18 17-1,36 52 32,-71-87-47,0 0 16</inkml:trace>
  <inkml:trace contextRef="#ctx0" brushRef="#br0" timeOffset="67099.16">5786 16898 0,'17'0'0,"1"-18"16,17 1 0,0-1-1,18 18 1,-35 0 0,-18 35-1,0 18 1,18 71 31,-36-107-32,18 1 1,18-36 31,-1 18-32,1 0-15,35-35 16,0 18 0,-18-1-16</inkml:trace>
  <inkml:trace contextRef="#ctx0" brushRef="#br0" timeOffset="68130.89">6950 16916 0,'0'-18'47,"17"18"-47,1-18 15,0 18 1,17 0 0,-17 18-1,-18 17 1,0 1 0,0-19-16,0 1 15,-18 17 1,18-17-1,0-1 1,18-34 31,34 17-16,-52 17-15,0 1-1,-17-18 1,-18 35 0,-1-17-1,1 0 1,35-1-16</inkml:trace>
  <inkml:trace contextRef="#ctx0" brushRef="#br0" timeOffset="68714.31">7761 16704 0,'0'18'31,"0"-1"-15,0 1-1,0 0 1,0 17 0,35 35-1,36 1 16,-36-71-15,-17 0 0,-1-35-1,-17 17 1,0 36 31,0-1-47,18 19 15,-18 34 1,35-35 0</inkml:trace>
  <inkml:trace contextRef="#ctx0" brushRef="#br0" timeOffset="69462.84">8731 16810 0,'0'17'16,"18"-17"-1,35 18 1,70-18 15,-105 0-31,0 0 16,-1 0 0,-34 18-1,-36 17 1,17-17-1,1 17 1,0-17-16</inkml:trace>
  <inkml:trace contextRef="#ctx0" brushRef="#br0" timeOffset="70295.42">9948 16880 0,'-17'0'16,"-1"0"-1,-17 36 1,-36 17 0,36 0-1,35-1 1,141 54 31,-123-106-47,17 0 0,53-17 15,-88-1 1,-17 0 0,-54-17-1,0 35 1,18 18 15,18-1-15,35 1-16</inkml:trace>
  <inkml:trace contextRef="#ctx0" brushRef="#br0" timeOffset="70950.89">10760 16827 0,'0'-17'16,"17"-1"-16,36 1 15,35-1 1,18-17 0,-53 17 15,-18 18-31,-17 0 15,-18 18 1,0 17 0,0 18-1,0-18 1,-35 53 0,35-17-1,35-1 1,-35-52-16</inkml:trace>
  <inkml:trace contextRef="#ctx0" brushRef="#br0" timeOffset="71128.02">11060 17092 0,'-18'-18'31,"0"1"-15,1-1 0,70-17-1,35 0 1,-35 17-16</inkml:trace>
  <inkml:trace contextRef="#ctx0" brushRef="#br0" timeOffset="71710.42">12206 16545 0,'0'-17'16,"-18"34"15,1 1-15,-1 0-1,18 34 1,0-16 0,18-1-1,17 18 1,18-35-1,0-1 1,17 36 31,-70-35-31,-52 17-16,16-17 31,1 17-16,0-35 1,35-18 0,0-17-1,35-18 1,0-17 0,-17 17-1,0 17 1,-18 19-16,0-1 15,-18 18 1,-53 0 0</inkml:trace>
  <inkml:trace contextRef="#ctx0" brushRef="#br0" timeOffset="73409.64">8714 16845 0,'0'-18'15,"0"1"32,17 17-47,-17-18 16,36 1-1,-1-1 1,0-17 0,36 17-1,-18 0 16,-36 18-31,36 0 16,35-17 15</inkml:trace>
  <inkml:trace contextRef="#ctx0" brushRef="#br0" timeOffset="89131.81">10795 6615 0,'0'-18'63,"-18"18"-32,1 0 0</inkml:trace>
  <inkml:trace contextRef="#ctx0" brushRef="#br0" timeOffset="94071.31">17939 14693 0,'-18'0'32,"18"-17"-17,-18 17 17,18-18-17,-17 18 32,17 18 16,17-18 202,-34 0-109,17-18-77,0 0-33,-18 18-30,18 18 47,-17 0-48,17-1-15,-18 1 0,0 17 16,-17 53-1,17-17 1,18 70 0,0 229 31,0-264-32,0-35 1,0 35-1,0-18 1,0-35 0,0-18-1,0-17 1,0-1 0,-17-17-1,17-17 1,-18 17-1</inkml:trace>
  <inkml:trace contextRef="#ctx0" brushRef="#br0" timeOffset="96612.19">17833 14570 0,'-18'0'15,"1"0"1,34 0 62,1 0-78,0 0 16,140 0 15,-122 0-15,34 0-1,18 0 1,-35 0 0,0-18-1,18 18 1,-18-18-1,-18 1 1,0 17 0,-17 0-16,-1 0 15,54-18 1,0 18 15,17 0-15,-35 0-1,335-17 32,-335 17-47,52 17 16,72 1 0,35-1-1,-18-17 1,-53 18-1,53 0 1,-18-18 0,0 17-1,-70-17 1,53 18 15,-18-18-15,18 18-1,-36-18 1,354 0 31,-407 0-47,107 0 16,34 0-1,-87 0 1,87 0-1,-17 0 1,-52 0 0,69 0-1,1 0 1,0 0 0,-71 0 15,-71 0-31,71 0 15,89 17 1,-19-17 0,-17 0-1,318 18 32,-442-18-47,142 0 16,0 0-1,-71 0 1,71 0 0,-1 0 15,1 18-31,-71-18 31,53 0-15,18 0-1,-18 17 1,-71-17 0,-52 0-16,70 0 15,70 18 1,213-1 31,-336-17-32,-35 18-15,35-18 16,-53 0-16,89-18 31,-18 18-15,-36 0-16,36 0 31,-18-17-15,-52 17-16,34 0 15,71 0 1,-70 0 0,-18 0-16,17 0 15,54 0 1,-18 0 0,70 17 30,-141-17-30,1 0 0,-19 0-1,18 0 1,-17 0-16,35 18 31,18-18-15,-54 0-16,36 0 15,18 18 1,34-18 0,19 17-1,17 1 1,-35 0 0,-36-18-1,-17 0 1,-17 0 31</inkml:trace>
  <inkml:trace contextRef="#ctx0" brushRef="#br0" timeOffset="99577.43">17692 15505 0,'17'0'16,"1"0"-16,158-18 47,-123 18-32,0 0 1,35-18 0,-17 18-1,-36 0-15,54-17 16,-37 17 0,19-18-1,-18 18 1,17 0-1,36-18 1,18 18 0,-36 0-1,71 0 1,-1 18 0,301 0 30,-388-18-30,52 0 0,71 17-1,0-17 1,-70 0 0,52 18-1,18 0 1,-18-1-1,-70-17 1,-53 0-16,35 18 16,89-1-1,-18-17 1,-1 18 0,-70-18-1,301 18 32,-354-18-31,71 0-1,-53 0-15,35 0 16,53 0 0,18 0-1,-18 0 1,-35 0-1,35 0 1,0 0 0,18 0 15,-71 0-31,70 0 16,1 0-1,18 0 1,228 17 31,-281-17-32,-1 0 1,71 0 0,-123 0-16,70 18 15,-18-18 1,-70 0-16,71 18 15,52-1 1,18 1 0,0 0-1,-70-18 1,52 17 0,0 1-1,1 17 1,-1-17 15,230 17 0,-300-35-15,17 18 0,-17-18-1,70 17 1,-17-17-1,-53 0 1,53 0 0,17 0-1,18 0 1,-17 0 15,-54 18-31,-70-18 16,70 0-16,36 0 31,-18 0-15,-88 0-16,212 18 31,-142-18 0,-87 0-31,-1 0 0,35 0 16,1 0-1,-36 0-15,36 0 16,35 0 0,-1 0-1,-16 0 17,-19 0-32,18 0 15,1 0 16,-72 0-31,36 0 16,0 17 0,-35-17-16,35 0 15,105 18 32,-105 0-31,-35-18-16,0 0 15,-1 17 17</inkml:trace>
  <inkml:trace contextRef="#ctx0" brushRef="#br0" timeOffset="101916.08">17727 15628 0,'18'0'15,"-1"0"1,1 18 15,-18 52 0,0-17-15,0 0 0,0-18-16,0 36 15,18 52 1,-18-17-1,-18 0 1,18-53 0,-18 0 15,18-18-15,0-17-1,18-18 32,0 0-31,87 0 31,-87 0-47,17 0 0,18 0 15,53 0 1,-18 0-1,53-18 1,1 18 0,-1 0 15,-71-17-15,-17 17-16,71 0 15,-36 0 1,71 0-1,17 0 1,0 17 0,-52-17-1,440 53 32,-493-53-47,140 18 16,-52-1-1,71 1 1,-1 17 0,0-17 15,-70 0-15,88 17-1,-18-18 1,0 19-1,1-1 1,-72-17 0,54-1-1,0 1 1,194 17 31,-371-35-47</inkml:trace>
  <inkml:trace contextRef="#ctx0" brushRef="#br0" timeOffset="102645.61">23266 16898 0,'70'18'16,"1"-18"-1,35-18 1,35 0 0,-35 18-1,282-35 32,-247 35-47,-18-18 16,-52 18-16,88 0 15,105 0 17,18 18-17,53 0 1,-123-1-1,123 19 1,-53-1 0,-35 0-1,-105-17 1,87 17 0,-141-35-1</inkml:trace>
  <inkml:trace contextRef="#ctx0" brushRef="#br0" timeOffset="103235.03">26987 17022 0,'18'0'0,"123"17"31,0-17 1,106 0-17,-159 0 1,159 0-1,36 0 1,-107 0 0,71 0-1,-18 0 1,-35 0 0,-123 0-16,-18 0 15,-18 0-15,53 0 16,-17 0-1,-18 0 17,-53-17-32</inkml:trace>
  <inkml:trace contextRef="#ctx0" brushRef="#br0" timeOffset="103612.3">29439 17039 0,'71'0'15,"-18"0"-15,0 0 16,53 0-16,88 0 16,229 0 31,-282 18-32,-106-18 1,106 17-1,-88 1 1,0-18 0,-18 18-1,-17-18-15</inkml:trace>
  <inkml:trace contextRef="#ctx0" brushRef="#br0" timeOffset="105330.52">18891 14534 0,'0'-17'31,"0"34"47,-17 1-78,-1-18 16,18 18-16,-18 52 16,1 18-1,-19 36 16,1-18-15,35-53-16,-35 53 16,17 246 15,1-264-15,17 54-1,0-72 1,-18 54-1,18-19 1,0-34 0,0-53-1,0 17 1,0-17 0</inkml:trace>
  <inkml:trace contextRef="#ctx0" brushRef="#br0" timeOffset="106009">18644 16051 0,'0'18'0,"0"0"16,0 52 15,0-35-16,36 18 1,-36-17 0,17-19-16,18 19 15,-17-1 1,0-17 0</inkml:trace>
  <inkml:trace contextRef="#ctx0" brushRef="#br0" timeOffset="107031.73">19897 14587 0,'0'-17'0,"-18"17"15,18-36 17,0 54 15,0 0-32,0 70 1,18 18-1,-1-18 17,-17-35-32,0 53 15,0 88 1,-17 17 0,-19 1-1,19-88 1,-1 52-1,0-17 1,1 52 31,17-175-47,0-19 16,0 1 15</inkml:trace>
  <inkml:trace contextRef="#ctx0" brushRef="#br0" timeOffset="107857.31">20990 14746 0,'18'-88'47,"-18"70"-47,0 1 15,0-1-15,0 0 32,0 71-1,0 18-15,18 17-1,-18-35-15,0 53 16,0 105-1,-36 36 1,-17-17 0,18-72-1,0 54 1,0 123 31,17-264-32,0-36-15,18 0 32</inkml:trace>
  <inkml:trace contextRef="#ctx0" brushRef="#br0" timeOffset="108907.06">22031 14676 0,'0'-18'16,"0"36"31,-18-1-32,18 1-15,0 35 16,0 53-1,0 17 1,18 71 0,-18 35-1,0 1 1,0-72 0,-18-69-16,1 52 15,-1 53 1,0-35-1,18 52 32,0-176-31,0 1 0,-17-36-1</inkml:trace>
  <inkml:trace contextRef="#ctx0" brushRef="#br0" timeOffset="109738.65">23230 14870 0,'0'-36'16,"18"1"-1,-18 17 1,18-17-1,-18 0 1,17 17 0,1-35 31,-18 36-32,0-1 1,0 0-1,0 36 32,0 0-31,0 70 0,-18 0-1,1 106 1,-19 35-1,1 36 1,17-89 0,1 71 15,-1 353 0,1-529-15,-1 34-1,0 19 1,1-54 0,17-52-1</inkml:trace>
  <inkml:trace contextRef="#ctx0" brushRef="#br0" timeOffset="110522.2">24783 14781 0,'17'-35'0,"19"0"15,-19 0 17,-17 17-17,0 36 32,0-1-47,0 1 16,-17-1-1,-19 19 1,19-19-16,-1 72 16,-17-19-1,35 18 1,-18 36-1,0-1 1,-17 89 0,0 17-1,-18 1 17,18-89-17,-18 70 1,-71 195 31,107-371-47,17 36 15,-18-1 1,18-34 0,0-19-1</inkml:trace>
  <inkml:trace contextRef="#ctx0" brushRef="#br0" timeOffset="111557.93">26123 14570 0,'0'-18'16,"0"36"15,0-1-31,0 72 16,0 16-1,-17-34-15,-19 70 16,-17 141 15,-17 0-15,35-87-1,17-107-15,-17 106 16,-18 70 0,17-52-1,-52 105 17,88-264-17,-17-35 1</inkml:trace>
  <inkml:trace contextRef="#ctx0" brushRef="#br0" timeOffset="112186.39">27076 14834 0,'17'-35'16,"-17"17"-1,0 36 16,0 17-15,0 18 0,-17-18-16,17 71 15,-71 106 1,1 35 0,-89 388 30,141-547-46,-35 177 16,-17-36 15,34-35-15,1-88-16,18 35 31,17-53-15,0-53-1,0-17-15</inkml:trace>
  <inkml:trace contextRef="#ctx0" brushRef="#br0" timeOffset="113186.09">28857 14781 0,'-17'0'32,"17"-17"-32,0 34 46,-18 1-30,18 17 0,-53 53-1,0 18 1,35-53-16,-52 71 16,-54 87-1,-17 36 1,53-70-1,53-89-15,-36 88 16,-123 389 31,177-512-47,-19 70 16,19-70-1,-1 0-15,-17 18 16,0-1-1,35-52-15</inkml:trace>
  <inkml:trace contextRef="#ctx0" brushRef="#br0" timeOffset="114300.89">30039 14658 0,'0'18'32,"0"17"-1,0 0-16,-18 71-15,1-71 16,-54 142 0,18-54-1,-35 106 1,-35 1 0,34-72-1,54-69-15,-53 52 16,-18 70-1,18-34 1,0-18 0,35-71-1,0 35 1,0-35 0,18 18 30,35-88-14,0 0 15,-18-18-32,18-18 1</inkml:trace>
  <inkml:trace contextRef="#ctx0" brushRef="#br0" timeOffset="115732.9">18309 13829 0,'0'-18'15,"0"1"1,0-1-16,0 0 16,0 36 31,0 0-32,0-1-15,0 54 16,0 17-1,-17 18 17,-1-36-17,0-52-15,18 17 0</inkml:trace>
  <inkml:trace contextRef="#ctx0" brushRef="#br0" timeOffset="120544.32">19244 13917 0,'0'-18'47,"18"18"-47,-1 0 16,1 0-1,0 0 1,70 36 15,-88-19-15,0 1-16,0 17 15,-36 18 1,19-18-16,-1 1 16,-17-1-1,0-17 1,17-1-1,36 1 17,35-18-1,-36 0-31,54 0 0,35 0 31,-36 0-15,-17 0-16</inkml:trace>
  <inkml:trace contextRef="#ctx0" brushRef="#br0" timeOffset="121226.8">20249 14093 0,'0'-17'0,"18"17"16,-18-18-16,35 1 15,1 17 1,17-18-1,-18 36 1,-35 17 0,0-18-1,-35 36 1,-18-17 0,35-1 15,18-17-16,18-18 1,17 17 0,53 18 15,-70-17-15,-1 17-1,-17-17-15,0 0 16,-53 17-1,1-17 1,-1-1 0,17-17-1</inkml:trace>
  <inkml:trace contextRef="#ctx0" brushRef="#br0" timeOffset="122109.43">21343 14076 0,'0'-18'16,"-18"36"30,18-1-30,-17 19 0,-1-1-1,0 0-15,18 18 16,0 18 0,89-18 15,-54-71-16,-17-17 1,17-18 0,-17 0-1,-1 35 1,-17 36 15,0 17-15,0 36 15,0-36-15,0-17-16,0 35 15,53 0 1</inkml:trace>
  <inkml:trace contextRef="#ctx0" brushRef="#br0" timeOffset="122525.73">22454 14164 0,'0'-18'15,"-17"18"17,17 18-17,-18 35 1,18-35 0,0 52-1,18-17 1,-1 18 15,-17-54-15,-17 1-1,-36-18 17,35 18-32,-35-18 0,18 0 15</inkml:trace>
  <inkml:trace contextRef="#ctx0" brushRef="#br0" timeOffset="122713.86">22578 14129 0,'53'0'16,"0"-18"-1,-36 18-15,19 0 0</inkml:trace>
  <inkml:trace contextRef="#ctx0" brushRef="#br0" timeOffset="123724.58">24183 14023 0,'0'-35'15,"0"-1"1,-71 1 0,18 35-1,36 0-15,-177 53 47,141-18-31,35 53-16,36 1 31,17-36-15,53 17-1,1-35 1,-37-35 0,-34-35-1,-18 0 1,-70 0-1,-19 17 1,36 18 0,0 18-1</inkml:trace>
  <inkml:trace contextRef="#ctx0" brushRef="#br0" timeOffset="124581.19">25259 14093 0,'18'0'16,"17"-17"-1,-18-1-15,19 1 32,-19 17-32,19-18 15,17 18 1,-18 0-1,-35 18 1,0-1 0,0 18-1,0 36 1,-53 0 0,0 17-1,53-53 1,-35 53 15</inkml:trace>
  <inkml:trace contextRef="#ctx0" brushRef="#br0" timeOffset="124740.3">25418 14358 0,'0'-18'16,"-36"1"-1,19 17 1,70 35-16,-106-88 16,106 53-1,-18 0-15</inkml:trace>
  <inkml:trace contextRef="#ctx0" brushRef="#br0" timeOffset="125339.73">26511 14076 0,'-17'0'31,"-1"17"1,18 1-32,0 0 15,0 17 1,18 18 0,17-18-1,-35 0-15,18 1 16,-1 17-1,-17 0 1,-53-18 15,-88-17 1,106-18-17,35-18 1,35-35-1,18 18 1,53-36 0,0 18-1,-18 0 1,-53 18 0,0 0-1,-52-1 1,-54 19-1,18 17 1,36 0-16,-19 17 16</inkml:trace>
  <inkml:trace contextRef="#ctx0" brushRef="#br0" timeOffset="126139.29">27922 14164 0,'0'-18'15,"-17"1"1,-19 17-1,-16-18 1,-19 36 0,36-1 15,-18 1-15,53 17-1,88 1 16,-70-54-15,-1 18-16,19-18 16,-1-35-1,0 18 1,-17 17 0,-1 1-1,-17 34 1,0 1-1,-35 53 1,17-18 15,1-18-31,-1 35 16,1 54 0,17-106-16</inkml:trace>
  <inkml:trace contextRef="#ctx0" brushRef="#br0" timeOffset="126688.68">29369 14199 0,'0'0'0,"-18"0"0,0-17 15,1 17 1,-18 17 0,17 1-16,-17 0 31,-18 52-15,0 1-1,35 17 1,18-53-1,-17 36 1</inkml:trace>
  <inkml:trace contextRef="#ctx0" brushRef="#br0" timeOffset="127121.99">29563 14252 0,'0'-17'15,"-18"17"17,0 0-17,18 17-15,-35 18 16,18 18-1,17 0 1,0 0 0,105-35 31,-87-18-47,17-53 15,-17-18 1,-18 1 15,-35 35-31,-36 17 16,-35 18-1,71 18 1</inkml:trace>
  <inkml:trace contextRef="#ctx0" brushRef="#br0" timeOffset="129884.95">18186 14940 0,'-18'0'32,"0"0"-17,1 18-15,-1-1 16,-35 72 31,53-72-32,35 36 1,18-18 0,0-35-1,0 0 1,0-35 0,-53 0-1,0 0 1,0-1-1,-35 1 1,-18 0 0,35 35-1,1 0-15,-1 0 16</inkml:trace>
  <inkml:trace contextRef="#ctx0" brushRef="#br0" timeOffset="132249.63">19403 14940 0,'-36'18'15,"1"-18"-15,18 17 16,-1 1 0,0 0-1,-17 88 16,35-89-31,0 1 16,18 17 0,35 0-1,-1-35 1,-16-17 0,17-19-1,-36-16 1,-17-19 15,-35 18-15,0 35-1,-18 1 1,35 17-16</inkml:trace>
  <inkml:trace contextRef="#ctx0" brushRef="#br0" timeOffset="133448.47">5715 14446 0,'-35'0'0</inkml:trace>
  <inkml:trace contextRef="#ctx0" brushRef="#br0" timeOffset="134313.09">5574 14482 0,'-71'17'32,"1"1"-17,52-18 16,177-35-31,-336 70 0,160-35 47,34 0 0,1 0-31,0-18-16,-1 18 15,36 0-15,0-17 16,-35 17-16,35-18 16,17 0 15,19 18-15,16-17-1,-34 17 1,17-18-1,-17 18 1,17-18 0,-35 18-1,-18 0-15,18-17 16,18 17 0,123-18 30,-177 18-30,54-18-16,-1 1 16,1-1 15,-36 18-15,18-18-1,-18 1 1,18 17-1,-17-18 1,-1 18 0,18-17-1,17-1 1,-17 18 0,-18-18-1,124 1 32,-123-1-31,-19 18-1,1 0 17,-18-18-17</inkml:trace>
  <inkml:trace contextRef="#ctx0" brushRef="#br0" timeOffset="135945.26">20461 14958 0,'-18'0'0,"1"0"0,-18 0 15,-1 0 1,19 0-16,-19 17 16,-17 19-1,36 17 1,52 52 31,-17-87-32,52-18 1,1-18 0,-36-52-1,-35 35 1,0-1 0,-53-17-1,18 18 1,0 35-1,-1 18 1</inkml:trace>
  <inkml:trace contextRef="#ctx0" brushRef="#br0" timeOffset="136744.81">21484 15028 0,'-17'0'16,"-1"0"-1,0 0 1,1 18-16,-1 17 31,18-17-15,0 35-1,141 35 17,-123-88-17,17 0-15,0 0 16,1-18 0,-36-35-1,0 18 1,-53-18-1,-18 0 1,-17 36 0,53 17-1,17 0-15,18 17 16</inkml:trace>
  <inkml:trace contextRef="#ctx0" brushRef="#br0" timeOffset="137327.24">22490 14975 0,'0'-17'31,"0"34"16,-18 1-47,0 17 16,18-17-16,-17 53 15,17-19 1,0 1 0,0 0-1,0-17 1,0-19 0,17-17-1,-17 18 16</inkml:trace>
  <inkml:trace contextRef="#ctx0" brushRef="#br0" timeOffset="139039.53">10037 14429 0,'-18'0'16</inkml:trace>
  <inkml:trace contextRef="#ctx0" brushRef="#br0" timeOffset="139125.57">10037 14464 0,'35'18'16,"-18"-18"-16</inkml:trace>
  <inkml:trace contextRef="#ctx0" brushRef="#br0" timeOffset="139225.66">10195 14499 0,'106'0'31,"-370"-35"-31,563 70 0,-158-35 15,-35 0 1,35-17 0,-35 17-1</inkml:trace>
  <inkml:trace contextRef="#ctx0" brushRef="#br0" timeOffset="139459.81">11007 14482 0,'141'-18'16,"18"0"15,-1271 71-31,2435-123 31,-1164 52-15,17 18-1,-35-18 1,-35 1 0,-53 17-1,0-18 1,-35 0-1,-1235 160 1</inkml:trace>
  <inkml:trace contextRef="#ctx0" brushRef="#br0" timeOffset="140658.68">23883 14993 0,'18'-18'15,"-18"1"1,0-1-1,0 0 1,0 1 0,0 34-1,0 1 1,0 0 0,0 17-1,-18 18 1,0 0-1,18 0 17,-35 70-1,35-105-31,0 0 16,-18 17-1,18-18-15</inkml:trace>
  <inkml:trace contextRef="#ctx0" brushRef="#br0" timeOffset="141440.24">25576 15064 0,'0'-18'16,"0"0"-1,-17 18 32,17 18-16,0 0-15,0-1 0,-18 1-1,-17 35 1,17 17 0,18 89 15,0-124-16,0 18 1</inkml:trace>
  <inkml:trace contextRef="#ctx0" brushRef="#br0" timeOffset="142405.91">26599 15169 0,'-35'-35'16,"-35"0"0,-19 17-1,72 36 1,-1-18-16,0 35 15,-17 124 17,53-106-17,35 0 1,17-18 0,-52-35-1,35 0-15,-18-53 16,-35 0-1,0 0 1,0-35 0,-53 35 15,36 18-15,-1 35-1,0 18-15</inkml:trace>
  <inkml:trace contextRef="#ctx0" brushRef="#br0" timeOffset="142855.24">27552 15222 0,'0'-35'0,"0"17"16,-35-17-1,17 18 1,-35 17 0,0 17-1,18 36 1,17-18-16,18 18 15,0 0 1,53 18 0,159-1 31,-142-123-32,-70 18 1,0-18-1,0 36-15,-53-89 16,36 70-16,-1 19 16,-17-36-16,-18 35 15</inkml:trace>
  <inkml:trace contextRef="#ctx0" brushRef="#br0" timeOffset="143406.63">29192 15134 0,'-17'0'15,"-19"18"1,19-18-16,-18 17 15,-18 1 1,35 0-16,0-1 16,18 36-1,0 0 1,141 35 31,-70-88-32,-18 0-15,-18-53 32,-35 36-32,0-36 0,-17 0 31,-54 0-15,0 35-1,36 18-15</inkml:trace>
  <inkml:trace contextRef="#ctx0" brushRef="#br0" timeOffset="153344.97">18415 16686 0,'0'-17'15,"-18"-1"17,1 18-17,-19 0 1,-16 18-1,16-1 1,19-17-16,-19 36 16,-17 17-1,18 17 1,53 54 31,17-89-32,0-35 1,-17 0 0,-18-18-1,0-17 1,0 17 0,-35 1 15,-18 17-16,0 0 1,0 35 0</inkml:trace>
  <inkml:trace contextRef="#ctx0" brushRef="#br0" timeOffset="154426.75">19279 16669 0,'18'0'31,"0"0"-15,-1 0 0,1 0-1,-1 0 1,19 17 0,-19 19-1,-17-19 1,0 1-1,-105 52 32,87-70-47,18 18 16,18-18 15,17 0-15,-35 18-1,35-18 1,36 17 0,-36 1-1,-17 0 1,-36-1 0,0 1-1,-35 0 1,18-1-1</inkml:trace>
  <inkml:trace contextRef="#ctx0" brushRef="#br0" timeOffset="157290.78">20144 16845 0,'0'-18'32,"0"1"-17,17 17 1</inkml:trace>
  <inkml:trace contextRef="#ctx0" brushRef="#br0" timeOffset="157473.91">20214 16792 0,'18'0'47,"-53"124"0,35-18-16,17-336-31,-34 477 0,17-194 16,0 18 0,-18-71-1</inkml:trace>
  <inkml:trace contextRef="#ctx0" brushRef="#br0" timeOffset="157696.07">20179 16969 0,'18'0'16</inkml:trace>
  <inkml:trace contextRef="#ctx0" brushRef="#br0" timeOffset="158356.54">21343 16757 0,'-18'18'47,"1"-18"-32,17 35 1,-18 18 0,18 0-1,0-18 1,18 0-1,88-52 17,-89 17-32,1-36 15,0 19 1,-18-1 0,0 0-1,0 36 1,-18 17-1,0 18 1,1 0 0,17-18-1</inkml:trace>
  <inkml:trace contextRef="#ctx0" brushRef="#br0" timeOffset="159056.03">20073 16792 0,'18'0'31,"35"0"0,-36 0-31,19 0 0,-1 0 16,18 0-1</inkml:trace>
  <inkml:trace contextRef="#ctx0" brushRef="#br0" timeOffset="160953.37">22490 16916 0,'-18'0'47,"18"17"-47,-53 36 47,18-17-31,35-1-1,35-18 1,18 1-1,-35 0-15,17-1 16,18 1 0,-36 17-1,-17 18 1,-35-18 0,-35 1-1,34-19 1,19-34-1,17-1 1,35-17 0,53-124 31,-70 141-32,-18-17 1,0 18-1,0-1 1</inkml:trace>
  <inkml:trace contextRef="#ctx0" brushRef="#br0" timeOffset="161681.9">23777 17198 0,'18'0'0,"-36"0"31,1 0-15,-72 0 15,72 0-16,17 18-15,0-1 32,0 1-17,0-1 1,17 1 0,19-18-1,17 0 1,-1 18-1,-34-18 1,-36 0 0,1 0 15,-18 17-31,-36 1 31,-52 17 0</inkml:trace>
  <inkml:trace contextRef="#ctx0" brushRef="#br0" timeOffset="162474.44">24747 17180 0,'0'-17'16,"0"34"31,0 1-31,0 0-1,18 17 1,0 0-1,-18 18 1,0-18 0</inkml:trace>
  <inkml:trace contextRef="#ctx0" brushRef="#br0" timeOffset="162835.71">24941 17233 0,'0'18'47,"0"-1"-32,0 1-15,0 0 0,0-1 31,0 19-15,18-19 0,53-52 15,-71 17-15,0 1-16,0-1 15,-18-35 1,-17 36-1,17-1 1,0 18-16</inkml:trace>
  <inkml:trace contextRef="#ctx0" brushRef="#br0" timeOffset="163667.31">26070 17233 0,'-17'0'47,"17"18"-32,-18-18-15,-17 17 16,-1 1 0,36 0-1,0-1 1,0 1 0,36 0-1,-1-36 16,-17 0-15,-1-17 0,19 17-1,-36 1 1,0-1 0,0 36-1,-18 35 32,18-36-31,0 1-16,-35 35 15,35 17 1,0-34 0,0-1-1,0 0 1</inkml:trace>
  <inkml:trace contextRef="#ctx0" brushRef="#br0" timeOffset="167165.79">18327 15787 0,'0'-18'16,"0"36"125,0-1-126,0 1-15,0 0 16,17 158 15,-17-158-15,18 52-1,0-17 1,-18-18 0,0-17-1,0-36 32,0 1-31</inkml:trace>
  <inkml:trace contextRef="#ctx0" brushRef="#br0" timeOffset="168728.9">19279 15769 0,'0'18'63,"-17"-1"-48,-1-17-15,0 18 0,1 17 16,-1 36 0,18-18-1,0 0 17,53-18-17,0 0 1,-18-17-1,0-53 1,-17-1 0,17-175 31,-35 175-47,-35-16 15,17 34 1,-17 0-1,35 36 1,-17 0 0</inkml:trace>
  <inkml:trace contextRef="#ctx0" brushRef="#br0" timeOffset="170749.33">20391 15787 0,'0'-18'31,"0"36"32,0-1-63,0 1 15,0 53 1,0 17 0,17-18-1,1-52-15,-18 53 16,35-19-1,-35 1 1,0-35 0</inkml:trace>
  <inkml:trace contextRef="#ctx0" brushRef="#br0" timeOffset="174323.87">21467 15981 0</inkml:trace>
  <inkml:trace contextRef="#ctx0" brushRef="#br0" timeOffset="175255.54">21467 15981 0,'-18'0'266,"18"-18"-250,-18 18-1,18-17 126,-17 17-79,-1 0 16,0 0-62,1 0-16,-19 17 16,19 1-1,-36 17 1,0 71 31,53-71-47,53 36 31,-36-54-31,1-17 0,35 18 16,18-18 15,-18-18-15,-18-35-1,-35 18 1,0-18-1,-18-17 1,-17 34 0,0 19-1,-1-1 1,1 36 0</inkml:trace>
  <inkml:trace contextRef="#ctx0" brushRef="#br0" timeOffset="176055.09">22772 15981 0,'0'-18'16,"-18"18"-16,1 0 15,-1 0 1,-88 35 31,71 1-47,-18 17 31,35 35-15,18-71-16,0 36 15,53-17 1,18-19-1,17-17 1,-18-17 0,-17-19-1,-17-34 1,-19-1 0,-52 1-1,-18 34 1,18 19-1</inkml:trace>
  <inkml:trace contextRef="#ctx0" brushRef="#br0" timeOffset="177959.45">23812 15981 0,'-17'0'250,"-1"0"-234,36 0 15,-18 17 172,0 1-187,0 0-1,0-1-15,-18 19 16,18 52-1,0 0 1,0-17 0,0-36-1,0-17-15,0-1 16,0 1 0</inkml:trace>
  <inkml:trace contextRef="#ctx0" brushRef="#br0" timeOffset="181082.67">25065 16122 0,'0'-18'0,"0"1"32,-18 17-1,1 17-16,-19 1 1,19 0-16,-1 17 16,-17 35-1,52 36 32,1-106-31,0 0-16,17 18 0,71-53 31,-71 17-15,0-35-1,-17 18 1,-18-36 0,-18 18-1,-17 18 1,17 35-1,-35 0 1,36 0-16</inkml:trace>
  <inkml:trace contextRef="#ctx0" brushRef="#br0" timeOffset="182017.33">26388 16122 0,'-18'0'31,"0"-18"-31,1 18 16,-1 0 0,-52 18-1,17 0 1,0 34-1,18 19 1,35-18 0,0 18-1,35-54 1,18 1 0,0-36-1,0-17 1,17-124 31,-52 141-32,-18-34 1,-53 16 0,18 19-1,17 17-15</inkml:trace>
  <inkml:trace contextRef="#ctx0" brushRef="#br0" timeOffset="184496.09">16581 16298 0,'-36'18'16,"54"-18"31,0 0-31,-1 0-1,54 0 1,52-18-1,353-70 17,-352 70-17,-36 1 1,0-1 0,-70 18-1,-36 0 16,1 0-31,-36 0 16,-18 0 0,18 0-1,18 0 1,0 0 0,-18-17-1,35-1 1,18 0 15,18 18-15,52 18 15,-34 0-31,-19-18 0,54 17 16,-18 1-1,-18-1 1,-35 36-1,-35-17 1,-18 17 0,-35 0-1,35-1 1</inkml:trace>
  <inkml:trace contextRef="#ctx0" brushRef="#br0" timeOffset="185261.64">16140 16810 0,'0'0'15,"0"-18"1,0 1-16,0-1 15,0 0 1,17 36 15,-17 0-15,71 193 31,-36-123-47,-17-35 15,-18-17-15,17 17 16,19-1 0,-36-16-1,0-19 1</inkml:trace>
  <inkml:trace contextRef="#ctx0" brushRef="#br0" timeOffset="185828.04">16528 16827 0,'0'-17'16,"0"34"0,0 1-1,0 0 1,-18-1-16,-17 36 31,-36 0-15,18 0-1,18-35 1,-18-1 0,35 1-1,18-36 17,36 18-17,140-17 32,-123 34-47,35 19 31,-53-19-31,-17 1 0,53 17 16,-18 1 15,-18-19-15,-18-17-1,1 0 1,17 0-16</inkml:trace>
  <inkml:trace contextRef="#ctx0" brushRef="#br0" timeOffset="186235.33">17022 16757 0,'0'-53'16,"-18"18"0,18 17-1,-18 18 1,18-18-1,18 36 1,17 35 0,0 0-1,1 35 1,17 18 0,-18-35-1,-17-36 1,-1 0-1,-17-17 1,0-36 15</inkml:trace>
  <inkml:trace contextRef="#ctx0" brushRef="#br0" timeOffset="189166.41">17127 16422 0,'-17'-18'0,"-1"18"16,-17-17-1,-18-1 1,-18 18 0,-70 0-1</inkml:trace>
  <inkml:trace contextRef="#ctx0" brushRef="#br0" timeOffset="190408.3">16545 16439 0,'-106'36'15,"-52"17"1,87-18 0,406-159-16,-776 283 15,335-106 1,18 0-1,18 0 17,-1 17-17,18 1 1,36 17 0,17-35-1,0-18-15,53 124 31,-18-106-15,53 18 0,-53-18-1,53-1 1,-17 1 0,35-17-1,-36-19 1,19 1-1,16-18 17,1-18-17,0 1 1,-18 17 0,-17-18-1,35 18 1,141-53 31,-194 53-47,-1-18 15,-34 1-15,35-1 16,-35 1-16,17-19 16,0 1-1,-17 35-15,17-35 16,0-18-1,1 0 17,-19 0-17,-17 35 1,0-35 0,0 1-1,0-19 1,0 36-1,-53-106 32,36 123-47,-1-35 16,0 18 0,-17-1-1,0 19 1,0-18-1,-1 17 1,-17 0 15,1 18-15,16-17 0,19 17-1,-1 0-15,-17 0 16,-1 0-1,-16-18 1,-72 18 31,106 0-47,-17 0 16,-18 0-1,18 0 1,17 0-1,1 18 1,-19-18 15,19 0-15</inkml:trace>
  <inkml:trace contextRef="#ctx0" brushRef="#br0" timeOffset="-152261.78">10460 12012 0,'17'0'78,"1"0"-15,-18-18-32,18 18-31,-1 0 16,1 0 15,0 0-31,-1 0 15,1 0 1,0 0 15,-18 18 94</inkml:trace>
  <inkml:trace contextRef="#ctx0" brushRef="#br0" timeOffset="-150449.5">11377 12118 0,'0'-18'172,"0"1"15</inkml:trace>
  <inkml:trace contextRef="#ctx0" brushRef="#br0" timeOffset="-149115.55">11518 12453 0,'0'-18'16,"0"1"15,53-1-15,0 0 0,18 1-1,-19-1 1,-34 1-16,70-1 31,-70 18-15,-53 18 15,-54-1-15,1 18-1,0 1 1,53-19-1,17 1 17,36-18-17,17 0 1,36-35 0,-1 17-1,-52 18 1,-18-18-1,-124 54 32,107-19-47,-19 1 16,19 0 0,34-1 15,1-17-31,70 0 15,-17-35 1,-18 17 15,-53 1-15,0-1 31,-18 18 47,18 18-94,0-36 125</inkml:trace>
  <inkml:trace contextRef="#ctx0" brushRef="#br0" timeOffset="-147250.25">15646 14217 0,'88'18'0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41:04.7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8237 16916 0</inkml:trace>
  <inkml:trace contextRef="#ctx0" brushRef="#br0" timeOffset="1329.94">9772 17074 0,'0'18'31,"18"-18"-15,-1 0-1,18 0 1,1 18 15,-19-18-15,1 0-1,-36 0 32,1-18-47,-1 18 16,-35 0 0,36 0-1,34 0 16,36 18 1,-35-1-32,17-17 31,-53 0 0,-35 0-15,36-17-1,-1 17 1,18 17 0,18-17 15,-1 18-31,1-18 16,35 0-1,-71 0 63</inkml:trace>
  <inkml:trace contextRef="#ctx0" brushRef="#br0" timeOffset="3259.31">9966 17057 0</inkml:trace>
  <inkml:trace contextRef="#ctx0" brushRef="#br0" timeOffset="10319.32">9966 17057 0,'18'0'63,"-1"0"-48,-34 0 32,-1 0 16,0 0-32,36 0 109,0 0-124,-36 0 93,36 0-46,-36 0-32,36 0 94,-36 0-47,0 0-62,36 0 328,-18-18-204,-18 18-93,36 0 78,-36 0-62,36 0 812,-36 0-766,36 0 1079,0 0-407,-1 0 1172,1 0-1937,-36 0 62,36 0 140,-36 0-30,1 0-79</inkml:trace>
  <inkml:trace contextRef="#ctx0" brushRef="#br0" timeOffset="20815.78">13247 7691 0,'0'-18'203,"0"0"-171,0 1-17,0-1 1,0 0-1,0 36 48,-18-18-63,1 0 16,-1 18-1,-17-1 1,35 1-1,0-36 32,0 1 0,0 34 31,-18-17-62,18 18 15,-18-18-31,1 0 31,17-18 16</inkml:trace>
  <inkml:trace contextRef="#ctx0" brushRef="#br0" timeOffset="23572.73">19632 15522 0,'-18'0'78,"1"-17"-78,-1 17 16,36 0 62,-1 17-62,-34-17 46,-1 0-62,1 0 16,-19-17 0,1 17-1,53 0 32,-1 17-47,19-17 31,-1 18-15,0-18 15,-35-18-15,-18 18 31</inkml:trace>
  <inkml:trace contextRef="#ctx0" brushRef="#br0" timeOffset="-194251.95">12241 15575 0,'-17'0'2266,"17"18"-641,17-18-594,1-18-812,0 18-204,-1 0 17,-34 18 46,-1-18-78,0 0 15,1 0 1,-1 0 0,0 17 15,36-34 0,17 17-15,1 0-1,-19 0 1</inkml:trace>
  <inkml:trace contextRef="#ctx0" brushRef="#br0" timeOffset="-182547.63">19650 14376 0</inkml:trace>
  <inkml:trace contextRef="#ctx0" brushRef="#br0" timeOffset="-182491.59">19650 14376 0</inkml:trace>
  <inkml:trace contextRef="#ctx0" brushRef="#br0" timeOffset="-181551.93">19650 14376 0,'0'-18'453,"17"18"-421,1 0 30,-18 18-46,-18-18 156,18-18-157,-17 18 1,-1 0 0,0 0 15,18-18-31,-17 18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31:50.43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2805 1288 0,'0'-18'16,"-18"18"0,-17 0-1,-54 18 1,-16 35 0,-19 52-1,18-16 1,-17 69-1,17 1 1,88-53 15,18-53-15,0-36-16,36 1 16,52-18-1,35-35 1,-17-53 15,-106 70-15,-17-17-1,-54 17 1,18 36 0,-35 17-1,17 18 1,36-18-1</inkml:trace>
  <inkml:trace contextRef="#ctx0" brushRef="#br0" timeOffset="336.22">3034 2028 0,'0'18'15,"-18"-18"16,1 0-15,-19 0 15,19-18-15,-1 18 0,18-17-1</inkml:trace>
  <inkml:trace contextRef="#ctx0" brushRef="#br0" timeOffset="6859.87">4568 1358 0,'-17'0'15,"17"18"1,-53-1 0,0 1-1,0 35 1,18 35 15,17-35-15,18 35-1,35-17 1,1-36 0,-19-17-16,36-18 15,53-18 1,-18-35-1,-17 0 1,-36-53 31,-35 89-47,-18 17 16,1 17-1,-1 1 16,18 0-31,-17-1 16,17 36 0,35-35-1,0-18 1,0 0 0,18-18-1,-17-35 1,-36 18-1,-18 17 1,-17-34 0,-18-1 31,53 35-47,-18 18 0,0 0 15</inkml:trace>
  <inkml:trace contextRef="#ctx0" brushRef="#br0" timeOffset="7526.34">4974 1411 0,'35'0'15,"1"18"1,-1-1-1,0 36 1,-35-17 0,18-19-1,-18 18 32,0-52-31,0-1-16,0-17 15,0-18 17,35 0-17,-17 35 1,35 18 0,-53 18-1,35 17 1,0 18-1,-35-17 1,0-19 0,18-17 15,-18-17-15,18-89 15,-1 53-31,-17 0 15,18 35 17,-1 18-17,1 18 1,0 52 0,35 19-1,0-19 1,0-35-1,-1 1 1,-34-36-16</inkml:trace>
  <inkml:trace contextRef="#ctx0" brushRef="#br0" timeOffset="8191.81">5715 1270 0,'0'-141'31,"0"123"-15,-18 1 0,18 34-1,0 36 1,53 35 0,-17 18-1,-19-35 1,36-1-1,-35-17 1,17-35 0,-35-36-1,18 1-15,17-19 16,18-17 0,0 18-1,0 35 32,-36 18-31,-17 35-1,0 0 1,-35-18 0,35-18-16,-18 19 15,-17-19 1,35-34-1,35-36 1,1 0 0,17-18-1,0 1 1,-1 52 0,-16 18-1,-1 35 1,-17 142 31,-1-124-32,-17 0 1,0-36-16</inkml:trace>
  <inkml:trace contextRef="#ctx0" brushRef="#br0" timeOffset="8411.94">6262 1252 0,'-18'-35'16,"1"0"0,17 17-1,-18 18 1</inkml:trace>
  <inkml:trace contextRef="#ctx0" brushRef="#br0" timeOffset="9307.61">6421 1252 0,'17'36'16,"18"17"-1,18 35 1,-17-18 0,-1-17-1,-17-35-15,-1 35 16,-17-36-1,0 1 1,-17-141 31,17 52-31,0 36-16,0-36 15,52-17 1,1 35-1,-17 35 1,-1 18 0,18 36-1,0 34 1,-36 1 0,1 17-1,17 18 1,-17-53-1,0-18 1,-1-53 15,54-105 1,-71 88-17,17-1 1,-17 19-1,36 17 1,-1 17 0,-17-17-1,-1 0-15,19-17 16,16-19 0,-34 1-1,0-35 1,-18 17-1,0 17 1,-36 19 0,-16 52 15,-19 141 0,71-123-15,35 36-1,18-54 1,0-35 0,0 0-16,18-35 15,70-1 1</inkml:trace>
  <inkml:trace contextRef="#ctx0" brushRef="#br0" timeOffset="10739.62">8890 1005 0,'0'18'62,"0"0"-62,0-1 16,18 1-16,-1 105 31,-17-87-31,0-1 16,0 53 0,0-35-1,18-18 1,0-35-1,-1 0 1,18-17 0,36-1-1,-36 0 17,18 1-17,-35-1 1,-1 18-16</inkml:trace>
  <inkml:trace contextRef="#ctx0" brushRef="#br0" timeOffset="11005.81">9296 1164 0,'0'18'16,"17"-1"-16,1 36 15,35 18 1,-18 17 15,-17-35-15,-1 0-1,19-18-15</inkml:trace>
  <inkml:trace contextRef="#ctx0" brushRef="#br0" timeOffset="11389.08">9878 988 0,'17'-18'16,"-17"36"-1,36 17 1,-19 18 0,1-18-16,88 159 46,-71-141-46,-35-18 16</inkml:trace>
  <inkml:trace contextRef="#ctx0" brushRef="#br0" timeOffset="11821.39">9948 1111 0,'0'0'0,"0"-53"15,-35-17 1,35-18 0,0 35-1,53 35 1,-18 18 0,18 35-1,-53 159 16,-35-141-15,35-17 0,0 16-1,-18-69 17,18-1-1,18 18-16,52 0 1,-17 35 0,-17 1-1,-19-19-15,36 36 16,-35-35-16</inkml:trace>
  <inkml:trace contextRef="#ctx0" brushRef="#br0" timeOffset="12054.56">10513 1182 0,'0'17'16,"0"1"-1,0 0 1,17 17-16,-17 0 16,36 36-1,17-1 1</inkml:trace>
  <inkml:trace contextRef="#ctx0" brushRef="#br0" timeOffset="12988.22">9878 1817 0,'0'17'16,"17"-17"-1,-17 18 1,0 53 15,0-54-15,-35 36-16</inkml:trace>
  <inkml:trace contextRef="#ctx0" brushRef="#br0" timeOffset="14136.03">12912 1376 0,'-18'17'15,"18"-34"1,-88-1 15,53 1-15,-36-19-1,0-34 1,1-18 0,52-18-1,18 17 1,18 54-1,-18 18 1,35 34 0,-35 36-1,0 0 1,-53 53 0,0 0-1,36 0 16,17-18 1,35-88-17,36-18 1,-1 0 0,-35 18-16,36-35 15,17 0 1,-17 0-1,-54 17-15</inkml:trace>
  <inkml:trace contextRef="#ctx0" brushRef="#br0" timeOffset="14934.6">14305 988 0,'0'17'31,"0"19"-15,0-1-1,18 71 1,17-18-1,0 18 1,-35 0 0,0-36-1</inkml:trace>
  <inkml:trace contextRef="#ctx0" brushRef="#br0" timeOffset="15267.84">14287 1270 0,'0'-35'16,"-35"-53"0,35-18-1,35 35 1,36-35 15,-53 89-15,52 17-1,-17 35 1,-18 18 0,-17 0-1,-18 0 1,-18 17 0,-34-34-1,16-1 1,1-35 15,17 0-31</inkml:trace>
  <inkml:trace contextRef="#ctx0" brushRef="#br0" timeOffset="15889.28">14852 900 0,'0'17'32,"0"18"-17,0 36 1,0 0-1,0 34 17,-18-52-17,18 18 1,-17-18 0,17-36-1,53-17 16,-18 0-15,35-17 0,-17 17-1,-35-18 1,0 1 0,-18-1-1,0-17 1,0 17-1,0 0-15,-18 18 47,18 36-31,0 17 0,0 17-1,0 18 1,53 36-1</inkml:trace>
  <inkml:trace contextRef="#ctx0" brushRef="#br0" timeOffset="16832.95">14623 1799 0,'-18'18'15,"0"-18"1,1 17 0,17-17 31,35 0-47,53-17 15,0-1 1,71-17-1,0 0 1,-53-1 15,-18 19-15,-35 17 0</inkml:trace>
  <inkml:trace contextRef="#ctx0" brushRef="#br0" timeOffset="17133.16">14411 1993 0,'-35'18'16,"35"-1"-16,17-17 15,1 0-15,53-17 32,87-1-17,72-17 1,17-18 0,-106 35-1,0-17 1,-88 35-1</inkml:trace>
  <inkml:trace contextRef="#ctx0" brushRef="#br0" timeOffset="19963.16">16228 1252 0,'0'18'62,"0"0"-46,0-1-16,35 142 31,-17-88-15,-1 34-1,-17-69-15,0 17 16,36 0 0,-36-36-16</inkml:trace>
  <inkml:trace contextRef="#ctx0" brushRef="#br0" timeOffset="20230.36">16263 1393 0,'0'-52'16,"0"16"-16,0-34 16,35 34 15,1 1-16,105 35 17,-106 18-17,-35 17 1,0 0 0,-35 1-1,17-1 1</inkml:trace>
  <inkml:trace contextRef="#ctx0" brushRef="#br0" timeOffset="20629.64">16669 1270 0,'17'18'16,"72"-18"15,-54-18-15,-18-17 0,-17-1-1,0 1 1,0 18-1,-35-1 1,0 53 0,17-35-16,-17 53 15,17 18 1,18 17 15,36-18-15,-1-34-1,71-1-15</inkml:trace>
  <inkml:trace contextRef="#ctx0" brushRef="#br0" timeOffset="20995.91">17110 1182 0,'0'0'0,"0"-18"16,0 1-16,0-1 31,0 36-15,0-1-16,35 1 15,18 35 1,-35-18 0,-1 18 15,-17-18-16,0-17 1,0-36 15,0 1-31,0-107 32,0 71-17,53 0 1,-18 18-1</inkml:trace>
  <inkml:trace contextRef="#ctx0" brushRef="#br0" timeOffset="21645.37">17586 1076 0,'0'18'15,"0"17"1,35 18 0,-35 0-1,18-18 1,-18-17 15,0-36 0,0 0-31,0-35 16,35 1 0,18-1-1,-18 17 1,1 19 0,-1 34 15,-17 19-16,17 17 1,-35-1 0,0-16-1,0-19 1,0-34 15,0-54-15,35 36-1,0-18 1,-17 35 0,-18 36 15,18 0-31,-1 17 16,1 18 15,35 0-16,-18-36 1,-17 1-16</inkml:trace>
  <inkml:trace contextRef="#ctx0" brushRef="#br0" timeOffset="22343.86">18256 1076 0,'0'18'47,"0"-1"-47,0 19 16,0 16-1,18 1 1,35 0 0,17-17-1,-17-36 16,-17-18-15,-1-17 0,-35-18-1,0 0 1,0 18 0,0 17-1,0 36 1,70 52 15,-34-17-15,-19-35-16,19-1 15,34 1 1,36-18 0,-71-35-1,36-18 16,-36-18-15,-17-52 0,-18-1-1,-18 18 1,18 89 0,-18 34-1,1 54 1,-1 52-1,18 195 32,35-230-47,1 0 16,17-35 0</inkml:trace>
  <inkml:trace contextRef="#ctx0" brushRef="#br0" timeOffset="23193.47">19015 1252 0,'-36'-35'16,"19"17"0,-1 1-1,36 17 1,-1 0-16,36 0 15,36-18 1,105-52 15,-142 52 1,-52 0-17,-35 36 1,0 0 15,-36 52-15,71-17-1,0 0 1,18-35 0,17-1-16,18-17 15,18-17 1,-18-19-1,-36-17 1,-17 1 0,0-1 31,0 70-32,0 19 1,18-1-1,35 0 17,17-17-17,1-36 1,0 0 0,-1-34-1,-17-19 1,-18-35-1,-17-35 1,-18 106-16,0-18 16,-18 88 15,-52 177 16,52-106-47,18 35 31,35-18-15,1-70-1,-19-35-15,1 17 16</inkml:trace>
  <inkml:trace contextRef="#ctx0" brushRef="#br0" timeOffset="23526.7">19826 1288 0,'-35'-36'16,"35"1"-1,0 17 1,141-17 31,-71 18-47,19-1 31,-54 0-15,0 1-1,-17-1 1,-18 53 0,0-17-1,0 52 1,0 1-1,0-18 1,0-35-16</inkml:trace>
  <inkml:trace contextRef="#ctx0" brushRef="#br0" timeOffset="24429.34">20126 1147 0,'-18'-89'16,"18"19"0,0 17-1,0 35 1,18 1-16,0 17 16,52 0-1,18 17 1,1 1-1,-54-1 1,-18 19 0,-17 17-1,-17 0 1,-18 0 0,17-1-1,0 1 1,36-17 31,0-54-32,17 0 1,-18-35 0,1-17-1,0 17 1,35-18-1,-36 1 1,36 35 0,-35 35-1,-1 0-15,1 17 16,17 18 0,-35 36-1,18 0 1,0-36-1,-18 53 32,0-106-15,53 1-17,0-54 1,-1 1-1,-16 34 1,-19 19 0,1 34-1,-18 19 1,0-1 0,18-35-16,-1 35 15,-17 1 1,36-36-1,-1 0 17,-18 0-32</inkml:trace>
  <inkml:trace contextRef="#ctx0" brushRef="#br0" timeOffset="36152.67">7726 2805 0,'0'-18'62,"0"0"-46,0 1-16,0-1 16,0 0-1,0 1-15,0-19 16,-18 19 0,-35 34-1,-35 19 1,35 17-1,0 35 1,36 0 0,87-17 15,-35-1-15,54 18-1,-54 18 1,-106 106 15,1-142-15,35-52-16,-18 17 15,-18-17 1,53-53 0,18-1-1,36-34 1,34 35-1,18 17 1,1 53 0,-54 18-1,0 71 1,-17 17 15,-18 35-15,0-88-1,0 106 17</inkml:trace>
  <inkml:trace contextRef="#ctx0" brushRef="#br0" timeOffset="36646.01">8414 3157 0,'-36'-35'15,"1"17"1,35 1-1,0 34 17,0 19-32,0 34 15,35 54 1,-17 17 0,17 0 15,-35-70-16,53-1 1,-35-17 0</inkml:trace>
  <inkml:trace contextRef="#ctx0" brushRef="#br0" timeOffset="36967.24">8678 3210 0,'0'-35'15,"0"17"-15,0 36 47,18 17-31,0 18-1,17 71 1,18-1 0,-18 1-1,0-36 1,-17-18-16</inkml:trace>
  <inkml:trace contextRef="#ctx0" brushRef="#br0" timeOffset="37412.56">9260 3193 0,'0'17'31,"0"19"-15,18 69 15,17 19-15,1-1-1,-19-52 1,1-1 0,17-17-16</inkml:trace>
  <inkml:trace contextRef="#ctx0" brushRef="#br0" timeOffset="37765.81">9648 3087 0,'0'-18'16,"0"36"15,18-1-16,0 72 1,17 52 0,-17-53-1,17 53 1,0-17 0,18-19-1,-35-69 1</inkml:trace>
  <inkml:trace contextRef="#ctx0" brushRef="#br0" timeOffset="38571.39">10372 2999 0,'-18'0'31,"0"-18"-15,1 0-1,-1-105 32,18 105-47,35-35 16,18 0 0,-35 53-1,0 0 16,-1 53-15,-17 53 0,0-18-1,0-35-15,0 35 16,0 54 0,18-37-1,35-34 1,35-71-1,-35-18 1,141-158 31,-176 123-47,-18 0 16,-18 53-1,-35 35 16,0 36-15,35 35 0,18-36-1,18 54 1,17-18 0,1-18-1,-1 0 1,0-53-1,-35 18 1,0 0 0,-35-18 15</inkml:trace>
  <inkml:trace contextRef="#ctx0" brushRef="#br0" timeOffset="42723.33">5415 5151 0,'-18'17'0,"1"-17"16,34 0 31,1 0-47,35 0 16,71-17-1,52-19 1,-53 36-1,-52-17-15,52 17 16,36-18 0,-53 0 15,-35 18-15,-71-17-1,-18 17 1,-53-18-1,-17 18 1,-35-35 0,70 17 31,88 18-32,18 35 1,0 1-1,35 17 1,-70 17 0,-1 18 15,-34-35-15,17-35-16,-36 35 15,19-36-15</inkml:trace>
  <inkml:trace contextRef="#ctx0" brushRef="#br0" timeOffset="43555.92">7197 5045 0,'0'53'47,"35"0"-32,-17-1 1,17 54 0,-18-18-1,19 1 1,-36-54 15,0-17-31,0-1 16,0-52 15,0-18-15,0 18-16,-18-53 15,-17-54 1,17 1 0,53-35 30,-17 158-46,35 36 32,-18 17-32,18 18 15,-53 0 17,18 18-17,-36-1 1,-35-17-1,18-35 1,0-1 0,-1 1-1,19-36 1</inkml:trace>
  <inkml:trace contextRef="#ctx0" brushRef="#br0" timeOffset="44172.36">7832 4904 0,'0'17'31,"0"19"-16,0 34 1,0 18 0,0-17-1,0 17 1,0-17 0,0-36-1,0-18 1,53-34 31,-18 17-47,18-18 15,17 18 17,-34-17-17,-1-19 1,0 1-1,-35 0 1,0-1 0,0 54 31,0 0-47,0-1 15,0 1-15,-17 35 16,17 17-1,35 72 32,-35-125-47</inkml:trace>
  <inkml:trace contextRef="#ctx0" brushRef="#br0" timeOffset="47091.44">9137 5345 0,'-18'17'16,"36"-17"31,0 0-47,34-17 16,90-1-1,69-17 16,-70-1-15,53 1 0,-35 17-1,-35 1 17,-124-1-17,-18 18 1,-17 0-1,-18-17 1,18 17 0,35-18-1,17 18 17,1 0-17,-1 0-15,-17 18 16,18-1 15,-18 36-15,-18 18-1,-17-36 1,35 0 0</inkml:trace>
  <inkml:trace contextRef="#ctx0" brushRef="#br0" timeOffset="47902.01">11024 4762 0,'0'-17'16,"0"-1"15,0 1-15,53-54 0,71-70 15,-107 106-16,-17 17 1,-17 18 0,-1 35-1,-88 53 1,36 18 0,34 0-1,54-18 16,35-35-15,17 18 0,-34-18-1,-19-18 1,-17-17 0,-35 17-1,0-35 16,35-18-15,17 18 0,19-17-1,17 17 1,0 35 0,0 0-1,-18 18 1,-18 35 15,1 0-15,-18 18-1,18-70 1,-18 17 0,17-36-1,1-17 1,70-17 31,-70 17-47</inkml:trace>
  <inkml:trace contextRef="#ctx0" brushRef="#br0" timeOffset="50082.56">12083 4851 0,'0'0'0,"0"17"0,-18-17 16,0-17-1,18-1 1,0-35 0,0 18-1,71-53 32,-36 70-31,0 18-16,18 35 31,-35 53-15,-18 18-1,0-35 1,-18-36-16,-17 18 15,0 18 1,17-54 0,18 1-1,18-36 17,17 1-17,36-1 1,52-17 31,-88 35-47,-17-18 31,0 18-15</inkml:trace>
  <inkml:trace contextRef="#ctx0" brushRef="#br0" timeOffset="51048.24">13141 4551 0,'0'-18'0,"0"1"16,18 17 15,-18 35-31,0 124 47,-18-89-31,18-35-16,-18 36 15,1 0 1,17-54-1,0 1 1,35-53 15,0 35-15,1-18 0,16 0-1,-16 18 1,-19 0-1,1 0-15,0-17 32,-1-36 15,-17 17-32,0 1 1,0 0-1,18 52 32,-18 1-47,0 0 16,18 52 0,17 1-1,-18-18 1,19 0-1,-36 0 1,0-36 0,17-17-1</inkml:trace>
  <inkml:trace contextRef="#ctx0" brushRef="#br0" timeOffset="52448.24">13935 4498 0,'0'-18'625,"0"1"-609,17 17-16,1-36 16,17 19-1,-17 17 1,0 0 15,-18 35-15,17 18-1,-34 106 17,17-124-17,-18-17-15,0-1 16,18 1 0,0-36-1,0 1 1,36-19-1,16 1 1,1 17 0,-17 36-1,-19 0 17,1 35-17,-18 17 1,0-17-1,0 0 1,-124 35 15,89-70-15,18-18 0</inkml:trace>
  <inkml:trace contextRef="#ctx0" brushRef="#br0" timeOffset="53002.63">15064 4410 0,'-18'0'16,"18"-18"-1,0 36 32,0-1-31,0 72-1,35 34 1,-17-52 0,0 52-1,-18-35 1,0 18 15,0-88-15,-18-18-16</inkml:trace>
  <inkml:trace contextRef="#ctx0" brushRef="#br0" timeOffset="53696.13">15363 4410 0,'0'-53'15,"0"0"1,0-18 0,36 1-1,-1 52 1,-17 0-16,35 1 16,123 52 30,-141 18-46,-35 18 16,0 52 0,-17 18-1,-19 0 1,36-70 15,0 17-15,18-53-1,35-52 1,17-19 0,-34 1-1,17-35 1,-36 34 0,-17 19-1,-106 122 16,89-52-15,17 53 15,0-35-31,0-36 0,35 53 32,18-35-17,0 35 1,-35-70-1,-18 17 1,0-17 0,-36 0 15,1-18-15</inkml:trace>
  <inkml:trace contextRef="#ctx0" brushRef="#br0" timeOffset="56859.37">11624 6385 0,'0'-17'15,"0"-1"17,0 0-32,0 1 15,0-1 1,0 0-1,-35 1 17,-106 70-1,105-53-31,-17 35 16,36-17-1,17 17 1,17 0-1,54 18 1,0-18 0,-1 36-1,-52-1 1,-18 19 0,-18-36-1,-52 17 1,17-17-1,17-53 17,36-18-17,36-52 17,-1 52-17,18 1 1,-36 34-1,36 19 1,-35 52 0,0 35-1,-1 1 1,-17-19 0,0-52-1,36 0 1</inkml:trace>
  <inkml:trace contextRef="#ctx0" brushRef="#br0" timeOffset="57558.87">12488 6526 0,'0'-35'15,"-17"0"1,17 0-1,0 17 1,0 36 15,0-1-15,0 54 0,17 52-1,19 142 16,-36-177-15,17 35 0,19-34-1,-19-72 1</inkml:trace>
  <inkml:trace contextRef="#ctx0" brushRef="#br0" timeOffset="57975.16">13300 6385 0,'17'-17'15,"-17"-1"1,0 0 0,0 36-1,0 17 1,18 53-1,17 18 1,18 35 0,-18-52 15,-17-54-31,0 35 16,-1 36-1,19-70-15</inkml:trace>
  <inkml:trace contextRef="#ctx0" brushRef="#br0" timeOffset="58374.45">14111 6368 0,'0'-18'16,"0"0"-1,0 36 1,0 0-1,0 52 1,35 177 15,-35-159-15,36 18 0,-19-18-1,1-35 1,0-35-1</inkml:trace>
  <inkml:trace contextRef="#ctx0" brushRef="#br0" timeOffset="58740.71">14817 6438 0,'0'-35'16,"0"17"-1,0 36 16,17-18-31,1 88 16,0 18 15,17 0-15,-35-71-16,35 53 16,-17 18-1,-1-18 1,-17-52-16</inkml:trace>
  <inkml:trace contextRef="#ctx0" brushRef="#br0" timeOffset="59656.36">15963 6121 0,'-17'-18'16,"-1"0"15,18 1-31,18 34 31,17-17-15,53 36 0,-17-19 15,-54 19-15,1-36-16,-18 35 15,0 18 1,-53 17-1,18-17 1,17-17-16,-35 34 16,35 36-1,18-18 1,18-17 0,88-1 30,-71-52-46,0-18 16,-17-18 0,-18 1 15,-53 34 0,18 1-15,17-18-16,-17 35 15,35 36 1,0-1 0,35 1-1,1-1 1,34 1 0,-17-1-1,-18 1 32,-70-71-31</inkml:trace>
  <inkml:trace contextRef="#ctx0" brushRef="#br0" timeOffset="60572.01">12347 5891 0,'0'-17'16,"0"34"46,0 1-46,0 0-1,18 35 1,-1-18 0,1 35-1,17-34 1,-35-19 0</inkml:trace>
  <inkml:trace contextRef="#ctx0" brushRef="#br0" timeOffset="61005.31">12965 5856 0,'0'-18'15,"0"1"1,0-1 0,17 18-1,1 0 1,-1 0 0,19 35-1,-36 1 1,0 34-1,-18-34 1,-17 16 0,17 1-1,36-35 32,35-18-31,17-18-1,1 1-15</inkml:trace>
  <inkml:trace contextRef="#ctx0" brushRef="#br0" timeOffset="62038.05">13617 5944 0,'0'-17'0,"0"-1"15,18-17-15,-1-1 16,-17 19-16,36-1 31,-1-17-15,36 70 15,-71-17-15,0 52-1,0-17 1,0 0 0,0-35-1,17-36 16,36 1-15,-18 17 0,-17-18-16,17 18 15,18 0 1,-35 35 0,-18 0 15,-18 1-16,-158 70 17,158-106-17</inkml:trace>
  <inkml:trace contextRef="#ctx0" brushRef="#br0" timeOffset="62591.44">14711 5697 0,'0'18'31,"-71"70"0,54-53-15,-1 18 0,18 0-1,0-35 1,0 0-1,18-1-15,-1-17 16,36-17 0,0-1-1,0 0 1,-35 1 0,-18-1 15,0 36 0,0 17-15,17 71 15,1-89-15,-18 1-1</inkml:trace>
  <inkml:trace contextRef="#ctx0" brushRef="#br0" timeOffset="63985.43">11165 5768 0,'0'-18'0,"0"1"15,-17-19 1,-1 19 0,-17-1-1,-18 18 1,-18 35 0,18 1-1,-35 69 16,35 19-15,18 35 0,35-53-1,0 123 1,35-123 0,36 35-1,193 35 16,-175-158-15,-36-18 0,35 0-1,-35-18 1,-53 1 0,0-1-1,0-17 1,-53-1-1,0 1 17,18 17-17,-1 1 1,19-1 0,34 18-1,36 18 1,124 52 15,-124-52-15,-36 35-1,-17-18 1,-53 36 0,-17-1-1,-18 1 1</inkml:trace>
  <inkml:trace contextRef="#ctx0" brushRef="#br0" timeOffset="65367.41">12083 8273 0,'0'-18'15,"0"0"1,0 1 0,0-54-1,17 1 1,-17 17-1,0 35 1,-35 18 0,-36 53-1,-17 18 1,35 87 31,106-122-47,35 34 15,-17 1 17,-36-36-17,1 18 1,-36-18 0,-36 0-1,1-35 1,17 0-16,18-35 31,0 17-15,18 1-1,0-1-15,35 18 16,17 0 0,36 159 30,-88-124-30,-18 1-16,0 52 16,0 18-1,0-1 1,0-69 0,0-19-1,0-17 1,52-17-1</inkml:trace>
  <inkml:trace contextRef="#ctx0" brushRef="#br0" timeOffset="67265.75">12894 8414 0,'0'-18'125,"0"0"-110,0 1 1,0-1 0,0 1-1,0-1 1,0-17 0,0 52 30,0 1-46,18 17 16,35 71 0,-53-35-1,17-36-15,18 35 16,1 36 0,-1 0-1,-17-35 1,-1-54-1</inkml:trace>
  <inkml:trace contextRef="#ctx0" brushRef="#br0" timeOffset="67636.02">13458 8326 0,'0'-36'16,"0"19"-16,0-1 16,0 36 15,18-1-16,17 71 1,18 1 0,-17-19 15,-19-35-31,18 36 16,18 0-1,-17-1 1,-19-35-1</inkml:trace>
  <inkml:trace contextRef="#ctx0" brushRef="#br0" timeOffset="67998.28">14182 8237 0,'0'-35'15,"0"17"1,0 1 0,0 34-1,0 1 1,0 0-1,105 229 17,-87-212-17,0 18-15,17 17 16,18 19 0,0-19-1,-35-52 1</inkml:trace>
  <inkml:trace contextRef="#ctx0" brushRef="#br0" timeOffset="68347.53">14958 8114 0,'0'-18'16,"0"1"0,0 34 15,0 1-31,0 35 15,0 53 1,17-36 0,19 36-1,-19-35 1,1-19 15,0-16-31</inkml:trace>
  <inkml:trace contextRef="#ctx0" brushRef="#br0" timeOffset="69113.07">15769 8043 0,'-35'-35'16,"0"0"-16,-1-1 31,36 1-31,0 0 16,0-18-1,53 18 1,0 35 0,-18 35-1,1 194 17,-36-123-17,0-35 1,0-36-16,0 18 15,17 17 1,54-52 0,17-18-1,-35-18 17,53-34-17,-53-1 1,-36 0-1,-87 88 17,-1 18-17,18 53 1,71 105 15,35-122-15,35-1-1,0 0 1,-52-53 0,-36 1-1,-18-36 32,-35 0-31</inkml:trace>
  <inkml:trace contextRef="#ctx0" brushRef="#br0" timeOffset="73908.48">2734 10813 0,'-18'0'359,"18"-18"-343,-17 0 15,17 1 0,-18-1-15,18 0 0,-18 1-1,36-36 32,0 53-47,-1-18 16,19 18-1,-1 18 1,0-18 0,18 0-1,-18 0 1,-17 0-1,17-18 1,-35 1 15,0-1-15,0 0 0,0 36-1,0 0 1,18 193 31,0-158-47,-1 35 15,1 71 1,17-18 0,-17 36 15,-1-107-31,1-17 15,0-18 1,-1-17 0</inkml:trace>
  <inkml:trace contextRef="#ctx0" brushRef="#br0" timeOffset="74124.63">3016 11395 0,'0'-18'31,"0"0"-15,36-17 0,-1 18-1,35-36 1,-34 35-1</inkml:trace>
  <inkml:trace contextRef="#ctx0" brushRef="#br0" timeOffset="74457.87">3739 11254 0,'18'17'0,"-18"1"31,0 0-15,18-18-1,-18 17 1,0-34 31,0-1-32,0 0 1,-18-17 0</inkml:trace>
  <inkml:trace contextRef="#ctx0" brushRef="#br0" timeOffset="77871.28">5292 10742 0,'-18'-18'16,"0"1"0,18-1-1,-17 18-15,17-17 16,-18-1 15,53 71 16,18 0-31,35 17-1,-35 1 1,-35-54-16,35 36 16,18 18-1,-36-18 1,-35-18-1</inkml:trace>
  <inkml:trace contextRef="#ctx0" brushRef="#br0" timeOffset="78154.48">5539 10760 0,'-18'-36'15,"-17"36"17,35 18-17,-18-18-15,0 53 16,1-35-16,-1 52 16,-17 54-1,17-54 1,18 36-1,-17-35 1,17-54 0</inkml:trace>
  <inkml:trace contextRef="#ctx0" brushRef="#br0" timeOffset="78587.8">5697 10777 0,'0'18'16,"0"0"-1,0 35 1,0 17-1,36-35 1,-36 1-16,35-19 16,18 19-1,35-36 1,-17-36 0,-36 1 15,-18-18-16,-17 18 1,-52-18 0,-19 35-1,-70 1 17</inkml:trace>
  <inkml:trace contextRef="#ctx0" brushRef="#br0" timeOffset="79378.36">6050 10689 0,'18'35'15,"-1"18"-15,19 36 31,-1-19-15,-17-35-16,17 36 16,0 17-1,0-35 1,-17-35 15,-18-54-15,-53-52-1,0-18 1,18 1 0,-18-19-1,35 18 1,1 36 0,17 34 15,17 19-16,36 52 1,-17 18 0,-1 18-1,-35 17 1,0-18 0,-71-17 30,54-70-46,-1-1 16,0-17 0,54 17 15,17 53-15,0-17-1,-18 0 1,18 34-1,35 19 1,-18-18 0,1 0-1,-18-36 1,0 1 0,-18-36-1,36-34 1</inkml:trace>
  <inkml:trace contextRef="#ctx0" brushRef="#br0" timeOffset="84564.04">7655 10795 0,'0'-18'0,"-17"18"15,-1 0 1,18 18 15,0 35-15,53 0-1,0 17 1,0-17 0,-36-35-1,36 0 1,-17-54-1,-19 1 1,1-36 15,-18 36-15,-35-53 0,17 88-1,18 18 16,0-1-31,0 1 16,88 88 15,-70-106-31,-1 17 16,54-17 0,-18-35-1,-18 0 1,-17 0-1,-18-18 1,-35 0 0,-18-18-1,17 54 17,1-1-17,35 36 16,71-18-15,-18 17 0,176 1 31,-176-1-47,-18 1 15,-35 0-15,18 17 16,-1 18-1,1-18 1,-18 18 0</inkml:trace>
  <inkml:trace contextRef="#ctx0" brushRef="#br0" timeOffset="84968.33">8343 10530 0,'-88'-105'47,"88"87"-31,53-17-1,-18 17 1,0 0-16,18 1 16,36-19-1,-19 19 17,-35 34-17,-17 1 1,0 70-1,35 36 1,-18 17 0,18 18-1,0-71 1,-36-53-16</inkml:trace>
  <inkml:trace contextRef="#ctx0" brushRef="#br0" timeOffset="85662.82">8837 10866 0,'-35'-36'16,"-18"19"0,35-1 15,18 36-16,18-18 1,17 0 0,36 0-1,17-36 1,-35-17 0,0-105 15,-53 105-16,0-35 1,-36 17 0,19 71-1,-1 18 1,18 70 15,0 18-15,18-36-1,52 18 1,19-35 0,-1-35-1,-53-18 1,36-18 0,-18-35-1,-18-52 16,-35 87-15,0 36 0,0 17-1,17 18 17,19-18-17,-1 18 1,18-35-1,0-1 1,-36-17-16,19-17 16,17-1-1</inkml:trace>
  <inkml:trace contextRef="#ctx0" brushRef="#br0" timeOffset="88276.68">10248 10266 0,'0'-53'47,"0"35"-31,0 36 0,0 0-1,35 52 1,1 36-1,-19-18 1,1 36 0,0-1-1,-1-35 1,-17-35 0,18-35-1,0-18 16,17 0-15,159-88 15,-176 88-15,87-36 0,-34 19-1,-36-1 1</inkml:trace>
  <inkml:trace contextRef="#ctx0" brushRef="#br0" timeOffset="89459.52">11924 10372 0,'-35'17'16,"-36"1"-16,0 35 15,1 17 17,52-34-17,18 17 1,0-18 0,141-70 15,-70-18-16,0-18 1,-71-17 0,0 35-1,-18 18-15,0-1 16,1 1 0,-1 18-1,36 34 16,52 1 1,1-18-17,-18-35 1,-18-1 0,-35 19-16,18-36 15,-18-71 16,-18 107-31,18-19 16,-18 19 0,18 34-1,0 54 1,18 35 0,35 52-1,-18-34 1,18 70 15,-18-35-15,1-18-1,-19-35 1,-17-71 0</inkml:trace>
  <inkml:trace contextRef="#ctx0" brushRef="#br0" timeOffset="89609.62">12241 10830 0,'-17'-17'16,"17"-19"-16,-18-34 15,53 193-15,-70-281 16,70 122 0,54 1-1,-19-18 1</inkml:trace>
  <inkml:trace contextRef="#ctx0" brushRef="#br0" timeOffset="89925.85">13000 9948 0,'0'-17'15,"-106"87"17,53 1-17,35-18-15,1 53 16,17 140 15,17-157-31,72 34 16,-19-88-1,54 1 17,-18-54-17,-36-17-15</inkml:trace>
  <inkml:trace contextRef="#ctx0" brushRef="#br0" timeOffset="90142">13388 10389 0,'-35'-53'15,"-1"36"1,19 17-16,-1 106 31,18-36-15,18 36 0,-1-35-1,19-1 1,-1-17-1,-17-53 1</inkml:trace>
  <inkml:trace contextRef="#ctx0" brushRef="#br0" timeOffset="90425.2">13141 10301 0,'0'-18'15,"0"1"1,0-1-1,18 18-15,35-17 32,17-1-17,-35 0-15</inkml:trace>
  <inkml:trace contextRef="#ctx0" brushRef="#br0" timeOffset="90592.32">13247 10830 0,'123'-53'47,"-87"36"-47</inkml:trace>
  <inkml:trace contextRef="#ctx0" brushRef="#br0" timeOffset="91257.79">13758 10354 0,'-17'18'16,"-1"-1"-1,0 19 1,18 52-1,0-35 1,53 53 0,0-18-1,-17-35 1,-1-36 31,-35-34-47,-53-72 31,18 1-31,-18 0 31,35 35-31,-53-247 63,124 247-48,53 53 1,-53 36 0,-35-19-16,17 36 15,-35 35 1,-53 1 0,-17-19 30,70-88-30,0 1 0,17 17 15,1 0-31,17 17 16,36 36-1,17 18 1,-18-18-1,1-35 1</inkml:trace>
  <inkml:trace contextRef="#ctx0" brushRef="#br0" timeOffset="92622.76">13688 10301 0,'-18'0'16,"-17"-18"-1,35 1 1,0 34 15,35 19-15,0 70-1,1-36 1,87 212 31,-123-229-31,18-17-1,-1-1 1,-17-53-1,-35-35 1,0 0 0,-18-88-1,0-18 1,18 18 0,35 53-1,0 35 1,53 0-1,17 36 1,18 17 0,89 141 31,-142-88-32,0 53 1,-35-36-1,0-52-15,0 35 16,-53 17 0,-17-34-1,17-36 1,0-18 0,0-17-1,18-18 1,35 17-1</inkml:trace>
  <inkml:trace contextRef="#ctx0" brushRef="#br0" timeOffset="94355">13000 9931 0,'-18'0'15,"-35"0"1,36 17 0,-1 1-1,-17 35 1,-1 70-1,19 71 1,34 36 0,142 175 15,-53-299-15,53-35-1,-106-54-15</inkml:trace>
  <inkml:trace contextRef="#ctx0" brushRef="#br0" timeOffset="94841.34">14164 9772 0,'0'-35'16,"0"17"-16,18 18 16,35 35-1,-1 53 1,54 54 0,-35-19 15,-36-52-31,36 70 15,-1 70 1,-34-17 0,-36-35-1,-53-71 1,-71 1 0</inkml:trace>
  <inkml:trace contextRef="#ctx0" brushRef="#br0" timeOffset="95586.87">13017 10425 0,'-17'0'16,"34"-18"15,1 18-15,0-18-16,-1 18 15,36-35-15,36 0 31,-1-1-15,-18 1 0,-34 18-1,-19-1 1,-52 36 15</inkml:trace>
  <inkml:trace contextRef="#ctx0" brushRef="#br0" timeOffset="96187.3">13229 10213 0,'0'18'47,"0"-1"-47,0 1 15,0 52 1,0 19 0,53 34-1,-18 18 1,1-17 0,-19-71-1,-17 17 1,18-52-1,-36-36 32,-35 18-31,0-18 0,1 18 15,34 0-31,-17 0 31,52-17-15,1 17-1,35 0 1,53-35 0,-1 17-1,-16-17 1,-54 17-1,0 18 1,-52 0 31,-1 0-47</inkml:trace>
  <inkml:trace contextRef="#ctx0" brushRef="#br0" timeOffset="108106.76">13070 9243 0,'-53'0'16,"18"17"-1,18-17 1,34-17-1,89-1 1,18 0 0,-54 1-1,89-18 1,141-1 0,17-34-1,1 17 1,123-35 15,-371 88-15,-87 17 15,-1-17-15,-35 36-1,-18-1 1</inkml:trace>
  <inkml:trace contextRef="#ctx0" brushRef="#br0" timeOffset="109939.06">9402 12136 0,'0'-18'15,"0"0"-15,0 1 32,0-36-17,0 35 1,17 0-1,-17 1 1,0 34 0,0 19-1,0 52 1,0 35 0,0-34-1,53 175 32,-53-211-47,18 0 16,-18-35-1</inkml:trace>
  <inkml:trace contextRef="#ctx0" brushRef="#br0" timeOffset="110409.39">10089 12012 0,'0'-18'16,"0"1"-1,0-1 1,-17 18-1,17 35 1,35 54 0,0-19-1,1 36 1,-1 17 0,0-17-1,-17-53 1,17 18-1,-17-54 1</inkml:trace>
  <inkml:trace contextRef="#ctx0" brushRef="#br0" timeOffset="110787.66">10742 12030 0,'0'-36'16,"0"1"-1,0 18 1,0 105 31,0-18-47,18 71 16,17 0 15,-17-70-16,35 35 1,-1-18 0,-34-53-16</inkml:trace>
  <inkml:trace contextRef="#ctx0" brushRef="#br0" timeOffset="111209.96">11536 11994 0,'0'-17'16,"0"-1"-1,0 1 1,17 34 0,-17 36-1,0-35-15,0 70 16,0 53-1,53 0 1,-17-35 0,-19-53-1,19 35 17</inkml:trace>
  <inkml:trace contextRef="#ctx0" brushRef="#br0" timeOffset="117614.51">9648 13229 0,'0'18'63,"0"-1"-48,0 1-15,0 70 16,18-35 0,0-18-16,-1 36 15,1 17 17,0 0-17,-1-35 1,1-35-16</inkml:trace>
  <inkml:trace contextRef="#ctx0" brushRef="#br0" timeOffset="118013.79">10336 13229 0,'0'-17'15,"0"34"48,0 1-63,18 17 15,17 18 1,1 35 0,34 124 30,-52-142-46,35 1 16</inkml:trace>
  <inkml:trace contextRef="#ctx0" brushRef="#br0" timeOffset="118829.37">11024 13194 0,'-17'0'47,"17"18"16,0-1-63,0 1 15,0 35 1,53 53-1,35 140 32,-71-210-47,19 34 16,-1-34 0</inkml:trace>
  <inkml:trace contextRef="#ctx0" brushRef="#br0" timeOffset="119329.73">11942 13194 0,'-89'0'47,"36"35"-31,36-17-1,-19 35 1,1 35-1,35 35 1,35-34 0,18-37-1,36-34 1,-1-18 0,0-70-1,-35-19 1,-35 19-1,-36-36 1,-35 18 0,-141 35 31,176 53-47</inkml:trace>
  <inkml:trace contextRef="#ctx0" brushRef="#br0" timeOffset="119945.16">13317 13335 0,'-35'18'0,"35"-1"15,-18-17-15,1 0 16,17 18 0,70-18-1,71-18 1,300-35 31,-299 18-32,52-18 1,-89 36 0,-52-1-1,-70 18 1</inkml:trace>
  <inkml:trace contextRef="#ctx0" brushRef="#br0" timeOffset="120383.48">13423 13141 0,'-17'-18'15,"-19"1"16,36 34-15,-35 1 0,-18 53-1,-17 17 1,-19 0 0,36-35-1,-17 0 1,35-18-1,35-17 1,35-1 0,18 1-1,53 17 1,52 18 0,-69 0-1,-37-35 1,37 17-16</inkml:trace>
  <inkml:trace contextRef="#ctx0" brushRef="#br0" timeOffset="121210.06">15064 13035 0,'-18'-18'15,"18"1"-15,-18-1 31,18 1-31,0-1 16,0 18 15,0 53-15,0 0 0,18 70-1,-18 1 1,0-18-1,0-1 1,0-69 0,0-1-1,35-35 17,18-18-17,71 1 1,-1-19 15,-17 19-15,0-1 15</inkml:trace>
  <inkml:trace contextRef="#ctx0" brushRef="#br0" timeOffset="121859.52">16034 12841 0,'-18'-18'15,"0"18"1,-34 36 15,34 17-15,0 70-1,18-17 1,0-53-16,0 70 16,18 54-1,52-19 1,36-52 0,-35-53-1,52-35 1</inkml:trace>
  <inkml:trace contextRef="#ctx0" brushRef="#br0" timeOffset="122392.9">16369 13141 0,'0'-18'16,"0"36"15,0 0-15,0-1-16,18 54 15,34 17 1,-34-35 15,-18-18-31,35 18 16,-35 0-1,18-35 1,-18-1 0,0-34 30,0-1-30,0 0 0,0 1-1,35-1 1,36-17 0,-36 17-1,0 1-15,1-1 16,-1 0-1</inkml:trace>
  <inkml:trace contextRef="#ctx0" brushRef="#br0" timeOffset="122809.2">16175 13212 0,'-18'0'16,"1"0"0,-1 0-1,36-18 16,-1 18-31,124-35 32,-70 17-17,-36 18-15</inkml:trace>
  <inkml:trace contextRef="#ctx0" brushRef="#br0" timeOffset="123441.65">16933 12982 0,'0'18'31,"0"-1"-31,36 36 15,-1 0 1,53 212 31,-70-212-47,17 17 16,-17-34-1,-18-54 16,-18 0-15,-17-35 0,-1-17-1,-16-71 1,-19 0 0,36 35-1,35 53 1,17 0-1,36 18 1,18 17 0,-1 89 31,-70-54-47,0 19 0,0 34 15,0-17 1,-35-35-1,0-1 1,17-17 15,-17 0-15,17-17-16</inkml:trace>
  <inkml:trace contextRef="#ctx0" brushRef="#br0" timeOffset="123790.9">17392 12735 0,'35'-35'15,"-35"17"-15,35 1 16,36 70 15,-18 0-15,-35-18-16,35 71 16,35 52-1,-18 1 1,-52 18-1,-53-89 1,-71 53 0,-53-53-1</inkml:trace>
  <inkml:trace contextRef="#ctx0" brushRef="#br0" timeOffset="124740.57">12647 12365 0,'0'-18'16,"18"18"-1,-1 0-15,54-17 16,52-1-1,230-70 32,-229 52-31,34-16 0,-52 34-1,-71 18 1,-17-18-1</inkml:trace>
  <inkml:trace contextRef="#ctx0" brushRef="#br0" timeOffset="125197.9">12876 12118 0,'-17'-18'16,"17"36"15,-18 0-15,0 34-1,-17 19 1,0-18 0,-18 17-1,0-17 1,18-17 0,35-19-1,35-17 1,0 0-1,89 0 1,-54 0 0,-17 0-1,35 0-15</inkml:trace>
  <inkml:trace contextRef="#ctx0" brushRef="#br0" timeOffset="125993.46">14023 11924 0,'-88'70'31,"35"1"-16,35-18 1,36-18 0,35-17-1,-36-18-15,36-18 16,18-17 0,-54-18-1,-17 0 1,-35 0-1,-35 0 1,17 18 0,35 17 15,106-17 16,-35 17-32,0-17 1,-18 35-16,1-35 16,-1-18-1,0 18 1,-35 52 31,0 1-47,0 35 15,-17 70 1,17 18 15,0-35-31,0 35 32,0-17-17,0-36 1</inkml:trace>
  <inkml:trace contextRef="#ctx0" brushRef="#br0" timeOffset="126538.85">14358 11871 0,'0'-18'16,"0"36"0,0 0-16,18 35 15,17 52 17,0-16-17,-17 16 1,0 19 15,-18-142 0,0 1-31,0-1 16,-36-88 0,19-17-1,-1 34 1,18-16-1,18 34 1,35 36 0,-36 35-1,36 0 1,-35 17 15,-18 36-15,0 0-1,-106 18 17,88-71-17</inkml:trace>
  <inkml:trace contextRef="#ctx0" brushRef="#br0" timeOffset="127354.43">15205 11642 0,'-18'0'16,"-123"35"15,106 0-15,-1 0 0,36 1-1,0-19 1,36-17-1,17-17 1,0-19 0,-36 19-1,-17-1-15,18-17 16,-18-18 15,0 0-15,0 18-1,17 35 17,107-18-1,-89 1-15,0-1-1,18-35 1,-35 0-1,-18 18 1,0-18 0,-18 53-1,-17 18 1,17 34 0,18 54 15,0-18-16,0 71 1,0 18 0,18-19-1,0 89 17,-18-211-17</inkml:trace>
  <inkml:trace contextRef="#ctx0" brushRef="#br0" timeOffset="127487.52">15328 12083 0,'-17'-106'15,"17"18"1,17 52 0,18 19-1,18-19 1,0 36-16</inkml:trace>
  <inkml:trace contextRef="#ctx0" brushRef="#br0" timeOffset="128253.06">16510 11501 0,'-18'-18'16,"1"18"-16,17-18 16,-18 18-16,-17-17 15,-18 17 16,-18 17-15,1 1 0,52 0-16,-35-1 15,36 36 1,34-18 0,71 1-1,124-1 16,-177-35-15,-17 18 0,-36 17-1,-35-18 1,-35 1 0,18 0-1,34-36 16,36-17-31</inkml:trace>
  <inkml:trace contextRef="#ctx0" brushRef="#br0" timeOffset="128486.23">16492 11359 0,'18'-35'15,"0"18"-15,52 158 47,-52-71-31,17 1-1,-35-36-15,18 36 16,17 34 0,-17-52 15,-18-35-31</inkml:trace>
  <inkml:trace contextRef="#ctx0" brushRef="#br0" timeOffset="129462.92">16563 11747 0,'-18'-17'16,"18"-1"-1,0-17 1,71 17-1,88-35 17,-107 36-17,1-1 1,-17 0 0,-19 18-16,19 0 15,-1-17 16,-35-1-15,18-17 0,-18 17-1,0 1 1,-18-1 0,-35 53-1,0-17 1,18 35-1,35 17 1,159 1 31,-89-71-47,-17-18 16,35-35-1,-35 0 16,-35-17-15,-18 52 0,0 1-1,-36 34 1,36 36 0,0 0-1,0 71 1,18-19-1,17-16 1,-35-36 0,18-124 31,-18 36-32,-18-106-15,1 52 31,17 36-31,0-35 16,0 0 0,0 53-1,35 17 1,0 18 0,18 35-1,-53 1 1,0 17-1,-17-18 1,-36 0 0,17-17-1</inkml:trace>
  <inkml:trace contextRef="#ctx0" brushRef="#br0" timeOffset="130717.81">18221 11165 0,'0'-17'31,"-18"17"-15,-17 0-1,-18 35-15,-35 18 16,-18 141 31,106-141-32,35 35 1,18-53 0,18-17-1,17-18 1,-53-18-1,-17 18-15,0-17 16,-18-19 0,-53 1-1,-36 35 1,37 0 0,-1 18-1</inkml:trace>
  <inkml:trace contextRef="#ctx0" brushRef="#br0" timeOffset="131966.7">7444 13229 0,'17'0'15,"71"-17"16,-35-1-15,53-17 0,0-1-1,-18 1 1,-53 35 0,-17-18-16</inkml:trace>
  <inkml:trace contextRef="#ctx0" brushRef="#br0" timeOffset="132215.87">7638 13000 0,'-18'0'15,"0"0"16,18 35-15,53 36 0,0 17-1,0-35 1,0 53 0,-18-36-1</inkml:trace>
  <inkml:trace contextRef="#ctx0" brushRef="#br0" timeOffset="132732.24">7849 12876 0,'-176'-105'47,"52"122"-32,1 54 1,17 52 0,53-17-1,36-53-15,-1 53 16,18 70-1,88-52 1,36-36 15,52-53-15,-70-53 0,70-52-1,-52-54 1,-71 1-1,-159-142 17,18 177-17,-54 35 1,37 53 0,52 0-16,-18 36 15,36-19-15</inkml:trace>
  <inkml:trace contextRef="#ctx0" brushRef="#br0" timeOffset="133230.6">8837 14111 0,'0'0'0,"-18"0"0</inkml:trace>
  <inkml:trace contextRef="#ctx0" brushRef="#br0" timeOffset="133831.01">8802 14111 0,'17'0'16,"1"0"-1,17 0 1,-17 0-16,53-18 16,70 1-1,53-18 1,53-1-1,-53 1 1,141-36 0,0 1-1,282-54 17,-423 71-17,124 1 16,-195 16-31,18 1 16,-52 17 0,-1 1-1,-35 17 17,0-18-17,-18 18 1,-17-18-1,-1 18 1,18-17 0,1 17-1,-19 0 1,107-18 31,-89 18-47,-17 0 15,-1 0 1,-17 18 0,0-1 31,-17 1-47</inkml:trace>
  <inkml:trace contextRef="#ctx0" brushRef="#br0" timeOffset="138592.4">9613 14570 0,'-17'88'32,"-1"0"-17,18 18 1,35-53 0,-35-18-16,53 0 15,18 1 1,17-36-1,18-53 17,-53 17-17,17-34 1,-70-18 0,-17 0-1,-36 17 1,17 53-16,-17-17 15,-123 17 32,141 54-47,35-19 16,17 19 0,19-19-1</inkml:trace>
  <inkml:trace contextRef="#ctx0" brushRef="#br0" timeOffset="139065.74">10566 14411 0,'-18'18'15,"0"-1"-15,-17 19 16,-18 140 15,53-106-15,53-17 0,0-35-1,35 0 1,0-54-1,-17 1 1,-18-18 15,0-17-15,-53 17 0,-71 0-1,1 35 1,34 1-16,-16 17 15,-19 17 1,53 18 0,18-17-1</inkml:trace>
  <inkml:trace contextRef="#ctx0" brushRef="#br0" timeOffset="139492.04">11236 14358 0,'-35'18'15,"17"-1"1,-17 36-1,17 18 1,18-1 0,35-34-1,159-19 17,-141-34-17,18-36 16,-36 0-31,-35-18 32,-35 18-17,0 18 1,-1 17-16,-17 1 16,-17 17-1,35 0 1,17 17-1</inkml:trace>
  <inkml:trace contextRef="#ctx0" brushRef="#br0" timeOffset="139865.31">11853 14146 0,'18'-17'15,"-36"17"1,1 17 0,-1-17-1,18 53 1,0 0-1,18 35 1,-1 18 0,1-53-1,-18-18-15,18 18 16,17 18 0,-17-36 30</inkml:trace>
  <inkml:trace contextRef="#ctx0" brushRef="#br0" timeOffset="146185.79">3440 16016 0,'-18'0'16,"0"0"0,-35 53 15,18-18-16,-35 71 1,-1 0 0,53-53-1,1 35 1,52-53 0,36-17-1,-19 0 1,19-18-1,-18 17 1,-35 1 0,-18 17-1,0 0 1,-53 1 0,0-19 30,35-34-30,18-1-16,0-17 16,35-53-1,18-1 1,-35 19 0,0 17-1,-18 18 1,0 17-1,-36 0 1,1 18 0,0 18-1,17-18-15</inkml:trace>
  <inkml:trace contextRef="#ctx0" brushRef="#br0" timeOffset="146618.1">3898 16581 0,'0'17'15,"-17"-17"17,-19 0-17,19 0-15,-1 0 16,0-17-1</inkml:trace>
  <inkml:trace contextRef="#ctx0" brushRef="#br0" timeOffset="152932.59">5521 16298 0,'-18'0'31,"1"0"0,17 18-31,-18 17 16,-17 18 0,35 53 15,0-18-16,0-35 1,53 0 0,158-88 15</inkml:trace>
  <inkml:trace contextRef="#ctx0" brushRef="#br0" timeOffset="152964.6">5821 16581 0,'35'-36'15,"-17"1"-15</inkml:trace>
  <inkml:trace contextRef="#ctx0" brushRef="#br0" timeOffset="154545.73">5909 16422 0,'0'-18'0,"-18"-17"16,1 35 0,-19 18-1,1 17 1,141-35-16,-229 35 16,123 0-1,35-17 16,0 0-15,0-36 0,1 0-1,-19-70 17,-34 53-17,-1 17 1,18 1-1,0-1 1,18 0 0,17 18-1,-17 0 1,34 18 0,-16 17-1,-1 1 16,-35-19-15,0 1 0,0-1-1,18-34 1,-18-71 15,0 35-15,0 35-1,35 0 1,-17 18 0,-18 18-16,35 0 15,0 17 1,18 0 0,-18 18 15,-17-53-16,-18 18 1,0-36 0,0-17-1,0-18 1,18-18 0,-1 18 15,-17 71-16,36 17 1,-19 18 0,36 18-1,0-1 1,-18-34 0,1-19-1,-19-17 1,18-17-1,1-19 1,-19-52 0,-17-18-1,-17 18 1,17-18 0,-18 36-1,18 105 16,18 18-15,35 70 0,-18 1-1,0-18 1,-17-71 0,0 0-1,-1-70 32,1 0-31,17-18-1,0 18 1,1 35 0,-19 17-1,1 1 1,-53 70 31,17-70-47,0-18 15,1-18 1,-1-35 0,36 0-1,-1 18 1,1 17-16,35-17 31,0 17-15,-18 1-1,18 52 1,-35-17 0,17 35-1,-35 0 1,18-1-1,-18 1 32</inkml:trace>
  <inkml:trace contextRef="#ctx0" brushRef="#br0" timeOffset="154692.84">7091 16210 0,'-18'-35'32,"1"0"-32,17 17 15,-18-35 1</inkml:trace>
  <inkml:trace contextRef="#ctx0" brushRef="#br0" timeOffset="155209.2">7338 16122 0,'17'18'16,"19"52"-1,-1-17 1,-17 0-1,17 0 17,-35-18-17,18-17 1,-18-36 0,-18-17-1,-35-36 1,53-17-1,0 0 1,35 53 0,36 17 31,-36 53-47,-17 1 15,-1-1-15,19 18 16,-1 35-1,-17-35 17,-1 0-17,1-71 17,-1-17-17</inkml:trace>
  <inkml:trace contextRef="#ctx0" brushRef="#br0" timeOffset="155294.26">7743 16263 0</inkml:trace>
  <inkml:trace contextRef="#ctx0" brushRef="#br0" timeOffset="155659.51">7761 16263 0,'18'0'15,"-1"0"-15,1 0 16,35 0 15,-35 0-15,34-35-1,1-1 1,0-16 0,-53-19-1,0 18 1,-17 0-1,-19 36 1,-17 52 0,18 18-1,-18 88 1,124 53 31,-54-194-32,54 18-15,35-36 32,-71 0-32</inkml:trace>
  <inkml:trace contextRef="#ctx0" brushRef="#br0" timeOffset="158792.75">9066 16051 0,'-17'36'16,"-1"-19"-16,-17 36 15,35 0 17,0-35-17,70-36 16,-52 0-15,17-52 0,-35 17-1,0 18 1,0-1-16,0 1 16,0 0 15,-17 17-31,-1 1 15,36 17 17,-1-18-32,36 0 31,18-17-15,-54 0-1,1 0 1,-18-54 15,-18 89 0,1 0-31,17 18 16,-18 17 0,0 18-1,18-18 1,0 1-16,18 17 15,17 17 1,-17 1 0,0-18-1,-1-18 17,-17-17-17,0-1 1,-17 1-1,-36-36 17,53 1-17,-36-19 1,19-34 0,-1 17-1,18-18 1,0 18-1,0 18 1,0 17 0,0 36-1,0 53 17,0 52-17,0-35 1,35 71-1,-17-18 1,17 0 15</inkml:trace>
  <inkml:trace contextRef="#ctx0" brushRef="#br0" timeOffset="159255.07">9419 16122 0,'0'18'15,"0"-1"-15,18 18 16,-18 1 0,17 17-1,1 53 1,17-18-1,-17-35 1,0-36 0,-1-123 15,-34 18-15,-1-53-1,18 53 1,0-18-1,0 53 1,35 36 0,1 52 15,-36 18 0,0 0-15,0-18-1,-18-17-15</inkml:trace>
  <inkml:trace contextRef="#ctx0" brushRef="#br0" timeOffset="160020.62">10354 15893 0,'-53'17'15,"-17"1"1,-19 17-1,1 18 1,53-18 0,35-17-1,53-18 1,53-18 0,70-140 30,-176 140-46,0-70 16,-35 0 0,-18 52-1,35 36 1,-17 0 0,35 36 15,53-1-16,0-35 1,-36 0-16,19-18 16,-1-17-1,0-18 1,-35 18 0,0-1-1,-35 125 16,35-19-15,0 54 0,18-1-1,17 54 1,0-36 15,0-18-15,-17-70-1,-18 0 1</inkml:trace>
  <inkml:trace contextRef="#ctx0" brushRef="#br0" timeOffset="160141.71">10442 16369 0,'-17'-35'16,"-19"-18"-1,19 0 1,70 17 15</inkml:trace>
  <inkml:trace contextRef="#ctx0" brushRef="#br0" timeOffset="160642.06">11148 15681 0,'-18'0'0,"0"0"0,1 0 16,-1 0 0,1-18-1,34 1 1,18-1-1,160-88 32,-143 71-47,1 17 16,-17-17 0,-19 17-1,-17 36 16,0 17-15,-17 1-16,-1 34 16,-35 54-1,35 34 1,-17-34 0,18 52-1,17-52 1,0-36-1,0-35 1</inkml:trace>
  <inkml:trace contextRef="#ctx0" brushRef="#br0" timeOffset="160820.19">11254 16122 0,'-18'-18'15,"0"18"1,18-17 0,53-19-1,18 1 1,-36 17-16,18 1 0</inkml:trace>
  <inkml:trace contextRef="#ctx0" brushRef="#br0" timeOffset="162010.03">12682 15540 0,'0'17'32,"-17"1"-17,-1 0-15,0 52 16,54 89 31,-19-141-32,54 17 1,-1-53 0,-34 1-1,-19-1-15,-17-17 16,0-18 0,-17 0-1,-19 35 1,19 18-1,17 18 1,0 17 0,0-17-1,35 0 1,18-18 0,53-71 30,-89 53-30,1-35 0,17-35-1,1 18 1,-1 34 0,0 19-1,18 17 1,0 35-1,-18 18 1,1 0 0,-19 17-1,1 1 1,-18-18 0,0-18-1,-18-17 1</inkml:trace>
  <inkml:trace contextRef="#ctx0" brushRef="#br0" timeOffset="162152.13">13229 15311 0,'0'-53'15,"0"17"1,0 1 0</inkml:trace>
  <inkml:trace contextRef="#ctx0" brushRef="#br0" timeOffset="162368.29">13547 15152 0,'0'53'15,"0"-18"-15,0 36 16,17 70 0,1-18-1,-18-52 1,18 17-1</inkml:trace>
  <inkml:trace contextRef="#ctx0" brushRef="#br0" timeOffset="162984.73">13423 15610 0,'-17'0'15,"17"-17"1,123-1 15,-52-17-15,-1 0 0,-52 17-16,35-17 15,17-54 1,-70-16-1,0 16 1,0 37 0,-35 34-1,17 53 1,-17 71 0,35-18-1,0-35-15,0 35 16,35 36 15,18-54-15,71-34 15,-71-72-15,-18-17-1,-17-17 1,-18 35-1,0 17 1,0 53 15,0 0-15,0-17-16,35 0 16,35 35-1,1-36 1</inkml:trace>
  <inkml:trace contextRef="#ctx0" brushRef="#br0" timeOffset="163767.28">15311 15346 0,'0'-35'16,"0"-1"-1,0 54 1,0 17-1,0 53 17,0 36-17,-18-54 1,18-34-16,0 105 31,-18-124-15,18-52-1,0 0 1,-17-71 0,17-70-1,0-36 1,35 36 0,18 105-1,17 18 1,1 53-1,-18 53 17,-36 0-17,-17 35 1,-17 0 0,-124 36 15,105-124-16,1 0 1,53 0 31,-1 17-47,72 19 16,34 17-1,1 35 1,-54-35-1,54 17 1</inkml:trace>
  <inkml:trace contextRef="#ctx0" brushRef="#br0" timeOffset="164349.69">16757 14887 0,'0'18'0,"-18"-18"15,1 17-15,-89 89 16,0 53-1,53-35 1,0 70 15,53-36-15,88-34 0,-17-89-1,-36-17-15,71-1 16</inkml:trace>
  <inkml:trace contextRef="#ctx0" brushRef="#br0" timeOffset="164582.84">17074 15240 0,'-17'0'15,"17"-18"-15,0 1 16,88-19 15,-17 19-15,-19-1-16,37-17 16,-36 35-16</inkml:trace>
  <inkml:trace contextRef="#ctx0" brushRef="#br0" timeOffset="164982.14">17251 15169 0,'-35'36'16,"35"-1"-1,17 36 1,36-1-1,0 1 1,-18-36 0,-35-17-1,18 17 1,-18 0 0,-35-17-1,-36-1 1,18-17-1,-17-17 1,52 17 0,124-53 15,-18 35-15,35-17-1,-34 17 1</inkml:trace>
  <inkml:trace contextRef="#ctx0" brushRef="#br0" timeOffset="165469.49">17815 15275 0,'0'-35'16,"0"0"0,-17 52-1,17 1 1,-18 53-1,18 17 1,18 18 0,-18-36-1,17-35-15,-17 36 32,0-89-17,0-17 1,0-36-1,-17-34 1,17-54 0,17 18 15,-17 70-15,18 36-1,0 17 1,34 36-1,-34 17 1,-18 18 0,0 18-1,-53-18 1,18 0 15</inkml:trace>
  <inkml:trace contextRef="#ctx0" brushRef="#br0" timeOffset="165738.68">18344 14870 0,'53'0'15,"-35"17"1,17 36-1,-17 71 1,0 34 0,-18-52-1,0-35-15,-18 35 16,-53 52 0,-140 72 15</inkml:trace>
  <inkml:trace contextRef="#ctx0" brushRef="#br0" timeOffset="176370.23">12876 16845 0,'0'18'47,"0"17"-16,0 0-31,0 54 31,-17-1-15,-1 35-1,0 18 1,1-17 0,17-54-1,-18 1 1,1-18 0,-1-36-1,18 1 1</inkml:trace>
  <inkml:trace contextRef="#ctx0" brushRef="#br0" timeOffset="179335.34">10883 17180 0,'0'-17'16,"-17"17"-16,-19-18 15,19 36 17,17-1-32,-36 19 15,1 34 1,0 54 0,70 105 15,18-176-16,53 0 1,17-71 0,1-35-1,-71-17 1,-18-19 0,-88-34-1,-53 35 1,18 52-1,-18 1 17,18 35-17,70 18 1,18 17 0,18-17-1</inkml:trace>
  <inkml:trace contextRef="#ctx0" brushRef="#br0" timeOffset="179800.66">11307 17233 0,'0'18'15,"0"-1"1,0 36 0,0 36-1,35-37 1,18 37 0,35-36-1,-18-36 1,-34-17-16,140-123 31,-141 70-15,-35-53-1,-17 53 1,-54 0 0,-35 36-1,1 34 1,52 1-1,0 17 17,53 0-17,35 1-15</inkml:trace>
  <inkml:trace contextRef="#ctx0" brushRef="#br0" timeOffset="180233.97">12153 17127 0,'-17'0'31,"-1"18"-31,0-18 0,-17 35 16,-18 36-1,18 17 17,35-17-17,35-36 1,53-18 0,-17-34-1,-1-36 1,-52 0-1,-18-18 1,0 36-16,-18-18 16,-176 0 31,159 71-47,0 0 0,-18 17 15,35 0 1</inkml:trace>
  <inkml:trace contextRef="#ctx0" brushRef="#br0" timeOffset="185611.79">13458 17127 0,'-70'36'15,"35"-1"1,-36 53 0,53 18-1,18 17 16,18-52-15,0-36-16,17 18 16,53-35-1,0-18 1,-17-71 0,-53 1-1,-1 34-15,-17-34 16,-35-54-1,-18 36 1,-70 18 31,87 70-47,19 17 16,17 19-1,17-1 1</inkml:trace>
  <inkml:trace contextRef="#ctx0" brushRef="#br0" timeOffset="186178.2">14058 16951 0,'0'-18'16,"0"1"-16,0 34 31,-17 177 16,17-88-31,35 53-1,0-53 1,0 35 0,1-71-1,-36-52-15</inkml:trace>
  <inkml:trace contextRef="#ctx0" brushRef="#br0" timeOffset="186477.41">14482 16986 0,'17'-35'16,"1"53"15,-18 17-31,0 71 31,17 17-15,1-52-1,-18-36-15,18 53 16,17 18 0,18-35-1,-18-36 1</inkml:trace>
  <inkml:trace contextRef="#ctx0" brushRef="#br0" timeOffset="186927.73">15240 17163 0,'18'-53'16,"-18"35"0,-36 36-1,-34 35 1,-18 35 0,70-18-1,0-34-15,18 52 16,18 0-1,53-35 1,17-53 0,-35-35-1,0-36 1,-18-35 0,-35-17-1,-141-36 32,70 141-31,-17 18-1,53 18-15</inkml:trace>
  <inkml:trace contextRef="#ctx0" brushRef="#br0" timeOffset="192064.37">10513 18168 0,'17'0'31,"1"0"1,-18 18-17,53-18 1,0 0-1,-18 17 1,53-17 0,18 0-1,0 0 1,-18 0 0,-53 0-16,36 0 15,53 0 1,105 0 31,-159 0-47,54 0 31,-1 0-15,1 0-1,-36 0 1,18 0-1,17 0 1,1 0 0,-18 0-1,-18 0 1,18-17 0,17 17-1,1 0 1,-54-18-1,230-17 32,-194 35-31,70-36 0,-123 36-1,53-17 1,17-1-1,1 18 1,-36-17 0,-17 17-1,17-18 1,18 18 0,0 0-1,-54 0 1,54-18-1,-18 18 1,71-17 31,-106 17-31,18-18-1,-18 18 1,-18-18-1,-17 18 1,17-17 0,-18 17-1,1-18 1,0 18 0,-18-35-1,35 17 1,-35-35-1,18 18 1,-18-18 0,0 35-16,-36-176 47,19 124-32,-1-18 1,-17 35-1,17-18 1,18 36 0,-35 0-1,35 17 1,-18-17 0,18 17-1,0 36 126,0-1-79</inkml:trace>
  <inkml:trace contextRef="#ctx0" brushRef="#br0" timeOffset="194235.91">19985 16757 0,'17'-53'0,"-17"0"15,0 35-15,-17-17 16</inkml:trace>
  <inkml:trace contextRef="#ctx0" brushRef="#br0" timeOffset="194669.22">19879 16563 0,'-71'0'16,"-52"35"-1,52 0 1,336-105-16,-600 211 16,405 0 15,19-70-16,-19-18 1,-17 17 0,-71 1-1,-70-18 1,-18 0 0,36-53-1,-36 0 16,53-18-15,53-17 0,71 17-1,-1 18 1,1 18 0,17 35-1,53 123 16,-141-106-15,0 1 0,0 0-1</inkml:trace>
  <inkml:trace contextRef="#ctx0" brushRef="#br0" timeOffset="194952.43">21061 16951 0,'0'0'0,"-18"-18"16,1 18-16</inkml:trace>
  <inkml:trace contextRef="#ctx0" brushRef="#br0" timeOffset="195268.65">20902 16933 0,'-106'36'31,"212"-72"-31,-282 107 16,87-1 0,19 19-1,70-19 1,0-52-16,18 35 16,87 0-1,19-18 1,-1-53-1,1-105 32,-124 52-47,-35-52 16,-18 52 0,-36 1-1,19 34 1,35 36 15,35 18-31</inkml:trace>
  <inkml:trace contextRef="#ctx0" brushRef="#br0" timeOffset="195785.02">21872 16933 0,'-17'18'15,"-1"-18"1,-35 35 0,-53 36-1,36 17 1,34-35 0,19 17-1,70 1 1,17-36-1,18-35 1,-35 0 0,71-176 31,-124 105-47,-36 1 15,-16-36 1,-37 35-1,36 36 17,36 35-32</inkml:trace>
  <inkml:trace contextRef="#ctx0" brushRef="#br0" timeOffset="196501.53">22490 16933 0,'-159'89'31,"88"-1"1,36 0-17,35-35 1,53 17 0,53-34-1,0-19 1,-18-34-1,-71-1-15,54-17 16,-36-36 0,-35-17-1,-53 0 1,-17 35 0,-107-18 30</inkml:trace>
  <inkml:trace contextRef="#ctx0" brushRef="#br0" timeOffset="196866.78">23213 16827 0,'35'-17'16,"-35"-1"0,-18 18-1,-35 159 32,36-71-47,-1 71 31,18-18-15,0-70 0,0 17-1,18-53 1,-1-17-16</inkml:trace>
  <inkml:trace contextRef="#ctx0" brushRef="#br0" timeOffset="197616.31">23848 16880 0,'0'-17'15,"0"34"17,0 1-32,-18 35 15,0 35 1,18-17-1,-17 35 1,34 123 31,-17-194-31,0 0-1,18-17 1,0 0-1</inkml:trace>
  <inkml:trace contextRef="#ctx0" brushRef="#br0" timeOffset="199739.81">23812 16969 0</inkml:trace>
  <inkml:trace contextRef="#ctx0" brushRef="#br0" timeOffset="200247.18">23812 16969 0,'0'17'16,"0"1"-1,0 35 17,-52 35-17,52 0 1,-18-35-1,18 35 1,0 0 0,35-17-1,0-36 1,-35-17-16,89 17 31,-54-52-15,0-1-1,1-35 1,-19-18 0,-17 1-1,0-36 17,-35 53-17,0-35 1,-1 17-1,1 19 1,-18 16 0,35 19-1,1 17 1,-18 0 0,35 35 15,-18-17-16</inkml:trace>
  <inkml:trace contextRef="#ctx0" brushRef="#br0" timeOffset="200895.64">24730 16880 0,'0'-17'16,"-18"52"31,0 18-47,-34 35 31,52-35-31,0-18 0,0 89 31,0-1-15,0-17-1,0-35 1,0-36-16</inkml:trace>
  <inkml:trace contextRef="#ctx0" brushRef="#br0" timeOffset="201262.9">24994 16969 0,'18'-36'16,"0"19"-16,-1 17 31,-17 17-16,0 19 1,-17 52 0,-1 18-1,0-18 1,18-53-16,0 36 16,0 34-1,0 1 1,0-35-1,0-53 1</inkml:trace>
  <inkml:trace contextRef="#ctx0" brushRef="#br0" timeOffset="201835.31">25894 17092 0,'-18'0'16,"1"0"-16,-142 71 47,141-54-47,1 19 0,-19 34 31,19 18-16,17-52 1,70 16 0,1-16-1,-1-54 1,-17-35 0,-35 18-1,0-53 1,-18-36-1,-53 18 1,17 54 0,-17-37-1,0 36 32</inkml:trace>
  <inkml:trace contextRef="#ctx0" brushRef="#br0" timeOffset="202632.87">26335 16810 0,'0'-18'16,"0"1"-16,-18-36 15,18 17 1,0 19-16,124-54 47,-54 71-32,18 18 1,-35-1 0,0 36-1,-53 18 1,-70 35 0,-18 17-1,35-52 1,-18 35-1,53-18 1,36-18 0,17-34-1,54-19 1,34-34 0,36-89 30,-159 88-30,0-17 0,-53 17-1,-18 71 1,36-18 0,-18 71-1,35 18 1,1 17-1,17-35 1,0-53-16,0 52 16,0-52-1,-18 0 1,-17-35 0,17-18-1,-17 0 1</inkml:trace>
  <inkml:trace contextRef="#ctx0" brushRef="#br0" timeOffset="214549.34">20426 17903 0,'17'0'16,"19"0"-16,17 18 15,52 0 1,-34-18 0,53 17-1,-1 1 1,18 0 0,-53-1-1,36-17 16,-54 18-31,19-18 16,-1 18 15,-35-18-15,35 0 0,71 0 15,-124 0-31,-18 0 15,1 0-15,53 0 16,-18 0 0,35 0-1,-18 17 1,-34-17 0,17 0-1,-1 0 1,-16 0-1,-1 0 1,18 0 15,17 0-15,1 0 0,-18 0-1,53 0 16,-89 0-31,1 0 32,0-17-17,-1 17 17,-34 0 46</inkml:trace>
  <inkml:trace contextRef="#ctx0" brushRef="#br0" timeOffset="-213615.44">23760 18009 0,'17'18'15,"1"-18"-15,35 0 16,35 0-1,18 0 1,-18 0 0,-53 18-16,53-18 15,36 0 17,-1 0-17,19 17 1,-54-17-1,53 18 1,-18-1 0,107 1 31,-195-18-47,53 0 15,-17 18 1,-18-18-1,-18 0 1,18 0 0,-18 0-1,0 0 17,1 0-17,-1 0 1,0 0-1,0 17 1,1-17 0,-1 0-1,0 0 32,-17 0-16,-18-17 94</inkml:trace>
  <inkml:trace contextRef="#ctx0" brushRef="#br0" timeOffset="-198698.86">13723 15363 0,'-282'-194'15,"0"18"17,88 35-1,88 17-16,53 19 17</inkml:trace>
  <inkml:trace contextRef="#ctx0" brushRef="#br0" timeOffset="-183496.06">21078 16210 0,'-17'-53'16,"17"18"-1,0 17-15,0-35 16,0 0 0,0 1-1,0 16 1,0 54 31,0 0-47,0 70 15,-18 18 17,1-18-17,-1 18 1,0-1 0,1 1 15,17-88-16,17-18 1,1 0 0,35-18-1,17 1 1,1-1 0,-1 18-1,-34-18 1,-19 1-1</inkml:trace>
  <inkml:trace contextRef="#ctx0" brushRef="#br0" timeOffset="-183013.72">21431 16175 0,'18'-18'16,"0"1"-16,-1 17 0,18-36 15,36 19 1,-18 17-1,-18 35 1,-17 0 15,-18 18-15,-53 35 0,-35-17-1,17-1 1,1 1 15,123-89 0,17 18-15,54 0 0,70-17-1,-36 17 1</inkml:trace>
  <inkml:trace contextRef="#ctx0" brushRef="#br0" timeOffset="-181897.92">24659 15981 0,'18'0'15,"-18"-18"1,0 36 0,0 17 15,-18 53-15,1 0-1,17 1 1,0-36-1,-18-36-15,18 1 16,-18 0 0,1-142 15,17 71-15,35-88-1,18 0 1,17 17-1,-34 89 1,34 0 15,-35 35-15,1 0 0,-36 35-1,0 0 1,-36 18-1,-16 0 1,-19 0 0,71-35-1,-35-1 32,52-17-31,1 0-16,17 18 15,1 35 1,-1 18 15,0 17-15,-17-35 0,-1 17-1,-17-34-15</inkml:trace>
  <inkml:trace contextRef="#ctx0" brushRef="#br0" timeOffset="-181315.51">25135 15998 0,'0'-17'16,"0"-1"15,0 1-31,0-1 32,36 0-17,-36 1-15,17-1 16,36 18-1,-35 0 1,0 35 0,-18 1-1,-18 52 1,0-71-16,-35 54 16,-88 105 30,124-158-46,17 0 16,17-18 0,36 0-1,35 0 17,-17 0-17,17 0 1,0 0-1,-17 0 1,-18 0 0,-36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7:1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5944 0,'-18'0'16,"36"0"31,-1 0-47,54 0 15,-1-17 17,18-1-17,1 18 1,-54-18-1,0 18 1,-17 0-16</inkml:trace>
  <inkml:trace contextRef="#ctx0" brushRef="#br0" timeOffset="320.2">6615 6279 0,'0'18'16,"17"-18"-1,54-18 1,35 1-1,-36-1 1,-35 18-16,36-17 16,17-1-1,-35 0 1,-35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35:43.93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2963 1711 0,'0'-18'15,"0"1"-15,-53-54 47,36 71-31,-1 0-16,-17 0 31,-18 35-15,-18 18-1,36 0 1,17-17-16,18-1 16,0 35-1,53-52 1,0-18 0,-17-18-1,34-35 1,-35-52 15,-17 52-31,-36-36 47,1 89-47,17 18 31,0 17-15,0 54-1,17 16 1,19 19 0,-1-36-1,-17-53-15,-1 36 16,1 52 0,0-17-1,-18-18 1,0-52-1</inkml:trace>
  <inkml:trace contextRef="#ctx0" brushRef="#br0" timeOffset="337.22">3281 2540 0,'0'0'0,"0"18"16,0-1-1,0-34 63,0-1-78,0 0 16,0-35 15</inkml:trace>
  <inkml:trace contextRef="#ctx0" brushRef="#br0" timeOffset="1098.77">6121 1587 0,'17'-35'15,"-17"0"1,0 17-16,0 1 16,-141 34 30,71 19-30,-19 16 0,72-16-1,34 17 1,54-18 0,-18 0-1,0 1 1,-36-1-1,-17 18 1,-17-36 0,-54 36-1,-35-17 1,18-19 0,35-17-1</inkml:trace>
  <inkml:trace contextRef="#ctx0" brushRef="#br0" timeOffset="1682.17">6227 1640 0,'0'53'15,"0"-17"1,0 52 0,17-35-1,1 0 1,17-53 0,-17 17-16,17-17 31,18-35-16,0-124 17,-53 142-17,0-54 1,0 53 0,0 36-1,0 17 1,35 18-1,36 0 1,-1-18 0,1-17-1,-36-18 1,18-18 0,-35-17-1,-36-35 16,-35 34-15,-70-122 15,105 140-15</inkml:trace>
  <inkml:trace contextRef="#ctx0" brushRef="#br0" timeOffset="2740.94">7038 1482 0,'0'17'16,"-35"19"-16,-1-1 15,-69 35 1,69 1 15,19 0-15,105-1 15,-71-70-31,1 0 16,53-35-1,-36-18 1,0 0-1,-17-18 1,-18 1 0,-18 35-1,1 35 1,17 35 0,0 18-1,35 17 16,18-34-15,0-36 0,35-36-1,18-140 32,-106 158-47,0-17 16,0 17-1,0 36 1,-18 70 0,18 18-1,18 70 1,35 18 0,17-17 15,-17-54-31,0 18 31,-35-52-15,-18-72-1,-18-52 1,-88-283 31,89 248-47,17-106 15,-18 52 1,18-17 0,0 35-1,53 71 1,0 17 0,-36 36-16,19-1 15,17 54 1,-18 17 15,-35-35-15,0-35-16,-18 35 15,-17 0 1,-36-18 0,71-17-16</inkml:trace>
  <inkml:trace contextRef="#ctx0" brushRef="#br0" timeOffset="3995.83">9543 1217 0,'0'18'47,"0"-1"-47,0 1 16,0 123-1,0-53 1,0 53 0,0-17-1,17-71 1,1 0-1,17-53 17,18-18-17,-18 0 1,1 18-16,-1-35 16,53 0-1,-17 17 1,-36 1-1</inkml:trace>
  <inkml:trace contextRef="#ctx0" brushRef="#br0" timeOffset="4545.22">10689 1587 0,'-17'0'16,"-1"0"-16,0 0 16,-17-17-1,17-1-15,-35-17 16,0-18-1,18-35 1,18 0 0,-1 17-1,36-52 32,-18 140-31,0 1-16,17 17 15,-17 36 1,-35 35 15,-18 17-15,18-52 0,-1 17-1,19-53 1,34-35-1,1 0 1,35-18 0,18-17-1</inkml:trace>
  <inkml:trace contextRef="#ctx0" brushRef="#br0" timeOffset="5427.85">10989 1235 0,'0'17'16,"0"1"0,0 35-1,18 0 1,-18-18-16,0 36 15,0 34 1,0 1 0,17-35-1,-17-36 1,-17-17 0,-19-71 30,19-18-46,-19 1 16,1-54 15,35-17-15,18 35 0,-18 53-1,53-17 1,-18 35-1,18 35 1,0 0 0,-53 17-16,35 1 15,0 35 1,-35 0 0,0-18-1,-70 53 32,70-70-31,-53-1-1,35 19 1,-17-36 0,0 17-1,-18-17 1,35 0-1,53 0 17,-17 0-17,35 18 1,0 17 0,0-17-16,35 17 15,36 18 1,70 88 31,-159-105-32,-35-19-15</inkml:trace>
  <inkml:trace contextRef="#ctx0" brushRef="#br0" timeOffset="19180.62">10019 1658 0,'0'-18'16,"0"1"-1,0-1 16,0 0-15,0 1 0,18-1-1,-18 1 1,17 34 0,1 1-1,-1 17 1,1 106 15,-36-88-15,-52 18-1,52-18 1,-17 0 0,17-36-1,54-17 32,-1-17-31,53 17-1,18-18 1</inkml:trace>
  <inkml:trace contextRef="#ctx0" brushRef="#br0" timeOffset="19913.14">11889 1587 0,'-18'0'0,"18"-17"15,0-1 1,0 1-1,0-1 1,53 0 0,-35 1-1,52 17 1,-17 35 0,-35 18-1,-18 0 1,-18 53-1,-53-1 1,1-34 0,52-18 31,54-53-47,16 0 15,54-18 1,-18 1-1,54-1 17,-54 18-32</inkml:trace>
  <inkml:trace contextRef="#ctx0" brushRef="#br0" timeOffset="21149.01">7126 3616 0,'0'-18'16,"18"18"-16,-18-17 0,17-19 16,19-122 30,-36 87-30,0 1 0,-18 17-1,-17 35 1,-1 36 0,-34 17-1,52 53 1,18 0-1,18 0 1,17 18 0,0 18-1,-17-1 1,-53 1 0,0-36-1,-89 53 32,106-141-31,18-18-1,0-17 1,53-35 0,0 34-1,-17 36 1,52 18-1,-18 52 1,1 36 0,-36 35-1,-17-17 1,-18-71 0,0-18-16,0 71 15,17-53 1,36-36 15</inkml:trace>
  <inkml:trace contextRef="#ctx0" brushRef="#br0" timeOffset="22226.78">10319 3210 0,'-88'-70'47,"70"17"-32,36 18 1,-1 17-16,18-17 15,36-18 1,-18 35 0,0 36-1,-36-1 1,-17 72 0,-17 34-1,-18 36 1,35-18-1,0-88 1,52 17 0,125-70 31,-124-17-32,0-19 1,-36 19-1,-17 34 1,-35 1 0,0 53-1,-18 34 1,53 54 0,0-71-1,53 53 1,0-17 15,0-36-31,0-35 16,-53-35 15,-18-1 0</inkml:trace>
  <inkml:trace contextRef="#ctx0" brushRef="#br0" timeOffset="25906.39">7920 3563 0,'-18'-18'0,"1"18"16,-1 0 0,0 0-16,18 18 15,-35 17 1,17 18-1,1 18 1,-1-54-16,18 36 16,18 36-1,105-19 32,-52-88-31,-54 1-1,19-18 1,-36-36 0,-18 18-1,0 35-15,1-34 16,-36-19 0,0 18-1,18 18 1,17 35-1,18-18 1</inkml:trace>
  <inkml:trace contextRef="#ctx0" brushRef="#br0" timeOffset="26272.65">8132 3422 0,'0'18'31,"0"-1"-15,17 1-16,-17 35 15,35 53 1,18-1 0,71 125 30,-107-195-46,1-17 16,17 35-16</inkml:trace>
  <inkml:trace contextRef="#ctx0" brushRef="#br0" timeOffset="26589.88">8537 3510 0,'0'-35'15,"0"17"1,0 36 15,0-1-15,35 178 15,-17-125-15,17 18-1,1 18 1,17-18 0,-36-52-1</inkml:trace>
  <inkml:trace contextRef="#ctx0" brushRef="#br0" timeOffset="27044.2">9066 3457 0,'0'0'0,"0"-17"16,-53 34 15,18 54-15,18-18 0,17 53-1,35-18 1,18-35-1,35-36 1,-35-17 0,35-53-1,-35 0 1,-35-35 0,-36 18-1,-35-1 16,-35 1-15,0 34 0</inkml:trace>
  <inkml:trace contextRef="#ctx0" brushRef="#br0" timeOffset="28053.91">12100 2963 0,'71'-106'47,"-54"54"-31,1 16-1,-18 1 1,-18 35-16,-34 0 16,-1 35-1,-18 18 1,53 18 0,36-1-1,35 19 1,0 34 15,0 0-15,-53 19-1,-35-72 1,-107 54 15,125-142-15,17 0-1,0-35 1,70 18 0,1 35-1,-18 18 1,17 52 0,1 19-1,-18 34 1,0-35 15,-36-53-31,19 36 16,-19 0-1,19-54-15</inkml:trace>
  <inkml:trace contextRef="#ctx0" brushRef="#br0" timeOffset="30335.54">13247 3122 0,'-35'-53'15,"17"36"1,0 17-16,1 0 31,-54 17-15,18 54 0,0-18-1,36 52 1,17 1-1,52-53 1,37-18 0,-36-52-1,35-18 1,-53-18 0,-17-36-1,-124-122 32,88 193-47,-17-17 16,17 35 15,36 18-15,0-18-16</inkml:trace>
  <inkml:trace contextRef="#ctx0" brushRef="#br0" timeOffset="30734.82">13723 3016 0,'-18'0'16,"1"0"15,-1 18-31,-35 35 16,53 106 31,53-107-47,35 1 31,1-17-15,-1-36-1,-53-18 1,-17-35-1,-36-17 1,-35-19 0,0 36-1,36 36-15,-19-18 16,1 17 0,53 18 15</inkml:trace>
  <inkml:trace contextRef="#ctx0" brushRef="#br0" timeOffset="31102.08">14252 2963 0,'0'18'31,"-17"-18"-31,-1 18 15,-17 35 1,-1-1 0,36 37-1,0-19 1,71-17 0,-1-35-1,-17-18 1,18-36-1,-36-34 1,-105-89 31,17 106-31,-18 0-1,54 18 1</inkml:trace>
  <inkml:trace contextRef="#ctx0" brushRef="#br0" timeOffset="31401.29">14870 2787 0,'17'-18'15,"-17"36"17,0 0-32,-17 158 47,17-88-32,0 71 1,0-53-1,17 52 1,1-122-16</inkml:trace>
  <inkml:trace contextRef="#ctx0" brushRef="#br0" timeOffset="32150.82">15399 2646 0,'0'-53'31,"17"53"-16,54-18 1,-18 18 0,-36 18-16,36 0 15,0 34 1,-35 19 0,-53 35-1,-18-36 1,-18 54-1,18-36 1,53-17 0,18-36-1,52-17 17,125-107-1,-178 72-31,36-19 15,-53 1 1,-18 35 0,-34 18-1,-37 52 1,36 1 0,0 70-1,53 18 1,18-18-1,17-35 1,-17-53-16,17 17 16,18 18-1,-35-35 17,-18-35-17,-35 17 16,-1-35-15,19 18-16</inkml:trace>
  <inkml:trace contextRef="#ctx0" brushRef="#br0" timeOffset="38848.58">2769 5891 0,'0'-17'15,"0"-1"-15,0 0 16,0-17 0,0 18 15,0 34-15,0 1-1,0 35 1,18 17-1,-18-34-15,18 52 16,17 35 0,18 107 31,-36-213-47,1 18 15</inkml:trace>
  <inkml:trace contextRef="#ctx0" brushRef="#br0" timeOffset="39242.86">3052 5962 0,'0'-18'31,"-18"18"-15,0 36-1,1 52 1,-1 0 0,18-35-1,18-35-15,70 34 32,-53-52-17,-17-35 1,17-18-1,-35-17 1,-18-1 0,-17 18 15,17 36-31,-17-19 16,-18 19-1,53 34 1</inkml:trace>
  <inkml:trace contextRef="#ctx0" brushRef="#br0" timeOffset="39613.11">3598 6279 0,'0'18'16,"0"17"-1,0-17 1,0 17-1,0-52 17,0-1-17,0 0 1,0-35 0,-17-17 15</inkml:trace>
  <inkml:trace contextRef="#ctx0" brushRef="#br0" timeOffset="43205.67">600 5274 0,'-36'-18'15,"19"1"1,-18 34 15,35 19-15,17 17 0,-17 17-1,0-35-15,35 54 16,1 69-1,17-17 1,-18-35 0,-17-53-1,-1-18 1,-17-87 15,-35-1 0,-18-88-15,35 88-16,-35-124 16,1-176 15,52 301-15,17-19-1,18 36 1,-35 17-16,36 18 15,17 18 1,-18 52 0,0 18-1,-35 1 1,-35 16 0,-18 1-1,0-17 16,0-72-15,18-17 0,35-17-1,35-1 17,0 36-17,36-1 1,35 36-1,0 18 1,-18 17 0,-18-35-1,-17-18 1,-17-35 0</inkml:trace>
  <inkml:trace contextRef="#ctx0" brushRef="#br0" timeOffset="44072.28">1058 5450 0,'-35'-35'16,"-36"35"15,54 35-15,-18 18-1,35 0 1,0-17-16,17-1 16,36 18-1,18-53 1,-18-18 0,-36-17-1,-17-18 16,-17-18-15,-36 1 0,0-1-1,35 36 1,18 0 0,106-18 30,-88 70-46,17 1 16,18 17 0,-18 36-1,-17-1 1,-1-17 0,19 0-1,-1-17 16,0-36-15,-17-18 0,17-35-1,-17-18 1,-18-17 0,35 35-1,-106-70 32,71 140-31,0 1-1,0 17 1,0 36 0,36-1-1,34-17 1,-52-17 15,0-36-31,17 17 16,0-17-1,-17 0 1,-18-17-16</inkml:trace>
  <inkml:trace contextRef="#ctx0" brushRef="#br0" timeOffset="44587.65">1517 5239 0,'0'-18'0,"0"0"15,53 1 1,-18 17-1,18 17 17,-18 19-17,-17-19-15,17 19 16,1 17 0,-1-1-1,-35-34 1,-35-106 31,35 53-32,0-36 1,0 53-16,0-17 16,35-18-1,-18 53 1,1 0 15,0 0-31,17 36 16,0-1-1,18 18 1,0-18 0,-35-35-16</inkml:trace>
  <inkml:trace contextRef="#ctx0" brushRef="#br0" timeOffset="45208.1">2222 4992 0,'-35'-35'16,"18"35"-16,-19 0 15,19 0-15,-19 35 16,-34 35-1,35 19 17,35-19-17,0-35 1,35 1 0,18-36-1,17-18 1,-17-35-1,-35 0 1,-18-53 0,-88-194 31,70 248-47,-70-72 15,35 36 1,18 35-1,17 35 17,53 71-1,18 53-15,18 35-1,-18-35 1,-36-53-16,36 53 15,35 35 1,-35-18 0,-17-52-1,-19-53-15</inkml:trace>
  <inkml:trace contextRef="#ctx0" brushRef="#br0" timeOffset="45786.51">2611 4886 0,'-18'0'0,"0"-18"15,-17 1 1,17-1 0,-17-17-1,35-36 1,53-88 31,-35 159-47,35-17 15,-1 52 1,-16 53 15,-36-52-31,17-1 16,-17 106 0,-17-18-1,-36 1 1,35-71-1,18-36-15,0 19 16,0-19 0,35-34-1,36-1 1,-18-17 0,212-71 30,-213 88-46,-16 1 32,-19 17-32</inkml:trace>
  <inkml:trace contextRef="#ctx0" brushRef="#br0" timeOffset="46285.86">864 6421 0,'-35'35'0,"17"0"16,36-53 31,35-17-32,88-53 1,71-53-1,-18 35 1,159-88 0,17-18-1,18 1 1,-71 52 0,-158 71-1,0 0 1,-194 70 31,17 36-47</inkml:trace>
  <inkml:trace contextRef="#ctx0" brushRef="#br0" timeOffset="46785.21">917 6703 0,'-70'70'0,"17"19"47,70-89-31,89-53 0,18-18-1,-54 18-15,107-53 16,158-123-1,53 0 1,-18-18 0,-158 106-1,35 0 1,-141 52 0,-71 54-1,-53 35 16,-35 18-15,36-1 0</inkml:trace>
  <inkml:trace contextRef="#ctx0" brushRef="#br0" timeOffset="101430.02">4992 6103 0,'-18'0'16,"-17"0"15,53 0 47,-1 0-78,1 0 16,17 0-16,53 0 15,18-18 1,-53 1-1,-18 17 1,1 0 0,-19-18-1</inkml:trace>
  <inkml:trace contextRef="#ctx0" brushRef="#br0" timeOffset="101996.42">5221 6121 0,'0'35'15,"0"0"-15,0 18 16,0 53 15,0 17-15,0-34-1,0-36 1,0 17 0,0-35-1,-88-35 32,53 0-31,-1-17-1,1 17 1,17 0 0,36 0 46,17 0-46,18 0-1,18-18 1,-1 0 0,1 1-1,-18-1 1,-36 1-16</inkml:trace>
  <inkml:trace contextRef="#ctx0" brushRef="#br0" timeOffset="102678.9">5609 6191 0,'0'-17'16,"0"34"0,0 1-1,0 17 1,0 53-1,18 18 1,17 123 31,-35-193-47,18 17 31,-18-36-31,0 1 16,0-53 15,-36-36-15,36 1-1,-52-54 1,34 1 0,0-1-1,18 71 1,0 36-16,0-36 15,36 17 1,-1 19 0,88 70 31,-105-36-47,0 19 15,-18 17 1,-53-1-1,17-34 17,-17 17-17</inkml:trace>
  <inkml:trace contextRef="#ctx0" brushRef="#br0" timeOffset="104894.48">6227 5733 0,'-18'0'16,"18"17"-16,-18-17 15,1 0 17,17-17-1,0-1-15,0 0-16,0 1 15,0-36 1,17-18-1,19-17 1,87-88 31,-70 123-31,35 0-1,-35 18 1,0-1-1,-18 19 1,-35-1 0,-17 18 77,-1 0-77,0 0-16,-17-18 16,0 18 31,35-17-47,17 17 46,1 0-30,53 0 0,-36 0-1,35 17 1,-52 19 0,0-1-1,-18 0 1,-18 0-1,0-17 1</inkml:trace>
  <inkml:trace contextRef="#ctx0" brushRef="#br0" timeOffset="107058.01">6174 6085 0,'0'-17'0,"0"-1"32,0 0-17,-18 18 1,18 18-1,0 35 1,-18 53 0,18 53-1,0-36 1,18 53 0,17-34 15,18-19-16,0-35 1,-18-52 0,18-19-1,-17-17-15</inkml:trace>
  <inkml:trace contextRef="#ctx0" brushRef="#br0" timeOffset="107739.49">6862 6279 0,'-36'36'16,"19"-19"-16,-36 19 31,35 69-16,0-16 1,18-1 0,36-53-1,34 0 1,1-35 0,-18-35-1,-53-106 16,-18 88-15,-35-17 0,0 17-1,18 35 1,17 0 0</inkml:trace>
  <inkml:trace contextRef="#ctx0" brushRef="#br0" timeOffset="107989.67">7073 6103 0,'0'18'0,"0"-1"16,0 177 15,0-88-15,0-53-16,18 53 15,17 53 1,0-36 0,-17-52 15,-18-54-31</inkml:trace>
  <inkml:trace contextRef="#ctx0" brushRef="#br0" timeOffset="108506.04">7285 6473 0,'0'-35'16,"0"53"-1,17 158 32,1-105-47,17 17 16,-35 0 0,18-35-1,-18-35 16,0-54-15,0 1 0,0-53-1,-53-36 1,18-17 0,35 71-1,0 35-15,0-18 16,0 17-1,17 36 1,36 53 31,-53-17-47,0 16 16,0-16-1,0-19 16,-17-17-31,17 18 0</inkml:trace>
  <inkml:trace contextRef="#ctx0" brushRef="#br0" timeOffset="109321.62">8008 6315 0,'-88'53'32,"53"-53"-32,-1 35 15,-17 35 16,36-17-15,34 0 0,1-35-1,53-18 1,-19-35 0,1-18-1,-35 17 1,-18-52-1,0 18 1,-18-1 0,1 36-1,17 53 32,35-18-31,18 0-1,-18-18 1,36-35 0,-36 0-1,-35-18 1,0 1 0,0 17-1,0 18 1,-18 17-1,1 71 1,-1 35 0,18 0-1,0 89 1,53 211 31,-53-300-32,0-35-15,18 53 16,-18-53 0,0-18-1,-18-35 1,0 0-16,1 0 0</inkml:trace>
  <inkml:trace contextRef="#ctx0" brushRef="#br0" timeOffset="109492.74">8114 6897 0,'-18'-18'16,"1"-35"-1,17 18 1,0 17 0,17-35-1,71 18 1,-35 0 0,-17 17-16</inkml:trace>
  <inkml:trace contextRef="#ctx0" brushRef="#br0" timeOffset="110957.78">8978 6279 0,'0'18'47,"0"0"-32,0-1-15,18 142 47,-1-106-31,1 18 0,0-19-1,-18-34-15,0 0 16,0-1-1,0-34 17,-18-1-17,0-35 1,1 0 0,-18 0-1,35 36 1,0-1-16,-18-17 15,0 0 17,18-71-1,0 70-15,18-16-1,17 16 1,-17 19-1,17 34 1,-17 1 0,17 35-1,-35 0 1,0 17 0,0-17-1,-18-18 1,-17-17-1,35-36 32,0-17-15,18 35-17,17 35 1,-17-17-16,-1-18 15,36 53 1,0 0 0,0-18-1,-35-17 1,-1-1-16</inkml:trace>
  <inkml:trace contextRef="#ctx0" brushRef="#br0" timeOffset="112302.74">9402 6438 0,'-18'-17'15,"0"17"1,18 70 15,0-52-15,0-1-1,0 1 1,18-18 0,-18-18-1,18-17 1,-18-18 0,0 18-1,0 17-15,0-35 16,0 0-1,17 18 1,1 35 15,-1 18-15,1 35 0,35 70 15,-35-88-16,-18-17 1,35-18 0,0 0-1,-17-35 1,-1 0 0,1-18-1,0 0 1,-18 35-1,0 36 32,0 35-31,0-18 0,17-17-1,1-1-15,70-17 47,-53-17-47,1-1 16,-36-17-1,17-1 1,1 1 0,-18 53 15,18-18-16,17 35 1,18-17 15,17-18-15,-17-18 0,18-17-1,-1-1 1,-52-52 31,-36 88-47,1-17 0,-18 17 15,-36 35 1,36 35 0,17-34-1,18 17 1,18-18-1,35-35 1,-18 0 15,0-18-31,0-17 16,1-18 0,-36-35-1,0 17 1,0 36-16,0-53 15,-36-159 32,19 229-47,17 71 32,0 53-17,17 35 1,19-17-1,-36-71-15,17 52 16,1 54 0,-18-106-1</inkml:trace>
  <inkml:trace contextRef="#ctx0" brushRef="#br0" timeOffset="113683.72">10672 6156 0,'0'-18'31,"17"1"0,1 17-31,-18-18 16,35-17 0,-35-1-1,18 1 1,-1-18 0,-17 18 15,0 53-16,0 17 1,0 35 0,0-17 15,0-17-31,0 34 16,18 36-1,0-18 1,-18-35-1,17-35 1,1-1 0,-36-17 15,1 0-15,-1 0-16,0 0 15,-70 18 32,71-18-47,34 0 31,54 0-15,-18 0 15,-18-18-31,35 1 16,19-1-1,-19 1 1,-52-1 0,-18 0-1</inkml:trace>
  <inkml:trace contextRef="#ctx0" brushRef="#br0" timeOffset="114983.64">11130 5644 0,'18'18'32,"-1"-18"-17,1 53 1,17 0-1,36 88 1,-18 18 0,-18-53-1,-17-53-15,-1 52 16,-17 19 0,0-18-1,-53-18 1</inkml:trace>
  <inkml:trace contextRef="#ctx0" brushRef="#br0" timeOffset="155941.72">13829 5821 0,'-18'0'0,"36"0"78,0 0-78,-1 0 16,71-18-1,18 1 1,-18-1-1,36 0 1,35 1 31,-142 17-47</inkml:trace>
  <inkml:trace contextRef="#ctx0" brushRef="#br0" timeOffset="156475.1">14129 5803 0,'-18'0'16,"18"18"0,0 17-1,0 18 1,18 18-1,-1-1 1,-17-35-16,18 18 16,0 124 31,-18-142-32,0-17 1,-18-36 15,-35 0-15,18 1-1,17 17 1,1 0 0,17-18-1,17 18 1,18 0-1,54 18 1,16-18 0,-16 0-1,34-36 32,-105 36-47</inkml:trace>
  <inkml:trace contextRef="#ctx0" brushRef="#br0" timeOffset="157139.57">14693 5874 0,'0'0'0,"0"-18"16,0 0-1,0 36 1,0 0 0,0-1-16,0 72 15,0-19 1,18 283 31,-1-265-32,-17-17 1,0-54-16,0 36 16,0-35-1,0-53 1,-17-54 0,-1 1-1,-17-71 1,17 1-1,1 34 1,17 36 0,0 0-1,35 0 1,35 35 0,89 35 30,-106 53-30,0 18 0,-35 35-1,-18-35 1,-53 18 0,0-1-1,-18-34 1,36-36-1</inkml:trace>
  <inkml:trace contextRef="#ctx0" brushRef="#br0" timeOffset="161086.37">15575 5450 0,'0'-17'16,"-18"17"15,18 17-15,-17-17-16,-1 71 16,-70 317 30,70-229-46,18 52 32,36-87-17,-1-54-15,18 19 16,35-1 0,0-53-16</inkml:trace>
  <inkml:trace contextRef="#ctx0" brushRef="#br0" timeOffset="162550.41">16510 5715 0,'0'-18'31,"-18"18"16,1 18-31,-1 0-1,18-1 1,-35 36 0,0 53-1,35-53 1,0 53-1,0-18 1,70-35 0,89-35 31,-106-54-32,0-17 1,-36-17-1,-17-1 1,-35-17 0,0 0-1,-18 35 1,18 18 0,17 17-16,0 0 15,-17 1 1,35-1-1,0 36 17</inkml:trace>
  <inkml:trace contextRef="#ctx0" brushRef="#br0" timeOffset="163000.73">17039 5627 0,'0'-18'46,"0"53"-30,0-17-16,0 53 16,18 52-1,17 18 1,0 0 0,-17-70-1,0 17 1,-1-53-1</inkml:trace>
  <inkml:trace contextRef="#ctx0" brushRef="#br0" timeOffset="163316.96">17321 5697 0,'18'-35'16,"-18"0"-1,0 52 1,18 36 0,-1 18-1,19 52 1,-19-34-1,-17-54-15,18 53 16,-1 36 0,19-19-1,-36-87 1</inkml:trace>
  <inkml:trace contextRef="#ctx0" brushRef="#br0" timeOffset="163833.31">17833 5715 0,'0'-18'16,"0"1"-16,0-1 15,0 53 1,-18 36 0,18-1-1,-17 36 1,17 18 15,35-36-15,18-53-1,0-17 1,-36-18-16,89-88 31,-71 35-15,-35-53 0,0 35-1,-52-17 1,-1 0-1,-18 17 1,1 36 0,52 35-1,0 0 1</inkml:trace>
  <inkml:trace contextRef="#ctx0" brushRef="#br0" timeOffset="164865.06">19156 5609 0,'-18'-17'15,"1"17"-15,-54 17 16,0 36 15,36 18-15,-18 34-1,53 1 1,18 0 0,52-53-1,1-18 1,0-35 0,52-106 15,-123 36-16,0 35-15,-18-71 32,-17 53-32,-18-18 15,18 36 1,0 17 0,35 36 15</inkml:trace>
  <inkml:trace contextRef="#ctx0" brushRef="#br0" timeOffset="165301.37">19632 5592 0,'-18'17'32,"-17"1"-17,18 35-15,-1 17 16,18 36 0,35-18 15,18-52-16,18-1 1,17-18 0,-35-34-1,-36-18 1,-17-36 0,0-17-1,-53-18 1,-35-35 31,71 123-47</inkml:trace>
  <inkml:trace contextRef="#ctx0" brushRef="#br0" timeOffset="165804.73">20249 5556 0,'-17'0'31,"-1"0"-31,18 18 15,-53 123 32,53-106-47,0-17 0,0 52 16,36 1 0,34-18 15,1-35-16,-18-18 1,-1-36 0,-34-34-1,-18-18 1,0 17 0,-53-35-1,-17 36 1,17 34-1,17 19 1</inkml:trace>
  <inkml:trace contextRef="#ctx0" brushRef="#br0" timeOffset="166097.93">20655 5450 0,'0'-17'16,"0"-1"0,0 36-1,0-1 1,0 36-1,18 18 1,-1 52 0,36 124 31,-35-211-47,-18 16 15</inkml:trace>
  <inkml:trace contextRef="#ctx0" brushRef="#br0" timeOffset="167262.76">21202 5450 0,'-53'-17'15,"-18"-71"32,71 52-47,0 1 31,0 17-31,18-17 16,17 0 0,18 17-1,0 36 1,-35-1 0,-1 54-1,-17 35 1,0 17-1,-17 1 1,17-36 0,17 0-1,36-35 1,106-35 31,-124-36-32,18-35 1,-35 0 0,-18 36-1,-35 17 1,-18 35 0,0 35-1,18 19 1,17-36-1,18 35 1,0-18 0,0-17-1,0-35 1,0-36 46,0 1-46,0-1 0,0 0-1,0 1 1,0-1 0,0 36 124,0-36 1,-18 18-126</inkml:trace>
  <inkml:trace contextRef="#ctx0" brushRef="#br0" timeOffset="169294.2">21220 5274 0,'-18'0'32,"0"0"-17,1 0 32,17-18-47,0 1 63,0-1-17,0 0-14,0 36 61,0 0-77,17-1-16,1 1 16,0 0-16,-1 35 15,36 88 17,-53-53-32,18 53 15,-18-53 1,0 53-1,-18-17 1,-35-36 15,18-35-15,17-35-16,-17 17 16,0-18-1,17 1 1,-17-53 15,17 35-15,1-18-1</inkml:trace>
  <inkml:trace contextRef="#ctx0" brushRef="#br0" timeOffset="183197.08">14358 6967 0,'0'-17'16,"-18"-1"15,18 0-31,0 36 31,0 0-15,0 52 0,0 1-1,0 70 1,0-18-1,36-17 1,-36-35 0,17-54-16,1 19 15,-18 17 1,-18-53 46,-17-18-46,-18-17 0,0-18-1,18 35 1,35 1-16,-18-1 16,18-17-1,0 52 16,0 1-31,18 17 16,52 53 0,1-35-1,0 0 1,-18-35 0,-1-36-1,37-88 32,-72 53-31,-17 18-1,0-18 1</inkml:trace>
  <inkml:trace contextRef="#ctx0" brushRef="#br0" timeOffset="199402.58">16334 5098 0,'-18'0'78,"0"0"-78,-17 35 47,0 0-32,35-17 1,0-1 0,0 1-1,0-36 32,0 1 0,0-1 0</inkml:trace>
  <inkml:trace contextRef="#ctx0" brushRef="#br0" timeOffset="199730.81">16281 5009 0,'-18'-35'16,"0"35"0,18-17-1,-17 34 1,17 1 0,0 35-1,0 17 1,0 1 15,53 52 0,-53-105-15,17-18 0,-17 18-1,18-18-15</inkml:trace>
  <inkml:trace contextRef="#ctx0" brushRef="#br0" timeOffset="200263.19">16686 5115 0,'-17'0'0,"-1"-17"16,18-1-1,0 0 1,18 1 15,-1 17-31,1 0 16,35 0 0,-53 17-1,0 1-15,18 17 16,-18 1 15,0 16-15,0-16-1,-18-36-15,18 35 32,18-35-1,17-18-16,18 1 1</inkml:trace>
  <inkml:trace contextRef="#ctx0" brushRef="#br0" timeOffset="200862.62">17268 5027 0,'0'-18'16,"0"1"-1,0-1 1,18 1 0,0 17-1,-18 17 1,0 1 0,0 17-1,0 0 1,0-17-1,-18 17 17,36-35 15,-1 0-47,54-17 31,-36 34-16,-35 1 1,18 0 0,-18-1-1,-18 1 1,-17-1 0,17-17-1,18 18-15,-35-18 16</inkml:trace>
  <inkml:trace contextRef="#ctx0" brushRef="#br0" timeOffset="201377.98">17780 4939 0,'0'-18'16,"0"1"-1,0 34 1,0 1-1,0 0-15,-18-1 16,18 36 15,0 0-15,18-18 0,-18-17-1,18-18 1,52-53 15,-70 35-15,0 36 31,0 0-47,0-1 15,0 1-15,18 35 16,17 0-1</inkml:trace>
  <inkml:trace contextRef="#ctx0" brushRef="#br0" timeOffset="202393.7">18856 4886 0,'-18'0'15,"1"0"1,-1 18-1,-17 17 1,-1-17 15,36-1-31,-17 1 16,17 17 0,0-17-1,53-1 1,-36-17-1,36 0 1,-35 18 0,-18 0-1,-35 17 32,17-17-47,-35-1 16,35-17-1</inkml:trace>
  <inkml:trace contextRef="#ctx0" brushRef="#br0" timeOffset="202632.87">18856 4851 0,'18'0'15,"-1"0"1</inkml:trace>
  <inkml:trace contextRef="#ctx0" brushRef="#br0" timeOffset="203160.25">19544 4710 0,'-18'0'16,"-17"17"15,0 1-31,-1 35 16,-17 0 15,36 17-15,17-34-1,0-1 1,70 0-1,-17-35 1,0 0 0,-17-18-1,-36 1 1,0-1 0,-18 18 15,-70 18 0,70-18-31,18 17 16</inkml:trace>
  <inkml:trace contextRef="#ctx0" brushRef="#br0" timeOffset="203576.55">20038 4727 0,'0'-17'31,"17"17"1,19-18-32,-19 18 15,19 0 1,-1-18 0,-17 36-1,-18 0 1,0-1-16,0 1 15,-18 52 1,0 1 0,1 0-1,17-36 1,0 0-16</inkml:trace>
  <inkml:trace contextRef="#ctx0" brushRef="#br0" timeOffset="203775.69">20038 5009 0,'0'-17'16,"35"-1"-1,0 1 1,36-1 0</inkml:trace>
  <inkml:trace contextRef="#ctx0" brushRef="#br0" timeOffset="204309.07">20726 4586 0,'-53'18'31,"17"17"0,19 0-15,17-17-1,0 0-15,17 17 16,19 18 0,-1-18-1,-17 0 1,-18 1 0,-18-19-1,-53 1 1,19 0-1,34-18 1,18-18 0,70-106 31,-34 71-32,-1 18 1,18-18-1,-53 18 1,0 17 0,-18 18-1</inkml:trace>
  <inkml:trace contextRef="#ctx0" brushRef="#br0" timeOffset="209953.07">15787 7638 0,'0'-18'32,"17"0"-17,-17 1 1,0-1-16,0 0 15,-35 1 32,0 17-31,0 35 0,17 0-1,18-17-15,0 17 16,0 36-1,35-1 1,18-17 0,-53 0-1,0-35-15,0 35 16,-53 17 0,-35-17-1,0-17 1,53-19-1,17-34 1,124-54 31,-89 71-31,89 0-1,-53 35 1,0 18-1,-18 0 1,-35 35 0,0 0-1,0-35 1,36-17 0</inkml:trace>
  <inkml:trace contextRef="#ctx0" brushRef="#br0" timeOffset="211318.04">16616 7726 0,'0'-18'78,"0"1"-62,0-1 15,0 0-15,0-17 0,0 17-1,0 36 16,0 0-15,0 35 0,0-18-16,17 35 15,19 54 1,-1 35 0,-17-71-1,-1 18 1,1-36-1,0-35 1,-18-17 15,0-36-15</inkml:trace>
  <inkml:trace contextRef="#ctx0" brushRef="#br0" timeOffset="-212285.5">24112 5556 0,'0'-17'250,"0"-1"-203,0 0-31,0 1-1,0-1 1,18 0 0,0 18-16,-1-17 15,19 17 1,-1 0-1,-18 0 17,1 17-17,0 19 1,-18 17 0,-18 17-1,-70 71 16,70-123-15,-17 0 0,35-1-1,18-17 17,-1 0-32,1-17 15,52 17 1,1 0-1,-18-18 17,-18 18-17,-17-18 1</inkml:trace>
  <inkml:trace contextRef="#ctx0" brushRef="#br0" timeOffset="-211618.03">25171 5327 0,'-18'18'62,"0"-1"-62,-17 18 16,-18 36-1,0 17 17,36 18-17,17-53 1,35 0 0,0-18-1,18-35 1,-18-17-1,-17-1-15,-18-17 16,18-54 15,-54 72-15,1-1 0,-18 18-1,18 35 1</inkml:trace>
  <inkml:trace contextRef="#ctx0" brushRef="#br0" timeOffset="-210536.26">25964 5433 0,'0'0'0,"-17"-18"16,-1 18-1,18-18 1,0 1-1,0-1-15,18 1 16,35-1 0,0 0-1,-36 18 1,1 53 31,-18 0-47,-53 18 15,18-36 1,-1 0 15,19-17-15,17-36 15,35 18-15,18-17-1,0 17 1,-18 17 0,-35 1-1,0 35 1,0 0 0,-53 53 30,18-89-46,-36 1 16,19-1 0,16-17 15,36-17-31,-35 17 16,17-18-16</inkml:trace>
  <inkml:trace contextRef="#ctx0" brushRef="#br0" timeOffset="-207843.35">26705 5380 0,'-17'0'31,"17"-18"0,0 36 32,0-1-47,-18 1-16,18 35 31,0 18-16,0-1 1,0 36 15,0-88-15,0-1 0</inkml:trace>
  <inkml:trace contextRef="#ctx0" brushRef="#br0" timeOffset="-206756.58">27217 5397 0,'0'18'63,"0"0"-48,0-1-15,0 19 16,0 17 0,0 17-1,0 1 1,0-36 0,0-17-1,17-36 16,1 18-15,35-53 0,-18 18-1,-17 17-15,17 1 16,0-19 0,-17 19 15,-18 34 0,0 19-15,0 34-1,0-35 1,0 1-16,0-1 16,0 18-1,0-18 1</inkml:trace>
  <inkml:trace contextRef="#ctx0" brushRef="#br0" timeOffset="-204559.02">28187 5362 0,'0'18'219,"0"-1"625,0-34-547,-18 17-297,1 0 31,-1 0-31,-35 17 47,53 1-47,-18 0 15,18-1 17,18-17-17,17 18 1,18 0 0,-17-1-1,-1 1 1,-18 0-1,-17 17 1,0 0 0,-35 18-1,0-35 1,17-1-16,-17 1 16,-36-18 30,71-18-30,0-17 0,36-18-1,34-17 1,-17 17 0,-18 17-1,1 1 1,-36 17-1,0 1 1,0-1 15,-18 18-15</inkml:trace>
  <inkml:trace contextRef="#ctx0" brushRef="#br0" timeOffset="-203809.48">29122 5397 0,'0'-17'47,"-18"17"-47,-17 0 16,0 0-1,-36 0 1,53-18 31,18 1-16,0 34-15,0 1-1,0-1 1,0 1-1,-17 53 1,-1-18 0,18-18-1,0 0 1,18-35 15,-1 0-31,36-17 16,-17 17-1,87 0 32,-123 17-31,0 1 0,0-1-1,0 1-15,0 0 16,0 17-1,-53 0 1,18-17 0,-18 17-1,35-35-15</inkml:trace>
  <inkml:trace contextRef="#ctx0" brushRef="#br0" timeOffset="-203326.14">29633 5380 0,'18'-18'15,"0"1"17,-1 17-32,36 0 15,18 0 1,-18 0 0,0 0-1,-18 0 1,-35 17-1,0 1 17,0-1-17,-88 160 17,35-107-17,17 1 1,1-36-16,0 36 15,17 17 1,18-53 0,0-17-1</inkml:trace>
  <inkml:trace contextRef="#ctx0" brushRef="#br0" timeOffset="-203093.98">29686 5697 0,'71'-35'47,"-36"35"-47,71-18 15,53 1 1,-106 17-16</inkml:trace>
  <inkml:trace contextRef="#ctx0" brushRef="#br0" timeOffset="-200490.13">17092 6509 0,'0'17'46,"-18"-17"-30,18-17 31,18 17 0,0 0-32</inkml:trace>
  <inkml:trace contextRef="#ctx0" brushRef="#br0" timeOffset="-198348.61">17321 7638 0,'-17'0'16,"-1"-18"-1,0 18-15,1 0 16,-18 0 0,-18 35-1,-18 18 1,36 0 0,17 141 30,53-141-30,18 0 0,-35-53-16,35 35 15,35-35 1,0-17 0,-17-36-1,-54 17 1,1-17-1,-18-17 1,0 17 0,-35 18-1,-18-1 1,18 19 0,17-1-1,0 1 32</inkml:trace>
  <inkml:trace contextRef="#ctx0" brushRef="#br0" timeOffset="-197750.18">17939 7655 0,'0'-17'16,"0"34"31,0 1-32,0 0 1,0 17-16,17 71 31,19 105 0,-36-158-15,0 0 0,17-35-1,-17-1 1</inkml:trace>
  <inkml:trace contextRef="#ctx0" brushRef="#br0" timeOffset="-195867.85">18486 7549 0,'-18'0'15,"0"0"-15,-17 18 16,0 17 0,-1 1-1,-16 34 1,52 18 15,17 1-15,36-19-1,0-52 1,0-18 0,17-18-1,-17-35 1,-17 18-1,-36-18 1,-53-88 15,35 123-15,0 1-16,1-1 16,-1 0-1,1 18 1</inkml:trace>
  <inkml:trace contextRef="#ctx0" brushRef="#br0" timeOffset="-193670.29">19015 7620 0,'0'-18'0,"0"1"31,-18 17 0,18 17-15,-35 1 0,17 53-1,1-1 1,17-35 0,0 1-16,17 17 15,36-1 1,18-34-1,-1-18 1,36-70 31,-106 17-31,0 0-1,0 17 1,-18 19-16,-17-18 15,-18-1 1,18 19 0,0 17-1,17 0 1,0 0 0</inkml:trace>
  <inkml:trace contextRef="#ctx0" brushRef="#br0" timeOffset="-191709.89">19544 7549 0,'0'0'0,"0"-17"15,0-1 1,0 36 46,0-1-62,18 36 16,17 18 0,0 35-1,-17 17 1,-1-35 15,1-35-15,-18-17-1,0-19 1,0-34 15</inkml:trace>
  <inkml:trace contextRef="#ctx0" brushRef="#br0" timeOffset="-190273.87">20285 7549 0,'-18'-17'16,"0"17"15,18 17-15,-17-17-1,-1 18-15,1 35 16,-1 0 0,18 17 15,0-17-16,0 0 1,53-35 0,17-18-1,-34-18 1,34-17 0,-35-18-1,-35 0 1,-70-106 31,52 142-47,-52-36 31,52 53-31,0 0 16</inkml:trace>
  <inkml:trace contextRef="#ctx0" brushRef="#br0" timeOffset="-189441.28">20884 7479 0,'-17'18'31,"-1"-18"-15,1 35-1,-19 18 1,19 17 0,17-17-1,0 0 1,53 0 0,-1-35-1,1-18 1,-35 0-16,17-36 15,-17 1 1,0-35 0,-18-72 31,-18 107-47,-35-18 31,18 36-16,17-1 1,0 36 0,18-1-1</inkml:trace>
  <inkml:trace contextRef="#ctx0" brushRef="#br0" timeOffset="-188458.58">21625 7144 0,'0'-18'16,"-17"0"-16,-1-34 47,18 34-32,0-17 1,18 17 0,-1 18-16,19 0 15,16-18 1,-16 36 0,-1 17-1,-35 18 1,0 35-1,-35 18 1,-1 18 0,19-54-1,17 18 1,0-35 0,88-53 30,-35-17-30,0-19 0,0 1-1,-53-18 1,-18 53 15,-17 36-15,-18 16-1,35 1 1,1-17-16,17 17 16,0 35-1,17 18 1,19-1 0,-1-52-1,0 18 32,-88-53-16</inkml:trace>
  <inkml:trace contextRef="#ctx0" brushRef="#br0" timeOffset="-181749.82">16475 8555 0,'0'17'16,"-18"-17"93,18 18 688,18-18-344,-1 0-437,1 0-1,0 0 1,17 0 0,-17 0 15,-1 0-16,1 0 1,17 0 31,-17 0-47,17 0 16,-17-18 15,-1 18-16,19 0 1,-1 0 0,18 0-1,-18 0 1,-17 0-16,-1 0 16,19 0-1,-1-17 1,0 17-1,0 0 1,-17 0 0,53 0 31,-71-18-32,17 18 1,19 0-1,-19 0 1,18 0 0,-17 0-1,0 0 1,17 0 0,0-17-1,1 17 1,-1 0-1,0 0 1,0 0 0,18 0-1,0-18 32,-35 18-31,35 0-1,-36-18 1,19 18 0,-19 0-1,19-17 1,-19 17 0,36 0-1,-35 0 1,17-18-1,-17 18 1,-1 0 0,19 0-1,-1 0 1,18-18 31,-36 18-32,19 0 1,-1 0 0,0 0-1,1 0 1,-1 0 0,-17-17-1,17 17 1,18 0 15,0 0-15,-36 0-1,19 0 1,-1-18 0,53 18 30,-70 0-46,-1 0 16,-17-18 0,36 18-1,-19 0 1,1 0 15,-1-17-15,1 17-1,0 0 1,-1 0 47,-17-18 608</inkml:trace>
  <inkml:trace contextRef="#ctx0" brushRef="#br0" timeOffset="-179750.4">19279 8290 0,'18'0'47,"0"18"-31,-1-18-1,18 0-15,1 0 16,52-18 15,18 18-15,17-17-1,-52 17 1,17 0 0,0 0-1,-17-18 1,70 18 15,-88 0-15,17 0-1,-17-18 1,0 18 0,18 0-1,-18 0 1,0-17 15,-18 17-15,-18 0-16,1 0 15,17 0 1,-17-18 0,17 18-1,-17 0 1,17 0-1,18-18 17,-35 18-1,-1 0-15,1-17-1,0 17 1,-1 0 15,1 0-15,0 0-1,17-18 1,-17 18 0,-1 0-1,1 0 1,-1 0-1,1-17 1,17 17 31,1 0-47,-36-18 31,-18 18 16,0 0-31,36 0 15,0 0-15,-36 0 15</inkml:trace>
  <inkml:trace contextRef="#ctx0" brushRef="#br0" timeOffset="-178534.54">17392 8872 0,'0'-17'31,"0"-1"-15,0 36 46,0-1-62,0 1 16,0 35-1,0 17 1,0 1 0,0-18-1,0-18 1,0-17-16,0-1 16,18 1-1,52-36 32,-35 18-31,1-17-1,34-1 1,-17 1 0,18 17-1</inkml:trace>
  <inkml:trace contextRef="#ctx0" brushRef="#br0" timeOffset="-177269.64">19808 8678 0,'0'18'16,"0"0"-16,0-1 15,0 1-15,0 17 16,0 53 0,18 18-1,0-35 1,-1-36-1,-17 0 1,0-52 31,-17-1-31,-1-35-1,0-35 1,1 0-1,-1 35 1,18 35-16,0-35 16,0 18-1,35 0 1,18-1 0,-17 36-1,-1 18 1,-17 0-1,-1 17 1,-17 0 15,-70 71 1,34-106-17,1 18 1,17-18-1,18-18 17,18 18-1,0 18-15,35 17-1,0 18 1,-1 0-1,-16 0 1,17 0 0,-18-18-1,-17-17 32,-18-36-47</inkml:trace>
  <inkml:trace contextRef="#ctx0" brushRef="#br0" timeOffset="-173020.62">3281 10442 0,'-18'0'15,"1"0"16,17 18-15,0-1 0,0 1-1,17 0 1,18 52 0,-17 1-1,0-18 1,-1 17-1,1 1 1,0-18 0,-18-36-1,0 1-15</inkml:trace>
  <inkml:trace contextRef="#ctx0" brushRef="#br0" timeOffset="-172591.32">3440 10495 0,'0'18'62,"0"-1"-46,17 36 0,18 18-1,1-1 1,-1-17 0,-17 18-1,-1-1 1,19-17-1,-36-35 1,17-18-16</inkml:trace>
  <inkml:trace contextRef="#ctx0" brushRef="#br0" timeOffset="-172159.01">3933 10883 0,'0'18'0,"0"-1"16,-17-34 78,17-1-63</inkml:trace>
  <inkml:trace contextRef="#ctx0" brushRef="#br0" timeOffset="-170559.87">5274 10407 0,'-18'18'47,"1"-18"-47,-1 17 15,0-17 1,-34 18 0,52-1 31,0 1-32,0 0 1,35 52-1,18 19 1,-18 16 15,-17-34-15,-1 17 0,19-17-1,-19-36 16,1-35-15,-1-18 0,19-17-1,-19 17-15</inkml:trace>
  <inkml:trace contextRef="#ctx0" brushRef="#br0" timeOffset="-170354.73">5309 10813 0,'18'0'15,"0"-18"1,52-17-1</inkml:trace>
  <inkml:trace contextRef="#ctx0" brushRef="#br0" timeOffset="-169844.37">5715 10530 0,'-18'18'15,"18"17"1,0 18 15,36 35-15,-1-35 0,0-35-16,0 35 15,36 0 1,-53-36-1,-1-17 1,-52-70 15,-18 17-15,-35-35 0,17-36 15,36 71-31,17-17 15,18 17 1,36 35 15,17 18-15,17 18 0,-17 17-1,-35 18 1,-18 0-1,0-18 1,-36 1-16</inkml:trace>
  <inkml:trace contextRef="#ctx0" brushRef="#br0" timeOffset="-169411.06">6209 10248 0,'0'-17'31,"-18"34"-15,1 54-1,17-1 1,0 89-1,35-18 1,18 0 0,0-88 15,53 0-15,-71-35-16,0-18 0</inkml:trace>
  <inkml:trace contextRef="#ctx0" brushRef="#br0" timeOffset="-168977.75">6738 10460 0,'0'-18'16,"-35"18"-1,35 18 1,0-1-1,0 1 1,53 53 0,0 17-1,-36-53 1,19 36 0,-19-1 30,1-70-46,-18-17 16</inkml:trace>
  <inkml:trace contextRef="#ctx0" brushRef="#br0" timeOffset="-168328.29">6756 10548 0,'0'0'0,"-18"-18"15,18 1-15,-18-19 16,18 1 0,0 18-16,0-1 15,18-35 1,35 18 0,-18 35-1,53 17 32,-70 19-47,-18 17 16,0-18-1,0 35 17,-18-17-17,-17-35 1,18-18-1,-1 0 1,0-18 0,18 1-1,0-1 1,0 36 15,36-1-15,105 89 31,-124-88-47,54 35 15,-18-36 17,0 19-17,-18-36 1,-17 0-16,-1 0 15,18 0 1,1-18 0,-19-17-1</inkml:trace>
  <inkml:trace contextRef="#ctx0" brushRef="#br0" timeOffset="-167929.01">7285 10213 0,'0'-18'16,"0"1"0,17 17-1,1 17 1,53 19 0,-18 34-1,52 36 1,-16 17-1,-19 19 1,-52 69 31,-36-176-47</inkml:trace>
  <inkml:trace contextRef="#ctx0" brushRef="#br0" timeOffset="-165545.33">8378 10566 0,'0'17'15,"-17"-17"1,-1 0 62,1 0-47,17-17-15,-18 17 0,0 0-16,36 0 93,0-18-77,-1 18-16,54 0 16,17-18-1,35-17 1,-17 0 0,-53 35 15,0-18-16,-35 18 1,-18-17 0</inkml:trace>
  <inkml:trace contextRef="#ctx0" brushRef="#br0" timeOffset="-165099">8661 10283 0,'-18'0'15,"-17"0"1,70 18 15,0 0-15,54-1-1,-54 1-15,18-18 16,17 18 0,-17-1-1,-35 19 1,-18 16 0,-53 19 15,18-18-16,-1 35 1,19-53-16</inkml:trace>
  <inkml:trace contextRef="#ctx0" brushRef="#br0" timeOffset="-164532.59">9578 10283 0,'0'-17'15,"-18"17"16,-17 0-15,35 17 0,-18-17-16,18 18 15,-17-18 1,17 18 15,-18 88 0,36-54-15,-1 54 0,1-35-1,-18-36-15,18 18 16,-18 35 0,35-35-1,-35-18 16,35-35 1,0-17-17,18-18 1,-17-1 0,-19 19-16</inkml:trace>
  <inkml:trace contextRef="#ctx0" brushRef="#br0" timeOffset="-163721.02">9613 10601 0,'0'18'16,"18"-36"-1,-1 18 1,54-18 0,0-17-1,-54 17-15,36-17 16,-18 0 0,-17 0-1,-18 52 16,0 124 1,18-70-17,17 35 17,0-36-32,18 1 15,-35-36 1,-18-53 15,0 1-15,0-1-16,-18-35 15,-52-70 1,17-18 0,17 35-1,36 71-15,-35-36 16,35-17-1,0 53 1,88 35 31,-52 17-47,-1 36 16,-17 18-1,-18-18 1,0-36-16,0 18 31,-18 1-15,-17-19-1,-1-17 1,19 0 15</inkml:trace>
  <inkml:trace contextRef="#ctx0" brushRef="#br0" timeOffset="-163267.72">10460 10107 0,'-53'35'31,"18"54"-15,17-1-1,18-35 1,-18 70 0,18 71-1,53-53 1,35-17 0,-17-89-1,53 18 1</inkml:trace>
  <inkml:trace contextRef="#ctx0" brushRef="#br0" timeOffset="-161569.49">10848 10389 0,'-18'0'16,"1"0"-1,-1 0 1,18 18-1,-18 0 1,18 17-16,0 35 31,71 124 1,-36-158-17,53-1 1,-35-17-1,53-54 1,-71 1 0,-35-18-1,0-35 1,-53 0 0,18 35-1,-35 18 1,17 17-1,0 18 1,53 18 15</inkml:trace>
  <inkml:trace contextRef="#ctx0" brushRef="#br0" timeOffset="-161252.28">11377 10283 0,'0'-17'16,"0"34"30,0 1-46,0 0 0,0 35 16,53 70 0,0 1 15,0-19-15,53 37 15,-89-125-16</inkml:trace>
  <inkml:trace contextRef="#ctx0" brushRef="#br0" timeOffset="-160820.96">11765 10336 0,'-35'-17'15,"17"34"1,-17 36 0,17 35 15,18-17-15,18 35-1,123 0 16,-123-106-15,35-36 0,-18-16-1,-35-19 1,0 0 0,-53 1-1,-18 17 1,1 18-1,35 35 1,17 0-16</inkml:trace>
  <inkml:trace contextRef="#ctx0" brushRef="#br0" timeOffset="-160436.72">12083 10248 0,'0'35'15,"-36"18"1,1 53 0,35-18-1,0-17 1,18-53-16,17 17 15,18-17 1,17-18 0,19-53 15,-54 0-15,-17-18-1,-18-17 1,-53 17-1,-106 18 17,124 53-17</inkml:trace>
  <inkml:trace contextRef="#ctx0" brushRef="#br0" timeOffset="-160053.41">12471 9984 0,'0'-18'16,"17"18"31,1 18-47,35 17 16,17 53-1,19 36 1,-54-19-1,0-69-15,0 69 16,-35 19 0,-17-18-1,-1-71 1</inkml:trace>
  <inkml:trace contextRef="#ctx0" brushRef="#br0" timeOffset="-158572.36">18256 10125 0,'-17'0'63,"-1"0"-63,0 0 15,-88 17 32,89-17-47,-1 18 0,1-18 16,-1 0-1,18 18 1,0 17 15,0 0-15,18 36-1,17 17 1,-18 18 0,1-53-1,17 35 1,-17-53 0,-18-17-1,18-18 1,35-71 31,-36 36-47,-17 17 15</inkml:trace>
  <inkml:trace contextRef="#ctx0" brushRef="#br0" timeOffset="-157905.89">18186 10407 0,'-18'0'16,"18"-18"-1,18 18 1,35-17 0,0-1-1,35 0 1,-18 1-1,-17-36 32,-35 53-47,-18-18 16,0 36 0,0 35 15,0 0-16,17 35 1,19-18 0,-19 1-1,-17-53 1,0-36 15,0 0-31,0-17 16,-17-53-1,-1 0 1,-17-142 31,35 195-47,0 17 31,35 18-15,18 0-1,-18 36 1,-17-1 0,-18-17-16,0-1 15,-35 36 1,-1-18 0,36 1-1</inkml:trace>
  <inkml:trace contextRef="#ctx0" brushRef="#br0" timeOffset="-157456.58">19156 10301 0,'17'0'31,"19"0"0,17 0-15,17-18 0,-17 18-16</inkml:trace>
  <inkml:trace contextRef="#ctx0" brushRef="#br0" timeOffset="-157207.4">19209 10495 0,'17'18'46,"19"-18"-30,17 0 0,-18-18-16,-18 18 0</inkml:trace>
  <inkml:trace contextRef="#ctx0" brushRef="#br0" timeOffset="-153394.72">20126 10213 0,'0'-18'16,"0"1"15,0 34 32,0 1-63,0 105 31,0-52-15,0 17-1,-18-35 1,18-35-16,0 17 15,0-17 1,0-36 31,18 18-47,0-35 16,-1 17-1,19 0 1,16 1-1,-34-1 1,17 0 0,-17-17-1,-18-53 32,0 70-47,0 1 16,0-1-1,0 36 1,-18-1 15,18 36-15,18 18 0,0-1-1,-1-17-15</inkml:trace>
  <inkml:trace contextRef="#ctx0" brushRef="#br0" timeOffset="-152993.4">20620 10160 0,'0'18'46,"0"-1"-46,0 1 16,35 52 0,-17-17-1,-18-17-15,0 34 16,17 1 0,19 52 30,-36-105-46</inkml:trace>
  <inkml:trace contextRef="#ctx0" brushRef="#br0" timeOffset="-150015.29">21131 10283 0,'-17'0'16,"-1"0"15,18 18-15,-18-18 62,18-18-78,0 1 656,0-1-640,0 1-1,0-1-15,0-17 16,18-1 15,0 19-15,35 17-1,-36 0 1,19 53 15,-19-18-15,-17 18 0,0-36-16,-17 36 15,-36 36 1,0-19-1,35-35 1,18-17 0,0 0-1,18-36 17,-1 18-17,19-18 1,52 1-1,0-1 1,-35 0 0,-18 1 15</inkml:trace>
  <inkml:trace contextRef="#ctx0" brushRef="#br0" timeOffset="-148993.56">21802 10231 0,'0'-18'15,"0"0"1,17 1 15,1-1-31,17 0 16,0 1 0,18 17 15,-17 17-16,-36 19 1,0 17 0,0-18-1,-36 18 1,-17-18 0,53-17 15,0-36-16,0 0 1,18 1 0,17-1 15,1 18-31,17 18 16,0 17-1,-18 18 16,-35-18-15,0-17-16,0 17 16,0 18-1,-35-18 1,-1-35 0,19 0-16,-19 18 15,-34-36 16</inkml:trace>
  <inkml:trace contextRef="#ctx0" brushRef="#br0" timeOffset="-145531.1">22701 10336 0,'-17'0'0,"17"-17"625,-18 17-46,18-18-579,0 0 31,0 1-16,0-1 1,18-17 0,70-18 31,-71 53-32,19 0 1,-19 35-1,-17-17-15,18 17 16,-18 53 0,-35 18-1,-1-18 1,19-52 0,17-1-1,0-17 1,17-36 15,1 18-31,17-18 31,36 1-15,-1-1 0</inkml:trace>
  <inkml:trace contextRef="#ctx0" brushRef="#br0" timeOffset="-144968.72">23213 10266 0,'0'0'0,"0"-18"15,0 1 1,0-1-16,35 0 15,36-17 17,-18 35-17,-1 0 1,1 35 0,-53 53 15,0-52-16,-35 17 1,17-36 0,18-34 15,18-1-15,0 18-1,17-18 1,0 36-1,1 0 1,-19 35 15,-17-36-15,0 1-16,0 17 16,0 0-1,-141 36 16,123-71-15,-17-18-16</inkml:trace>
  <inkml:trace contextRef="#ctx0" brushRef="#br0" timeOffset="-144287.22">24059 10107 0,'18'-18'32,"-18"36"-17,0 0 1,0 17 0,0 36-1,0-1 1,-18-17-1,1 0 1,17-35 0,0-1-1,17-17 17,1-17-17,0 17 1,35 0-1,35-53 17,-71 17-17,-17 1 1,0 17 0,0 1-1,0 34 32,-17 19-47,-1 17 16,18 0 15,0 17-15,18-17-16</inkml:trace>
  <inkml:trace contextRef="#ctx0" brushRef="#br0" timeOffset="-143870.92">24747 10107 0,'0'-18'15,"0"1"1,0 34 15,0 1-31,0 0 16,0 123 15,0-71-15,0 19-1,18-1 1,-18-71-1</inkml:trace>
  <inkml:trace contextRef="#ctx0" brushRef="#br0" timeOffset="-140108.25">9596 11218 0,'-18'0'47,"18"-17"-32,0 34 1142,0-34-986</inkml:trace>
  <inkml:trace contextRef="#ctx0" brushRef="#br0" timeOffset="-138868.37">9984 11483 0,'0'-18'16,"0"1"-16,0-1 15,0-17 1,0-53 15,-36 88-15,1 17-1,-36 18 1,19 36 0,34 0-1,36-1 1,34-17 0,19 0-1,0 17 1,-18 1 15,-53 0-15,0-18-1,-36-1 1,-34-34 0,52-36 15,18-17-16,0 0 1,35 17 0,-17 18-1,17 36 1,1 16 0,16 54-1,-16 35 1,-19-52-1,1 16 17,0-16-17,-1-36 1,1-36 0,0-34-1,17-36 1</inkml:trace>
  <inkml:trace contextRef="#ctx0" brushRef="#br0" timeOffset="-137787.62">9366 11377 0,'-17'-18'16,"17"1"-1,-18 17-15,0 0 0,-17 17 31,17 19-15,1 17 15,17-18-31,-18 18 16,18 70 0,0 1-1,18-1 1,17-35-1,36 18 1,-18-35 0,70-18 15,-105-53-15,-1-36-1,-17-16 1,-17-19-1,-19 36 1,-17-1 15,18 1-15,53 35 15,-1 18-15,36 17-1,18 18 1,-36 18 0,-17-19-1,-36 125 17</inkml:trace>
  <inkml:trace contextRef="#ctx0" brushRef="#br0" timeOffset="-134746.45">10566 11783 0,'0'-18'266,"-18"18"-16,18-18-78,-18 18 312,18-17-453,0 34 94,0 1-109,0 0-16,0-1 16,-17 36-1,17 18 1,17 17 0,19-17-1,17-18 1,-18-36-1,-17-17-15,34 0 16,1-35 0,-17-18-1,-36 18 17,17 17-32,-17-35 15,-35-35 1,-159-36 15,176 107-15,-52 17-1,34 0 1,19 0 0,17 17 15,35 1-16</inkml:trace>
  <inkml:trace contextRef="#ctx0" brushRef="#br0" timeOffset="-133880.83">11024 11712 0,'-17'0'31,"17"18"-31,0-1 16,0 19-1,0-1-15,17 18 16,36 18 15,0 17-15,18-35-1,-18-36 1,0-17 0,52-53 15,-105 36-31,0-19 16,0-16-1,-17-19 1,-36 18-1,-18 0 1,36 35 0,-18 1-1,18 17 1,-1 17 15,19 1-15,17 0-16</inkml:trace>
  <inkml:trace contextRef="#ctx0" brushRef="#br0" timeOffset="-132132.59">11624 11642 0,'0'17'78,"0"1"-63,0 0 1,18-1-16,17 18 16,18 54-1,0-19 1,0 36-1,0-35 1,0 34 15,-36-105-15,-17 18 0,0-36-1,0 1 1</inkml:trace>
  <inkml:trace contextRef="#ctx0" brushRef="#br0" timeOffset="-131125.87">12118 11642 0,'-18'0'31,"18"17"-15,0 1-1,0 0-15,-17-1 32,17 18-32,0 89 31,17-89-31,19 18 15,-1-18 1,35 18 0,-17-35-1,0-18 1,18-35 0,-36-18-1,-17 0 1,-18-35-1,-18 35 1,-35-18 0,-17 18-1,-1 36 1,36 17 0,-36 0 15</inkml:trace>
  <inkml:trace contextRef="#ctx0" brushRef="#br0" timeOffset="-129335.6">12788 11606 0,'-17'0'0,"-1"0"15,18-17 1,0 34 31,0 1-32,18 53 1,-1-19 0,36 37-1,-18-1 1,-35-53-16,18 18 16,0 18-1,-1-54 1,-17 19-1,18-36 1</inkml:trace>
  <inkml:trace contextRef="#ctx0" brushRef="#br0" timeOffset="-128402.95">13212 11606 0,'0'-17'16,"-36"34"15,19 1-15,17 0-16,-18 17 15,18 53 1,0 0 0,0-35-1,35 18 1,18-18-1,0-53 1,18-18 15,-36-17-15,0-36 0,-17-17-1,-18-18 1,-18 53-1,-105-53 17,87 89-17,19 34 17,-1 1-32,18 0 15</inkml:trace>
  <inkml:trace contextRef="#ctx0" brushRef="#br0" timeOffset="-127036.97">13811 11606 0,'-17'18'32,"-19"0"-1,36-1-31,0 1 0,0 17 15,0 18 1,0 18 0,18-36 15,0-17-31,17 17 16,35 0-1,1-35 1,17-35-1,-53 17 1,18-35 0,-35 0-1,-18-17 1,-18 17 0,-123-53 15,88 88-16,18 18 1,17 18 0,1 0-1,17-1 17</inkml:trace>
  <inkml:trace contextRef="#ctx0" brushRef="#br0" timeOffset="-126305.45">14393 11518 0,'-17'0'15,"-1"0"1,18 18-16,-35 52 47,35-34-47,-18 34 15,18-35 17,35 36-17,36-18 1,0-35-1,-19-18 1,37-18 0,-19-17-1,-35-18 1,-35 0 0,-35 0-1,-18 0 1,-35 18-1,-53 17 32,106 36-47,17-1 16</inkml:trace>
  <inkml:trace contextRef="#ctx0" brushRef="#br0" timeOffset="-124856.42">14940 11289 0,'-18'-18'0,"1"18"16,-1 0-1,18-17 1,0-1 15,0 0-15,18 18 0,-1-17-16,19-1 15,17 0 1,0 1-1,17 17 1,-35 17 0,-35 36-1,-17 18 1,-1 141 31,18-177-47,0-18 15,18 89 1,35-70 0,35-36-1,-18 0 1,19-18 0,-36-17-1,-36 17 1,-52 36 15,0 17-15,-18 18-1,17 0 1,36-18-16,0 36 16,89 105 30,-54-141-30,0 1 0,-17-19-1,-1-17 1,-17 18 15,-17-18-15,-36 17-1,35-17-15</inkml:trace>
  <inkml:trace contextRef="#ctx0" brushRef="#br0" timeOffset="-114217.88">3457 13758 0,'0'18'16,"18"70"15,-1-70-31,1 35 16,35 35-1,-18 0 1,-17 0-1,0-35 1,-1 0 0</inkml:trace>
  <inkml:trace contextRef="#ctx0" brushRef="#br0" timeOffset="-113617.45">3704 14093 0,'0'-17'15,"0"-1"1,0 1-16,0-19 16,0 1-1,35 17 1,-17 18-1,35 0 17,-18 53-17,36 159 17,-71-177-17,0 53 1,-18-35-1,18-17 1,0-54 15,0 0-15,18 18-16,17-17 16,-17 17-1,35-18 1,0 18-1</inkml:trace>
  <inkml:trace contextRef="#ctx0" brushRef="#br0" timeOffset="-113318.23">4269 14217 0,'0'18'16,"17"-18"-1,-17 17-15,18-17 47,-36 0-16,18-17-15,-17 17 0,17-18-1,0 0 1</inkml:trace>
  <inkml:trace contextRef="#ctx0" brushRef="#br0" timeOffset="-112236.46">5256 13847 0,'-17'0'16,"17"-18"-16,17 36 62,1-1-46,0 1-16,-1-1 16,36 19-16,0 17 31,-18-18-31,1 0 16,34 36-1,-17-18 1,-35-36-1</inkml:trace>
  <inkml:trace contextRef="#ctx0" brushRef="#br0" timeOffset="-111986.29">5468 13847 0,'-18'-18'15,"1"18"-15,-1 0 16,0 18-16,18-1 16,-17 36 15,17 35-15,-18-17-1,18-36 1,0 18-1,0-35-15</inkml:trace>
  <inkml:trace contextRef="#ctx0" brushRef="#br0" timeOffset="-111502.95">5662 13758 0,'18'0'16,"-18"18"-1,17 35 1,-17 17-1,18-17 1,0-17-16,17 17 16,18-1-1,35-16 17,-53-54-17,-17-17 1,-18-18-1,-53-18 1,0 36 0,35 17-16,-34 1 31,-19-1-15,18 18-1,35 18 1</inkml:trace>
  <inkml:trace contextRef="#ctx0" brushRef="#br0" timeOffset="-110804.45">5997 13758 0,'0'18'15,"35"53"1,1 17 0,-1 0-1,-17-18 17,-1-34-32,1 17 15,17 35 1,-35-106 15,0 1-15,-35-54-1,-18-35 1,18 0 0,-36-70 30,54 158-46,17 1 16,35-1 0,-18 53-1,19-17 17,-36 0-32,17 17 15,-17 18 1,0-18-1,-35 0 1,53-35 47,-1 0-48,-17 18-15,124 17 47,-71-17-47,35 17 31,-70-17-31,17-18 0,18 17 16</inkml:trace>
  <inkml:trace contextRef="#ctx0" brushRef="#br0" timeOffset="-109781.72">7214 13970 0,'-17'0'15,"-1"0"1,18-18 0,0 36-1,0 0 1,35 17-1,1 0 1,16 18 0,72-18 31,-89-52-32,-17-19 1,-18 1-1,-35-18 1,17 18 0,0 17-1,18 36 1,0 0 0,18 17-1,17 0 1,18-35-1,-18 18 1,1-18 0,-1-18-1,-17-17 17</inkml:trace>
  <inkml:trace contextRef="#ctx0" brushRef="#br0" timeOffset="-109517.53">7602 13811 0,'18'-17'15,"35"-19"1,0 36 0,0 18-1,-36 0-15,19-1 16,17 36-1,-18 0 1,-18 0 0,1-18-1,0 1 1,-18-19 15</inkml:trace>
  <inkml:trace contextRef="#ctx0" brushRef="#br0" timeOffset="-109355.42">7743 13705 0,'-17'-35'15,"17"17"-15,-18 1 16,18-18-1,18 17 1</inkml:trace>
  <inkml:trace contextRef="#ctx0" brushRef="#br0" timeOffset="-109140.27">7955 13547 0,'71'158'31,"-54"-87"-15,36 35 0,-35-36-1,52 1 1,-34-18 0,-36-18-1</inkml:trace>
  <inkml:trace contextRef="#ctx0" brushRef="#br0" timeOffset="-108555.85">8079 13917 0,'-18'0'16,"18"18"15,18-1-15,52 1 15,-35-18-15,18-35-1,0-18 1,-17 18 0,-36-1-16,0-17 15,0-35 1,0 0-1,-53 53 1,35 35 0,18 35-1,0 35 1,35 19 15,-17-36-15,35 17-1,53-17 17,-89-71-17,-17 1 1,18-36 0,0 18-1,-18 52 16,0 1-15,35 35 0,0-18-1,-17-17 1</inkml:trace>
  <inkml:trace contextRef="#ctx0" brushRef="#br0" timeOffset="-108173.58">9225 13476 0,'-18'-18'16,"18"36"-1,18 0 1,17 35 0,18 35-1,-17 18 16,-19-36-15,1-34-16,0 34 16,-1 18 15,1-88-15</inkml:trace>
  <inkml:trace contextRef="#ctx0" brushRef="#br0" timeOffset="-107823.33">9437 13582 0,'0'-18'0,"0"-17"15,-18 35 1,18 35 0,-17-17 15,-19 35-16,-17 0 1,18-18 0,53-35 31,-1 18-32,54-1 1,-18 1-1,35 17 1,0 1 0,-35-19-1</inkml:trace>
  <inkml:trace contextRef="#ctx0" brushRef="#br0" timeOffset="-107323.97">9772 13617 0,'-35'-70'31,"17"34"-16,18 1 1,18 17 0,-1 18-16,1-17 15,35 34 1,-18 36 0,0 36-1,-35-19 16,0 36-15,-35 17 0,0-52-1,35-36 1,159-70 31,-124 17-32,0 1-15,36-19 16,17 1 0,-53 18-16</inkml:trace>
  <inkml:trace contextRef="#ctx0" brushRef="#br0" timeOffset="-86178.96">10742 13247 0,'-18'17'31,"1"1"-15,17 0-16,-18 17 15,1 36 1,-1-36-16,36 247 31,17-176-15,18 0-1,17-18 1,1-70 0,35-1-1,-71-34 1</inkml:trace>
  <inkml:trace contextRef="#ctx0" brushRef="#br0" timeOffset="-85427.43">11289 13423 0,'-18'0'15,"-17"18"32,0 35-47,17 17 16,0 1-1,36 35 17,17-36-17,18-34 1,0-36-1,18-18 1,-18-35 0,-18-35-1,-35 35 1,0 18-16,-18-36 16,-52-17-1,17 35 1,-35 35 31,88 36-47,0 0 15,17 17 17</inkml:trace>
  <inkml:trace contextRef="#ctx0" brushRef="#br0" timeOffset="-85130.22">11659 13370 0,'0'-17'15,"0"34"32,36 107-16,-19-89-15,1 0-16,17 36 0,36 35 31,-36-36-15,0-17-16</inkml:trace>
  <inkml:trace contextRef="#ctx0" brushRef="#br0" timeOffset="-84546.8">12471 13423 0,'0'0'0,"-18"-17"0,0 17 16,-52-18 0,35 36-1,17-18-15,-17 17 16,-1 54 0,36 17-1,18 0 1,35-35-1,35-18 1,0-17 0,-17-36-1,-36-140 32,-52 122-31,-54-34-1,0-1 1,36 54 0,0 17-1,35 35 1,17 0 0</inkml:trace>
  <inkml:trace contextRef="#ctx0" brushRef="#br0" timeOffset="-84126.5">12876 13335 0,'-17'0'31,"-1"35"-15,0-17-16,1 35 15,17 0 1,17 53 0,36-36-1,18-17 1,-18-53 0,17 0-1,-34-53 1,-19 0-1,-17 0 1,-35-17 0,-36-18-1,1 52 1,17 19 0,53 52 15</inkml:trace>
  <inkml:trace contextRef="#ctx0" brushRef="#br0" timeOffset="-83682.19">13582 13317 0,'-18'0'16,"1"-17"-16,-54 34 15,18 1 1,0 35 0,18 35 15,70 71 0,18-124-15,-18-35-16,36 18 15,0-36 1,-19-35 0,-52 18-1,0-53 1,-35 17-1,-35 1 1,17 52 0,-18 0-1,36 36 1</inkml:trace>
  <inkml:trace contextRef="#ctx0" brushRef="#br0" timeOffset="-80301.79">13935 13335 0,'-18'0'47,"18"18"-31,0-1-16,0 1 15,0 35 1,0 17 0,18-17-1,35 0 1,17-35-1,1-36 1,-36 1 0,-17-1-16,-1-53 15,-17 36 1,-88-124 31,70 142-47,-52-36 31,52 53-31,-17 0 31,17 17-15,18 1-16</inkml:trace>
  <inkml:trace contextRef="#ctx0" brushRef="#br0" timeOffset="-79785.42">14499 13229 0,'0'-17'15,"-17"17"-15,-1-18 16,18 36 31,35 70-16,-35-71-15,18 19-16,-1 34 15,1 36 1,17-35 0,-17-19-16</inkml:trace>
  <inkml:trace contextRef="#ctx0" brushRef="#br0" timeOffset="-79469.2">14834 13159 0,'18'0'47,"0"35"-16,-18-17-31,0 17 16,17 71-1,1-18 1,17 0-1,-35-35 1,18 0 0</inkml:trace>
  <inkml:trace contextRef="#ctx0" brushRef="#br0" timeOffset="-71876.58">15152 13053 0,'17'17'0,"-17"1"16,18 0-1,17 17-15,18 53 16,-17 0 15,-1 36-15,-18-1 0,-34 18-1,-36-70 1,-53 35-1</inkml:trace>
  <inkml:trace contextRef="#ctx0" brushRef="#br0" timeOffset="-69312.76">8061 14640 0,'-18'0'78,"1"0"-78,17 18 16,-36 17-1,1 36 1,17-1 0,18 36-1,0-18 1,36-17 0,-1-36-1,0-35-15,1 18 16,34-53-1,1-1 1,-54-123 31,-34 124-47,-1 18 16,-35-72-1,0 36 1,18 36-1,0 17 1,17 0 0,18 35-1,0-17 1</inkml:trace>
  <inkml:trace contextRef="#ctx0" brushRef="#br0" timeOffset="-68730.36">8590 14676 0,'0'17'15,"0"1"1,0-1-16,-18 36 15,1 36 1,34 16 0,36 1-1,89 0 32,-90-106-31,1-35-1,-17-18 1,-19 35-16,-17-35 16,-35-53-1,-36 18 1,1 18 0,17 52-1,-18 0 1,18 18-1,36 18 1</inkml:trace>
  <inkml:trace contextRef="#ctx0" brushRef="#br0" timeOffset="-68146.93">9243 14693 0,'0'-17'16,"0"-1"0,0 0-1,-18 18 17,0 18-17,18 0-15,0-1 16,0 71-1,36 18 1,17 18 0,-36-36-1,19 0 1,-19-17 15,19-18-31</inkml:trace>
  <inkml:trace contextRef="#ctx0" brushRef="#br0" timeOffset="-66714.91">9984 14640 0,'-18'-17'31,"-17"34"1,-1 1-17,19 35 1,-1 0-1,0 53 1,36-18 0,17 0-1,1-35 1,34-18 0,-17-35 15,0-35-16,-35 0 1,-18-36 0,0-17-1,-36 0 1,-105-1 15,124 72-31,-1 17 16,-17 0-1,35 17 17</inkml:trace>
  <inkml:trace contextRef="#ctx0" brushRef="#br0" timeOffset="-66116.49">10513 14711 0,'-18'0'0,"18"-18"0,-18 18 16,18 18 15,0 17-16,0 18 1,36 53 0,-1 0-1,-17-18 1,17 0 0,0-17-1,-17-36 1,0-17-1</inkml:trace>
  <inkml:trace contextRef="#ctx0" brushRef="#br0" timeOffset="-65178.82">11112 14799 0,'-17'0'16,"-1"0"-1,1 18-15,17-1 16,-53 19-1,53 34 1,70 107 31,-35-160-47,54 1 16,-1-36 15,-35-17-31,-18-18 31,-35-35-15,-35 0-1,-18 35 1,-35 0 0,35 35-1,17 36 1,19-1-1,34 19 1,19-1 0,-19-35-16</inkml:trace>
  <inkml:trace contextRef="#ctx0" brushRef="#br0" timeOffset="-64734.51">11765 14764 0,'0'-18'16,"0"0"0,-35 18-1,35 18-15,-35 0 16,-1 35-1,36 17 1,18-17 0,35 0-1,106-53 32,-106-18-47,17-35 16,-70-17-1,0 35 17,-53-18-17,-53 17 1,18 36 0,18 18-1,17 0 1,53 17-1</inkml:trace>
  <inkml:trace contextRef="#ctx0" brushRef="#br0" timeOffset="-64268.18">12382 14570 0,'-17'0'0,"-1"0"16,1 17 0,-19 19-1,1 34 1,17 1-1,18-1 1,18 18 0,53-35-1,-1-35 1,-35-18 0,89-123 30,-124 52-46,-35-17 32,17 53-32,-17 17 15,-36-53 1,-17 54 0,17 34-1,36 1-15</inkml:trace>
  <inkml:trace contextRef="#ctx0" brushRef="#br0" timeOffset="-62803.14">7973 15875 0,'0'-18'15,"-18"18"32,18 18-31,0 0-16,0 35 15,0 35 1,18-35 0,52 17 15,107 1 0,-124-89-15,0-17-1,-18-36 1,-35 1 0,-35-18-1,-1 35 1,-52 0 0,0 17-1,17 54 1,36 0-1,35 17 1,18 18 15,52-18-15,-52-17-16</inkml:trace>
  <inkml:trace contextRef="#ctx0" brushRef="#br0" timeOffset="-62485.91">8855 15663 0,'0'-35'0,"0"17"16,0 36 15,0 0-15,0-1-1,17 54 1,36 35 0,-17 0-1,52 88 16,-71-159-15</inkml:trace>
  <inkml:trace contextRef="#ctx0" brushRef="#br0" timeOffset="-60970.84">9437 15787 0,'0'17'16,"0"1"-1,0 35 1,0 0-1,0-18-15,35 18 16,-17 18 0,17-18-1,36-18 17,-54-53-17,18-17 1,-17-18-1,-18 0 1,0-17 0,-53-19-1,-17 19 1,17 35 15,35 35-15,0 0-1,18 35 1,36 0 0</inkml:trace>
  <inkml:trace contextRef="#ctx0" brushRef="#br0" timeOffset="-60505.51">10037 15716 0,'0'-17'0,"0"34"32,0 1-17,0 17 1,0 36-1,35-1 1,-18-17 0,1-35-16,17 17 15,36-17 1,-1-18 0,-17-106 15,-53 71-16,-53-54 17,18 54-32,0 18 15,17 17-15,-17 0 16,-18 0 15,35 17-15,1 1-16</inkml:trace>
  <inkml:trace contextRef="#ctx0" brushRef="#br0" timeOffset="-59406.73">10848 15734 0,'-18'18'16,"-17"-1"-1,17 1 1,-35 52 0,36 1-1,17 17 1,35-35-1,18-18 1,159-70 31,-159 0-47,-18-36 31,-35 18-15,-35-17-1,-18-1 1,17 54 0,-17-19-1,36 36 1,34 18 0,19 0-1</inkml:trace>
  <inkml:trace contextRef="#ctx0" brushRef="#br0" timeOffset="-58989.43">11342 15646 0,'-18'0'15,"1"17"-15,-1 1 31,-17 17-15,17 1 0,18 16-1,35 1 1,1-35 0,-19 0-16,18-1 15,54-17 1,-36-35-1,-36 0 1,-17-1 0,-17 1-1,-107-71 32,89 106-31,0 0-1,35 18-15</inkml:trace>
  <inkml:trace contextRef="#ctx0" brushRef="#br0" timeOffset="-58224.89">11959 15557 0,'0'-17'15</inkml:trace>
  <inkml:trace contextRef="#ctx0" brushRef="#br0" timeOffset="-57375.28">11959 15540 0,'0'-18'563,"-17"18"-563,-1 0 15,18-17 1,0 34 31,0 1-31,0-1-1,18 54 16,-1-18-15,1 35 0,35 53 15,-36-105-15,19-1-1,-36-18 1</inkml:trace>
  <inkml:trace contextRef="#ctx0" brushRef="#br0" timeOffset="-56824.89">12312 15522 0,'0'-17'15,"0"34"32,0 1-31,0 52-1,18-17 1,34 159 15,-34-159-15,0-18-1,-18-17 1,17-18 0,1 0-16</inkml:trace>
  <inkml:trace contextRef="#ctx0" brushRef="#br0" timeOffset="-55893.23">6121 15857 0,'-18'0'32,"0"0"-17,36 0 32,0 0-31,-1 18-1,54-18 1,17-18 0,-17 18-1,34-17 1</inkml:trace>
  <inkml:trace contextRef="#ctx0" brushRef="#br0" timeOffset="-55572">6244 15699 0,'0'0'0,"0"-18"16,0 36-1,0-1 1,18 1 0,-1 17-1,36 36 1,0 17-1,-17-35 1,52 70 15</inkml:trace>
  <inkml:trace contextRef="#ctx0" brushRef="#br0" timeOffset="-55039.62">6279 15610 0,'-52'18'0,"16"0"15,-34 35 1,34 17 0,36-35-16,0 212 47,53-158-47,36-1 15,-19-53 1,71-35-1,-17-35 1,-19-53 15,-52-1-15,-53 1 0,-17-35-1,-89 17 1,0 18-1,0 52 1,36 19 0,-1 34-1,36 19 1</inkml:trace>
  <inkml:trace contextRef="#ctx0" brushRef="#br0" timeOffset="-54411.18">7567 16669 0,'-18'0'16,"1"17"-16</inkml:trace>
  <inkml:trace contextRef="#ctx0" brushRef="#br0" timeOffset="-53463.51">7532 16704 0,'0'18'31,"0"-36"-31,17 36 0,1-18 16,35 17-1,35-17 1,18-17 0,-18-1-1,318-35 32,-265 35-47,-18 1 16,89-18 15,-18 17-15,0 0-1,-17 1 1,-72-1-1,72 18 1,-18-18 0,17 1-1,-53-1 1,89-17 0,0 17-1,-1-17 1,283-18 31,-423 35-47,123 1 31,-18-1-15,-52 0-1,70 18 1,-18-17-1,-17-1 1,-53 18 0,53-18-1,17 1 1,-35 17 0,-35-18-1,-36 18 1,1-17-1,52-1 32,-87 18-47,-19 0 32,19 0-17,-19 0 1,1 0-1,-18-18 1,35 18 0,-17 0-1,-1 0 1,-34 0 62</inkml:trace>
  <inkml:trace contextRef="#ctx0" brushRef="#br0" timeOffset="-51780.32">13035 14799 0,'18'0'0,"35"0"15,17-18 1,71 1 0,-35-1 15,-35 0-31,70-17 15,106-18 1,317-35 15,-511 70-15,0 1-16,18-1 16,-18 18-1</inkml:trace>
  <inkml:trace contextRef="#ctx0" brushRef="#br0" timeOffset="-51013.76">13264 14587 0,'0'-17'15,"0"-1"1,0 0-1,0 1 32,0 34-31,0 1 0,-17 0-1,-18 35 1,-18-18-1,17 0 1,19-17-16,-19-1 16,-17 19-1,18-19 1,18-17 0,17 18 30,35 0-30,18 17 0,-18-17-1,53 17 1,212 35 15,-265-52-15</inkml:trace>
  <inkml:trace contextRef="#ctx0" brushRef="#br0" timeOffset="-50032.07">14940 14429 0,'18'0'16,"-18"17"-16,17 1 31,1 17-16,17 36 1,-17-1 0,17-34-1,-35 16 1,0-34 0,0 0-1,0-36 1,0-105 31,0 52-47,0-35 15,-17 36 1,17 17 0,0 0-1,35 35 16,-17 1-15,-1 17-16,18 0 16,1 0-1,-19 0 1,-17 17 0</inkml:trace>
  <inkml:trace contextRef="#ctx0" brushRef="#br0" timeOffset="-49782.89">15011 14587 0,'0'18'16,"17"-36"-1,19 18 1,52-35 0,18 0-1,-53 35 1,-1-18 0,-34 18-16</inkml:trace>
  <inkml:trace contextRef="#ctx0" brushRef="#br0" timeOffset="-49549.73">15117 14852 0,'0'18'16,"17"-18"-1,18-18 1,1 18 0,52-35-1,-18 17 1,-52 18-16</inkml:trace>
  <inkml:trace contextRef="#ctx0" brushRef="#br0" timeOffset="-48894.26">15540 14358 0,'0'-35'16,"0"17"15,0 36-15,0 17-1,17 18 1,-17 0 0,0-35-16,18 52 15,17 1 1,-17-1-1,17-35 1,-35-17 0,18-18-1,-36-70 32,1 17-47,-1 35 16,-17-53-16,-1-34 31,1 16-15,35 36-1,18 18 1,52 18 0,19-1-1,-19 18 1,-35 18-1,-17 17 1,-18 18 0,-70 0-1,-1-18 1,0 0 0</inkml:trace>
  <inkml:trace contextRef="#ctx0" brushRef="#br0" timeOffset="-48551.02">16122 14058 0,'0'-17'15,"-35"17"17,17 0-32,-17 35 15,-18 35 1,35 36 0,53 124 30,18-178-30,18 19 0,35-53-1,-36-18 1,-34 0-16</inkml:trace>
  <inkml:trace contextRef="#ctx0" brushRef="#br0" timeOffset="-47534.29">16351 14199 0,'-17'0'15,"17"-17"1,0 34 0,0 19-1,35-1 1,35 141 31,-70-140-32,36 16 1,-36-69 31,-18-1-47,0-17 15,-17-53 1,0-18 0,17 53-1,18-35 1,18 52 0,35 1-1,-18 35 1,18 0-1,-18 71 32,-35-18-31,-17-18 0,-19 18-1,1-36 1,0 1-1,17-18 1,1 0 0,17-18-1,0 1 1,17 17 0,1 17-1,17 19 1,18-1-1,18 18 17,52 35-1,-88-88-15,1 0-16</inkml:trace>
  <inkml:trace contextRef="#ctx0" brushRef="#br0" timeOffset="-47202.06">16933 14005 0,'0'-35'15,"0"17"1,18 18 15,0 0-31,17 36 31,106 122 1,-88-105-17,0 88 1,-53-70-1,0-18 1,-35-18-16,-18 18 16,-18 18-16</inkml:trace>
  <inkml:trace contextRef="#ctx0" brushRef="#br0" timeOffset="-46213.36">13317 15840 0,'0'-18'47,"18"18"-16,35 0-15,53-18-1,17 18 1,71-17 0,71-18 15,17-1-15,0-17-1,-141 36 1,89-19 15,-248 36-15</inkml:trace>
  <inkml:trace contextRef="#ctx0" brushRef="#br0" timeOffset="-45552.89">13300 15681 0,'17'0'16,"-17"18"-1,0-1 1,0 1-1,0 35 1,-70 53 15,52-71-15,1-35-16,-1 18 16,36-18 30,-1 0-46,54 0 16,70 17 0,18-17-1,-36 0 17,-52 0-32</inkml:trace>
  <inkml:trace contextRef="#ctx0" brushRef="#br0" timeOffset="-44936.45">15311 15416 0,'0'18'79,"0"0"-79,17-1 15,1 54 1,17-18-1,-17 17 1,17 19 0,-17-37-1,17-16 1</inkml:trace>
  <inkml:trace contextRef="#ctx0" brushRef="#br0" timeOffset="-44471.12">15628 15381 0,'0'0'0,"0"-18"15,0 36 1,-18-18-1,1 53 1,-36 0 0,53-18-1,-53 0 1,-18 1 0,-17-1 15,106-35 16,-1 0-32,1 0-15,17 0 0,18 0 32,53 35-17,-18 1 1,1 17-1,-54-36 1,0 1-16</inkml:trace>
  <inkml:trace contextRef="#ctx0" brushRef="#br0" timeOffset="-43756.61">15981 15575 0,'-18'0'15,"1"18"1,-1-18-1,0-18 1,18 0 0,-17 1-1,17-18 1,17-1 0,36 1-1,-18 35 1,-17 0-16,70 35 47,-88 1-47,0 52 31,0-35-31,-35 53 31,0-18-15,-18-18-1,35-17 1,18-35 0,35-18-1,18-18 1,0 1 0,-17-1-1,52 0 1,0-17-1,18 0 32,-89 35-47,1 0 16</inkml:trace>
  <inkml:trace contextRef="#ctx0" brushRef="#br0" timeOffset="-36013.11">12559 16598 0,'0'18'47,"18"-1"-31,-18 1 0,0 35-1,0 0 1,0-18-16,0 53 15,52 142 17,-16-177-17,-36 0 1,17-18 0,-17 0-1</inkml:trace>
  <inkml:trace contextRef="#ctx0" brushRef="#br0" timeOffset="-35289.6">12136 16810 0,'0'-18'15,"0"36"32,0-1-31,0 1-16,0 17 15,17 36 17,1 0-17,-18-19 1,17 19-1,1-18 1,-18-18 0,18 0-1,-1-17 17</inkml:trace>
  <inkml:trace contextRef="#ctx0" brushRef="#br0" timeOffset="-34430.99">11271 16880 0,'-17'0'15,"17"89"16,0-36-15,0 35 0,17-18-1,1-17 1,17-35 0,36-18 15,-1-35-16,-17-18 1,-18-18 0,-35 18-1,-35-17 1,-35-1 0,-1 18-1,-52 53 16,87 0-15,1 18 0,0 17-1,17-17 1</inkml:trace>
  <inkml:trace contextRef="#ctx0" brushRef="#br0" timeOffset="-34015.7">10742 16986 0,'0'-17'0,"0"34"47,18 1-32,-18 0-15,35 34 31,-17 37-15,17-1 0,-17-35-1,-1 17 1,1-17 0,-1-18-1</inkml:trace>
  <inkml:trace contextRef="#ctx0" brushRef="#br0" timeOffset="-33161.09">10125 17092 0,'-36'18'16,"1"105"31,53-88-47,17 36 31,0-36-31,18-17 31,35-18-15,-17-53-1,-53 18 1,-18-18 0,-18-35-1,-35 17 1,18 18-1,0 36-15,-1-19 16,-34 36 0,34 0-1,1 36 1</inkml:trace>
  <inkml:trace contextRef="#ctx0" brushRef="#br0" timeOffset="-32628.71">9454 17251 0,'0'17'31,"18"1"-31,0 0 16,17 52-1,-17-17 1,17 35 0,0 1-1,18-19 1,-35-35 0,-18-17-16,17 0 31</inkml:trace>
  <inkml:trace contextRef="#ctx0" brushRef="#br0" timeOffset="-32017.29">8961 17392 0,'0'0'0,"0"18"15,0-1 1,17 1-16,54 123 47,-54-88-32,19 17 1,17-17 0,-18 0-1,-18-35 1</inkml:trace>
  <inkml:trace contextRef="#ctx0" brushRef="#br0" timeOffset="-31100.62">8237 17480 0,'-17'35'0,"-1"1"31,18-1-31,18 141 32,17-123-17,36 0 1,-36-53-1,53-17 1,-35-54 0,0-17-1,-36-18 1,-34 35 0,-36-34-1,-18 52 1,1 17-1,-1 54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7:47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16369 8714 0,'0'-18'31,"18"18"31,-1 0-46,107-18 15,-19 1-15,-16 17 0,-1-18-16,-35 18 15,106-18 1,-1 18-1,-34-17 1,-54 17 0,-17 0-1,-18 0 1,-35 17 62</inkml:trace>
  <inkml:trace contextRef="#ctx0" brushRef="#br0" timeOffset="25706.25">19191 8361 0,'-18'0'15,"36"0"79,0 0-94,-1 0 16,19 0-16,17 0 15,35 0 1,35 0 0,18 0-1,-52 0 1,16 17 0,1-17 15,0 0-16,-53 0 1,35 0 0,124 0 15,-142 0-15,1 0-1,52-17 1,-70 17-1,36 0 1,-37-18 0,1 18-1,0 0 1,-35 0 0,0 0 15,-1 0-31,1 0 31,-1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2:40.2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2893 1746 0,'0'-17'15,"-18"17"-15,0 0 16,1 0 31,-1 0-31,18 17-1,-17 1 1,17 52-1,-18 19 1,18-19 0,0 36-1,18 0 1,-1-18 0</inkml:trace>
  <inkml:trace contextRef="#ctx0" brushRef="#br0" timeOffset="699.49">3016 1958 0,'0'-18'47,"0"1"-31,0-1-16,0 0 15,18-17 1,17 17 0,0 1-1,36 70 32,-36-18-31,-35 36-1,-17-19 1,-1 1 0,0-35-16,-17 0 15,17-1 1,54-17 15,-1-17-15,36 17-1,-19 17 1,-34 1 0,-18 0-1,0-1-15,0 1 32,-123 70-1,87-70-16,19-1 1,-19-17 0</inkml:trace>
  <inkml:trace contextRef="#ctx0" brushRef="#br0" timeOffset="1097.77">3634 2311 0,'0'17'31,"-18"-17"47,0 0-62,18-17-1,-17-1 1,17 0 0</inkml:trace>
  <inkml:trace contextRef="#ctx0" brushRef="#br0" timeOffset="2630.86">4992 1658 0,'-18'0'31,"1"0"-31,-19 18 15,1-1 1,-18 19 0,0 17-1,53-1 1,0-34 0,35 0 15,36-18-16,0 0 1,-19 0 0,-34 0-16,17 0 15,-35 17 1,-35 54 15,0-36-15,-18-17-1,-35 35 1,17-36 0,18 1-1,53-36 17</inkml:trace>
  <inkml:trace contextRef="#ctx0" brushRef="#br0" timeOffset="2947.09">5380 1958 0,'0'18'15,"17"-18"1,1-18-1,17 18 1,36-18-16</inkml:trace>
  <inkml:trace contextRef="#ctx0" brushRef="#br0" timeOffset="3662.6">5768 1517 0,'-18'-18'16,"18"-17"-1,-17 35 1,17 18-16,53 158 47,-1-88-47,1 36 31,-17-54-31,-1 18 16,-17-52-1,-18-72 32,0-16-31,17-19-1,18 36 1,-17 17 0,0 0-16,-1 18 15,19 36 1,-19-19-1,-17 36 1,-35 18 31,0-54-47,-18-17 16,35 0 15,18-17-31</inkml:trace>
  <inkml:trace contextRef="#ctx0" brushRef="#br0" timeOffset="4512.2">6279 1676 0,'0'17'16,"0"19"-1,0 17 1,0 70 31,18-105-47,-18-1 0,35-17 16,1 0-1,17-35 16,-36-18-15,-17 18 0,-35 0-1,-18-1 1,0 19 0,35 17-1,1 0 1,34-18-1,36-17 1,36 17 0,-37 0-1,107 71 32,-159-17-31,0-1-1,-17 35 1,-19-17 0,19-17-1,-1-54 1,18 0 0,35-35-1,1-35 1,-1 18-1,0 17 1,-17 0 0,-18 35-1,0 36 1,-36 105 31,36-87-32,-17 34 1,34-17 0,36-35-1,0-1 1,36-34 0,-54 17-16</inkml:trace>
  <inkml:trace contextRef="#ctx0" brushRef="#br0" timeOffset="5261.73">7003 1693 0,'0'-17'16,"-36"17"-1,36 17 1,-35 19 0,53-1 30,-1-35-30,1 0-16,17 0 16,18-35-1,-18-18 1,-17 17 0,-18 19-16,0-19 15,0-16 1,0 16-1,-35 36 1,17 53 0,1-18-1,-1 54 1,18-1 0,35 0-1,106-35 32,-70-53-31,35-53-1,-53 18 1,35-71 0,-35-18-1,-18 19 1,-35 16-1,-35 54 1,-18 35 0,0 18-1,35 17 1,18 0 0,71 18-1,-1 0 1,71 35 31,-141-52-32,0-1 1,-35 0 0,0-17-16</inkml:trace>
  <inkml:trace contextRef="#ctx0" brushRef="#br0" timeOffset="8508.04">5944 2893 0,'0'-18'47,"0"0"-31,0 1-1,0-1 1,-17 18 0,-1 0-1,0 0 1,-52 35-1,-1 1 1,18 17 0,36-18-1,105 53 32,-53-53-47,18 1 16,-53-1-1,18 36 1,-54-1 0,-16-17 15,16-35-31,1 17 16,-18 0-1,35-35 1,18-35-1,18 17 1,35 1 0,0 17-1,35 35 1,36 124 31,-89-106-47,0 35 15,-35-53 1,35 18 0,-17-53 31,-18-18-47</inkml:trace>
  <inkml:trace contextRef="#ctx0" brushRef="#br0" timeOffset="13071.28">6720 3140 0,'-17'-18'16,"-1"0"0,0 1-1,1-1 1,-1 18 0,1 18-1,-36 52 16,0 36-15,35-18 0,18 18-1,35-35 1,54-54 0,-1-34-1,-53 17-15,53-53 16,18-159 15,-124 142-15,-34 17-1,-19 0 1,0 35 0,18 36-1,18 17 16,18 0-15,34 18 0</inkml:trace>
  <inkml:trace contextRef="#ctx0" brushRef="#br0" timeOffset="13320.45">7056 3034 0,'0'-18'31,"0"54"-15,0-1 0,0-18-16,35 36 15,0 53 1,18-18 15,18-17-15</inkml:trace>
  <inkml:trace contextRef="#ctx0" brushRef="#br0" timeOffset="13602.65">7426 2999 0,'0'-36'31,"-18"36"-31,18 36 16,0 34-1,53 36 1,-17-35-1,16 34 17,1-16-17,0-54-15</inkml:trace>
  <inkml:trace contextRef="#ctx0" brushRef="#br0" timeOffset="14006.94">7796 2981 0,'-105'18'32,"87"35"-17,18 17 1,18 18-1,52 0 17,18-52-17,-17-36 1,-36 0-16,36-36 16,-18-34-1,-36-18 1,-70 17-1,18 18 1,-71-17 0,18 52-1,0 0 17</inkml:trace>
  <inkml:trace contextRef="#ctx0" brushRef="#br0" timeOffset="14668.41">8237 2646 0,'-17'0'0,"17"-18"0,-18 18 15,0-35 1,18 0 0,36-18-1,34 35 1,124 36 31,-176 17-47,-18 71 31,0-36-15,-18 36-1,18-18 1,0-35 0,0-35-16,53 0 15,35-18 1,18-36-1,-18-17 1,-52 0 0,-19 1-1,-17 34 1,-17 18 0,-54 176 30,71-140-30,53 69 0,18 37-1,-18-72 1,17 36 0,-35-36-1,-35 1 1,-17-53-16</inkml:trace>
  <inkml:trace contextRef="#ctx0" brushRef="#br0" timeOffset="15233.81">6932 4286 0,'-18'-17'16,"1"-1"-16,17 0 15,0 1 1,53 70 31,-18 0-32,18 35 1,-18-18 0,0 18-1,-17-17 1,17-36-1,-17-35 1,0-17-16,17-1 16,18-53-1,17 19 1</inkml:trace>
  <inkml:trace contextRef="#ctx0" brushRef="#br0" timeOffset="15450.97">7514 4304 0,'-17'0'16,"17"18"-1,0-1 1,0 54 0,52-1-1,1 18 1,-35-52-1,35-1 1,-35-35-16</inkml:trace>
  <inkml:trace contextRef="#ctx0" brushRef="#br0" timeOffset="15804.22">7620 4339 0,'-35'-35'0,"-18"-53"16,18 35-1,35 35-15,0-17 16,88 17 31,-53 18-31,0 0-1,-17 18 1,-18-1-1,18-17 1,-36 0 93</inkml:trace>
  <inkml:trace contextRef="#ctx0" brushRef="#br0" timeOffset="17232.23">11518 2558 0,'0'-18'16,"0"0"0,18 1-16,35-36 15,17-18 1,-70 1-1,0 34 1,-53 19 0,-35 34 15,-18 36-15,53 36-1,53-37 1,124 178 15,-71-177-15,-18 0-1,-17 17 1,-36 1 0,-17-36-1,17-35 1,1 0-16,-1-18 15,18 1 1,18-19 0,34 36 15,-16 0-15,34 36-1,1 34 1,-1 18-1,-17 124 32,-53-159-47,0-35 16</inkml:trace>
  <inkml:trace contextRef="#ctx0" brushRef="#br0" timeOffset="20279.4">12330 2558 0,'-18'-36'16,"0"1"-1,1 35 17,17 18-17,0-1-15,17 213 47,1-142-31,17 53-1,-17-70 1,17 34 0,0-34-1,1-71 1</inkml:trace>
  <inkml:trace contextRef="#ctx0" brushRef="#br0" timeOffset="20679.68">12612 2699 0,'-35'-36'0,"-1"19"15,19 17 16,-1 88 1,18-35-17,35 17 1,36-34 0,-1-19-1,-34-17-15,34-17 16,18-19-1,-70-16 1,-18-19 0,-35 36-1,-53-36 1,-1 54 0,1 17-1,71 17 16,-1-17-31,18 18 0</inkml:trace>
  <inkml:trace contextRef="#ctx0" brushRef="#br0" timeOffset="20986.9">13159 2469 0,'0'18'31,"0"17"-15,0 36-1,0 17 1,35 0 15,-17-35-15,-18-35-16,52 88 31</inkml:trace>
  <inkml:trace contextRef="#ctx0" brushRef="#br0" timeOffset="21250.09">13441 2469 0,'0'-17'16,"0"34"-1,0 1 1,0 35-16,0 18 31,17 34-15,-17 1-1,36 18 1</inkml:trace>
  <inkml:trace contextRef="#ctx0" brushRef="#br0" timeOffset="21960.59">13829 2381 0,'-18'-17'15,"-17"-19"-15,35 1 32,0 0-17,18-1 1,123 1 15,-106 53-15,-35 17-1,0 71 1,-35 0 0,17 17-1,0-52 1,18-36-16,0 18 16,53-18-1,18-35 1,17-35 15,-53 0-15,18-36-1,-53 18 1,0 36 0,-70 87 15,34-17-16,36 35 1,0 18 0,36-53-1,-1 53 1,18-18 0,-35-35-1,-18-18 1,0 1-1,-18-1 17,-53 0-17</inkml:trace>
  <inkml:trace contextRef="#ctx0" brushRef="#br0" timeOffset="23059.37">12030 4163 0,'0'-36'16,"-18"36"0,18-17-16,0-1 15,0 89 16,88 123 1,-70-124-17,17 19 1,-17-37 0,-18-34-1,0-36 1,-18-52-1,-17-36 1,0 0 15,35 71-31,-18-71 16,18 0 0,0 36-1,18 52 1,17 18-1,0 53 1,-17 70 15,-53-87-15,-1-1 0,19-35-1,-1 0 1,18-18-1,18 18 32,-1 0-47,19 36 16,52 17 0,-18 17-1,18 1 1,-35-54-1,-35 1-15</inkml:trace>
  <inkml:trace contextRef="#ctx0" brushRef="#br0" timeOffset="23309.55">12647 4022 0,'-18'-18'15,"18"36"17,0 17-17,0-17 1,0 70 0,36 0-1,-19 0 1,19 0-1,-36-17 1</inkml:trace>
  <inkml:trace contextRef="#ctx0" brushRef="#br0" timeOffset="25623.19">7479 4304 0,'0'-18'15,"0"1"1,0-1 15,18 18-15,-1-18-1,-17 36 32,0 0-47,0 17 16,18 35-1,-18-34-15,17 34 16,36 36 0,-17 53 31,-36-124-32,17-35 1,-17-18-1,0-17 1,0-35 0,0-19-1,-17-16 1,-19 16 0,19 19-1,17 35 1,-18 17-1,18 0 1,0 36 0,0 0-1,53 211 32,-18-159-31,-17 36-1,0-53 1,-1 0 0,-17-35-1</inkml:trace>
  <inkml:trace contextRef="#ctx0" brushRef="#br0" timeOffset="27289.37">5274 4762 0,'-18'0'31,"18"-17"-31,-17 17 15,-19 17 1,1 19 0,-35 17-1,-1 17 1,36-17 0,35-18 15,17-17-16,54 0 1,0-18 0,70 35 15,-124-17-15,-17 17-1,-17 0 1,-1-17-1,-53 17 1,-17 0 0,0-17-1,53-18 1,17 0-16,-17 0 16,17-18 15,18-17-16</inkml:trace>
  <inkml:trace contextRef="#ctx0" brushRef="#br0" timeOffset="27771.72">5556 5027 0,'0'18'0,"-17"-1"0,-1 36 31,18-17-16,0 16 1,0 1 0,35-35-1,1-18 1,52-35 15,-71-1-15,-17 1-1,-17 0 1,-19 17 0,-16-17-1,16 35 17,1 18-32,17-18 0</inkml:trace>
  <inkml:trace contextRef="#ctx0" brushRef="#br0" timeOffset="28445.19">6032 4762 0,'0'0'0,"-17"0"31,-1 0-31,-35 71 31,0 35-15,36 53 0,17-54-1,35 72 1,36-36 0,17-18-1,18-52 1,-36-53-1</inkml:trace>
  <inkml:trace contextRef="#ctx0" brushRef="#br0" timeOffset="28854.48">6297 5115 0,'-18'-17'16,"1"-19"0,17 54 15,0 17-16,0 195 32,0-195-47,17 0 0,-17 18 16,18 35 0,17-52 15,-17-36-16,35-18 1,17-17 0,-17-1-1,-35 19-15</inkml:trace>
  <inkml:trace contextRef="#ctx0" brushRef="#br0" timeOffset="29242.76">6667 5151 0,'0'17'47,"0"1"-31,0 35-1,53 17 1,-35 1-1,17-1 1,-17 1 0,0-36-1</inkml:trace>
  <inkml:trace contextRef="#ctx0" brushRef="#br0" timeOffset="29553.98">6826 5027 0,'36'-18'15,"-19"18"1,54 36-1,17 17 1,-35 0 0,-18-18-16,18 18 15,53 211 32,-106-193-47,-18-1 16,-70 36-1</inkml:trace>
  <inkml:trace contextRef="#ctx0" brushRef="#br0" timeOffset="30502.65">6703 6227 0,'-36'17'16,"36"1"0,18-18-1,0 0 1,35 0-1,35-18 1,18 1 0,0-19-1,-36 19 1</inkml:trace>
  <inkml:trace contextRef="#ctx0" brushRef="#br0" timeOffset="30751.83">6897 6562 0,'17'0'31,"36"0"-15,36-36 0,-37 19-1,37-1 1,-72 18-16,19-18 16</inkml:trace>
  <inkml:trace contextRef="#ctx0" brushRef="#br0" timeOffset="32000.72">13917 4568 0,'18'-35'31,"17"-18"0,-35 36-15,-35 17-1,-18 35 1,35-35-16,-52 35 16,17 18-1,17-18 1,36 1 0,18-1-1,53-17 1,17 17-1,-18-18 1,-52 1 15,-18 0-31,0-1 16,0 19 0,-123 34 15,87-70-16,-17 18 1,36-36 0,-1 18-1,18-17 17</inkml:trace>
  <inkml:trace contextRef="#ctx0" brushRef="#br0" timeOffset="32366.98">14217 4780 0,'0'-18'32,"0"36"-1,18-18-31,-18 18 16,0 17-1,0-17-15,0 35 16,0 35-1,17 0 1,36-35 15,-53-35-15,0-1-16</inkml:trace>
  <inkml:trace contextRef="#ctx0" brushRef="#br0" timeOffset="33256.61">14728 4322 0,'0'-18'31,"0"36"-15,-17-18 0,-1 35-16,-17 18 15,17-18 1,1 53 0,-1 53-1,18 18 1,35-35-1,1-72 1,34 19 0,18-36-1,-17-35 1</inkml:trace>
  <inkml:trace contextRef="#ctx0" brushRef="#br0" timeOffset="33581.83">15081 4445 0,'-17'0'15,"17"18"1,0-1 0,0 36-1,0 53 1,17 141 31,1-194-47,-18-18 15,0-17 1</inkml:trace>
  <inkml:trace contextRef="#ctx0" brushRef="#br0" timeOffset="33999.14">15064 4480 0,'0'-88'15,"0"70"1,0-17-16,0 0 16,35 17-1,0 18 1,18 36 0,-35 69 30,-18-69-46,-18-19 0,-35 36 16,36-35 0,-1-18-16,0 0 15,18-18 32,18 36-31,0-18-1,17 35 1,53 36 0,0 17-1,-35-35 1,-18-36-16,18 36 16</inkml:trace>
  <inkml:trace contextRef="#ctx0" brushRef="#br0" timeOffset="34515.51">15557 4445 0,'0'-18'0,"-17"18"0,17 18 47,0 0-31,0 35-1,0 17 1,17-35-16,-17 36 16,36 35-1,-19-18 1,-17-70 0,0-1-16,18 1 0</inkml:trace>
  <inkml:trace contextRef="#ctx0" brushRef="#br0" timeOffset="34853.74">15769 4110 0,'0'0'0,"0"-18"0,18 18 15,-1 0 1,36 18 0,0 70-1,0-17 1,18 70 0,-18 0-1,-36 18 1,-17-89-1,-35 54 1,-53-36 0</inkml:trace>
  <inkml:trace contextRef="#ctx0" brushRef="#br0" timeOffset="36496.91">15469 5450 0,'-17'0'0,"-1"0"16,36 0 15,17 0-15,0 0-1,124-35 17,-124 35-17,18 0 1,-35 0 0</inkml:trace>
  <inkml:trace contextRef="#ctx0" brushRef="#br0" timeOffset="36746.08">15452 5733 0,'0'17'16,"17"-17"-1,1 0 1,123-17 15,-123 17-31,17 0 16,18-18 0</inkml:trace>
  <inkml:trace contextRef="#ctx0" brushRef="#br0" timeOffset="40506.75">6650 3016 0,'0'-17'63,"0"-1"-48,0 0 1,17 1 0,1-1-16,-18 0 15,35-17 1,1-35 0,52-54 30,-53 89-46,18-36 32,-18 54-17,1-19 1,-1 1 0,18 0-1,0 17 1,-18 1-1,0 17 1,18-18 0,-18 18-1,18 18 1,-35-18 0,35 17-1,53 36 32,-89-35-47,19-1 31,-1 19-15,18-1 0,-35-17-1,17 17 1,0 0-1,-17-17 1,-1-1 0,-17 1-1,18-18 1</inkml:trace>
  <inkml:trace contextRef="#ctx0" brushRef="#br0" timeOffset="41340.35">7214 3757 0,'18'0'46,"0"0"-46,-1-18 16,36 18 0,35-35 31,-52 35-32,-1-17 1,-17 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5:44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6227 0,'0'-18'860,"18"18"-454,-36 0-406,18-18 641,0 36-641,0 0 62,0-36 219,0 36-281,0-36 282,0 36-189,0-1-77,0 1-16,0 17 16,0 0-1,0 36 1,0 35-1,0 0 1,0-18 0,0 71 15,0-142-15,0 1-1,0-1 1</inkml:trace>
  <inkml:trace contextRef="#ctx0" brushRef="#br0" timeOffset="517.34">8114 6421 0,'0'-18'15,"0"53"17,0-17-17,0-1-15,0 36 16,0 53-1,0-35 1,18-18 0,17-18-1,0-35 1,0-18 0,18-35-1,-35-17 16,-18 17-15,0-53 0,-35 18-1,-18 35 1,-35 35 31,70 36-47,0 17 15</inkml:trace>
  <inkml:trace contextRef="#ctx0" brushRef="#br0" timeOffset="5561.95">12259 2452 0,'0'-18'31,"0"1"-15,18-1 0,17-17-1,0-18 1,36-18 0,-36 36-1,-17 0-15,17-1 16,53-34-1,0 17 1,-35 18 0,-35 17-16,35 0 15,0-17 17,0 0-17,0 35 1,35 0 15,-53 17-15,36 19-1,-18-19 1,-18 19 0,18 16-1,-18 19 1,0-18-1,-17-18 1,0-17-16,-1 17 16,18 0-1,-17 1 17,0-36-1,-18-18 16</inkml:trace>
  <inkml:trace contextRef="#ctx0" brushRef="#br0" timeOffset="6349.5">12841 3069 0,'18'35'16,"52"107"15,-52-125-15,0 36-1,17-18 1,-35-17-1,35-18 1,-17-18 0,-1-17-1,1-18 17,0 0-32,-1 0 31,-17 0-16,18 18 1,-18 18 0</inkml:trace>
  <inkml:trace contextRef="#ctx0" brushRef="#br0" timeOffset="16951.03">14605 6209 0,'-18'0'31,"1"-18"-15,-1 18-1,0 18-15,-34 17 31,16 0-15,19-17-16,-19 35 16,1 35-1,35-35 1,35 0 0,1-35-1,17-1 1,70-87 15,-123 34-15,0-69-1,-18 34 1,1 36 0,-19 0-1,19 17 16,-1 18-15,1 0 0,34 0 15</inkml:trace>
  <inkml:trace contextRef="#ctx0" brushRef="#br0" timeOffset="17233.23">14834 6103 0,'0'18'63,"0"-1"-63,18 54 31,0-18-15,-1 0-16,-17 17 15,18 54 1,-1-18 0,-17-54-16</inkml:trace>
  <inkml:trace contextRef="#ctx0" brushRef="#br0" timeOffset="19897.12">7126 8149 0,'0'-17'93,"0"-1"-77,-18 0 0,18 1-16,-35-1 15,18 18 1,-54 0 0,18 35-1,0 18 1,18 0-1,35 0 1,106 35 31,-71-70-47,0-1 16,1 1-1,-19 17 1,-17 18-1,-53 18 1,18-18 0,-18 35-1,0-53 1,36-35 0,17-17-1,0-1 1,35-17-1,0-1 1,-17 36 15,52 71 1,-52-18-17,0 70 1,-1-52-1,-17 35 1,0-53 0,0-18-1,0-17 1,0-36 15,35 0-15,-17 1-1</inkml:trace>
  <inkml:trace contextRef="#ctx0" brushRef="#br0" timeOffset="20462.53">7549 8414 0,'-35'-36'15,"18"36"1,17-17-16,0-1 31,0 36-15,17 17 0,1 18-1,-1-18-15,1 36 16,17 35-1,1 0 1,-19 17 0,1-70 15,0 0-31</inkml:trace>
  <inkml:trace contextRef="#ctx0" brushRef="#br0" timeOffset="20928.86">7832 8484 0,'0'-17'16,"0"-19"-1,0 54 16,0 0-31,0-1 0,0 36 16,0 35 0,0 1 15,70-36-15,-35-53-1,36 0 1,53-159 15,-124 106-15,0-18-1,-36 36 1,-17 0 0,-17 35-1,34 0 1,-34 17-1,17 19 1,53-19 0</inkml:trace>
  <inkml:trace contextRef="#ctx0" brushRef="#br0" timeOffset="21678.39">8572 8449 0,'-17'0'16,"-1"0"-1,-35 0 1,36 35-1,-1-35-15,18 53 16,0 18 0,0 17-1,35-17 17,18-36-17,18-18 1,-1-34-1,-34-18 1,-19-18 0,-17 35-16,-53-141 31,18 106-15,-18 0-1,18 36 1,-18-1-1,53 36 1</inkml:trace>
  <inkml:trace contextRef="#ctx0" brushRef="#br0" timeOffset="21944.58">8855 8326 0,'0'17'47,"0"1"-32,0-1-15,35 36 16,-17 36-1,35-37 1,-53-34-16,35 35 16,-18-35-1</inkml:trace>
  <inkml:trace contextRef="#ctx0" brushRef="#br0" timeOffset="22627.06">9313 8184 0,'-35'-70'31,"35"35"-15,35-1 0,18 19-1,-17 17 1,34 17 15,-52 54-15,-1-1-1,-17-34-15,0 34 16,0 36 0,0-35-1,0-1 1,53-35 0,0-35-1,141-88 32,-194 71-47,0-19 16,-17 36-1,-54 36 1,0 17 15,36 35-15,35-35-1,0 53 1,53-18 0,18-18-1,-18-34 1,-53-19 0,0 1-1,-53-18 1</inkml:trace>
  <inkml:trace contextRef="#ctx0" brushRef="#br0" timeOffset="23625.77">8890 8343 0,'0'18'141,"0"-1"-126,0 1-15,0 17 16,35 1-1,-17-1-15,0 18 16,34 35 0,72 159 31,-106-212-32,34 36 1,-34-36-1,-18-17 1,-18-36 15,18 0-15,0 1 0,-17 17-1,-1 0-15,1-18 16</inkml:trace>
  <inkml:trace contextRef="#ctx0" brushRef="#br0" timeOffset="30768.84">2893 10178 0,'0'17'15,"17"36"17,1 18-17,17 17 1,-17-18 0,17 1-1,-17 0 1,-18-54-16</inkml:trace>
  <inkml:trace contextRef="#ctx0" brushRef="#br0" timeOffset="31285.21">3193 10125 0,'0'17'0,"-18"-17"16,0 53 0,1 18-1,17-1 1,0-52-16,0 53 15,17-19 1,19 1 0,-19-53-1,19 0 1,-1-35 15,0-18-15,-17 0-1,-1 18 1,-17 35 15,0 18-15,0 35 0,18 17-1,0-17 1,-18 35-1,17-70-15</inkml:trace>
  <inkml:trace contextRef="#ctx0" brushRef="#br0" timeOffset="31456.33">3669 10619 0,'0'17'47</inkml:trace>
  <inkml:trace contextRef="#ctx0" brushRef="#br0" timeOffset="32256.9">4516 10107 0,'-18'0'31,"18"18"-31,0-1 15,0 19 1,18 52 0,-1 35-1,18-35 1,-17 18 0,17 18 15</inkml:trace>
  <inkml:trace contextRef="#ctx0" brushRef="#br0" timeOffset="32568.12">4516 10336 0,'0'0'0,"0"-35"16,-18 0-16,0 0 0,1-36 15,17 0 16,0 36-15,35 0 0,0 35-1,18 0 1,0 35 0,-18 18-1,-35-18 1,-35 124 15,0-124-15,17-17-1</inkml:trace>
  <inkml:trace contextRef="#ctx0" brushRef="#br0" timeOffset="33283.61">5027 10001 0,'-18'0'15,"18"18"17,0 17-32,0 18 31,0-18-31,0 36 15,-17 52 1,17 1 0,0-18-1,0-71 1,-18-35 0,18-18-1,0 1 1,35-1-1,18 0 1,53-35 31,-88 36-47,-1-1 16,-17-35-1,0 18 16,0 0-15,0 52 15,-17 1-15,-1 70 0,18-35-1,0 35 1,18 1-1,-18-72-15</inkml:trace>
  <inkml:trace contextRef="#ctx0" brushRef="#br0" timeOffset="34348.37">5627 10495 0,'0'-18'15,"0"1"1,0-1-16,106-141 47,-53 89-32,35-71 1,-53 53 0,36-71-1,-1 18 1,-17 0 0,-18 88-1,-17 17-15,17-16 16,1 16-1,-1 19 1,0-1 0,-17 18 15,-18 18 0,-71-1 0,18-17-15,-17 18 0,17 0-1,35-18 1,18-18 0,18 18-1,52-18 1,-17 18-1,35 0 1,-35 18 0,-17 35-1,-36-18 1,0 0-16,0 18 16</inkml:trace>
  <inkml:trace contextRef="#ctx0" brushRef="#br0" timeOffset="36679.04">13088 9631 0,'0'17'16,"-18"107"15,18 17-15,0-70-1,0-18-15,0 17 16,18 18 0,0-35-1,-18-35 1,0-36-1,0-52 1,-53-36 15,17-53-15,19 0 0,17 71-1,17 0 1,107 35 15,-71 71-15,0 35-1,-18-1 1,-17 19 0,-36-18-1,-35-18 1,18-17-1,-18-1 1,35-17 0</inkml:trace>
  <inkml:trace contextRef="#ctx0" brushRef="#br0" timeOffset="37339.51">13564 9948 0,'-17'-17'16,"-1"-1"-1,18 36 1,0-1-1,0 36 1,0 159 31,0-194-47,0-1 0,18 18 16,-1-17-1,19-36 1,16-34-1,-16 16 1,-1-17 0,-35 36 15,0 34-15,0 1-1,0 35 1,18 17-1,17-17 1,-17-17 0,-1-19-16</inkml:trace>
  <inkml:trace contextRef="#ctx0" brushRef="#br0" timeOffset="37661.74">14340 9860 0,'-17'0'0,"-1"18"16,0-18 0,36 0 15,70 0-15,-35-18-1,35 0 1,-35 18-1,-35 0 1</inkml:trace>
  <inkml:trace contextRef="#ctx0" brushRef="#br0" timeOffset="37911.92">14235 10248 0,'-36'18'15,"36"-1"1,106-34 15,-53-1-15,-18 18-16,36-17 15,-18-19 1</inkml:trace>
  <inkml:trace contextRef="#ctx0" brushRef="#br0" timeOffset="39810.25">15381 9895 0,'0'-17'0,"0"-19"47,35-16-31,18-1-1,-17 17 1,-19 36-16,36-17 16,0 17-1,-18 35 1,-17 53 0,-18-17-1,-53 35 1,-18-1-1,1-34 1,35-36 0,35-52 31,88-19-16,-35 36-16,35-17 1,0-1 0,-17 0-16</inkml:trace>
  <inkml:trace contextRef="#ctx0" brushRef="#br0" timeOffset="40758.94">16422 9666 0,'0'-53'32,"0"18"-17,0 17 1,17 18 0,-17 53-1,0 35 1,0 1-1,0-54-15,0 53 16,0 0 0,0-17-1,18-54 1,0-17 0,17 0 15,36-35-16,52-71 17,-105 71-17,17-18 1,-35 18 0,0 52 15,0 1-16,0 35 1,0 35 0,18 53 62,-1-123-78</inkml:trace>
  <inkml:trace contextRef="#ctx0" brushRef="#br0" timeOffset="41424.41">17480 9701 0,'0'-17'16,"-18"-19"0,36-16-1,53-1 16,-36 35-15,-17 0-16,17 18 16,18 71 15,-53-18-15,-18 53-1,-17-53 1,0 17-1,17-52 1,18-36 15,35-17-15,1 17 0,-1 18-1,-18 0 1,19 0-1,-19 35 1,1 1 0,-18 17-1,-88 53 17,53-89-17,-54 18 1,36-17-1,18-18-15,-18 0 16,18-18 0</inkml:trace>
  <inkml:trace contextRef="#ctx0" brushRef="#br0" timeOffset="41880.71">18362 9543 0,'18'-18'16,"-18"0"0,0 36 31,0 17-47,17 36 15,-17-1 1,18 36 15,0 18-15,-18-36-1,0-35 1,0 0 0,0-18 15</inkml:trace>
  <inkml:trace contextRef="#ctx0" brushRef="#br0" timeOffset="49716.3">13406 10830 0,'0'-17'0,"0"-1"31,0 0-15,-18 18 0,18-17-1,0 34 1,0 1 0,0 17-1,0 53 1,0 18-1,35 35 1,0-52 0,71 87 31,-88-158-47,0-1 15,17-34 16,-35-1-15,0-35 0,0 18-1,0 0 1,0-18 0,-35 0-1,17 17 1,18 1-1,0 17 1,0 36 0,18 0-1,87 105 32,-87-70-47,-18 35 31,0-52-15,-18 34 0,-17-17-1,-18-18 1,36-17-16</inkml:trace>
  <inkml:trace contextRef="#ctx0" brushRef="#br0" timeOffset="50532.88">14287 11183 0,'18'-35'16,"0"-18"-1,17 18 1,0-1 0,-52 36 30,-19 18-30,-34 52 0,52-17-1,18 36 1,18-19 0,52 1-1,-17-36 1,0 0-1,-53-17 1,-35 17 0,-18-17-1,18-18-15,-18 0 16,-18 0 0,71-18 46,18 18-46,52 18-1,-17 35 1,0-18 0,-53-17-16,36 35 15,-19 17 1,1 1-1,-18-54 1</inkml:trace>
  <inkml:trace contextRef="#ctx0" brushRef="#br0" timeOffset="50848.1">14764 11289 0,'0'-53'31,"0"35"-31,0 1 32,0 52-17,0 18 1,0 17-1,0 19 1,17 16 0,1-52-1,0-17 1,-1-19-16,1-17 16</inkml:trace>
  <inkml:trace contextRef="#ctx0" brushRef="#br0" timeOffset="51297.42">15169 11254 0,'0'-36'16,"0"19"-1,-35 17 1,-18 0-1,36 35 1,17 18 0,0-35-16,0 34 15,17 37 1,36-36 0,18-36-1,-18-17 1,17-17-1,-17-19 17,-88-122-1,17 105-15,1 17-16,-19 1 15,-17 17 1,18 18-1,17 18 1</inkml:trace>
  <inkml:trace contextRef="#ctx0" brushRef="#br0" timeOffset="51714.71">15663 11148 0,'-17'0'31,"-72"53"1,54 0-17,35 0 1,0-36-16,0 54 15,0-1 1,53-17 0,0-35-1,0-18 1,0-18 0,-18-17-1,-35-36 1,0-17-1,-53 35 17,0-17-17,36 34 1,17 19 0</inkml:trace>
  <inkml:trace contextRef="#ctx0" brushRef="#br0" timeOffset="52003.92">16051 11024 0,'0'0'0,"18"0"0,-18-17 16,0 34-1,0 1 1,0 52-1,0 36 17,18 0-17,-18-35 1,17-36-16,-17 18 16,0-18-16</inkml:trace>
  <inkml:trace contextRef="#ctx0" brushRef="#br0" timeOffset="52802.49">16422 11024 0,'-18'-17'16,"18"-19"-1,-17 19-15,52-36 31,-18 35-15,36 18 0,-17 0-1,-1 35 1,-17 36 0,-18 35-1,0 0 1,0-36-1,-18 18 1,18-17 15,18-53-15,17-18 0,18-18-1,17-35 1,-17-53 15,-53 89-15,0 34-1,-70 19 1,52 34 0,18-17-1,0 35 1,0-17-1,18-1 1,-18-34 15,17 16-15,-17-16 0,0-19-1,-17 19 1,-19-36-1,-17 17 1</inkml:trace>
  <inkml:trace contextRef="#ctx0" brushRef="#br0" timeOffset="56211.91">14781 10813 0,'-17'0'0,"17"-18"16,0 0 78,-18 18-48,18 18 1,0 0-31,-18-18-16,18 17 16,0 1-1,-17 17 1,17 0-1,0-17 1,0 0 0,0-1-1</inkml:trace>
  <inkml:trace contextRef="#ctx0" brushRef="#br0" timeOffset="56709.25">15064 10795 0,'0'-18'31,"17"18"-15,1 0-1,0 0 17,-1 36-17,-17-1 1,0 18 0,-17-36-1,17 1-15,0 0 16,-18 17-1,36-35 32,34-18-31</inkml:trace>
  <inkml:trace contextRef="#ctx0" brushRef="#br0" timeOffset="57241.64">15540 10795 0,'0'-18'0,"0"1"32,17 17-17,-17-18-15,18 18 16,0 0 0,-1 18 15,-17 17-16,0-17 1,0 17 0,0-17 15,18-18 0,0 0-31,17 0 16,-17 0-1,-18 17 1,17 1 0,-17-1-1,-17 1 1,-36 0 0,35-1-1</inkml:trace>
  <inkml:trace contextRef="#ctx0" brushRef="#br0" timeOffset="57758.01">15963 10672 0,'0'-18'32,"0"36"-1,0-1-16,0 1 1,0-1 0,18 19-1,-18-1 1,53-17 15,-36-18-15,19-18-1,-19 0 1,-17 1 15,0 34-15,0 1 0,0 0-1,0 17 1</inkml:trace>
  <inkml:trace contextRef="#ctx0" brushRef="#br0" timeOffset="59922.54">13635 12524 0,'-18'0'16,"1"0"-1,17 17 1,17-17 0,54 0-1,-1 0 1,36 18-1,0-18 1,-53 0 0</inkml:trace>
  <inkml:trace contextRef="#ctx0" brushRef="#br0" timeOffset="60172.71">13670 12859 0,'-18'17'16,"18"1"0,36-18-1,34 0 1,54-18-1,-54 18 1,-34 0-16,52 0 16</inkml:trace>
  <inkml:trace contextRef="#ctx0" brushRef="#br0" timeOffset="61103.38">14640 12594 0,'18'-17'15,"17"-19"1,-17 1 0,52-18-1,-52 18 1,-18-36 31,-18 71-32,-70 18 1,0 35 0,53 0-1,17-36-15,18 36 16,35 18-1,18-1 1,18 19 47,-54 16-48,-52-34-15,-35 17 47,34-53-47,1-17 16,141-89 31,-88 71-32,34 0 1,-16 18-1,-1 53 1,-17 17 0,-18 0-1,17-35 1,-17-35-16,18 52 62,0-70-46</inkml:trace>
  <inkml:trace contextRef="#ctx0" brushRef="#br0" timeOffset="61487.66">15240 12841 0,'-35'141'16,"35"-106"-16,35 36 16,36-53 15,-19-18-15,19-36-1,-53-34 1,-1-18-1,-52-124 17,0 177-17,-18-18 1,0 53 0,35 17-1</inkml:trace>
  <inkml:trace contextRef="#ctx0" brushRef="#br0" timeOffset="63436.04">15910 12577 0,'0'-18'16,"0"-17"-1,0 17 1,0 53 31,0 18-47,0 71 15,0-19 1,0-52-16,0 53 31,0 53-15,0-53-1,0-36 1,0-52 0</inkml:trace>
  <inkml:trace contextRef="#ctx0" brushRef="#br0" timeOffset="64051.48">15293 12577 0,'0'17'47,"0"1"-31,0-1 0,-18 19-1,18-1 1,0 0-16,-17 1 15,-1 34 1,0-17 0</inkml:trace>
  <inkml:trace contextRef="#ctx0" brushRef="#br0" timeOffset="65966.84">16387 12665 0,'0'-18'16,"-18"18"15,0 18-15,1-1-1,-1 1 1,-53 141 15,71-106-15,0 35 0,53-35-1,36-18 1,16-35-1,-52 0 1,18-53 0,-71 0-1,0-17 1,-35 17 0,-36-18-1,0 1 1,19 34 15,34 36-15,-17 36 15</inkml:trace>
  <inkml:trace contextRef="#ctx0" brushRef="#br0" timeOffset="66848.45">17110 12559 0,'0'18'47,"0"-1"-31,0 1-16,0 35 16,17 176 15,-17-141-16,36 18 1,-36-18 0,0-35-1,0-18 1,0-17 0</inkml:trace>
  <inkml:trace contextRef="#ctx0" brushRef="#br0" timeOffset="67915.22">17586 12453 0,'-18'-18'15,"18"1"1,-17-19 15,17 19-15,17-1-1,1 1 1,17-1 0,18 18-1,-18 0 1,1 18-1,-19-1 1,-17 36 15,0 18-15,-17-18 0,-1-18-16,0 18 15,-17 35 1,35 0-1,71 0 17,-54-88-17,54-17 1,-18-19 0,-18-16-1,-35 16 1,0 1-1,-18 53 32,-34 35-31,52-18 0,-18 53-1,0 18 1,18 0-1,0-36 1,0-34-16,36 122 47,-36-105-47,0-18 16,0-17-1,0 0 1,0-1-1,-18-17 1</inkml:trace>
  <inkml:trace contextRef="#ctx0" brushRef="#br0" timeOffset="72276.32">3387 14746 0,'-18'0'32,"18"18"30,18-18-62,-18 35 16,0 18-1,0 0 1,17 0 0,1 17 15,0 19-16,-18-37 1</inkml:trace>
  <inkml:trace contextRef="#ctx0" brushRef="#br0" timeOffset="72992.83">3775 14552 0,'0'0'0,"0"18"31,0-1-15,-36 36-1,19-35 1,-1 17 0,1-17-1,-1-36 1,18 1 0,-35-1 30,35 36-30,17-18-16,-17 35 16,36 18-1,-19 0 1,18 0 0,-17-18 15,-18-18-16,35-34 1,-17-1 0,17-17-1,1 17 1,-19 1 0,36 17-1,0 70 16,-53-35-15,-35 1 0,-18 17-1,35-18 1,-35 0 0,36-17-1</inkml:trace>
  <inkml:trace contextRef="#ctx0" brushRef="#br0" timeOffset="73558.23">4233 14958 0,'0'17'16,"0"-34"77,-17 17-93,17-18 16,-18 18 0,18-18-16</inkml:trace>
  <inkml:trace contextRef="#ctx0" brushRef="#br0" timeOffset="77320.89">5909 10742 0,'-35'-35'16,"17"17"-1,0-17 16,18 53 1,0-1-17,0 18-15,18 18 16,17 36 0,1-1-1,-19-18 1,1-34-1,-18-19 1,0-34 15,-18-36-15,1 17 0,-1 1-16,-17-35 15,-1-36 1,19-88 15,34 176-15,19 18-1,17 0 1,0 53 0,-36 0-1,-17-18 1,-17 36-1,-1-18 1,-17-18 15,35-17-31</inkml:trace>
  <inkml:trace contextRef="#ctx0" brushRef="#br0" timeOffset="78120.45">6085 10795 0,'0'35'16,"18"-17"0,-18 0-16,18-1 15,-1-17 1,19 0-1,-19-35 1,1 17 15,0-17-15,-18 0 0,-36 17-1,1 18 1,-18 18-1,18 35 1,35 88 15,17-106-15,36 0 0,18 1-1,17-54 1,-53 0-1,18-35 1,-53 0 0,0 1 15,-17 16-15,-1 19-16,18-1 15,0 0 1,18 36 15,-1 0-31,1-1 16,88 89 15,-106-88-15,17-1-1,-17 19 1,-35-36-1,0-36 1,17 19 0,18-19-16,0 1 31,0-35-15,0 17-1,35 35-15</inkml:trace>
  <inkml:trace contextRef="#ctx0" brushRef="#br0" timeOffset="79569.5">6632 10724 0,'0'18'16,"0"0"-1,0-1-15,0 19 16,53 17 0,-35-18 15,17-18-15,-35 1-1,0-53 16,0-18-15,-18 0 0,18 35-16,0-35 15,0 18 1,53 35 15,-17 18-15,17 52 15,-36-34-31,18-1 16,-17-17 15,-18-1-31,0-34 31,-18-1-15,18-35-1,0 18 1,0-36 0,0 36-1,0 53 17,18-1-32,53 54 46,-36-18-46,0-18 16,0-17 0,-17-1-1,0-52 17,-1 0-17,-17-1 1,0-17-1,0 36 1,-17 17 0,17 17-1,0 1 1,0 17 0,17 18-1,89 18 32,-88-71-47,-1 0 0,1-18 16,0-17-1,-18-18 17,0 0-17,0 35 1,0 1-1,-18 34 17,18 1-17,0 35 1,53 0 0,-35-35-1,-1-1-15,36 1 16,106-53 31,-141 17-47,-1-17 15,-17-54 17,-35 1-17,-18-18 1,18 53-1,17 36-15,18-1 16,-17 1 0,17 69-1,0 37 1,0-19 0,52 54-1,1-36 1,0 0-1,0-17 32</inkml:trace>
  <inkml:trace contextRef="#ctx0" brushRef="#br0" timeOffset="80485.14">7567 10813 0,'0'0'0,"-18"-18"0,-17 18 16,18 0-1,34 0 1,18 0 0,54 0-1,-1 0 1,-18-18-1,1-17 1,-1-18 31,-70 36-31,-17 17-1,-36 0 1,0 35-1,18 0 1,35 0 0,0 1-1,53-19 1,-18-17 0,-17 0-16,17 0 15,0-35 1,0 0-1,-35 17 1,0 0 0,0 18 31,0 18-32,0 35 1,18-35-1,17-1 1,18 1 0,18-18-1,-36-35 1,-17-1 0,-18 19-16,0-19 15,0-52 1,-18-35-1,0 17 1,18 35 15,-17 54-31,17 158 47,0-53-31,0 0-1,0 36 1,17-36 0,1-18-1,0-52 1,-18 0 0</inkml:trace>
  <inkml:trace contextRef="#ctx0" brushRef="#br0" timeOffset="80851.39">8096 10866 0,'-17'-18'0,"-19"-53"16,36 36-1,0 17 1,18 18 0,105-17 15,-105 17-16,35-18 1,-18 1 0,1-19-1,-36 19 1,0-1 0,0 53 15,0 18-16,0 18 1,17-36 0,1-17-16,-1 17 15,19 0 1,-19-35 0</inkml:trace>
  <inkml:trace contextRef="#ctx0" brushRef="#br0" timeOffset="81067.56">8361 10495 0,'-35'-53'16,"-18"0"-1,35 36 1,18-1-1,35 18 1,36 18 0,-36-18-16</inkml:trace>
  <inkml:trace contextRef="#ctx0" brushRef="#br0" timeOffset="81722.02">8661 10460 0,'-53'53'16,"17"-18"0,19 18-1,17-18 1,0 1 0,0-19-1,35-34 16,0-19-15,1 1 0,-19 0-16,1-1 15,17-52 1,-17 18 0,0 52 15,-1 36-16,36 70 17,-35-35-17,-1 0 1,1-18 0,0-17-1,-1-36 16,1-53-15,0 18 0,-1 36-16,1-36 15,17 0 1,-35 71 15,18 35 0,-1-1-15,54 90 15,-71-125-15,18-17-16</inkml:trace>
  <inkml:trace contextRef="#ctx0" brushRef="#br0" timeOffset="99016.3">5274 14376 0,'-18'0'16,"18"17"-1,-17-17 1,-19 53 0,19 18-1,-1-18 1,18-18-16,0 18 15,35 17 1,124-17 31,-124-70-47,36-36 16,-36 0-1,-17-18 16,-36 36-15,-35-35 0,-17 17-1,17 35 1,18 18 0,17-18-1,18 36 1</inkml:trace>
  <inkml:trace contextRef="#ctx0" brushRef="#br0" timeOffset="100580.4">5697 14499 0,'0'-17'62,"-17"17"-46,17 17 62,0 1-62,17-1-16,19 89 31,-19-70-31,-17-19 16,36 54-1,-1 17 1,0 0 0,-17-35-1,-18-18 1,0-17-1,0 0 1,0-36 31,-18 18 47,18-18-79,18 18 95</inkml:trace>
  <inkml:trace contextRef="#ctx0" brushRef="#br0" timeOffset="101147.82">5115 14693 0,'18'0'32,"0"0"-32,34-17 15,54-19 1,0-17 0,0 0-1,-35 36 1,-36-18-1</inkml:trace>
  <inkml:trace contextRef="#ctx0" brushRef="#br0" timeOffset="101380.98">5133 14764 0,'18'0'0,"-1"0"15,1-18-15,70 0 16,-17-17 0,17 18-1,-71-1-15</inkml:trace>
  <inkml:trace contextRef="#ctx0" brushRef="#br0" timeOffset="101930.37">6914 14446 0,'0'-17'16,"0"-1"-1,0 0 1,18 18 15,0 18-31,35 17 16,35 36-1,18 17 1,-71-70 0</inkml:trace>
  <inkml:trace contextRef="#ctx0" brushRef="#br0" timeOffset="102179.55">7250 14376 0,'-18'-18'15,"-17"18"1,-1 35 0,1 54-1,0 16 1,17-16-1,18-54-15,0 35 16,0-52 0</inkml:trace>
  <inkml:trace contextRef="#ctx0" brushRef="#br0" timeOffset="102578.83">7479 14358 0,'0'18'16,"0"17"0,0 36-1,-35-19 1,35-16-16,0 17 15,53-18 1,35-35 0,-18-18 15,-52-17-15,-18-36-1,-18 1 1,-35-1-1,-70 18 17,105 53-17</inkml:trace>
  <inkml:trace contextRef="#ctx0" brushRef="#br0" timeOffset="103195.27">7814 14270 0,'18'35'15,"-1"0"-15,1 54 32,17 16-17,-17-52 1,-18-17-16,35 17 15,-17-1 1,-1-69 15,-34-1-15,-1-70 0,-35-35-1,18-54 16,35 142-31,0 0 0,0-1 16,0 19 0,53 34 15,-18 19-15,0-1-1,-17 53 1,-18 0-1,-18-17 1,-17-36 0,0-35 15,35-18-15,35 18-1,0 0 1,36 36-1,35 34 1,17-17 0,-35-18-1</inkml:trace>
  <inkml:trace contextRef="#ctx0" brushRef="#br0" timeOffset="104044.87">8890 14482 0,'-18'0'16,"18"17"15,0 18-15,0 36-1,18 0 1,17-19 0,1-52-1,-1 0 1,0-123 31,-35 105-47,0 1 0,0-19 15,0 19 1,0 34 0,35 36-1,1-17 17,17 17-17,17-18 1,-35-35-1,-17-18 1,-18-17 0,-18-18-1,1-53 1,17 18 0,17 35-1,89 18 32,-88 35-47,35 17 16,0 54-1,-18 17 17,-35 0-17,0-35 1,0-35-16,18 17 15,-18 0 1,0-17 0</inkml:trace>
  <inkml:trace contextRef="#ctx0" brushRef="#br0" timeOffset="104244.01">9419 14199 0,'-35'-53'16,"0"36"-1,35-19 1,17 36 15,19 0-31</inkml:trace>
  <inkml:trace contextRef="#ctx0" brushRef="#br0" timeOffset="104477.18">9648 14023 0,'0'18'16,"0"-1"-16,0 54 15,0-1 1,71 265 15,-71-264-15,18 0-1,-1-36-15,1 0 32,-18-17-32</inkml:trace>
  <inkml:trace contextRef="#ctx0" brushRef="#br0" timeOffset="105076.61">9648 14499 0,'-17'-17'16,"-18"-19"-1,17 19 1,36 34 15,34 1-15,19-18-1,-18-18 1,-35 18-16,105-141 47,-105 71-31,-18-36-1,0 35 1,0 36-1,-18 35 1,0 70 0,18 54-1,0-54 1,18 54 0,17-36-1,1-53 1,-1-17-1,0-36 1,0-34 0,-17-54 31,0 106-32,-18 35 16,0 0-15,17-17-16,1 17 16,17 18-1,1-53 1</inkml:trace>
  <inkml:trace contextRef="#ctx0" brushRef="#br0" timeOffset="105726.07">10866 14235 0,'-18'-18'16,"-17"18"15,35 18-16,53 52 1,-36 71 0,1-35-1,-18-53-15,0 53 16,0 17 0,35-52-1,-17-54 1,-1-17-1,1 0 1,53-35 0,-1 0-1,1 17 1,35-17 0</inkml:trace>
  <inkml:trace contextRef="#ctx0" brushRef="#br0" timeOffset="106258.43">11747 14199 0,'-35'0'15,"18"0"1,-1 53-1,0 18 1,18-36-16,0 71 16,18 53-1,52-18 17,-17-53-32,36 0 31,-1-35-31</inkml:trace>
  <inkml:trace contextRef="#ctx0" brushRef="#br0" timeOffset="106491.61">12224 14517 0,'0'-35'16,"-36"35"-1,19 52 1,17 37 0,0-19-1,35 36 1,0-35 0,1-19-1</inkml:trace>
  <inkml:trace contextRef="#ctx0" brushRef="#br0" timeOffset="106707.76">12047 14482 0,'-17'-18'16,"-1"18"-1,18-18 1,35 1 0,54-1-1,16-17 1</inkml:trace>
  <inkml:trace contextRef="#ctx0" brushRef="#br0" timeOffset="106924.92">12171 14922 0,'0'18'15,"53"-18"1,17-35-1,1 0 1,-1-1 0</inkml:trace>
  <inkml:trace contextRef="#ctx0" brushRef="#br0" timeOffset="107407.26">12647 14587 0,'18'-17'15,"-18"-1"1,0 53 15,0 36-15,0-18-1,53 176 17,-36-194-17,1-17 1,-18-36-1,0-17 1,-35-35 0,-1-19-1,19 54-15,-36-53 16,0-36 0,35 36-1,54 35 16,16 36-15,37-1 0,-19 36-1,1 17 1,-71 106 15,-36-106-15,1 1-1,0-19 1</inkml:trace>
  <inkml:trace contextRef="#ctx0" brushRef="#br0" timeOffset="107707.48">13017 14164 0,'36'0'16,"17"0"0,-36 18-1,36 70 1,0 53 0,-53 141 15,0-211-16,-53 52 1,-17-17 0,-1-53-1,36-18-15,-18-17 16</inkml:trace>
  <inkml:trace contextRef="#ctx0" brushRef="#br0" timeOffset="109139.49">8643 15804 0,'0'-17'0,"-18"17"32,18 17-17,0 1 1,-35 17-1,0 54 1,0 16 0,87 54 31,-16-141-47,34-18 15,1-36 1,-36-34-1,-35 35 17,0-36-17,-53-17 1,-17 35 0,34 18-1,19 35-15,-19-18 16</inkml:trace>
  <inkml:trace contextRef="#ctx0" brushRef="#br0" timeOffset="109493.74">8908 15734 0,'0'18'16,"0"-1"0,0 18-1,35 71 1,0 18-1,-17-36 1,-1-35-16,1 35 16,0 18-1,-1-36 1,1-52 0</inkml:trace>
  <inkml:trace contextRef="#ctx0" brushRef="#br0" timeOffset="110055.14">9296 15840 0,'0'-36'31,"-36"54"-15,1 53 15,0 34-15,35 19 0,17-36-1,1-53-15,17 18 16,36-17-1,-18-19 1,17-70 0,-34 0-1,-36-35 1,0-35 0,-53-1-1,-88 18 32,88 106-47,53 18 16</inkml:trace>
  <inkml:trace contextRef="#ctx0" brushRef="#br0" timeOffset="110371.37">9684 15699 0,'0'0'0,"17"0"0,-17-18 16,0 0 0,0 36-1,0 17 1,53 247 31,-53-246-47,36 105 31,16-35-15,-34-18-1,-18-53-15</inkml:trace>
  <inkml:trace contextRef="#ctx0" brushRef="#br0" timeOffset="111403.1">10354 16245 0,'18'0'47,"-1"0"-32,1 0-15,88 0 16,35-35 0,18 17-1,140-52 32,-246 52-31,-17 1-1</inkml:trace>
  <inkml:trace contextRef="#ctx0" brushRef="#br0" timeOffset="111891.45">10530 16051 0,'-35'0'46,"17"-17"-30,18 34 0,-35 19-1,18-1 1,-1-17-16,0 17 16,-17 35-1,-18-17 1,35-17-1,-17-19 1,35 1 0,35 0 15,18-18 0,-35 17-31,176 1 31</inkml:trace>
  <inkml:trace contextRef="#ctx0" brushRef="#br0" timeOffset="112719.03">11889 15928 0,'-18'0'16,"0"0"0,-52 35-1,17 0 1,53 1-1,-18-19-15,18 19 16,35-1 0,18-17-1,36-36 1,-54 0 15,-17-17-15,-18-18-1,-36 0 1,-34-35 15,70 70-15</inkml:trace>
  <inkml:trace contextRef="#ctx0" brushRef="#br0" timeOffset="112985.22">12100 15734 0,'18'0'16,"0"-18"-16,-18 54 31,0-19-15,0 36-1,0 71 1,17 17-1,-17-53 1,18 35 0,17 18 15,-17-141-15</inkml:trace>
  <inkml:trace contextRef="#ctx0" brushRef="#br0" timeOffset="113684.72">12365 15928 0,'17'53'16,"-17"0"-16,0 35 16,18 0 15,0-35-16,-18-35-15,17 17 16,-17 0 0,0-17-1,0-53 1,-35-177 15,17 124-15,18-36-1,0 54 1,18 34 0,-18 19-16,35 17 15,1 0 1,17 35 15,-53 36-15,0-36-1,0 35 1,-36-17 0,1-35-1</inkml:trace>
  <inkml:trace contextRef="#ctx0" brushRef="#br0" timeOffset="114866.56">13406 15893 0,'-36'17'16,"-34"1"0,34 17-1,19-17-15,-1-1 31,18 19-15,53-36 15,-18-18-15,18-35 0,0-17-1,-35-1 1,-18 18-1,0 18-15,-18-36 47,36 71-47,17 0 32,-17 0-32,35-17 31,0-19-16,-1-17 1,-34 18 0,-18 0-1,-18 17 1,1 18 0,-1 36-1,1 34 1,17 71-1,0 53 1,0 194 31,0-299-47,0-1 16,0-71-1</inkml:trace>
  <inkml:trace contextRef="#ctx0" brushRef="#br0" timeOffset="115032.67">13511 16298 0,'-17'-106'15,"17"71"1,0 18-16,0-19 16,53 1-1,52 17 1,19-35-1</inkml:trace>
  <inkml:trace contextRef="#ctx0" brushRef="#br0" timeOffset="115566.05">14270 15699 0,'0'-18'16,"0"36"15,0 17-15,0 0-16,0 36 15,17 35 1,1-1 0,0-16-1,-1-37 1,-17-34-1,0-53 1,-17-36 0,-19-70-1,-16-18 1,52-70 31,0 211-32,0 1 1,52-1 0,-34 18-16,17 0 15,18 35 1,-35 18 0,-18 0-1,-18-17 1,-35 17-1,0-1 1,18-52 0</inkml:trace>
  <inkml:trace contextRef="#ctx0" brushRef="#br0" timeOffset="116115.43">14552 15540 0,'18'0'16,"-1"0"-1,-17 17 1,0 1 0,0 17-1,0 54 1,0-19-1,-17-17 1,17 18 0,0-18-1,0-18 1,17-18 0,1 1-16,0-18 15,105-18 32,-105 18-31,-1-35-1,19-18 1,-19 0 0,-17 18-1,-17 35 16,-1 53-15,0 35 0,18-17-1,0-36-15,0 36 16,0 34 0,0-69-16</inkml:trace>
  <inkml:trace contextRef="#ctx0" brushRef="#br0" timeOffset="125706.26">8731 17004 0,'0'-18'16,"-17"18"15,17 18 1,17 0-17,-17 70 1,18 0-1,0-18 1,-1 36 0,18-35-1,-35-36 1</inkml:trace>
  <inkml:trace contextRef="#ctx0" brushRef="#br0" timeOffset="126121.55">9102 17074 0,'0'18'15,"-36"0"1,1 52-1,35 18 1,0 1 0,35-54-1,1 18 1,17-36 0,-1-34-1,-16-18 1,-36 17-16,17-35 15,-105-123 32,35 140-31,36 19 0,-1 17-1</inkml:trace>
  <inkml:trace contextRef="#ctx0" brushRef="#br0" timeOffset="126421.76">9525 16986 0,'0'0'0,"0"18"32,0 0-17,18 140 17,-1-87-17,19 17 1,-19-35-1,18 17 1,-35-34-16</inkml:trace>
  <inkml:trace contextRef="#ctx0" brushRef="#br0" timeOffset="126838.06">9913 17057 0,'0'-18'16,"-18"36"15,1 123 0,17-123-15,0 52-1,17-17 1,19-35 0,-19-18-16,19-18 15,17-17 1,-36-36 0,1-17-1,-18 35 1,-18-17-1,-17 17 1,-36 53 15,18 0-15,18 17-16</inkml:trace>
  <inkml:trace contextRef="#ctx0" brushRef="#br0" timeOffset="127370.43">7373 17180 0,'18'0'0,"-1"0"0,1 0 16,35-17 0,17-1 15,1-17-15,0 17-1,-54 18-15</inkml:trace>
  <inkml:trace contextRef="#ctx0" brushRef="#br0" timeOffset="127620.62">7514 17039 0,'0'18'31,"0"-1"-15,0 19-16,18 17 31,17 17-15,0 18-1,-17-52-15</inkml:trace>
  <inkml:trace contextRef="#ctx0" brushRef="#br0" timeOffset="128086.95">7585 16863 0,'-71'-36'15,"18"19"-15,-35 17 16,-18 53 0,36 53-1,34 52 17,36-52-17,18-53-15,17 53 16,53 17-1,36-52 1,141-124 15,-230 18-31,0-1 16,18-87 0,-53-36-1,-35 71 1,17 35-16,-35-35 15,-70 0 1,-1 70 0,36 53-1,53 18 1</inkml:trace>
  <inkml:trace contextRef="#ctx0" brushRef="#br0" timeOffset="129006.6">8484 17921 0,'-53'18'16,"36"-1"-16,-1 1 31,18 0-15,35-1-1,18-17 1,18 0 0,-18 0-16,35-17 15,106-19 1,300-87 15,-282 88-15,105-54-1,1 19 1,-54 17 0,-123 18-1,-88 17-15,18 0 32,-1-17-17,-87 35 16,17 18-15,-18-18 0,0 0 46</inkml:trace>
  <inkml:trace contextRef="#ctx0" brushRef="#br0" timeOffset="130073.36">10178 18097 0,'0'-17'0,"-18"17"15,18-18 1,18 18 0,-1 0-1,1 18 1,-18-1 0,18 54-1,-1 0 1,18 17-1,18 18 1,-53-18 31</inkml:trace>
  <inkml:trace contextRef="#ctx0" brushRef="#br0" timeOffset="130467.64">9878 18309 0,'-18'0'16,"0"18"31,18-1-47,36 72 31,-1-1-16,-35-71-15,35 54 16,1-18 0,-19-35-1,1-1 1</inkml:trace>
  <inkml:trace contextRef="#ctx0" brushRef="#br0" timeOffset="131100.07">9313 18415 0,'0'18'47,"0"-1"-47,0 1 16,36 70-1,-1-17 1,18-1 0,-18-35-1,-17 1 1,-1-19 0</inkml:trace>
  <inkml:trace contextRef="#ctx0" brushRef="#br0" timeOffset="131466.34">8961 18503 0,'-18'0'16,"0"0"-1,1 0 1,17 18 0,17 35-1,71 141 32,-70-141-31,-18-36-16,18 19 15,-1-1 1,1-35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8:18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2963 0,'-18'0'47,"18"18"0,0 0-47,0-1 16,0 89-1,18-18 1,0-35-16,-1 35 16,54 212 15,-71-264-15,0-19-1</inkml:trace>
  <inkml:trace contextRef="#ctx0" brushRef="#br0" timeOffset="399.28">3387 3052 0,'17'-36'15,"-17"54"16,-17 35-15,-19 70 0,19 36-1,52 123 17,0-229-17,36 0 1,-36-35-1,-17-36 1,-1-17 0,-17-18-1,-35 0 1,0 35 0,17 1-1,-17 17 1,-18 17-1</inkml:trace>
  <inkml:trace contextRef="#ctx0" brushRef="#br0" timeOffset="668.47">3810 3669 0,'0'18'31,"0"-1"-31,0 1 32,0-1-17,0-34 32,0-1-31</inkml:trace>
  <inkml:trace contextRef="#ctx0" brushRef="#br0" timeOffset="2830">5062 2928 0,'-17'0'16,"-1"0"-16,18 18 0,-53-1 15,0 54 1,36-1 0,-19 54 15,36 17-16,36-35 1,17-53 0,-36-36-16,36 1 15,53-36 1,-18-35 0,-17-35-1,-71 35 1,-18-88 15,-17 141-15,17 36-1,-35-1 1,53 18 0,18 0 15,52-36-16,-34-17 1,34-17 0,-35-19-1,-35 1 1,-17 0 0,-1 17-16,-17-35 15,-18 0 1,35 0-1,71 18 32,18 35-47,17 18 16,-17 17 0,-36 18-1,0 35 16,-35 0-15,-17-17 0,-1-36-1,0-35 1,18-35 0,0-53-1,36-18 1,-19 53-1,36-18 1,35 107 31,-88-19-47,18 1 0,0 35 16,-1 17 15,-17-17-16,0-17 1,18-36 0,-1-36-1,19-17 1,-1-35 0,-35 18-1,0-1 1,18 54-1,-18 34 1,0 36 0,0-35-16,35 193 47,-17-158-47,17 18 31,0-36-16,18-35 1,0-18 0,0-70-1,-53 18 1,18 17-16,-1-53 16,-17-70-1,0 52 1,0 54-1,0 52 1,0 53 0,0 53-1,18 177 32,-1-194-31,1 17-1,0-35 1,-1-89 15,19-34-15,-19 17 0,1 18-1,0 35-15,-1 0 16,1 17-1,-1 54 1,-17-1 0,0-17-1,-17 18 1,-54-36 31,71-53-32,0 1-15,0-36 16,36-71 0,16-17-1,19 53 1,-18 53 0,0 35-1,-36 35 1,19 53-1,-19 1 1,-17-19 0,0-17-1,0-18 1</inkml:trace>
  <inkml:trace contextRef="#ctx0" brushRef="#br0" timeOffset="2963.1">6615 2963 0,'-36'-35'16,"19"0"-16</inkml:trace>
  <inkml:trace contextRef="#ctx0" brushRef="#br0" timeOffset="3419.42">6879 3052 0,'18'52'15,"-18"19"-15,53 123 47,-53-176-31,0 17-1,0-17 1,0-54 0,17-17-1,-17-52 1,18-19-1,35 1 1,-18 87 0,-17 19-16,-1-1 15,36 36 1,0 52 0,-35 18-1,-18-17 1,18 105 15</inkml:trace>
  <inkml:trace contextRef="#ctx0" brushRef="#br0" timeOffset="3845.72">7302 3193 0,'0'-18'0,"18"18"32,0 0-32,-1 18 15,36-18 1,-35 0 0,0 0-16,17 0 15,0-36 1,-17-17 15,-18-70 0,0 88-15,-53 35 0,0 35-1,0 53 1,35-17-1,18 35 1,0-1 0,53-52-1,0-35 1,0-36 0</inkml:trace>
  <inkml:trace contextRef="#ctx0" brushRef="#br0" timeOffset="5021.56">8396 3034 0,'-18'0'15,"1"0"1,-1 35 0,18 18-1,0 35 1,53 0-1,-35-35 17,35 18-17,0-53 1,52-124 15,-105 88-15,18-17-16,-18-18 15,0-18 1,0 36 0,-18 35-1,18 18 1,0 17 0,18 0-1,17 1 1,1-19-1,-19 1 17,-17-36-1,0 1-15,0-1-16,0-106 46,0 107-46,36-18 16,-1-18 0,18 17-1,0 19 1,-18 17 0,0 0-1,-35 17-15,18 1 16,-1 53-1,-17-1 17,0 1-17,0-18 1,0-1 0,0-16-1,18-36-15</inkml:trace>
  <inkml:trace contextRef="#ctx0" brushRef="#br0" timeOffset="5160.66">8961 2928 0,'-18'-35'16,"0"-18"-1,18 18 1,18-1-1,0 19 1</inkml:trace>
  <inkml:trace contextRef="#ctx0" brushRef="#br0" timeOffset="5343.79">9155 2646 0,'0'35'31,"0"177"16,0-177-47,0 0 0,17 54 15,-17-54-15,18 53 16,-18-70-16</inkml:trace>
  <inkml:trace contextRef="#ctx0" brushRef="#br0" timeOffset="5943.21">9084 3104 0,'-18'-17'16,"1"17"0,34 17 15,36-17-16,124-52 17,-124 16-17,0-34 1,-18-19 0,-35 37-1,0-37 1,0 36-1,-18 53 17,1 18-32,17 0 15,-18 35 1,18 52 0,0-16-1,0 17 1,18-71-1,17 18 1,18-71 15,-36 0-15,-17 1-16,18-18 16,0-18-1,-18 70 32,0 1-47,0 35 31,35 17-31</inkml:trace>
  <inkml:trace contextRef="#ctx0" brushRef="#br0" timeOffset="6808.83">10160 2769 0,'-18'0'16,"18"36"-1,0-19-15,0 18 16,18 71 0,17 35-1,-35 159 17,0-247-17,0-18 1,0-70-1,0-35 1,0 17-16,-17-53 16,-19-70 15,36-19-15,0 72-1,0 70 1,18 0-1,53 53 1,-1 18 0,-17 17-1,-18 36 1,-70 123 31,-18-159-47,18 0 15,-36-17 1,36-36 0,35-17 15,0 17-15,0 36-1,53 17 1,35 18-1,18 53 1,-36-53 0,-34-18-16</inkml:trace>
  <inkml:trace contextRef="#ctx0" brushRef="#br0" timeOffset="7258.15">10918 2611 0,'-17'0'15,"-1"0"-15,-70 141 47,70-88-47,18 123 16,0 0-1,53 1 17,0-89-17,53 0 1,17-53-1</inkml:trace>
  <inkml:trace contextRef="#ctx0" brushRef="#br0" timeOffset="7524.34">11271 2840 0,'-70'0'32,"70"-18"-1,53 18-31,17-17 31,18-19-15,-35 19-1,-35 17-15,0 0 0</inkml:trace>
  <inkml:trace contextRef="#ctx0" brushRef="#br0" timeOffset="7990.67">11307 2787 0,'-18'35'15,"0"-17"-15,18 88 47,0-53-47,18 35 16,-18-18 15,0-34-31,0 52 16,18 0-1,-18 0 1,0-53 0,-36-35 15,1-35-15,0-18-1,-1 36 1,36-1-1,18 0 17,53 1-1,-36-1-31,0 0 16,-17 18-16,88-52 15,-71 34-15</inkml:trace>
  <inkml:trace contextRef="#ctx0" brushRef="#br0" timeOffset="8507.03">11642 2893 0,'0'0'0,"-18"0"16,18 17-1,0 19 1,0 52-1,0 35 1,35 1 0,-17 52 31,-18-158-32,0-36 1,-18-52-1,18-1 1,-35-88 0,17-17-1,1 35 1,17 88 0,0 0-1,35 18 1,36 35-1,-36 17 1,0 1-16,0 17 16,-17 18-1,-71 71 32,35-107-47,1 1 16,-36 0-16</inkml:trace>
  <inkml:trace contextRef="#ctx0" brushRef="#br0" timeOffset="8807.25">11959 2505 0,'53'-18'15,"-35"18"-15,35 35 16,0 18 0,-1 53-1,-16-18 1,-19-35-16,19 265 47,-36-195-32,-18 54 1,-35-89 0,18-35-16</inkml:trace>
  <inkml:trace contextRef="#ctx0" brushRef="#br0" timeOffset="12020.53">8714 4286 0,'0'-17'0,"-18"17"16,18 17 30,0 1-46,0 0 16,0 87 0,0 19-1,0 193 32,0-281-47,18-1 0,-18 35 16,17-34-1</inkml:trace>
  <inkml:trace contextRef="#ctx0" brushRef="#br0" timeOffset="12353.77">8996 4322 0,'0'17'32,"0"36"-1,17 0-31,1 70 15,17 19 1,1-1 15,-36-53-15,0 18 0,0-89-16,0 19 15</inkml:trace>
  <inkml:trace contextRef="#ctx0" brushRef="#br0" timeOffset="12720.03">9472 4427 0,'0'-35'16,"0"17"-16,0 36 31,0 0-15,0 17 0,18 71-1,17 35 1,-35-53-1,18 53 1,-18-53 0,35-17-1,-35-36 1</inkml:trace>
  <inkml:trace contextRef="#ctx0" brushRef="#br0" timeOffset="13069.27">9860 4480 0,'18'-35'15,"-18"17"1,0 36 15,0 0-15,0 17-16,17 88 16,1-17-1,-18-53-15,0 53 16,0 141 31,0-212-32,0-17-15</inkml:trace>
  <inkml:trace contextRef="#ctx0" brushRef="#br0" timeOffset="14816.51">8749 5345 0,'-18'0'15,"1"0"-15,17 17 32,-18-17-32,0 0 15,1 0 1,17 18 46,35-18 1,-17 0-63,-1 0 15,36 0 1,71 0 0,34 0-1,1 0 1,18-18 0,-72 18-1,36 0 1,-35 0-1,-18 0 1,-35 0 0,-35 0 15,17 0-15,-17 0 15</inkml:trace>
  <inkml:trace contextRef="#ctx0" brushRef="#br0" timeOffset="22160.73">10672 4551 0,'0'-18'16,"0"1"15,-18 17 16,18 17-47,-71 107 47,71-19-47,0 1 31,36-35-31,52-18 31,18-18-15,-36-53 0,36-17-1,-35-18 1,-71-35-1,0 35 1,-36 18-16,1-36 16,-53 1-1,0 17 1,-1 18 0,37 35 30,52 17-46</inkml:trace>
  <inkml:trace contextRef="#ctx0" brushRef="#br0" timeOffset="22475.95">11289 4551 0,'0'-18'16,"-18"18"15,18 18-31,0 158 47,0-123-47,0 124 31,18-107-15,-18 36 0,18-71-16</inkml:trace>
  <inkml:trace contextRef="#ctx0" brushRef="#br0" timeOffset="23425.62">11659 4674 0,'0'-17'16,"-53"-1"0,36 18-1,-19 0 1,19 35-1,-36 36 1,71 158 31,-1-194-31,1-17-16,35 17 15,53-17 1,-18-36-1,-18-35 1,-34 18 0,-36-53-1,-36-18 1,-52 0 0,35 53-1,36 36-15,-19-1 16,36 0-1,36 18 17</inkml:trace>
  <inkml:trace contextRef="#ctx0" brushRef="#br0" timeOffset="23774.88">12136 4533 0,'0'18'16,"-36"17"0,1 71-1,35-36 1,0-34-16,0 34 16,71 1-1,17-36 1,18-35-1,-1-35 1,-69-18 0,17-18-1,-124-211 32,36 265-31,-71-54-1,-18 71 1</inkml:trace>
  <inkml:trace contextRef="#ctx0" brushRef="#br0" timeOffset="24447.35">10813 5521 0,'-18'0'15,"0"0"1,36 0 46,0 18-62,17-18 16,106 0 0,35-18-1,-17 0 1,53 1 0,-1-1-1,-69 0 1,-54 18-1</inkml:trace>
  <inkml:trace contextRef="#ctx0" brushRef="#br0" timeOffset="26272.65">7832 4463 0,'0'-18'16,"-18"-17"15,18-1-15,0 1-1,0 0 1,0 0 0,-18 17-1,-17 18 1,17 0-16,-17 18 16,-35 35 15,17 17-16,53 18 1,17-52 0,36 34-1,-17-17 1,16 106 31,-52-142-47,-35 54 15,-18-18 1,0-18 0,36-17-1,17-36 32,17 18-31,19 0-1,-1 0 1,18 18 0,0 17-1,-53 18 1,17-18-16,-17 18 16,-70 212 15,35-212-16,17 0 17,0-36-32,36-17 47,0 18-16,17-18-16,18 35 1</inkml:trace>
  <inkml:trace contextRef="#ctx0" brushRef="#br0" timeOffset="27837.76">13300 4357 0,'-18'0'16,"0"-18"0,18 1-1,0-1 16,0 0-15,0-17 0,0 17-1,0 1 1,36-1 0,-19 0-1,1 18 1,0 36-1,-18-1 1,0 18 0,0 123 31,0-158-47,0 35 0,0 0 15,0 0 1,53-36 15,-1-17-15,1 0-1,0-17 1,-53-1 0,-17 53 15,-1-17-31,-17 35 15,-18 53 1,35 0 0,18-1-1,88 54 32,-52-124-47,-1 1 31,-17-19-15,-18 1 15,-18-18-15</inkml:trace>
  <inkml:trace contextRef="#ctx0" brushRef="#br0" timeOffset="32911.36">11518 6032 0,'18'0'63</inkml:trace>
  <inkml:trace contextRef="#ctx0" brushRef="#br0" timeOffset="55858.66">8731 5980 0,'0'17'93,"0"1"-77,0-1 0,0 1-16,0 35 15,0 0 1,0-18-16,0 18 15,0 53 1,-17-18 0,-1-17 15,18-54-15,0 1-1,35-18 16,-17 0-15,0 0-16,17 0 16,18-18-1,0 1 1,-53-1 0,17 18-16,1 0 15</inkml:trace>
  <inkml:trace contextRef="#ctx0" brushRef="#br0" timeOffset="56409.05">8996 6315 0,'0'-18'31,"0"0"-15,0 1-16,17-1 16,1 1-1,0-1 1,-1 18-1,19 35 1,-36 0 0,0 18-1,0 18 17,-36 17-17,36-35 1,-35 0-1,35-35 17,0-36-1,35 18-15,1 0-1,17 0 1,-1 0-1,1 0 1</inkml:trace>
  <inkml:trace contextRef="#ctx0" brushRef="#br0" timeOffset="57558.87">11395 6015 0,'0'17'15,"0"1"1,0 35-1,0 18 1,17 17 0,-17-35-1,18 123 17,-18-141-17,0-52 16,0-19-15,-18-52 0,1 18-1,-1-71 1,18 35 15,0 35-15,35 36-1,-17 35-15,17-18 16,1 18 0,-1 18-1,-18 17 1,-34 71 15,-1-88-15,-17-1-1,17-17 1,1-17 15,17 34 1,17 1-17,19 0 1,-1 35-1,18 17 1,-36 1 0,19-18-1</inkml:trace>
  <inkml:trace contextRef="#ctx0" brushRef="#br0" timeOffset="58123.25">11818 6209 0,'-18'-18'15,"1"-17"1,17 0 0,0 17-1,0 0 1,17 18 0,19 18-1,-1 106 16,-35-54-15,0 1 0,0-54-16,-53 71 31,35-52-31,1-1 16,17-17 15,17-18-16,36 0 1,18 0 0,-1-18-1,-34 18 1,17 0 0</inkml:trace>
  <inkml:trace contextRef="#ctx0" brushRef="#br0" timeOffset="86893.69">3104 7126 0,'-17'0'94,"17"18"-63,0 17-15,0 0 0,0 1-1,17 52 1,-17 18-1,18-18 1,0-53 0,-18 18-1,17-18 1,-17-17 0,0-36 15</inkml:trace>
  <inkml:trace contextRef="#ctx0" brushRef="#br0" timeOffset="87677.25">3298 7320 0,'-35'0'31,"35"-18"-15,0 1 15,0-1-15,0 1-1,18 17 1,35 0 0,-18 0-1,-17 0-15,17 0 16,18 0 0,-18-18-1,-17 0 1,-18 1-1,0-1 17,0 36 15,0 52-16,0-17-16,0 53 1,17-53 0,19 53-1,-36-36 1,0-34 0,0-19-16,17 18 15,-17-17 1,0 0 15,0-36-31</inkml:trace>
  <inkml:trace contextRef="#ctx0" brushRef="#br0" timeOffset="87909.4">3510 7602 0,'0'-17'47,"18"17"-31,-1-18-16,1 0 15,17 1 1</inkml:trace>
  <inkml:trace contextRef="#ctx0" brushRef="#br0" timeOffset="88258.66">3933 7638 0,'0'17'31,"0"-34"47</inkml:trace>
  <inkml:trace contextRef="#ctx0" brushRef="#br0" timeOffset="89895.82">4992 7391 0,'0'-18'16,"17"18"-1,1-18 1,0-17-1,-1 17 1,1 1-16,-18-1 16,0-17-1,0 17 1,-18 18 0,-70 53 15,71-18-16,-19 1 1,36-19 0,36 19-1,34-1 17,18 0-17,-35 1 1,-18-19-1,-35 18 1,-17-17 0,-36 17-1,-35 1 1,35-19 0,0-17-1,35-17 1</inkml:trace>
  <inkml:trace contextRef="#ctx0" brushRef="#br0" timeOffset="90540.28">5186 7391 0,'0'17'0,"0"1"16,0 17 0,0 1-1,35-1 1,18 0 0,-18-17-1,1-18 1,-19 0-16,54-53 47,-71 35-47,0-35 15,0 36 17,0-19-17,0 54 16,0 17-15,35 1 0,18-1-1,0-18 1,-18-17 0,-17 0-16,-1 0 15,19-17 1,-19-1-1,-34-88 32,-19 71-47,-16 0 32,-1 17-17,35 18 1,36 0 15,-1 0-31</inkml:trace>
  <inkml:trace contextRef="#ctx0" brushRef="#br0" timeOffset="91573.02">5980 7214 0,'-18'0'0,"18"18"16,-106 17 15,71 0-15,17-17-16,1 17 15,17 18 1,52-17-1,-16-19 1,52-17 0,-18-17-1,-17-36 1,-35 17 0,-18-34-1,0-1 1,-35 36-1,17 35 1,18 18 0,0 105 31,35-88-32,-17 1 1,53-1-1,-18-17 1,17-18 0,-17-36-1,-35-17 1,-18-17 0,0 17-1,0 35 1,0 71 15,0 35-15,35 54-1,53 263 32,-88-352-31,18-18-16,-1 54 15,-17-19 1,0-87 15,-35-72-15,-35-52 0,17-35-1,35 52 1,0 71-16,18-52 15,0-1 1,71 35 0,-1 36-1,-17 35 1,53 141 31,-106-123-32,0 35 1,-53 17 0,18-35-1,-18-17 1</inkml:trace>
  <inkml:trace contextRef="#ctx0" brushRef="#br0" timeOffset="93188.16">8661 7355 0,'17'0'16,"-17"-17"-16,18-1 15,0-35 1,-1 18-1,-17 0 1,0-1 0,0 19-1,-17 17 1,17 17-16,-36 19 16,1 34-1,17 18 16,18 18-15,0-18 0,53 106 15,-53-158-15,0-19-1,0 19 1,-35-19-1,0-34 1,17-1 0,18 0-1,18-35 1,17 36 0,36 17-1,-18 17 16,-18 36-15,0 36 0,-35 16-1,0 142 32,0-229-47,0 17 16,0-17-1,53-36 17,-35 18-32</inkml:trace>
  <inkml:trace contextRef="#ctx0" brushRef="#br0" timeOffset="94020.76">9419 7532 0,'-17'0'16,"-19"0"-1,-17 17 1,0 36 0,36 0-1,17-17-15,0 34 16,0 18 15,53-17-15,17-18-1,1-36 1,17-52 0,-35-18-1,-18-106 16,-52 89-15,-54-18 0,18 17-1,18 54 1,17 17 15,18 35 0,18-18-31</inkml:trace>
  <inkml:trace contextRef="#ctx0" brushRef="#br0" timeOffset="94336.98">9807 7444 0,'18'0'16,"-18"17"15,0 1-15,35 35-1,0 0 1,-17-18-16,0 36 15,35 34 17,-18 19-17,0-18 1,-17-71-16</inkml:trace>
  <inkml:trace contextRef="#ctx0" brushRef="#br0" timeOffset="94807.31">10283 7532 0,'0'-18'15,"0"-17"1,-17 53-1,17 34 17,0 1-17,0 36 1,17-1 0,36-18-1,0-17 1,0-53-1,18-17 1,-36-19 0,-53-122 15,-17 105-15,-18-18-1,-17 18 1,34 18-1,19 35 1,34 0 15</inkml:trace>
  <inkml:trace contextRef="#ctx0" brushRef="#br0" timeOffset="95185.58">10795 7373 0,'0'18'16,"0"-1"-16,0 1 15,-53 158 32,53-105-47,0-18 16,0-36-16,53 19 15,35-1 17,0-53-17,1-17 1,-37-18 0,-34-17-1,-18-19 1,-70 19-1,-1 35 1,-35 17 0,18 18-1</inkml:trace>
  <inkml:trace contextRef="#ctx0" brushRef="#br0" timeOffset="95902.09">11606 7373 0,'-17'-18'16,"-36"1"0,53-1-1,-18 71 32,18 0-47,35 18 16,-35-36-1,36 35 1,17 54 0,0-18-1,-18-18 1,-35-53-1</inkml:trace>
  <inkml:trace contextRef="#ctx0" brushRef="#br0" timeOffset="96218.32">11871 7250 0,'0'-18'0,"0"36"31,0-1-15,35 36-1,18 53 1,0 17-1,-18-17 1,-17-18 0,-18-35-1,35 0 1</inkml:trace>
  <inkml:trace contextRef="#ctx0" brushRef="#br0" timeOffset="96574.57">12259 7302 0,'0'0'0,"0"-17"16,18-1-16,-18 1 15,17 34 1,-17 1 0,18 52-1,35 19 1,-18-19 0,-35-35-16,18 18 15,17 36 1,0-1-1,-17-18 1,17-17 15</inkml:trace>
  <inkml:trace contextRef="#ctx0" brushRef="#br0" timeOffset="96983.86">12806 7391 0,'0'-53'47,"0"70"-31,0 19-1,35 52 1,0-18 0,-17-34-16,0 34 15,17 36 1,-35-18 0,18-52-1</inkml:trace>
  <inkml:trace contextRef="#ctx0" brushRef="#br0" timeOffset="97783.43">13353 7179 0,'-18'-18'16,"0"-17"0,-17-18-1,35 0 1,0 0-1,18 36 1,-1-1-16,36 18 16,0-18-1,-18 54 17,-17 140-1,-18-70-16,0 35 1,0-35 0,0-53-1,18 0 1,17-36 0,18-17-1,0-53 1,-18 18-1,-17-18 1,-18 18 0,-36 53 31,-16 52-32,-19 142 16,71-177-31,0 36 16,53 34 0,-18-34-1,18 17 1,-35-35 0,-18-18-1,-18-17 16,-35-18-15</inkml:trace>
  <inkml:trace contextRef="#ctx0" brushRef="#br0" timeOffset="99240.46">3157 9631 0,'-17'-18'16,"-1"18"-1,0-17-15,1 17 16,17 17 31,17 18-32,-17 36 1,36 35 0,-1-18-1,-17-53-15,-1 36 16,1-1 0</inkml:trace>
  <inkml:trace contextRef="#ctx0" brushRef="#br0" timeOffset="99830.88">3351 9648 0,'0'0'0,"0"-17"0,0-1 16,-17 18-1,-1 18 1,-17 17 0,17 18-1,18 0 1,35 17 0,107 36 15,-107-88-16,35 0 1,-52 17 0,0-17-1,-18-1 1,0 1 0,-36-18-1,-17-18 16,1-17-15,52 0 0,-18-1-16,18-17 15,0-17 1,0-18 0,-18 17-1,-17 18 16,17 53-15,18 18 0,0-1-1,0 1-15</inkml:trace>
  <inkml:trace contextRef="#ctx0" brushRef="#br0" timeOffset="100035.02">3863 9878 0,'0'17'16,"0"1"-1</inkml:trace>
  <inkml:trace contextRef="#ctx0" brushRef="#br0" timeOffset="100912.66">4815 9613 0,'-17'0'16,"-1"0"-1,18-17 48,18 17-48,-1 0 1,54-18 0,105-35 31,-123 18-47,-17 17 31</inkml:trace>
  <inkml:trace contextRef="#ctx0" brushRef="#br0" timeOffset="101369.97">4992 9560 0,'0'18'16,"0"17"-1,0 0 1,17 1 0,1-1-1,70 106 32,-52-106-47,-36-17 16,0 0-16,0-1 31,-36 1 0,-17-18-15,18 18 0,0-18-1,52 0 32,1-18-47,0 18 16,70-18-1,0 1 1,-17-19 0</inkml:trace>
  <inkml:trace contextRef="#ctx0" brushRef="#br0" timeOffset="101962.39">5397 9648 0,'0'-17'16,"0"34"-1,0 1 1,0 17-1,0 18 1,53 35 0,0-17-1,-35 0 1,17-36 0,-17-17 30,-18-36-30,-18 0 0,-35-52-1,-17-36 1,17 0 0,35 35-1,18-17 1,0 35-1,35 18 1,18 35 0,18 0-1,-18 35 1,-18 18 0,-35-17-1,0-19-15,-70 71 47,34-70-31,1 0-1,0-36 1</inkml:trace>
  <inkml:trace contextRef="#ctx0" brushRef="#br0" timeOffset="102361.68">5592 9296 0,'-18'17'0,"36"-17"62,-1 0-46,1-17-16,17 17 16,0-18-1</inkml:trace>
  <inkml:trace contextRef="#ctx0" brushRef="#br0" timeOffset="102627.86">5891 9066 0,'0'-17'15,"0"34"32,0 1-47,0 0 16,0-1-16,53 54 16,0 35-1,-53-53 1</inkml:trace>
  <inkml:trace contextRef="#ctx0" brushRef="#br0" timeOffset="105692.04">5962 9084 0,'-18'0'15,"18"-18"17,0 1 14,-17 17-30,17-18 0,0 0 31,0 36-1,0 0-30,17-1 0,1 19-16,17 17 31,-17-36-31,-1 36 16,19 18-1,-1-1 1,-17 18-1,-1-52 1,19 17 0,-36-36-1,0 1 1,0-36 31,0 1-16,0-1-31,0 0 16,0 1-1</inkml:trace>
  <inkml:trace contextRef="#ctx0" brushRef="#br0" timeOffset="106524.63">5574 9313 0,'-18'0'16,"36"0"62,0 0-78,-1 0 16,1 0-16,-1 0 15,19 0 1,70-17 31</inkml:trace>
  <inkml:trace contextRef="#ctx0" brushRef="#br0" timeOffset="109005.4">6897 9666 0,'-35'18'16,"-1"-1"-1,-34 36 1,34 0 0,36-18-1,0-17-15,18 17 16,35 1 0,18-36-1,17-36 1,-53 19-1,18-54 1,-35 18 0,-18-17-1,-53 34 1,17 54 31,36 17-32,0 18 1,18 0 0,35-18-1,17-17 1,-17-36 0,-17 1-1,-1-36 1,-35 0-1,0 18 1,0 17 0,0 36-1,0 52 1,35 36 0,53 159 30,-70-212-30,17 0 0,-35-36-1,0-34 1,-35-54 0,-18-35-1,0-35 1,36 18-1,17 70 1,0 17 0,52 19-1,-16 34 1,-1 1 0,-35 0-16,18 17 31,-18 53 0,0-70-15,-18-18-1,18-18 1,0-35 0,0 0-1,0 18 1,18 17-1,17 36 1,0 35 0,1 35-1,16-17 1,1 35 15,-35-18-15,17-35-1,-35-106 32,0 35-47,-53-88 16,0-35 0,36 53-1,17-18 1,0 71-1,35 17 1,0 18 0,-17 35-1,17 18 1,-35 0 0,0-35 15,0 0-31,0-1 15,-53-17 1,-17-106 15,70 71-15,0 0-16,0-36 16,35-52-1,0 35 1,1 70-1,-19 18 1,19 53 0,16 53-1,-16-18 1,-19-53-16,1 71 16,17 17-1,1-34 16,-19-54-15,1-35 0,-18-194 31,0 141-47,0-53 15,0 71 1,0 17-1,0 54 1,35 16 0,-17 1-1,35 18 1,0-36 0,0-17 15,-18-36-16,18-17 1,-36-36 0,-17 1-1,0 70 32,0 35-47,0 71 16,0 35-1,36-53 1,52 36 0,-18-18-1,-17-18 1,-53-53 0,0 0-1,-35-35 1</inkml:trace>
  <inkml:trace contextRef="#ctx0" brushRef="#br0" timeOffset="109954.07">13070 9296 0,'-17'0'0,"34"0"31,19 0-15,228-53 15,-176 35-15,1 0-1,-19 1 1</inkml:trace>
  <inkml:trace contextRef="#ctx0" brushRef="#br0" timeOffset="110443.42">13406 9243 0,'-18'17'16,"0"1"0,18 17-1,0 18 1,36 35-1,69 71 17,-87-124-17,-18 1 1,0-19 0,-35 1-1,-36-36 1,18 1-1,18 17 17,35-18-17,18 18 17,35 0-17,35-18 1,-18 1-1,36-1 1,-71 1-16</inkml:trace>
  <inkml:trace contextRef="#ctx0" brushRef="#br0" timeOffset="110973.79">13899 9331 0,'0'-18'0,"0"36"47,0 17-32,0 36 1,36 35 0,-1-53-1,-35-36-15,35 36 16,-17-18-1,-18-17 1,0-36 0,-35-140 31,-1 87-47,19-52 15,17-1 1,0 71 15,53 0-15,17 36-1,1 34 1,-36 1 0,-17 0-16,17 17 15,-35 35 1,0-17-1,-71 0 1,18-35 0,18-18-1,0-18 1</inkml:trace>
  <inkml:trace contextRef="#ctx0" brushRef="#br0" timeOffset="111240.98">14340 8784 0,'0'18'15,"18"-36"32,0 18-47,-1 0 16,72-35 15</inkml:trace>
  <inkml:trace contextRef="#ctx0" brushRef="#br0" timeOffset="111436.12">14570 8572 0,'0'-17'31,"0"-1"-15,0 36-1,0-1 1,17 54-1,1 35 1,0-18 0,-1-35-16</inkml:trace>
  <inkml:trace contextRef="#ctx0" brushRef="#br0" timeOffset="113151.34">15169 9454 0,'-17'0'0,"-1"0"32,18-17-1,71 17 0,-54 0-15,36 0-1</inkml:trace>
  <inkml:trace contextRef="#ctx0" brushRef="#br0" timeOffset="113433.54">15187 9631 0,'-18'17'46,"54"-17"-30,17 0 0,17 0-1</inkml:trace>
  <inkml:trace contextRef="#ctx0" brushRef="#br0" timeOffset="114849.54">15963 9225 0,'0'-18'16,"18"1"-1,-1-1-15,1 1 16,35-36-1,-18 0 1,-17 17 0,-18 19-1,-18 17 17,-17 17-17,0 19 1,17-19-1,18 36 1,88 88 15,-70-123-15,0 53 0,-36-1-1,-53 18 1,36-35-1,-35 0 1,70-70 15,0-1-31,0 0 32,0 1-32,0-1 15,35 0 1,18 18-1,0 53 1,-18-17 0,71 175 15,-106-140-15,35-18-1,-35-18 1,18-17-1,-1-18 1,1-18 15,-18 0-15,35 1 0</inkml:trace>
  <inkml:trace contextRef="#ctx0" brushRef="#br0" timeOffset="117563.47">16651 9278 0,'0'-18'31,"0"1"0,0-1-31,0 0 16,35 1-1,1-1 1,34 1 0,-35 17-1,18 17 1,-17 18 0,-54 124 30,-35-88-30,-17 17 0,-1-17-1,53-54 1,1-17 0,17-17 15,17 17-31,19-18 15,-1 18 1,0 0-16,0-18 16,18 18-1</inkml:trace>
  <inkml:trace contextRef="#ctx0" brushRef="#br0" timeOffset="117829.66">17233 9596 0,'-17'0'15,"17"17"-15,0 1 16,-18-18-16,0 35 15,18 36 1,0 17 0,0-18-1,0-52 1</inkml:trace>
  <inkml:trace contextRef="#ctx0" brushRef="#br0" timeOffset="118312">17639 9084 0,'0'-35'0,"0"17"15,0 36 17,0-1-32,-35 19 15,-1 69 1,19 1 0,17-17-1,0-19 16,35-35-15,53-52 15,-70-1-15,-18-35 0,0 36-1,-35-1 1,-18 18-1,-18 18 1,53 17 0</inkml:trace>
  <inkml:trace contextRef="#ctx0" brushRef="#br0" timeOffset="118545.17">17974 9525 0,'0'35'32,"-18"36"-17,1-1 1,17 1-1,0-1 1,0-52-16</inkml:trace>
  <inkml:trace contextRef="#ctx0" brushRef="#br0" timeOffset="119294.7">18239 9172 0,'0'-17'47,"0"-1"-32,0 0 1,0 1-1,35-19 17,18 1-17,-36 17 1,1 18-16,53 36 31,-54-19-15,-17 54-1,0-36 1,-35 36 0,17-36-1,18-17 1,0-36 15,18 0-15,17 1-1,-35 34 17,18-17-17,-18 36 1,0-1 0,-18 71 15,-17-89-16,-36 19 1,19-19 0</inkml:trace>
  <inkml:trace contextRef="#ctx0" brushRef="#br0" timeOffset="119594.9">18627 9472 0,'0'18'0,"17"70"31,-17-70-15,0-1-16,0 36 16,0 18-1,0-1 1,0-52 0</inkml:trace>
  <inkml:trace contextRef="#ctx0" brushRef="#br0" timeOffset="120659.67">19138 9013 0,'0'-17'15,"0"-1"1,0 1-1,0-1 1,0 36 0,0 123 31,0-88-47,0 17 15,0 18 1,0-17-1,0-36 1</inkml:trace>
  <inkml:trace contextRef="#ctx0" brushRef="#br0" timeOffset="120892.83">19350 9419 0,'0'0'0,"0"18"16,0 17-1,0 141 32,0-158-47,-18 53 16</inkml:trace>
  <inkml:trace contextRef="#ctx0" brushRef="#br0" timeOffset="121542.3">19738 8943 0,'18'-53'16,"-18"18"-1,17 17 1,-17 106 15,0-17-15,0-18-1,0-18-15,0 36 16,0-1 0,-17-17 15,17-35-15,17-18 15,18 0-16,1 0 1,-1 0 0,-17 0-16,-1-18 15,19 0 1,-1-17 0,-35-53 30,17 70-46,-17 1 16,0 34 15,-17 19 1,17 34-17,-18 1 1,18-18-1,-17-36-15,17 36 16,0-18-16</inkml:trace>
  <inkml:trace contextRef="#ctx0" brushRef="#br0" timeOffset="121825.5">20249 9349 0,'18'0'16,"-18"17"-16,0 1 15,0 0 1,0 34-1,0 19 1,0-18 0,0 17-1,0-34-15</inkml:trace>
  <inkml:trace contextRef="#ctx0" brushRef="#br0" timeOffset="123777.88">20849 8784 0,'0'-35'0,"0"17"15,-53 1 1,18 17 0,17 0-16,-35 17 15,18 19 1,0-1-1,35 18 1,17-18 0,36 36-1,36-19 1,-19-16 15,-35 17 0,-35-36-15,-52 1 0,-37 0-1,36-18 1,36-18 0,17-17-1,0-18 1,53-18-1,17 1 1,-52 34 0,0 1-1,-18 0 1,-18 35 31,-35 0-32</inkml:trace>
  <inkml:trace contextRef="#ctx0" brushRef="#br0" timeOffset="124044.07">21114 9049 0,'0'17'16,"0"1"-16,0 0 0,-18-1 31,18 54-15,0-1-1,0 36 17</inkml:trace>
  <inkml:trace contextRef="#ctx0" brushRef="#br0" timeOffset="124722.56">21555 8661 0,'17'-18'0,"-17"0"31,0 36 0,-35 17 0,0-17-15,17-18 0,18-18-1,0 1 1,-17 17-1,17-18 1,-18 18 0,18 35-1,-18 18 1,18 0 0,0-35-16,0 35 31,0 0-16,0-36 1,0 1 0,71-53 15,-36 17-15,-17 0-1,17 18 1,-17 36-1,-18-1 1,0 18 0,-36-18-1,-17 18 17,36-35-32</inkml:trace>
  <inkml:trace contextRef="#ctx0" brushRef="#br0" timeOffset="124989.75">21855 9102 0,'0'17'16,"0"1"-16,0 17 16,0-17-16,0 17 15,0 0 1,0 18 0,0-17-1</inkml:trace>
  <inkml:trace contextRef="#ctx0" brushRef="#br0" timeOffset="125505.11">22278 8608 0,'0'-18'15,"0"0"32,18 18-31,-1 0-16,1 0 15,17-17 1,18 17 0,35 0 15,-88 17-16,0 36 1,0 18 0,0 0-1,-35 34 1,0 1 0,-18 0-1,53-71 1</inkml:trace>
  <inkml:trace contextRef="#ctx0" brushRef="#br0" timeOffset="125738.28">22313 8961 0,'-17'-18'16,"17"0"15,17 18-31,36-17 16,18-19 0,34 1-1</inkml:trace>
  <inkml:trace contextRef="#ctx0" brushRef="#br0" timeOffset="126487.81">23072 8537 0,'-18'0'46,"18"-17"-14,0-1-17,0 0 1,18 1 0,-1-1-16,36-17 15,18-1 1,-36 19 15,-17 17-15,-18 35-1,0 36 1,-18-18 0,0-18-16,1 18 15,17 35 1,0-17-1,17-36 1,1-35-16,106 17 47,-72-34-47,-34-18 16,-18 17-1,-53 18 32,-17 53-31,-1 17-1,36-17 1,-1 35 0,36 1-1,0-1 1,36-18-1,-19-34 1,-17 17 0,-17 17 31,-1-70-47,-35 18 0,0-1 15</inkml:trace>
  <inkml:trace contextRef="#ctx0" brushRef="#br0" timeOffset="137817.84">9472 8220 0,'-18'0'16,"1"0"15,-1 0 0,1 0 1,17 17 46,17-17-31,1 0-32,-1 0-15,1 0 16,0 0 0,52-17-1,1 17 1,-1-18-1,19 18 1,-19 0 0,1-18-1,70 18 32,-106 0-47,36 0 16,-1 18-1,-17-18 1,18 0 0,17-18 15,-18 18-15,-17 0-1,-35 0-15,35 0 16,17-17-1,1 17 1,-18 0 0,0 0-1,0 0 1,105-18 31,-140 18-47,0-17 0,17 17 15,18 0 1,18-18 0,-36 18 15,-18 0-31,19 0 16,17-18-1,17 1 1,1 17-1,-18 0 1,17-18 0,18 18-1,-35 0 1,0 0 0,124-18 30,-160 1-46,54 17 16,-18 0 0,17-18 15,-17 18-15,18-18-1,-36 18 1,0-17-1,18-1 1,-17 18 0,-1-18-1,-18 18 1,1 0 0,17 0-1,1-17 1,-1 17 31,-17 0 46</inkml:trace>
  <inkml:trace contextRef="#ctx0" brushRef="#br0" timeOffset="147749.9">4904 12188 0,'0'-17'0,"-18"17"15,0-18 1,-17-17 0,0 17-1,-36 18 16,54 18-15,-36 0-16,0 34 16,-18 37-1,1 16 1,17 19 15,53-53-15,17-1-1,36 1 1,35-54 0,-35 1-1,-17-18-15,17-18 16,17-17 0,18 0-1,-17-1 1</inkml:trace>
  <inkml:trace contextRef="#ctx0" brushRef="#br0" timeOffset="148116.17">5274 12347 0,'0'18'16,"-18"-18"0,36 0 30,0 0-46,105-18 47,-88 1-47,18-1 16,18 18 0,-53-18-1</inkml:trace>
  <inkml:trace contextRef="#ctx0" brushRef="#br0" timeOffset="148432.37">5345 12594 0,'0'18'16,"0"-1"0,123-17 31,-52 0-47,-36 0 15,53-17 1,-35-1-1,0 1 1,-35-1 0</inkml:trace>
  <inkml:trace contextRef="#ctx0" brushRef="#br0" timeOffset="-206192.18">13229 9454 0,'-17'18'16,"34"0"46,1-18-62,35 0 16,0 0 0,17 17-1,36-17 1,53 0 15,-71 18-15,-35-18-16,53 0 15,35 18 1,18-18 0,17 17-1,-53-17 1,318-17 31,-335 17-47,53 0 15,-53 0 1,35 0 0,0 0-1,-35 0 1,-71 0-16,53-18 31,53 18-15,1 0-1,-1 0 1,-53-18 0,35 18-1,1 0 1,-1-17 0,195-1 30,-265 18-46,70-18 16,18 18 0,-53-17-1,54-1 1,-19 18 15,36-17-15,-71 17-1,53-18 1,0 0 0,0 18-1,-17-17 1,-71 17-16,53 0 16,88-18-1,229 0 32,-300 1-47,1 17 16,70 0-1,0-18 1,-71 18 15,71-18-15,0 18-1,-17-17 1,-1 17 0,-52 0-1,34 0 1,1 0 0,0 0-1,-71 0 1,300 0 31,-335 0-47,18 0 15,-18 0-15,17 0 16,36 0 0,0-18 15,-18 18-16,-17-18 1,-1 1 0,18-1-1,-17 1 1,-18-1 0,17 0-1,-17 1 1,0 17-1,35-18 32,-70 0-31,17 18 15,-17 0-15,0 0 31,-1 0-32,1-17 1,-1 17 0,1 0 15,0 0-16,-18-18 1,35 18 31,-17 0-47,-18-18 78</inkml:trace>
  <inkml:trace contextRef="#ctx0" brushRef="#br0" timeOffset="-204586.04">23389 8819 0,'0'0'0,"-17"0"0,-1 0 16,-17 0 0,17 0-16,0 0 15,-52 18 1,17 0-1,0-18 1,-53 0 0,-17 17-1,17 1 1,-159-18 31,159 18-32,-88-18 1,0 17 0,53-17-1,-53 0 1,-17 0 0,-1 0-1,0-17 1,71 17-1,-71-18 1,-17 18 0,35-18-1,71 18 1,-54-17 0,-211-1 30,282 0-30,18 18 0,-53 0-1,0 0 1,0 0 0,35 0-1,-53 0 1,0 0-1,18 0 1,36 18 0,34-18-16,-53 0 15,-70 18 1,0-18 0,-17 17-1,-265-17 32,405 18-31,0-18-16,-70 0 15,0 0 1,-70 0 0,16 0-1,19 0 1,0 0-1,52 0 1,-35 0 0,1 18-1,17-18 1,52 0 0,-34 17-1,17-17 1,-176 36 31,211-19-32,-17 1 1,-18-1 0,-17-17-1,52 18 1,-17 0-1,0-1 1,-18-17 0,18 18-1,35-18 1,-18 18 0,1-18-1,17 0 1,18 0 15,17 0 0</inkml:trace>
  <inkml:trace contextRef="#ctx0" brushRef="#br0" timeOffset="-202720.72">4251 12876 0,'-18'0'15,"36"0"48,0-17-63,17-1 16,53-35-1,88-35 1,-34 17-1,440-176 17,-424 177-17,-16 17 1,-90 35-16,37-17 16,-1 17-1,-88 36 32</inkml:trace>
  <inkml:trace contextRef="#ctx0" brushRef="#br0" timeOffset="-200497.13">11412 10918 0,'-17'0'32,"17"-17"-17,17-1 17,1 18-17,35 0 1,35-17-1,18-1 1,-36 18 0,36-18-1,-17 1 1,-54 17 0,-18 0-1</inkml:trace>
  <inkml:trace contextRef="#ctx0" brushRef="#br0" timeOffset="-200079.84">11836 10830 0,'-89'36'31,"54"-1"0,35 18-15,0-18-1,0-17-15,35 17 16,18 35 0,-17-17-1,-19-17 1,-17-1 0,0-17-1,-70-1 1,17-17-1,0 0 1,18 0 0,-1-17 31,54 17-32,35 0 1,53-18-1,17 0 1,1-17 0</inkml:trace>
  <inkml:trace contextRef="#ctx0" brushRef="#br0" timeOffset="-199547.46">12224 10989 0,'-18'0'16,"0"18"0,18-1-16,0 36 15,53 124 32,-35-142-31,0 35-1,-1-52 1,-17 0 0,0-54-1,-35-16 1,17-19 0,1 36-16,-1-54 15,18-34 1,0 35-1,35 35 1,1 35 0,34 18-1,1 36 1,-36 69 31,-35-69-32,-35 34 1,-1-52 0,-16-1-1,16-34 1</inkml:trace>
  <inkml:trace contextRef="#ctx0" brushRef="#br0" timeOffset="-199264.26">12506 10619 0,'-18'17'31,"36"-17"0,17-17-15,53-1 0,-35 0-1</inkml:trace>
  <inkml:trace contextRef="#ctx0" brushRef="#br0" timeOffset="-199065.12">12894 10389 0,'-18'0'16,"18"18"15,0 123 0,0-106-15,18 71-1</inkml:trace>
  <inkml:trace contextRef="#ctx0" brushRef="#br0" timeOffset="-198715.87">13070 11042 0,'-17'0'31,"17"-18"-15,17 18 0,36 0-1,18 0 1,-18 0-1,17-17 1</inkml:trace>
  <inkml:trace contextRef="#ctx0" brushRef="#br0" timeOffset="-198448.68">13035 11430 0,'-18'35'16,"36"-35"0,17 0-1,18-17 1,71-1-1,-1-17 1,-17 17 0</inkml:trace>
  <inkml:trace contextRef="#ctx0" brushRef="#br0" timeOffset="-197549.04">14358 10936 0,'0'-18'15,"35"1"1,1-18 0,-19-1-1,-17 19-15,36-89 32,-36 71-17,-53 35 1,17 17-1,-34 36 1,17 18 0,53 17-1,17 18 17,19-36-32,-1 36 31,-35-18-16,0-17 1,-71 17 0,-34-17-1,16-19 1,19-69 31,70-1-47,53-17 15,17 0 1,-17 35 0,0 17-1,18 19 1,-36 34 0,0 1-1,-17-1 16,-18-52-31,0 17 16,0 18 0,0-35-1</inkml:trace>
  <inkml:trace contextRef="#ctx0" brushRef="#br0" timeOffset="-196000.94">23283 8661 0,'0'-18'0,"-35"36"31,-36-18-15,-17 35-1,-70-17 17,34 17-17,54-35-15,-72 35 16,-87-17 0,53 17-1,52-35 1</inkml:trace>
  <inkml:trace contextRef="#ctx0" brushRef="#br0" timeOffset="-195801.8">22401 8714 0,'-105'17'16,"52"-17"-1,-177 36 1</inkml:trace>
  <inkml:trace contextRef="#ctx0" brushRef="#br0" timeOffset="-194282.72">14534 9349 0,'159'0'16,"-53"0"-16,-18-18 0,600-17 47,-459 35-32,124-18 1,-123 0 0,87 18-1,-17-17 1,-18-1-1,-106 18 1,71-18 0,-35 18-1,-18-17 1,-17 17 0,-89-18-1,53 1 1,-18 17-1,107-36 32,-160 36-31,71-17 0,-70 17-1,17-18 1,18 18-1,-36 0 1,89-18 0,-53 18-1,53 0 1,-53 0 0,70-17-1,-17 17 1,17 0-1,18-18 1,177 18 31,-266-18-31,54 18-1,-35 0 1,34 0-1,-17 0 1,1 0 0,-72 0-1,18 0 1,1 0 0,-54 0-1,-35-17 48</inkml:trace>
  <inkml:trace contextRef="#ctx0" brushRef="#br0" timeOffset="-190956.36">15046 10883 0,'0'-17'16,"0"-1"31,0 0-16,0 36-15,0 0-1,0-1 1,-18 54 0,1 35-1,-1-36 1,-17 54 0,-1-19-1,36-16 16,0-107 1,0 0-17,18 1 1,0 17-16,-1-18 31,19 18-15,-19 0-1,19 18 1,-19-18 0,1 17-1,17-52 1,-17 17 0,-18-34-1,0 16 1,0-34 31,0 87-32,0 1 1,0 35 0,0 35 15,0-35-16,0-18-15,0 1 16,0 16-16</inkml:trace>
  <inkml:trace contextRef="#ctx0" brushRef="#br0" timeOffset="-190190.82">15487 11483 0,'0'18'16,"-35"17"15,35-18-15,-18 1-1,0 0-15,18 17 16,0 0 0,0-17-16</inkml:trace>
  <inkml:trace contextRef="#ctx0" brushRef="#br0" timeOffset="-189823.55">15734 11007 0,'18'-89'46,"-18"72"-30,17 17 0,-17 17-16,0 1 15,18 53 1,-1 34 0,1 1-1,-18-35 1,0 17-1,0-17 1,0-54 0</inkml:trace>
  <inkml:trace contextRef="#ctx0" brushRef="#br0" timeOffset="-189558.37">16087 11412 0,'0'18'16,"0"0"-16,0-1 15,-18 19 1,0 16-1,18 1 1,-17 0 0,17-17-1</inkml:trace>
  <inkml:trace contextRef="#ctx0" brushRef="#br0" timeOffset="-188924.91">16351 11024 0,'0'-17'16,"0"-1"-16,0-17 16,36 17-1,-36 0-15,35 1 16,18-18 0,0 17-1,0 18 16,-18 106 1,-35-71-17,-35 36 1,-18-1 0,35-35-1,18-17 1,0-36-1,53 1 1,0-1 0,0 18 15,-18 18-31,0 17 16,-17 36-1,-18-18 1,-18-18 15,-123 71 0,124-89-31</inkml:trace>
  <inkml:trace contextRef="#ctx0" brushRef="#br0" timeOffset="-188668.73">17022 11483 0,'0'18'0,"0"17"32,0 53-17</inkml:trace>
  <inkml:trace contextRef="#ctx0" brushRef="#br0" timeOffset="-186744.37">17286 10954 0,'0'-18'969,"18"18"-954,-1-18 1,36-17 15,-35 35-15,17-35 15,-17 35-31,-36 18 47,1-18-47,-54 35 15,0 0 17,19-17-17,34-1 1,18-34 0,0-1-1,0 0 1,0 1-1,0 34 17,0 1-17,0 17 1,0 18 0,0 0-1,0-35 1,0-1-1,18-34 17,-1 17-17,1-18 1,35 1 0,-18 17-1,0 0 1,-17 35-1,0 0 1,-1 106 15,-52-105-15,0-19 0,17 1-16,-35-18 15,35 17-15</inkml:trace>
  <inkml:trace contextRef="#ctx0" brushRef="#br0" timeOffset="-186006.84">17886 11377 0,'-18'18'16,"1"-1"-1,17 1 1,-18 17 0,0 18-1,1 0 1,17-18 0</inkml:trace>
  <inkml:trace contextRef="#ctx0" brushRef="#br0" timeOffset="-185545.52">18133 10883 0,'17'-35'15,"1"17"1,0 1 0,-1-1-1,54 18 1,-1-18 0,89 1 30,-141 17-46,-1 0 0,1 0 32,-18 17-17,0 19 1,-18 17 0,-17 52-1,0 19 1,17-1-1,1-34 1,-1 16 0,0-52-1,1-35 1</inkml:trace>
  <inkml:trace contextRef="#ctx0" brushRef="#br0" timeOffset="-185328.36">18274 11201 0,'-18'0'0,"36"0"47,17 0-31,0 0-16,18-18 15,71 0 1,-18-17-16</inkml:trace>
  <inkml:trace contextRef="#ctx0" brushRef="#br0" timeOffset="-183481.05">18803 11412 0,'0'18'15,"-18"-18"-15,1 35 16,-19 1 0,1-1-1,35-18-15,-35 36 16,0 0-1</inkml:trace>
  <inkml:trace contextRef="#ctx0" brushRef="#br0" timeOffset="-182864.61">19403 10901 0,'0'-18'16,"0"1"-16,0-19 15,0 1 1,53 17 15,-36 1-31,36-1 16,0 18-1,0 88 17,-53-52-17,-35 87 1,-36-52 0,1 17-1,-1-35 1,53-36-1,18 1 17,36-36-17,-1 18 17,0 0-32,18-17 15,35-1 1,-52 18-16</inkml:trace>
  <inkml:trace contextRef="#ctx0" brushRef="#br0" timeOffset="-182598.42">20002 11236 0,'0'18'31,"0"-1"-15,0 19-1,0 16 1,0 19-1,0-53-15</inkml:trace>
  <inkml:trace contextRef="#ctx0" brushRef="#br0" timeOffset="-181931.95">20673 10760 0,'17'-36'15,"-17"1"1,0 18-1,-17-1 1,-1 18-16,-35 0 16,-17 35-1,17 89 17,53-89-17,17 18 1,19 17-1,17-17 1,-53 0 0,17 0-1,-34 0 1,-54-18 0,0-17 15,19-18-16,52-35 1,0-18 0,52-35-1,37-18 1,69-53 15,-122 106-15,-1 0-1,-35 18 1,-35 53 15</inkml:trace>
  <inkml:trace contextRef="#ctx0" brushRef="#br0" timeOffset="-181632.75">20884 11289 0,'-17'18'16,"17"-1"0,-18 1-1,1 17-15,-19 0 16,1 36 0,0-1-1</inkml:trace>
  <inkml:trace contextRef="#ctx0" brushRef="#br0" timeOffset="-181116.37">21661 10513 0,'17'-36'16,"-17"19"-16,0-1 16,0 53-1,-17-17-15,-36 35 31,-53 71-15,35-19 0,18 19-1,36-71 1,17 35 0,35-53-1,0-17 1,18-53 15,-53-1-15,0 1-1,-53 17 1,18 1 0,-36 17-1,18 17 1</inkml:trace>
  <inkml:trace contextRef="#ctx0" brushRef="#br0" timeOffset="-180333.82">22049 10619 0,'0'0'0,"-18"-36"15,0 1-15,1-18 31,17 18-31,0 0 16,53-18 0,35 17-1,-18 54 1,-34 0 0,-19 52-1,-34 18 1,-54 36-1,1-18 1,17-18 0,53 35 31,35-123-47,35 0 15,-17-17 1,0-1 15,-35 0-15,-36 54 15,1-19-31,-36 19 16,-18 69-1,36-16 1,17-1-1,18-35 1,0 17 0,18-17-1,0-17 32,-18-19-47,-18-17 31,-53 18-15,36-18-16</inkml:trace>
  <inkml:trace contextRef="#ctx0" brushRef="#br0" timeOffset="-173736.13">13141 12065 0,'0'-18'16,"-18"1"-1,1 34 1,-1 19 0,-17 17-1,35-18-15,-36 35 16,19 71-1,17-17 1,0-1 0,35-52-1,36 0 1,105-89 31,-141-17-32,-17-18 1,-18-18 0,0 18-1,-18 18 1,54 123 78,-19-70-94,1 17 0,-18 18 15,18 53 1,-36 0 0,-35-53 15</inkml:trace>
  <inkml:trace contextRef="#ctx0" brushRef="#br0" timeOffset="-171942.86">14534 12965 0,'18'-18'31,"-18"0"-15,0 1 31,0-1-16,0 0-15,0 1-1,-18-1 1,1 18-16,-18-18 31,-1 18-15,-17 18-1,18 0 1,17 70 15,54-53-15,17 36-1,-36-18 1,19 0 0,-36 0-1,-36 17 1,-52-35 0,35-17-1,18-18 1,35-18 15,17 1-15,19-1-1,17 18 1,-18 18 0,141 88 15,-140-71-16,-36 18 1,0-18-16,0 18 16,0 35-1,-18-35 1,18-18 0,18-52 62,-1 17-78</inkml:trace>
  <inkml:trace contextRef="#ctx0" brushRef="#br0" timeOffset="-170781.03">15452 13070 0,'-18'0'16,"0"0"-16,-17 0 15,-35 18 1,-54 106 31,106-72-47,18 19 16,53 0-1,18-36 1,35-18 15,0-17-15,-18-52-1,-53 16 1,-35 19-16,18-36 16,-36-18-1,-35-17 1,-17 35-1,17 18 1,35 35 0,0 17-1</inkml:trace>
  <inkml:trace contextRef="#ctx0" brushRef="#br0" timeOffset="-170227.64">16281 13070 0,'0'-17'15,"0"-1"1,-18 18 0,18 18 15,0-1-31,0 19 15,0 52 1,0 18 0,18-36-1,-18 54 1,0 52 31,0-141-47,0-17 0,17 0 15</inkml:trace>
  <inkml:trace contextRef="#ctx0" brushRef="#br0" timeOffset="-169127.86">17039 13194 0,'-17'0'31,"-1"18"-15,0-18-16,18 17 15,-35 36 1,17 18 0,18 17-1,36-18 1,17-17-1,52-35 1,1-36 0,-18-35-1,-35 0 1,-35-17 0,-36-18-1,-52 17 1,-18 1-1,-124 52 32,177 18-31,17 35 0,18-17-1,18 0-15,-1-1 0</inkml:trace>
  <inkml:trace contextRef="#ctx0" brushRef="#br0" timeOffset="-168612.49">18027 13106 0,'0'-18'16,"-35"18"15,17 18-15,0-1-16,1 19 15,17 34 1,35-17-1,0 0 1,36-18 0,35 1-1,-36-54 1,-34 0 0,-19 18-16,1-35 15,-18-18 1,0 0-1,-71 0 1,18 18 0,-176 35 31,194 0-32,-18 35 1,53-17-16</inkml:trace>
  <inkml:trace contextRef="#ctx0" brushRef="#br0" timeOffset="-167496.72">19156 13053 0,'0'-18'0,"-18"18"16,18-18 0,-17 36-1,17 0 1,-18 123 15,18-71-15,0 36-1,0 0 1,0-35 0,18-18-1,17-36 1</inkml:trace>
  <inkml:trace contextRef="#ctx0" brushRef="#br0" timeOffset="-167180.48">19720 13035 0,'36'-53'47,"-36"71"-31,0 52 0,0 19-1,17 16 1,1-34-1,-18-53-15,17 52 16,19-17 0,-19-35-1</inkml:trace>
  <inkml:trace contextRef="#ctx0" brushRef="#br0" timeOffset="-166648.1">20637 13053 0,'-17'-53'47,"17"70"-32,0 19 1,0 52-1,0-35 1,0-18-16,0 36 16,0 17-1,35 0 1,-17-35 0</inkml:trace>
  <inkml:trace contextRef="#ctx0" brushRef="#br0" timeOffset="-166314.86">21361 13053 0,'17'-18'16,"-17"0"0,18 36-1,-18 17 1,0 18 15,0-35-31,0 53 16,0 34-1,0-16 1,0-1 0,18-71-16</inkml:trace>
  <inkml:trace contextRef="#ctx0" brushRef="#br0" timeOffset="-165549.33">22225 12965 0,'-35'-53'16,"35"35"-1,-18-35 1,18 0 0,35 18-1,36 17 1,-18 18 0,-18 0-16,71 71 46,-106-54-46,0 19 0,-18 52 16,-17-18 0,-18 54-1,18-36 17,35-17-32,0-54 31,88 1-16,0-18 1,0-53 0,-52 18-1,-1-18 1,-35 35 0,-53 36-1,-106 141 32,142-89-47,17 18 16,0 36-1,0-54 1,0 1 0,0-18 15,0-18-16,-18-17 1,0-18-16,-17 0 16,-53 0-1,53 0-15</inkml:trace>
  <inkml:trace contextRef="#ctx0" brushRef="#br0" timeOffset="-164200.36">15293 12435 0,'0'-17'16,"-18"17"15,1 0 0,17 17 1,0 1-17,0 35 1,0 18 0,0-36-1,0 0-15,0 0 16,0 1-1,0-1 1,0-17 0</inkml:trace>
  <inkml:trace contextRef="#ctx0" brushRef="#br0" timeOffset="-163284.72">16140 12488 0,'17'-17'15,"1"17"-15,-1 0 16,-17 17 15,18 1-15,-18 17-1,0-17-15,-18 17 16,-17 18 0,0-18-1,17 1 1,1-19 31,34-17-32,36-17 1,0 17-16</inkml:trace>
  <inkml:trace contextRef="#ctx0" brushRef="#br0" timeOffset="-162502.15">17039 12488 0,'0'-17'15,"0"-1"17,88-17-1,-70 35-15,17 17-1,-35 1 1,0 17-1,0-17 1,-17 0-16,-1-1 16,0 1-1,1-18 1,34 0 15,19 0-15,-1 18-1,-17-1 1,-18 1 15,-53 35 1,17-36-17,1 1-15</inkml:trace>
  <inkml:trace contextRef="#ctx0" brushRef="#br0" timeOffset="-161569.49">17939 12400 0,'0'18'62,"0"-1"-62,-18 1 16,0 0-16,1 17 31,17-17-31,0 17 16,0 18 0,0-18-1,88-35 16,-53-18-15,-17-17 0,0 18-1,-18-1 1,0 36 15,0 17-15,0 0-1,0 0 1,17 18 0</inkml:trace>
  <inkml:trace contextRef="#ctx0" brushRef="#br0" timeOffset="-160453.72">19191 12435 0,'-18'0'16,"1"-17"-16,-1 17 16,-35 0-1,0 0 1,18 0-1,17 0 1,1 0 0,17 17 46,0 1-46,0 0-1,17-1 1,-17 36 0,0-17 15,18-36-15,17 0-1,1-18 16,-19 18-31,1 0 16,17 18 15,-35-1-15,0 1 0,0 17-1,-35 0 1,0-17-1,-18 0 1,17-1 0</inkml:trace>
  <inkml:trace contextRef="#ctx0" brushRef="#br0" timeOffset="-159921.33">19773 12382 0,'0'-17'15,"-17"17"1,-72 35 15,54 0-15,17-17-16,1 35 31,17-35-31,17 35 16,19-18 15,-19-35-15,19 0-1,-36-18 1,0 1-1,-36 17 1,1 0 0,0 0-1</inkml:trace>
  <inkml:trace contextRef="#ctx0" brushRef="#br0" timeOffset="-159472">20391 12347 0,'52'0'16,"-16"-17"-1,34 17 32,-52 0-47,-18 17 0,0 18 16,0 1-1,-18 34 17,-17-34-17,17 34 1,18 1-1,0-54-15</inkml:trace>
  <inkml:trace contextRef="#ctx0" brushRef="#br0" timeOffset="-159238.84">20461 12594 0,'0'-35'16,"35"35"-1,-17-18 1,35 18 0,70-17-1,19-1 1,-54 0-16</inkml:trace>
  <inkml:trace contextRef="#ctx0" brushRef="#br0" timeOffset="-158722.47">21396 12330 0,'0'-18'16,"-18"18"15,1 0-31,-1 0 15,-53 53 32,71-18-47,36 18 32,17-18-17,17 18 1,-34-35-1,-1 17 1,-35-17 0,-53-1-1,0 1 1,-35-18 0,52 0-1,19 0 1,17-18-16,0-17 15,53-18 1,123-88 31,-158 123-31,-1 18-16,19-17 15,-36-1 1,-36 1-1,1 17-15</inkml:trace>
  <inkml:trace contextRef="#ctx0" brushRef="#br0" timeOffset="-156774.09">14623 14799 0,'17'-18'0,"1"18"15,0-35 1,17-18 0,0 18-1,-35 17-15,18 1 16,-18-19 0,-18 36 15,-52 36-16,-19 69 17,89-52-17,0 18 1,36-1 0,-1-34-1,0 52 1,-35-17-1,-35-1 1,-18-17 0,-35 0-1,0-35 1,70-18 0,18-18 15,18 0-16,35-17 1,88 53 15,-124-1-15,1 54 0,0 17-1,-18 18 1,0-53-1,-18 17 1,18-34 0,0-54 15,0 0-15</inkml:trace>
  <inkml:trace contextRef="#ctx0" brushRef="#br0" timeOffset="-156241.72">13247 14834 0,'0'0'0,"0"18"15,17-18 32,1 0-47,35-18 16,0 18 0,0-17-1,-36 17 1</inkml:trace>
  <inkml:trace contextRef="#ctx0" brushRef="#br0" timeOffset="-156008.54">13264 15099 0,'-17'0'16,"17"18"0,17-18 15,19 0-15,17-18-1</inkml:trace>
  <inkml:trace contextRef="#ctx0" brushRef="#br0" timeOffset="-153361.66">13053 12136 0,'-18'-18'16,"18"0"-1,-18 18 1,18-17 0,-17 17-1,17 17 1,-18-17-1,18 53 1,0 0 0,0 18-1,0-18 1,18 35 0,123 106 30,-106-141-30,18 0 0,35 35-1,-17-35 1,17 0 0,-17-36-1,34 1 1,-16 0-1,-19-1 1,-17-17 0,-18 0-1,18 18 1,-35-18 0,35 0-1,0 0 32,-36 0-31,-17-18-1,0 1 17,0-1-17,-35 0 1,0-17-1,-18 0 1,0 17 0,18 0-1,17 18 1,36 0 15,-1 18-31,36 0 16,71 88 31,-124-89-47,0 1 15,0 35 1,-35 0 0,-18 17-1,17-52 1,1 17-16</inkml:trace>
  <inkml:trace contextRef="#ctx0" brushRef="#br0" timeOffset="-150712.78">15346 14799 0,'-18'0'16,"-17"18"15,-36 35-15,18 17-1,36 36 1,17-35-1,0 34 1,53-16 0,-18-54-1,0-35-15,18 17 32,-18-34-17,18-18 1,0-36-1,-35 0 1,-18-17 0,-88-71 15,88 142-15,-18-1-1,0 18 1,1 0 15,-1 0-31</inkml:trace>
  <inkml:trace contextRef="#ctx0" brushRef="#br0" timeOffset="-147051.18">16034 14922 0,'0'-17'16,"-18"-1"0,0 18-1,1 0-15,-18 35 16,-36 71 31,36-53-32,35 18 1,0-18 0,53 0-1,0-53 1,-18 0-16,18-18 15,17-17 1,-52-36 0,-18 1-1,0 17 1,-35-18 0,-18 1-1,0 52 1,35 18 15,1 35 0</inkml:trace>
  <inkml:trace contextRef="#ctx0" brushRef="#br0" timeOffset="-144470.35">16439 14834 0,'0'-17'15,"18"17"1,-18-18 0,0 36-1,0-1 1,0 1-1,0 0-15</inkml:trace>
  <inkml:trace contextRef="#ctx0" brushRef="#br0" timeOffset="-144170.15">16457 14975 0,'0'18'0,"0"17"0,18 36 15,-1-18 1,-52-230-16,194 460 47,-142-283-47,1 0 0,17 0 15,1-36 1,-19-17 0,-17-35 15,-35 35-15,0 0-1,-36 0 1,18 18-1,0 35 1,18 0 0,0 18-1,35-1-15</inkml:trace>
  <inkml:trace contextRef="#ctx0" brushRef="#br0" timeOffset="-141374.15">17057 14887 0,'0'-17'0</inkml:trace>
  <inkml:trace contextRef="#ctx0" brushRef="#br0" timeOffset="-141107.97">17057 14834 0,'0'-35'16,"0"70"-16,0-88 16,0 71 15,0 0-15,0 17-1,17 18 1,-17-36-16,0 54 15,53 35 1,-53 123 15,18-158-15,-18-36 0,18-17-1</inkml:trace>
  <inkml:trace contextRef="#ctx0" brushRef="#br0" timeOffset="-139092.53">17692 14834 0,'-18'0'15,"18"-17"-15,-17-1 47,-1 18-47,18-18 0,-18 18 32,18 53-17,0-17 1,0 52-1,0 18 17,18-1-17,-18-34 1,18-53-16,-18 35 16,0-1-1,0-34 1,0 0-1</inkml:trace>
  <inkml:trace contextRef="#ctx0" brushRef="#br0" timeOffset="-137112.15">18062 14905 0,'0'-18'0,"18"18"15,-18-17 1,0-1-1,0 36 17,17-1-17,-17 36 1,18 35 0,-18-17-1,18-36-15,-18 36 16,0 17-1,0 35 32,0-105-31</inkml:trace>
  <inkml:trace contextRef="#ctx0" brushRef="#br0" timeOffset="-132910.15">18591 14834 0,'0'18'94,"0"0"-78,0 17-1,0 18 1,18 35 0,-18 35-1,0-17 1,0-35 0,0-1-1,18-34 1,-18-19-1,0-34 17,0-1-32,0 0 15</inkml:trace>
  <inkml:trace contextRef="#ctx0" brushRef="#br0" timeOffset="-130484.42">19138 14905 0,'0'-18'15,"0"1"16,0-1 1,0 36-17,0-1 1,0 36 0,18 35-1,-18 36 16,0-54-31,17-34 16,-17 52 0,0 0-1,18-17 1,-18-19 15,0-87 0</inkml:trace>
  <inkml:trace contextRef="#ctx0" brushRef="#br0" timeOffset="-127802.52">19544 14764 0,'0'17'1500,"-18"-17"-1218,18-17-236</inkml:trace>
  <inkml:trace contextRef="#ctx0" brushRef="#br0" timeOffset="-103362.16">19244 14799 0,'0'-18'0,"18"1"16,-1 17 0,19-18-1,34-17 1,-17 17 0,-35 1-16,35 17 15,0 0 1,-36 70 31,-34-35-47,-19 36 15,1 17 1,35-17 0,0-36-1,53 0 1,0-17-1,-18-36 1,-17 1 15,-1-19-15,-17 19 0,0 34 15,-35 19-16,0 193 32,35-211-47,17 52 16,1 1 0,17-1-1,-17-35 1,-18-17-1,0 0 1,0-1 0,-53 1 15,35 0-15,1-1-16,-1 1 15,-17 0 1,17-18-16</inkml:trace>
  <inkml:trace contextRef="#ctx0" brushRef="#br0" timeOffset="-100906.42">12347 14975 0,'0'-17'15</inkml:trace>
  <inkml:trace contextRef="#ctx0" brushRef="#br0" timeOffset="-100882.4">12312 14922 0,'-18'0'0</inkml:trace>
  <inkml:trace contextRef="#ctx0" brushRef="#br0" timeOffset="-100831.36">12100 14958 0,'212'-36'16,"-512"107"-16</inkml:trace>
  <inkml:trace contextRef="#ctx0" brushRef="#br0" timeOffset="-100587.2">11730 15275 0,'-18'36'16,"18"52"-1,71-18 1,-1-52-1,-193-230-15,282 442 0,-71-230 16,35-18 0,1-35-1,17-18 32,-124 54-31</inkml:trace>
  <inkml:trace contextRef="#ctx0" brushRef="#br0" timeOffset="-99416.36">12136 14922 0,'0'-17'15,"-18"17"1</inkml:trace>
  <inkml:trace contextRef="#ctx0" brushRef="#br0" timeOffset="-99233.23">12100 14905 0,'0'0'16,"-35"0"-1,-18 17 1,-53 54 15,71-36-15,-53 54 0,52-54-1,19 0 1,-1-17-16,1-1 0</inkml:trace>
  <inkml:trace contextRef="#ctx0" brushRef="#br0" timeOffset="-99183.2">11677 15275 0,'0'18'16,"0"0"-16</inkml:trace>
  <inkml:trace contextRef="#ctx0" brushRef="#br0" timeOffset="-36330.89">14093 16404 0</inkml:trace>
  <inkml:trace contextRef="#ctx0" brushRef="#br0" timeOffset="-36280.86">14093 16404 0</inkml:trace>
  <inkml:trace contextRef="#ctx0" brushRef="#br0" timeOffset="-36192.78">14146 16404 0,'53'0'15,"-17"18"1</inkml:trace>
  <inkml:trace contextRef="#ctx0" brushRef="#br0" timeOffset="-36156.76">14323 16422 0,'141'0'16,"-106"0"-16</inkml:trace>
  <inkml:trace contextRef="#ctx0" brushRef="#br0" timeOffset="-36097.71">14799 16439 0,'88'0'0</inkml:trace>
  <inkml:trace contextRef="#ctx0" brushRef="#br0" timeOffset="-36063.69">15064 16457 0,'53'0'0</inkml:trace>
  <inkml:trace contextRef="#ctx0" brushRef="#br0" timeOffset="-36014.65">15381 16457 0,'53'0'0,"-18"0"0</inkml:trace>
  <inkml:trace contextRef="#ctx0" brushRef="#br0" timeOffset="-35964.62">15663 16457 0,'36'0'15,"17"0"-15,35 0 16</inkml:trace>
  <inkml:trace contextRef="#ctx0" brushRef="#br0" timeOffset="-35913.58">15981 16457 0,'53'0'16,"-1023"0"-16,2010 0 0</inkml:trace>
  <inkml:trace contextRef="#ctx0" brushRef="#br0" timeOffset="-35847.54">16369 16457 0,'35'0'15,"0"0"-15</inkml:trace>
  <inkml:trace contextRef="#ctx0" brushRef="#br0" timeOffset="-35797.5">16581 16457 0,'70'0'0,"-17"0"15,-1094 0-15,2117 0 0</inkml:trace>
  <inkml:trace contextRef="#ctx0" brushRef="#br0" timeOffset="-35730.46">16898 16439 0,'35'0'0,"54"0"15,16 0 1,-34 0-1</inkml:trace>
  <inkml:trace contextRef="#ctx0" brushRef="#br0" timeOffset="-35658.4">17392 16439 0,'70'0'0,"89"0"31</inkml:trace>
  <inkml:trace contextRef="#ctx0" brushRef="#br0" timeOffset="-34555.62">17956 16457 0,'36'0'16,"87"18"0,1-1-1,-36 1 1,53-18 0,-18 0-1,-1816-71-15,3492 142 16,-1728-71-1,-36 0-15,18 0 16,18 0 0,-1 0-1,-1675-71-15,3281 142 47,-1659-71-31,-17-18-1,18 18 1,0 0 0,-1183-35-16,2347 70 15,-1164-35 1,17-17 0,0 17-1,-17 0 16,0 0-15,-18-18 15,-18 18 110,36 0 0,-1 0-141,1 0 15,17 0 16,0 0-15,54 0 0,-36 0-1,-18 0 1,18 0 0,-18 0-1,0-18 1,-17 18-1,0 0 1</inkml:trace>
  <inkml:trace contextRef="#ctx0" brushRef="#br0" timeOffset="-33299.73">20249 16492 0,'0'0'0,"18"0"15,17 0 1,18-17 0,0 17-1,-18 0-15</inkml:trace>
  <inkml:trace contextRef="#ctx0" brushRef="#br0" timeOffset="-33046.56">20285 16704 0,'0'0'0,"0"35"0</inkml:trace>
  <inkml:trace contextRef="#ctx0" brushRef="#br0" timeOffset="-32991.51">20285 16898 0</inkml:trace>
  <inkml:trace contextRef="#ctx0" brushRef="#br0" timeOffset="-32915.46">20267 16933 0,'-18'0'16,"54"-35"-16,-89 53 15,35-18-15</inkml:trace>
  <inkml:trace contextRef="#ctx0" brushRef="#br0" timeOffset="-32767.35">20197 16898 0,'-18'-18'15,"106"71"-15,-194-106 16,142 71 15,-54-53-31,53 35 16,71 0-1,0 0 1,-53-18 0,-18 18-16</inkml:trace>
  <inkml:trace contextRef="#ctx0" brushRef="#br0" timeOffset="-32233.97">20690 16704 0,'18'-18'16,"-18"1"-1,-18 52 1,36-53 0,-36 54-1,18-1 1,0 35 15,0 1-15,0-36-1,0-17-15,0 0 16,0-36 15,0-17-15,-17-142 15,17 124-15,0-17-1,17 35 1,1 17-16,0 0 16,35 18-1,0 0 1,-18 18 15,-18 17-15,-17 0-1,0 1 1,-17-1 0,-18-17-1,-18-1 1,0 1-1</inkml:trace>
  <inkml:trace contextRef="#ctx0" brushRef="#br0" timeOffset="-31534.47">20161 16651 0,'0'-18'16,"0"1"15,0 34 16,18 1-31,-18 0-16,0 35 31,0-36-31,0 19 16,0 16-1,18 1 1,-18-17-16</inkml:trace>
  <inkml:trace contextRef="#ctx0" brushRef="#br0" timeOffset="-31352.34">20197 16686 0,'0'-17'0,"-18"17"16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57:40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406 0,'0'17'32,"-18"-17"30,1 0-46,-1 0-1,1 0-15,-19 0 16,36-17 0,-17 17 15,-1 0-31,-35 17 31,35-17-31,-35 0 16,36 18-1,-1 0 1,1 17 0,-1-17-1,0-1 1,18 1-1,18-1 32,0-17-47,17 0 16,-18 0 0,36 0-1,-17 0 1,17 18 15,17-18-15,-52 35-1,-18-17 1,0 0 0,-18 35-1,-35-36 1,-17 18-1,17-17 1,-71 0 31,107-18-47,-1 0 0,-17 0 16,17 0-1,0 0 1,18-18 15,18 18-31</inkml:trace>
  <inkml:trace contextRef="#ctx0" brushRef="#br0" timeOffset="399.28">5239 688 0,'0'18'0,"17"-18"63,1 0-48,0 0-15,17 0 16,18 0-1,17 0 1,-17-18 0</inkml:trace>
  <inkml:trace contextRef="#ctx0" brushRef="#br0" timeOffset="706.5">5786 547 0,'17'0'31,"-17"17"-15,0 1-1,18 17 1,-18 18 0,0 18-1,0-18 1,-18 35 15</inkml:trace>
  <inkml:trace contextRef="#ctx0" brushRef="#br0" timeOffset="1131.8">5750 617 0,'0'-53'16,"0"36"-1,18-18 1,0-1-1,17 19 1,-18-1-16,36 18 16,18 0-1,-1 18 1,1 35 0,35 88 30,-106-106-46,0 18 32,-18-18-17,-17 0 1,0-17 0,-36 17-1,1-17 1,17-18-1,17 0 1,19-18-16,-1 18 0</inkml:trace>
  <inkml:trace contextRef="#ctx0" brushRef="#br0" timeOffset="1681.17">6332 547 0,'0'17'32,"18"-17"-17,0 36 1,-1 17-1,-17 17 1,18-35 0,-18-17-16,0 17 15,0 1 1,0-1 0,0-53 15,-18-140 16,18 105-32,0 0 1,0 35-16,0-17 16,18 0-1,0 17 1,34 18-1,19-18 1,0 18 0,-36 18-1,-35 0 1</inkml:trace>
  <inkml:trace contextRef="#ctx0" brushRef="#br0" timeOffset="1931.37">6385 688 0,'-17'18'16,"34"-18"15,19-18-16,34 18 1,-17-18 0,-18 18-1,-35-17 1,0 34 0</inkml:trace>
  <inkml:trace contextRef="#ctx0" brushRef="#br0" timeOffset="2181.55">6350 952 0,'0'18'16,"18"-18"-1,35 0 1,17 0 0,-35 0-1,1 0-15,34 0 16,18-18 0</inkml:trace>
  <inkml:trace contextRef="#ctx0" brushRef="#br0" timeOffset="2852.02">7250 617 0,'17'-35'16,"-17"17"0,0 1-1,0-1 1,-17 18 0,-19-17-1,-34 34 1,34 1-1,19-1-15,-1 1 16,1 17 0,17-17 15,17 0-15,107-1 15,-107-17-31,1 18 15,52-18 1,-34 18 0,-19 17-1,-17-18 1,0 19 0,-17-1-1,-19 0 1,-16-17-1,-1 17 1,-18-17 0,18-1 15,0-17-15,18 0-1,0 0 1</inkml:trace>
  <inkml:trace contextRef="#ctx0" brushRef="#br0" timeOffset="7175.09">4216 1305 0,'0'18'0</inkml:trace>
  <inkml:trace contextRef="#ctx0" brushRef="#br0" timeOffset="7744.49">4216 1323 0,'17'0'31,"1"0"-16,35 0 1,0 0 0,35 0-1,-35-18 1,-18 18-16,53 0 16,36 0-1,17-17 1,229 17 31,-246 0-32,70 0 1,35-18 0,-70 18-1,88 0 1,-18-18-1,-17 18 1,-71 0 0,35 0-1,-35-17 1,-17 17 0,-36 0-1,-17 0 1,-1-18 15,1 18 0,-54 0-15</inkml:trace>
  <inkml:trace contextRef="#ctx0" brushRef="#br0" timeOffset="34165.25">1094 2187 0,'-18'0'16,"0"-17"15,18-1 63,18 18-94,17 0 16,18-18-1,35 1 1,1-1-1,-54 0-15,35 1 16,36-1 0,-35 0-1,-54 18 1</inkml:trace>
  <inkml:trace contextRef="#ctx0" brushRef="#br0" timeOffset="34853.74">1411 2134 0,'-18'53'31,"18"18"-16,0 17 1,0 18 0,0-36-1,18 19 1,0-19 0,-18-17-1,0-35 1,0-1-1,-18-17 17,0 0-17,-52 0 1,35 0 0,-177 53 15,159-35-16,18-18 1,17 17 0,36-17-1,17 0 1,53 0 0,0-17-1,-35-1-15,53 1 16,35-1-1,-53 0 1,-52 18 0,-19 0 15,-17 18 0</inkml:trace>
  <inkml:trace contextRef="#ctx0" brushRef="#br0" timeOffset="35155.96">1905 2805 0,'0'17'16</inkml:trace>
  <inkml:trace contextRef="#ctx0" brushRef="#br0" timeOffset="35763.39">3422 2064 0,'-18'0'15,"1"0"16,17 17-15,0 89 15,0-35-15,0 52 0,0 18-1,0-70 1,0 17-1,0-35 1,0-35 0</inkml:trace>
  <inkml:trace contextRef="#ctx0" brushRef="#br0" timeOffset="37195.41">3616 2187 0,'18'-53'16,"-1"36"0,1 34 15,-18 1-15,-18 17-16,-17 36 15,-18-18 1,0 17-1,18-34 1,0-36 0,17 0 15,18-18-15,53 18 15,-18 18-16,-17-1-15,35 18 16,35 36 0,-18 17-1,54 36 17,-89-89-17,-35-17 1,53-36-1,-35-35 1,17 0 0,-35-17-1,0 34 17,18 54 14,17-18-30,18 0 0,-18 0-1,0-35 1,18-142 15,-53 124-15,0-17-1,-53-1 1,18 54 0,0 17-1,0 35 1,-18 35 15,53 54-15,0-1-1,17-52 1,36 17 0,18-17-1,-1-54 1,1-34 0,88-142 30,-142 88-46,19-52 16,-36 70 0,0 35-16,0-17 15,0 53 32,0 17-31,0-17-16,17 17 15,18 35 1,18-34 0,0-19-1,-35-34 1,35-36 0,-18-35-1,0-89 32,-52 177-31,17 71-1,0 52 1,17-17 15,1 53-15,35-18-1,-35 0 1,17-70 0,-35-36-16,0 18 15,0 17 1,-71-34 0,1-36-1</inkml:trace>
  <inkml:trace contextRef="#ctx0" brushRef="#br0" timeOffset="39327.92">6262 2205 0,'0'-18'16,"17"1"-1,-17-1 1,0 0-16,-17 18 16,-18 0-1,-36 0 1,0 53 0,36-18-1,0 36 1,35-18-1,17-18 1,19-35 0,87-70 31,-87 34-32,-19-34 1,-17 35-1,0-1 1,-17 72 15,17-1-15,35 88 0,18 18-1,0 18 1,-18-53-1,-17-71-15,-1 71 16,-17 18 0,-35-19-1,-53-52 32,70-88-31,-17-53-1,0-36 1,35 36 0,35-35-1,35 17 1,1 0 0,17 36-1,-53 34 1,18 19-1,0 17 1,-18 17 0,-17 1-1,17-18 1,36-18 31,-53 1-47,-1-19 15,19 1 1,-36-36 0,0 1-1,-18 35 1,-35 52 0,0 1-1,-18 35 1,19 53-1,52 0 1,0-36 0,17 36-1,36-18 1,0-35 0,123-71 30,-123-35-30,0-35 0,-35-35-1,0 35 1,-1-1 0,-17 36-1,0 36 1,0 34-1,18 36 1,17 53 0,-17 0-1,-18 0 1,0-53 0,0 0 15,0-106 0,17 0-15,-17-35-1,36-53 1,17 17 0,-18 54-1,0 34 1,18 36-1,-18 18 1,18 52 0,-35 1-1,0 70 1,-18 0 0,0-35-1</inkml:trace>
  <inkml:trace contextRef="#ctx0" brushRef="#br0" timeOffset="40226.56">7655 2452 0,'0'0'0,"0"-18"0,0 36 62,18-18-46,17 0-1,0 0 1,18-35 0,-35-18-1,17-18 16,-17 0-15,-18 1 0,-35 35 15,-1 52-15,-17 54-1,1 35 1,34-36-1,0 36 1,36 0 0,17-36-1,0-52 1,1 0-16,-1-18 16,36-18-1,-19-35 16,1-35-15,-17 17 0,-19-34-1,19-54 17,-19 141-1,19 53-16,-1 36 1,-18-18 0,1-18-16,-18 36 15,18 17 1,-18-17 0,0-19-1,0-34 1,0-36 15,0-52-15,0-18-1,0-36 1,106-52 15,-89 158-31,1 18 16,-1-17-1</inkml:trace>
  <inkml:trace contextRef="#ctx0" brushRef="#br0" timeOffset="41358.36">8572 2258 0,'0'-18'15,"0"0"1,-35 1 0,18 17-16,-1 0 15,-176 123 16,141-52-15,35-18 0,1 35-1,34-17 1,54-36 0,17-53-1,-17 1 1,-1-54 15,-17-17-15,-35 0-1,-18 35 1,0-18 0,-18 53-1,18 36 1,0 123 15,35-88-15,18 18-1,36-36 1,-37-17 0,37-54-1,-1-17 1,-35-52-1,0-19 17,-36 36-17,-17-36 1,0 54 0,0 88 15,-17 52-16,-54 265 32,53-282-47,18-18 0,0 54 16,0 16 0,18-69-1,0-19 1,-1-34-1</inkml:trace>
  <inkml:trace contextRef="#ctx0" brushRef="#br0" timeOffset="41794.67">9013 2381 0,'0'0'0,"-17"18"16,-1-18-16,-17 18 15,17-1 1,71 18 31,0-35-47,35-35 16,-17 18-1,17-54 1,0 18-1,-70 0 1,0 35 15,-18 36-15,0 0 0,-18 35-1,0 17 1,18 1-1,0 17 1,0-35 0,36-35 15</inkml:trace>
  <inkml:trace contextRef="#ctx0" brushRef="#br0" timeOffset="41990.81">9472 2187 0,'0'-70'0,"-18"17"31,1 17-15,17 19-16,0-1 15,0-17 1,17 17-1,36 18 1</inkml:trace>
  <inkml:trace contextRef="#ctx0" brushRef="#br0" timeOffset="42440.13">9807 2152 0,'0'35'16,"-35"0"-1,-18 18 1,-18 36 0,19 16-1,34-34 1,18-18-1,18-53-15,17 35 16,18-35 0,17-17-1,1-19 1,-1-140 31,-70 123-47,-35-35 15,0 52 1,35 19-16,-35-1 31,-18 18-15,17 18 0,36-1-16</inkml:trace>
  <inkml:trace contextRef="#ctx0" brushRef="#br0" timeOffset="42972.51">10019 2187 0,'0'0'0,"18"0"16,-1 0-16,-17 0 46,18 18-46,-1 35 16,1 17 0,17 19 15,-35-37-15,0 1-1,0-17 1,0-54 15,0 0-31,0-17 16,36-53-1,-1-18 1,0 18 0,0 53-1,71 35 32,-70 35-31,-1 18-1,-18-36-15,1 54 16,0 35 0,-18-18-1,-36-17 1</inkml:trace>
  <inkml:trace contextRef="#ctx0" brushRef="#br0" timeOffset="46294.87">2840 3140 0,'17'0'0,"1"0"31,0 0-31,-1 0 16,19 0-1,17 0 1,0 0 0,35-18-1,18 18 17,-18 0-17,176-35 16,-193 35-15,-18 0 0,-18 0-16,36-18 15,17 18 1,0-17 0,18 17-1,-36-18 1,19 18-1,-1 0 1,0 0 0,-35 0-1,-18-18-15,36 18 16,35 0 15,-1-17-15,142-1 15,-158 18-15,52-18-1,-53 18 1,53-17 0,-18 17-1,19 0 1,-1-18-1,-53 18 1,35 0 0,18 0-1,-35 0 1,-18 0 15,1 0-15,34 0-1,142 0 17,-195 0-17,-17 0 1,18 0 0,35 0-1,-54 0 1,19 0-1,0 0 1,17 0 0,18 0-1,-36 0 17,54 0-17,-19 0 1,1 0-1,-35 0 1,211 0 31,-247 0-47,54 0 16,-37 0-16,37 0 15,34 0 1,1 0-1,-19 0 1,-16 0 0,52 0-1,0 0 1,-18 0 15,-17 0-15,-35 0-1,35-18 1,-18 18 0,18-17 31,-89 17-47,1 0 0,17 0 15,18 0 1,-18 0-1,-17 0-15,17 0 16,18-18 0,-18 18-1,18 0 1,0 0 0,0-18 15,0 18-16,0-17 1,-18 17 0,1 0-1,17-18 32,-36 18-47,1 0 31,-1 0 16,1 0-15</inkml:trace>
  <inkml:trace contextRef="#ctx0" brushRef="#br0" timeOffset="52147.02">2910 3969 0,'18'0'62,"0"0"-62,-1 0 16,19 0 0,52 0-1,-35 0 1,-18 0-16,18-18 15,17 18 1,-34-18 0</inkml:trace>
  <inkml:trace contextRef="#ctx0" brushRef="#br0" timeOffset="52630.37">3140 3986 0,'0'0'0,"0"18"15,0 0-15,0-1 32,17 36-17,1 0 1,0 0-1,-18 0 1,17-35 0,-17-1-1,0 1 1,-123-18 31,105 0-47,1 0 15,-1 0 1,36 0 31,17 0-31,18 18-1,35-18 1,-35 0-1,35-18 1,-17 0 0</inkml:trace>
  <inkml:trace contextRef="#ctx0" brushRef="#br0" timeOffset="52912.57">3669 3969 0,'0'-18'16,"0"36"15,0 17 0,0-17-31,0 35 16,0 52-1,18 1 1,-1 0 0,1-53-1,-18 18 1</inkml:trace>
  <inkml:trace contextRef="#ctx0" brushRef="#br0" timeOffset="53613.06">3881 4039 0,'0'18'47,"0"0"-47,35 176 47,-35-159-47,0 53 15,17-17 1,-17-18 15,0-36-15,0-34-1,0-1 1,0-35 0,-35-18-1,18 1 1,-1-18 0,18-18-1,18 53 1,-1 18-1,36 17 1,71 89 31,-124-54-47,0 1 0,0 17 31,0 0-15,-36 18-1,-34-35 1</inkml:trace>
  <inkml:trace contextRef="#ctx0" brushRef="#br0" timeOffset="54428.64">4992 4092 0,'-18'0'16,"18"18"30,0-1-30,0 1-16,-17 0 16,-1 17-1,18-17 1,0-1-16,0-34 47,0-19-16,0 1-15,0 0-1,-35 17 1,35 36 0</inkml:trace>
  <inkml:trace contextRef="#ctx0" brushRef="#br0" timeOffset="54777.89">5080 4480 0,'0'36'16,"0"-19"0,0 18-1,0 1 1,0-1 0,0-17-1,18-36 16,-18 0-15,0 1 0,0-1-16</inkml:trace>
  <inkml:trace contextRef="#ctx0" brushRef="#br0" timeOffset="55610.48">6332 4022 0,'0'-36'31,"0"54"16,0 0-47,0-1 15,0 1-15,0 52 16,0 19 0,0-1-1,0 0 1,0-35 0,0 0 15,0-18-16,18-35-15</inkml:trace>
  <inkml:trace contextRef="#ctx0" brushRef="#br0" timeOffset="56058.8">6544 4075 0,'0'-18'15,"0"0"-15,0 36 32,-18 0-17,18-1-15,-17 71 16,17 1 0,17-19-1,36-17 16,-17-35-15,34-18 0,-17-18-1,18-123 17,-71 106-17,-18-54 1,-35 19-1,35 52 1,-52-17 0,17 53-1,0-1 1</inkml:trace>
  <inkml:trace contextRef="#ctx0" brushRef="#br0" timeOffset="57374.74">7461 3898 0,'-17'0'0,"-1"0"15,0 71 16,18-36-15,0 71 0,0 17-1,0-34 1,0-54-16,18 18 16,0 0-1,-1-36 1,1-17 15,0-35-15,17-18-1,-35-17 1,35 17 0,-17 35-1,-1 18 1,54 88 15,-53-53-15,-18 1-1,0-1 1,-36-17 0,-17-1-1,18-34 1,17 17-16,-17-36 15,0 1 17,17-18-17,18 18 1,53 0 0,18-1-1,35 19 1,-1-1-1,-16 36 32,-72-1-47,-17 36 16,0 0 0,0-18-1,0-17 1</inkml:trace>
  <inkml:trace contextRef="#ctx0" brushRef="#br0" timeOffset="57535.85">7867 4075 0,'-18'-36'16,"18"19"-1,0-1-15,-17 0 16,34-35 31</inkml:trace>
  <inkml:trace contextRef="#ctx0" brushRef="#br0" timeOffset="57809.05">8167 3739 0,'0'18'31,"0"0"-31,0-1 16,0 72-1,17-19 1,-17 54-1,18-1 1,0-35 0,-18 36 15</inkml:trace>
  <inkml:trace contextRef="#ctx0" brushRef="#br0" timeOffset="58008.18">8114 4216 0,'0'-18'31,"18"18"-15,17-18-1,35 1 1,-34 17-16,-1-18 0</inkml:trace>
  <inkml:trace contextRef="#ctx0" brushRef="#br0" timeOffset="60056.15">9278 4004 0,'-18'0'31,"1"0"-15,-19 0 0,-34 18-1,52 17 1,1-17-1,17 17 1,17-18 0,54 1 15,-1 53 0,-70-54-15,-35 1-1,-18 17 1,18-17 0,-18 17-1,35-35 1</inkml:trace>
  <inkml:trace contextRef="#ctx0" brushRef="#br0" timeOffset="60505.47">9402 4092 0,'0'18'16,"17"-1"15,1-17-15,-1 18-1,36-18 1,0 0 0,-17-35-1,-1-18 1,-18 35 0,-17-35-1,0 18 1,-17 35-1,-1 18 1,-35 17 0,0 36-1,36 17 17,17 71-1,35-124-16,18-35 1,-18 0-16</inkml:trace>
  <inkml:trace contextRef="#ctx0" brushRef="#br0" timeOffset="60771.66">10001 4004 0,'0'-18'15,"0"1"-15,-17 17 16,-19 17 0,36 19-1,-17-19 1,-19 36 0,19 35-1,17-17 1,70 35 15,-52-106-15,17-18-1</inkml:trace>
  <inkml:trace contextRef="#ctx0" brushRef="#br0" timeOffset="61815.4">10160 4092 0,'0'-53'15,"0"18"1,35 17 0,-17 18-16,0 18 15,34 17 17,-16 36-17,-36-1 1,0-34-1,-18 52 32,0-88-47,18-18 16,0 1-16,0-36 16,53-18-1,0-17 1,0 35-1,-18 35 1,1 1 0,-1 17-1,-17 35 17,-1-17-17,1-1 1,0 1-1,35-36 1,35-88 31,-71 54-31,-17 16-1,0 19-15,-53 34 31,-17 36-15,-1 35 0,54 1-1,17-54-15,0 35 32,53 1-17,17-18 1,18-53-1,-17-18 1,17-35 0,36-247 31,-107 248-47,-17-37 15,0-16 1,0 52-1,0 35 1,-17 89 15,-19 34-15,1-16 15,17-37-31,1 37 16,-1 34-1,36-17 1,17-53 0,-17-35-1,35-36 1</inkml:trace>
  <inkml:trace contextRef="#ctx0" brushRef="#br0" timeOffset="62077.59">10971 4004 0,'-35'18'16,"17"-1"-1,36-17 1,17-17 0,71-1-1,18-17 1,-54 17 0</inkml:trace>
  <inkml:trace contextRef="#ctx0" brushRef="#br0" timeOffset="66249.55">11889 3828 0,'17'-53'0,"-17"17"16,0 19 0,18-1-16,0 1 15,-18 34 17,0 36-17,17-18-15,-17 54 16,0 246 31,-17-282-32,17 17 1,-18-52 0,18-53 15,18-18-16,-1 17-15,18-52 16,18-35 0,-17 34-1,-1 37 1,-35 34 0,0 36-1,0 17 1,-35 35 15,-54 36 0,72-106-15,17-17 15,0-1-15,35 0-1,0 36 1,18 0 0,-17 17-1,-19-35-15,18 17 16,18 1 0,0-18-1,-17 0 1,-19-18-16,18-17 31,18-18-15,-17-158 15,-36 193-15,0 0-1,-18 18 1,-17 36-1,-1-1 1,36-17-16,-35 52 16,35 18-1,0-17 1,0-18 0,35-36-1,18-17 1,-17-35-1,-1 0 17,0-53-17,18-89 32,-53 195-16,0 0-31,0 17 16,18 35 0,35 1-1,0-18 17,-36-53-32,54 0 15,-18-35 1,-18-1-1,18-34 17,-35-1-17,-1 18 1,-17 71 31,-17 17-47,-19 71 15,19-18 1,17 53 0,0 18-1,0-35 1,-36-1 0,19-70-1,-19 17 1,-16-17-1,16-53 1</inkml:trace>
  <inkml:trace contextRef="#ctx0" brushRef="#br0" timeOffset="72483.98">2999 5327 0,'0'18'63,"0"-1"-48,0 1 1,0 35 0,17 35-1,-17 0 1,0-53 0,0 1-16,18-1 15,-18 36 16</inkml:trace>
  <inkml:trace contextRef="#ctx0" brushRef="#br0" timeOffset="72809.2">3281 5750 0,'0'36'16,"0"-19"0,0 1-1,17-1 1,1-34 31,-18-1-47,0 1 15,0-1 1,-18 0-16</inkml:trace>
  <inkml:trace contextRef="#ctx0" brushRef="#br0" timeOffset="81307.32">4533 5609 0,'-17'0'31,"17"18"-31,0-1 16,-18 54 0,18 17-1,-18-17 16,18-54-31,0 36 16,0-17 0,0-36 15,0-36-15,0-34-1,0-54 1,18 1-1,-18 52 1,18 1 0,-1 52-1,-17 36 1,35 35 0,1 0-1,-1 52 1,18 19 15,-18-36-15,-17-53-1,-1 18 1</inkml:trace>
  <inkml:trace contextRef="#ctx0" brushRef="#br0" timeOffset="81950.78">4533 5927 0,'-17'0'0,"17"-18"31,17 0-15,18 18-1,36-35 1,-18 17 15,17-17-15,-34 0-1,-36 0 1,35 88 31,-35-36-47,0 54 15,18 35 1,17-54 0,0 37-1,-35-72-15,0 19 16,0-19 15,0-34-31,0-19 16,-35-34 15,0-36-15,17 0-1,0 0 1,18 71 0,36-36 30,-36 89-46,35 0 16,-17 35 0,-18-18-1,0 18 1,0-18 0,0-17-1</inkml:trace>
  <inkml:trace contextRef="#ctx0" brushRef="#br0" timeOffset="82182.92">5009 5697 0,'18'18'0,"-18"0"15,0-1-15,53 142 31,-35-124-15,17 53 0,-17-17-1,-18-36 1,17-35-16,1 18 16</inkml:trace>
  <inkml:trace contextRef="#ctx0" brushRef="#br0" timeOffset="82450.13">5115 5856 0,'-17'-70'15,"-1"17"1,18 17 0,0 1-1,35 35 1,18 88 15,-35-70-15,-18 0-16,0 34 15,-18 1 1,-17-17 0,35-19-1</inkml:trace>
  <inkml:trace contextRef="#ctx0" brushRef="#br0" timeOffset="83231.67">5203 5521 0,'0'-18'15,"0"36"16,53 123 1,-35-70-17,0 17 1,-18-18 0,35 1-1,-35-18 1,18-53-1,17-18 17,-18-35-17,19-35 1,-36 0 0,0 35-1,0 35-15,0 1 16,0 34-1,0 19 1,53 122 31,-36-140-47,19 17 16,-1-17-1,-17-36 1,17-17-1,-18-36 17,-17-17-17,18 35 1,-18 36 0,0 34-1,0 19 1,0 52-1,53 18 1,-35-36 0,52 177 31,-70-212-47,0 18 15,0-35 1,0 0-16</inkml:trace>
  <inkml:trace contextRef="#ctx0" brushRef="#br0" timeOffset="84331.47">6791 5627 0,'0'-18'16,"0"1"15,0 34-15,0 18 0,18 36-1,-1 158 32,1-158-47,-18 17 16,0-35-1,0-35 17,0-36-17,0 0-15</inkml:trace>
  <inkml:trace contextRef="#ctx0" brushRef="#br0" timeOffset="84664.7">6773 5856 0,'-17'-35'16,"-19"-71"-1,36 0 1,0 36 0,18 34-1,53 1 1,-1 35 31,-35 35-47,1 18 31,-19 0-15,-17 35-1,0-17 1,-17-1-1,-19-52 1,19 0-16,-36-18 31,35-18-15</inkml:trace>
  <inkml:trace contextRef="#ctx0" brushRef="#br0" timeOffset="85646.4">7091 5803 0,'17'0'297,"1"0"-282,0-17 1,70-1 15,-70 18-15,34-18-1,-34 18 1,0 0 0,-1-17-16</inkml:trace>
  <inkml:trace contextRef="#ctx0" brushRef="#br0" timeOffset="85945.61">7479 5503 0,'0'18'47,"0"0"-31,18 17-1,-1 0 1,1 36 0,-1 35-1,19-36 1,-36 1 0,0-54-16</inkml:trace>
  <inkml:trace contextRef="#ctx0" brushRef="#br0" timeOffset="86395.93">7761 5521 0,'0'0'47,"0"53"-31,-18 17-1,18 1 1,0-53-16,0 52 16,36-17-1,17-18 1,17-17-1,-35-36 1,1-35 0,-1-17-1,-35-18 1,0 35 15,-71-18-15,-123 36 15,159 53-15,18-18-16</inkml:trace>
  <inkml:trace contextRef="#ctx0" brushRef="#br0" timeOffset="87278.56">8696 5574 0,'0'-18'0,"0"36"47,18 0-32,52 228 32,-70-210-47,18 34 16,-18 36-1,0-53 1,0-35 0,0-36-1</inkml:trace>
  <inkml:trace contextRef="#ctx0" brushRef="#br0" timeOffset="87544.75">8767 5715 0,'0'-106'31,"0"36"-15,35 34-1,-18 36 1,1 71 31,-18-53-47,0 34 15,0-16 1,0-19-16,-35 1 16,17 0-1</inkml:trace>
  <inkml:trace contextRef="#ctx0" brushRef="#br0" timeOffset="88010.08">8908 5609 0,'17'35'16,"19"1"0,34 17 15,-52-53-31,17-18 31,-17 0-31,-1 1 16,1-36-1,-18 0 1,0 0 0,-18 18 15,-17 35-16,17 17 1,1 19 0,-1 34-1,18 18 1,0 1 0,35-37-1,71 1 32,-53-70-47,-18-19 16</inkml:trace>
  <inkml:trace contextRef="#ctx0" brushRef="#br0" timeOffset="89009.79">9331 5662 0,'0'-70'16,"0"34"-1,0 19 16,18 34-15,17 19 0,18 34-1,-18-17 1,-17 18 0,-18-19-1,0-16 1,0-54 31,-18-17-47,18-36 15,0 36 1,0-18-16,0-35 31,0 53-31,35-1 31,1 36-15,-1-17 0,-17 17-16,-1 0 15,18 0 1,-35 17 0,18 1-1,0 17 1,-1 36-1,19 35 32,-36-89-47,0 1 16,0-36 0,0-17-1,0-36 16,17 19-15,1-19 0,0 53-1,34 1 1,-34 34 0,35 19-1,0 17 1,-18-1-1,-35-16 1,0-1 31,0-53-47,0-17 16,0-53 15,0 53-16,36-36 1,-1 36 0,-18 52-1,19 1 1,-19 35 0,19 35-1,-19-17 1,-17-36-1,18 0 1,17-35 0</inkml:trace>
  <inkml:trace contextRef="#ctx0" brushRef="#br0" timeOffset="89742.31">10336 5521 0,'0'-35'16,"0"17"-1,0 36 17,0-1-17,0 54 1,18-1 0,17 1-1,-17-53 1,35-1-1,-18-34 1,18-36 0,-18 17-1,1-122 32,-36 140-31,0 36-1,0-1 1,0 36 0,0 18-1,17-36 1,36 18 0,0-35-1,35-18 1,-17-36-1,-36-17 1,0-17 0,-17-36-1,-18 0 1,-53-17 31,35 123-32,-17 35-15,18 18 32,17-18-32,0 36 15,0 70 1,-18-18 0,18 1-1,53-71 1,-36-36-16,19 19 15,-1-36 1</inkml:trace>
  <inkml:trace contextRef="#ctx0" brushRef="#br0" timeOffset="90674.97">10866 5609 0,'-71'0'15,"53"0"1,36 0 15,35 0-15,0 0 0,88-17-1,-18-1 1,-17-17-1,-35-1 1,-71 19 0,-18 17 15,-17 0-31,-36 35 16,18 0-1,-17 124 32,70-141-31,17-1-1,36 1 1,0-36 0,0-17-1,0-18 1,-35 0-1,-1 0 1,-17 36 0,0-1-1,0 36 1,0 35 0,18-1-1,35 1 1,123 18 31,-140-89-32,17 1 1,-18-36 0,0-35-1,-35 35 1,0 17-16,0-34 15,18-36 1,-18 53 0,-18 53-1,0 18 1,-17 35 0,18 35-1,17 35 1,0-52-1,0 176 32,0-230-31</inkml:trace>
  <inkml:trace contextRef="#ctx0" brushRef="#br0" timeOffset="91073.25">11642 5609 0,'-18'0'16,"36"0"31,-1 0-32,19 0-15,52 0 32,53-35-1,-106 17-15,-17 18-1,-18 18 1,0 0-1,0 17 1,0 35 0,0-17-1,0-35 1,0 0-16</inkml:trace>
  <inkml:trace contextRef="#ctx0" brushRef="#br0" timeOffset="92022.93">11994 5433 0,'0'-71'31,"18"36"-15,0 0-1,-18 17 1,35 18 0,-17 0-16,17 0 15,18 18 1,17-18 0,-17 17-1,-53 1 16,-53 35-15,0 0 0,18 0 15,35-18-31,-35 106 31,35-106-15,53 1-1,-18-36 1,0-36 0,1 1-1,-36-18 1,0 0 0,-18-17-1,-17 17 1,17 0-1,18 35 1,71 18 31,-1 0-31,71 106 30,-141-88-46,0 35 16,0 0 0,0-1-1,0-34 1,0-36 15,18 18-31,0-35 16,35-53-1,-18 35 1,18-35 0,0 53 15,-18 35-15,-17 0-1,17 141 32,-35-124-47,0 36 16,0-35-16</inkml:trace>
  <inkml:trace contextRef="#ctx0" brushRef="#br0" timeOffset="94129.51">13688 5098 0,'0'-18'15,"-18"18"1,0 0 0,1 0-1,-18 35 1,-36 53-1,-17 54 1,35-54 0,18 88-1,35-35 1,53-17 0,-1-71-1,19-18 1,-36-35-16</inkml:trace>
  <inkml:trace contextRef="#ctx0" brushRef="#br0" timeOffset="94419.72">13935 5362 0,'0'-17'16,"0"-1"0,0 36 15,0 34-15,0 1-1,0 71 1,0-1-1,17 71 32,-17-176-47</inkml:trace>
  <inkml:trace contextRef="#ctx0" brushRef="#br0" timeOffset="94887.05">14093 5345 0,'18'-36'16,"0"19"0,-18 34 15,0 1-31,0 0 15,-53 52 1,-53 54 31,88-124-31,1 0-1,-1 0 1,18-18-1,18 18 32,-1 18-31,36 35 0,-17-1-1,52 1 1,-35 18-1,0-53 1,-36-18-16,18 0 16</inkml:trace>
  <inkml:trace contextRef="#ctx0" brushRef="#br0" timeOffset="95225.29">14446 5221 0,'0'-35'15,"0"17"-15,0 1 16,36-1 0,16 36-1,1 52 1,0-17-1,18 70 1,-18 19 0,-53-1-1,0 70 32,-36-175-31,19-19-16</inkml:trace>
  <inkml:trace contextRef="#ctx0" brushRef="#br0" timeOffset="96051.88">17180 5221 0,'0'-18'15,"18"18"17,0 0-32,70-17 31,70-1 0,-122 18-31,-19 0 16,1-17-16,0 17 15</inkml:trace>
  <inkml:trace contextRef="#ctx0" brushRef="#br0" timeOffset="96469.18">17392 5203 0,'0'18'16,"0"0"-16,-18 17 15,18 36 1,0-1 0,0 1 15,0-36-16,0 18 17,-35-71-1,17 18-31,1-17 16,-19-1-1,19 18 1,17-18-1,17 18 17,36 0-17,18 0 1,-1 0 0,-17 0-1,18-17 1</inkml:trace>
  <inkml:trace contextRef="#ctx0" brushRef="#br0" timeOffset="97856.16">17780 5186 0,'-18'0'31,"18"17"-15,0 1-1,0 17 1,0 18-1,0 35 1,0-35 0,0 89 15,0-125-15,-17-34-1,17-1 1,-18-17-1,18-36 1,0 18 0,0 18-16,0-36 15,0 1 1,0 17 0,0 18 15,18 17-16,17 0 1,-17 1 0,-1-1-1,-17 36 157,18-18 234,0 0-390,-1 0-16,1 0 16,17 0-1,0 35 1,1 0 0,-19 0-1,-17 18 16,0-17-31,-70-19 32,34-17-17,-16 18 1,-1-18 0,17-18-1,-34-17 16</inkml:trace>
  <inkml:trace contextRef="#ctx0" brushRef="#br0" timeOffset="99317.2">17321 5274 0,'0'18'32,"53"-18"-17,35-18 1,18 18-1,-35-18 1,17 18 15,-17 0-15,-71 18 0,-18-18-1</inkml:trace>
  <inkml:trace contextRef="#ctx0" brushRef="#br0" timeOffset="99565.37">17286 5521 0,'18'18'31,"70"-18"-16,0 0 1,18 0 15,-35-18-15,-54 18-16,36-18 16,0 18-16</inkml:trace>
  <inkml:trace contextRef="#ctx0" brushRef="#br0" timeOffset="100648.14">18662 5203 0,'-18'0'16,"1"0"0,17 18-1,0 0 1,0-1-16,0 160 47,0-89-32,0 35 1,0 1 0,0-89-1,0 0 1,0-52-1,0-18 1,0-36 0,0-52-1,0-1 1,17 1 0,19 87-1,-1-17 1,18 36-1,35 17 32,-88 17-47,0 1 16,0 17 0,0 36-1,-35-18 1,-1-18-1,1 0 1,0-35 0</inkml:trace>
  <inkml:trace contextRef="#ctx0" brushRef="#br0" timeOffset="100881.31">19085 5433 0,'0'17'16,"18"1"0,0-18-1,-1 0 1,36 18-1,18-36 1</inkml:trace>
  <inkml:trace contextRef="#ctx0" brushRef="#br0" timeOffset="101147.5">19456 5309 0,'0'-17'15,"-53"17"1,53 17 0,0 71 31,0-52-32,0 52 1,0-17-1,-18-19 1,0 1 0,18-35-16</inkml:trace>
  <inkml:trace contextRef="#ctx0" brushRef="#br0" timeOffset="101618.83">19756 5327 0,'0'-18'15,"-18"18"17,0 36-17,1-19 1,17 18-16,-18 18 15,18 18 1,18-18 0,17-35-1,18-1 1,0-34 0,-18-1-1,-35-35 1,0-18 15,-18 18-31,-35 1 16,1 16 15,34 19-15,0 34 15,18 1-16,36 0-15</inkml:trace>
  <inkml:trace contextRef="#ctx0" brushRef="#br0" timeOffset="101913.04">20355 5239 0,'18'-18'16,"0"-17"-1,-18 17 1,0 36 0,-36-1-1,-34 54 17,-18 52-17,52 177 16,54-264-15,88 52 0,-18-35-1,-35-53 1</inkml:trace>
  <inkml:trace contextRef="#ctx0" brushRef="#br0" timeOffset="102229.26">20690 5309 0,'0'-53'16,"0"36"0,18-1-16,-18 0 31,0 36-16,-18 194 17,18-177-17,0 71 1,-17 0 0,-1-53-1,18-36-15,0 1 16</inkml:trace>
  <inkml:trace contextRef="#ctx0" brushRef="#br0" timeOffset="102675.58">20849 5415 0,'18'-35'15,"-1"17"1,-17 1-1,0 34 17,-105 36-1,87-35-31,-17-1 16,-1 1-1,19 0 1,17-1 46,17-17-46,-17 18-16,53 17 31,-17-17-15,17 35-1,35-36 1,-18 19 0,-52-36-16</inkml:trace>
  <inkml:trace contextRef="#ctx0" brushRef="#br0" timeOffset="102962.79">21290 5327 0,'18'-53'16,"-18"18"-1,0 17 1,0 36 15,0-1-15,17 54-1,-17 35 1,0-18 0,-17 53-1,-124 124 32,105-230-47,1-17 0,-35 17 16</inkml:trace>
  <inkml:trace contextRef="#ctx0" brushRef="#br0" timeOffset="140307.37">6526 6773 0,'0'-17'63,"0"-1"-47,0 0-1,18 1 1,-18-1-1,0 0 1,-18 36 0,-17 0-1,0 17 1,0 0 0,-1 18-1,36 0 1,0-18-1,36 71 32,-36-70-31,0-1 0,0-18-16,-18 19 15,-35 17 1,0-18-1,18-35 1,35-18 15,0-17-15,53 0 0,-18 17-1,0 18 1,1 35-1,-19 18 17,-34 177-1,-1-195-15,0 53-1,1-53 1,17-17-16,0 0 15,17-18 32,-17-18-47,36 18 16,-1-18 0</inkml:trace>
  <inkml:trace contextRef="#ctx0" brushRef="#br0" timeOffset="147300.34">6703 6985 0,'0'-18'16,"35"1"-1,-17 17-15,-1-36 16,54 19 0,-18 17-1,-36 17 16,-17 1-15,0 35 0,-35 0-1,-18 17 1,36-52 0,-19 17-1,72-52 16,-1-1-15,18 18 0,0 0-1,-18 35 1,-17 1 0,-18-1-1,-18 18 1,-35 0 15,-17-18-15,34 0-1,-34-17 1</inkml:trace>
  <inkml:trace contextRef="#ctx0" brushRef="#br0" timeOffset="147866.76">7250 7479 0,'-18'18'15,"18"-1"1,-18-17-16,1 35 16,-1 18-1,-17 0 1,-1 18-1,36-36 1</inkml:trace>
  <inkml:trace contextRef="#ctx0" brushRef="#br0" timeOffset="148616.29">7726 6879 0,'17'-17'0,"-17"34"31,0 1-16,-35-1 1,-18 19 0,-17 17 15,52-53-15,0-18-1,18-17 1,0 17-1,0 36 32,0 17-31,0 36 0,0-19-1,0 37 1,0-36-1,0-18 1,0-53 0,18 1-1,70-54 32,-52 71-47,-19 0 16,1 0-1,-1 35 1,1 1 15,-18-1-15,-35 18 0,-18 17-1,-35-34 1,17-1-1,54-35-15</inkml:trace>
  <inkml:trace contextRef="#ctx0" brushRef="#br0" timeOffset="148848.44">7973 7444 0,'0'17'15,"0"19"1,0-1 0,-18 0-1,0 18 1,18-18-16</inkml:trace>
  <inkml:trace contextRef="#ctx0" brushRef="#br0" timeOffset="149331.79">8184 7179 0,'0'-53'16,"0"0"15,0 18-15,18 17-16,17-17 15,18 17 1,18 1-1,-18 34 1,-36 1 0,-17 35-1,-17 35 1,-54 36 0,18-54-1,18-35-15,-36 71 47,89-106-31,0 0-16,35-17 31,35-1-15,0 0-1,-35 18-15</inkml:trace>
  <inkml:trace contextRef="#ctx0" brushRef="#br0" timeOffset="149547.94">8643 7444 0,'0'17'31,"0"1"0,0 52 1,-18-34-17,1 34 1,17-52-16</inkml:trace>
  <inkml:trace contextRef="#ctx0" brushRef="#br0" timeOffset="152111.76">9031 7073 0,'-18'0'63,"18"-17"-32,18 17-15,70-36-1,-35 19 1,0-1 0,-18 0-1,-17 18 1,-18 18-1,0 17 1,0 1-16,0 16 16,-35 54-1,-1 35 1,1-35 15,18-35-15,-1-18-1,18-36-15</inkml:trace>
  <inkml:trace contextRef="#ctx0" brushRef="#br0" timeOffset="152311.91">9102 7391 0,'-18'0'0,"36"0"32,-1 0-17,19 0-15,16-18 16,-16 0-16,-1 18 16</inkml:trace>
  <inkml:trace contextRef="#ctx0" brushRef="#br0" timeOffset="152529.07">9648 7408 0,'0'36'15,"-17"-1"1,-1 35-1,18-17 1,0-17 0,0-19-16</inkml:trace>
  <inkml:trace contextRef="#ctx0" brushRef="#br0" timeOffset="153127.49">9895 6985 0,'0'-35'47,"0"70"-32,0-17-15,0 35 16,0 35 0,-17-18-1,-1-17 1,18-35 0,0-1 15,0 1-16,35-18 1,-17 0 0,0 18-16,17-18 15,0 0 1,18-18 0,-18-52 15,-17 34-16,-18 1 1,0 17 0,0 36 31,-18 17-47,18 53 31,0 18-16,0-35 1,0-53-16</inkml:trace>
  <inkml:trace contextRef="#ctx0" brushRef="#br0" timeOffset="153345.65">10301 7426 0,'0'-18'16,"0"36"15,0 0-15,0-1-16,-18 36 16,18 0 15,0 0-16</inkml:trace>
  <inkml:trace contextRef="#ctx0" brushRef="#br0" timeOffset="156991.24">10777 7073 0,'-17'0'78,"17"-17"-47,0 34 0,0 1-15,0 17-16,0 0 31,0 54-15,0 16 0,0-16-1,0 34 16,35-88-15</inkml:trace>
  <inkml:trace contextRef="#ctx0" brushRef="#br0" timeOffset="157440.56">11095 7056 0,'0'17'16,"-18"-17"0,1 35-1,-19 54 1,36 87 15,0-141-31,36 1 16,-1-1-1,53-35 1,-53 0 0,18-53-1,-35 18 1,-18-54-1,-18 19 1,-17 17 15,0 35-15,-18 1 0,35 17-16</inkml:trace>
  <inkml:trace contextRef="#ctx0" brushRef="#br0" timeOffset="158005.96">11589 7567 0,'-18'0'0,"0"0"31,18 18-15,-17-1-1,-1 19 1,1 34-1,17 18 1,-18-52 0</inkml:trace>
  <inkml:trace contextRef="#ctx0" brushRef="#br0" timeOffset="159109.74">11800 7179 0,'0'18'31,"-17"-18"79,17-18 187,0 0-235,17 18-31,-17 18-15,0 0 0,0 17-1,0 0 1,0 53 0,0 1-1,0 69 16</inkml:trace>
  <inkml:trace contextRef="#ctx0" brushRef="#br0" timeOffset="159337.9">12118 7602 0,'0'0'0,"0"18"0,0 17 16,0 1-1,-35 34 1,35-17 0,0 18-1</inkml:trace>
  <inkml:trace contextRef="#ctx0" brushRef="#br0" timeOffset="159937.31">12612 7214 0,'0'-35'15,"0"17"-15,0 1 16,-18-1 0,-17 18-1,-36 18 1,18 35-1,0 70 32,53-70-31,18-18 0,35-17-1,-18-18 1,-17-18-16,17 1 15,1-54 1,-19 1 0,-17 17-1,18-18 1,-18 53 0,0 36-1,0 17 1,0 54-1,0 16 1,17 125 31,-17-177-31,0 17-16</inkml:trace>
  <inkml:trace contextRef="#ctx0" brushRef="#br0" timeOffset="160180.5">12894 7673 0,'0'18'0,"0"-1"31,0 1-31,-18 35 15,18 17 1,-17-17 0,17 53 15</inkml:trace>
  <inkml:trace contextRef="#ctx0" brushRef="#br0" timeOffset="160769.91">13370 7144 0,'0'-53'15,"0"18"1,-35 17-1,0 18 1,-1 35 0,-16 36-1,52 105 32,35-123-31,0 35-1,-17-17 1,-18-18 0,0-36-16,0 19 15,-53-1 1,-18-17 0,36-18-1,17-36 1,18-34-1,53-1 1,18-35 0,-18 36-1,17-18 1,1-89 31,-71 142-32,0 17 1,-35 18 0,-1 18-1</inkml:trace>
  <inkml:trace contextRef="#ctx0" brushRef="#br0" timeOffset="161069.13">13600 7726 0,'-71'53'31,"71"0"-15,-35 0-1,35-1 1,-36 19 0,19 0-1</inkml:trace>
  <inkml:trace contextRef="#ctx0" brushRef="#br0" timeOffset="161536.46">14146 7073 0,'0'-35'16,"0"53"-1,-35 17 1,-35 53 0,-19 35-1,54-52 1,17 35-1,18-18 1,18-35 0,17-35-1,-17-1-15,17-17 16,18-17 0,-18-19 15,-35-17-16,-123 1 17,88 52-17,-36 0 1</inkml:trace>
  <inkml:trace contextRef="#ctx0" brushRef="#br0" timeOffset="162307.01">14552 7126 0,'-88'-141'47,"88"123"-47,0-17 16,35 0-1,36 0 1,-36 35-1,18 0 1,-35 70 0,-18 36-1,-53-18 1,-18 53 0,18-17-1,53-54 16,0-34-15,0-19-16,0 1 16,141-53 15,-105-1-15,-19 19-1,-17-1 1,0 36-1,-53 17 1,18 0 0,17 36-1,18 17 1,0-18 0,0-17-1,18-17 16,-18-1-15,0-17 0,-18-1-1,-35 1-15</inkml:trace>
  <inkml:trace contextRef="#ctx0" brushRef="#br0" timeOffset="171708.68">3140 8978 0,'0'0'0,"-18"0"16,0 0-1,18-17 1,-17-1 0,17 0 15,-18-17-31,18-53 47,0 70-47,18-17 31,17 35-15,0 18-1,1 17 1,-36-18-16,17 54 15,-17 17 1,-17 36 0,-36-36-1,17-35 1,1-18 0,35-53 46,71 18-31,-36 0-15,18 0 0,0 0-1,-36 18-15,36-18 16</inkml:trace>
  <inkml:trace contextRef="#ctx0" brushRef="#br0" timeOffset="171975.87">3545 9190 0,'0'17'16,"0"1"31,0-36 0,0 1-16,-17 17-31</inkml:trace>
  <inkml:trace contextRef="#ctx0" brushRef="#br0" timeOffset="183386">4269 8943 0,'-18'0'16,"18"18"0,0 17 15,0 35-15,0-17-1,-18 35 1,18-17-1,0 35 17</inkml:trace>
  <inkml:trace contextRef="#ctx0" brushRef="#br0" timeOffset="183730.24">4198 9207 0,'-35'-70'16,"-1"-54"-1,36 36 1,0 35 0,18 36-16,0-1 15,35 0 17,0 54-17,17 17 1,-35 0-1,-17 52 1,-71 89 15,18-158-15,17-1-16,-17 0 16,-18-17-1,18-18 1</inkml:trace>
  <inkml:trace contextRef="#ctx0" brushRef="#br0" timeOffset="183946.4">4551 9155 0,'0'35'16,"0"0"0,0 53 15,0-70-15,0 0-1</inkml:trace>
  <inkml:trace contextRef="#ctx0" brushRef="#br0" timeOffset="184183.56">4568 8925 0,'0'-53'16,"0"18"-1,0 17 1,0 1 0,0 34-1</inkml:trace>
  <inkml:trace contextRef="#ctx0" brushRef="#br0" timeOffset="184529.81">4762 9013 0,'0'18'0,"0"17"31,0 1-15,0-19-16,18 19 15,0 34 1,-1-17 0,1-18-1,-18-17 1,18-53 31,-1-18-47,19-35 15,-19 17 1,19-17 0,-19 70-1</inkml:trace>
  <inkml:trace contextRef="#ctx0" brushRef="#br0" timeOffset="184719.94">5151 9031 0,'0'53'16,"0"0"-1,0 17 1,-18-17 0,18 0-1</inkml:trace>
  <inkml:trace contextRef="#ctx0" brushRef="#br0" timeOffset="184895.07">5115 8961 0,'-17'-53'15,"-1"35"1,18-17-1,-18-1 1</inkml:trace>
  <inkml:trace contextRef="#ctx0" brushRef="#br0" timeOffset="185927.8">5521 8943 0,'0'18'15,"-18"-18"-15,-52 52 16,34 1 0,19-35-1,-18 35 1,17 17-1,18-17 1,35-17 0,0-19-1,18-34 1,0-36 0,0-35-1,-53-1 1,-17-281 31,17 299-47,-36 1 15,19 52 1,17 71 31,-18 53-32,18 0 1,0-53-16,0 53 16,18 35-1,-1-18 1,1-52 0,0-36-1,17-35 1,0-18-1,18-52 32,-35 52-47,-1 18 16,-17 18 0,18-1 15,17-17-16,1-17 1,34-1 0,1-35-1,-1-17 1,-35 17 0,-17 35-16,0-52 15,-1-1 1,-17 18-1,-17 71 1,-107 140 31,89-87-47,35 17 31,18-53-15,35 18-1,17-35 1,36-18 0,-18-18-1,-35 1 1,-35-1-16</inkml:trace>
  <inkml:trace contextRef="#ctx0" brushRef="#br0" timeOffset="189074.03">7056 8872 0,'0'18'391,"0"0"-376,0-1-15,0 1 16,0 17 0,0 0-1,0-17 1,0 0 15,0-36 63,-18 18-78,18-18-1,0 1 1,-18 17 15,18 17-15,0 1-1,0 17 1,0 36 0,18 70 15,-18-106-16,0 1 1,0-54 15,0 0-15,-35-70 0,-1-35-1,36 34 1,-17 54-16,17-35 31,0-1-15,17 18-1,1 53 1,17 0 0,18 18-1,35 70 16,-88-53-15,0 18 0,-17-18-1,-36 1 1,18-19 0,17-17-1</inkml:trace>
  <inkml:trace contextRef="#ctx0" brushRef="#br0" timeOffset="189307.2">7320 9155 0,'0'17'16,"18"-17"15,-1 0-15,36-17 0</inkml:trace>
  <inkml:trace contextRef="#ctx0" brushRef="#br0" timeOffset="189524.36">7585 8943 0,'0'-18'15,"0"36"17,0 0-17,0-1 1,0 54-1,53 87 32,-36-158-47</inkml:trace>
  <inkml:trace contextRef="#ctx0" brushRef="#br0" timeOffset="189940.65">7814 8978 0,'0'-35'16,"0"17"-1,0 1 1,-18 17-16,18 35 31,0 18-15,0 0-1,0-36-15,0 1 16,141 17 15,-105-52-15,-1-19 0,-35 1-1,-18-18 1,-35 0-1,1 18 1,16 35 15,1 0-15,35 18 0</inkml:trace>
  <inkml:trace contextRef="#ctx0" brushRef="#br0" timeOffset="190206.84">8273 8714 0,'0'0'0,"17"-71"31,-34 89 0,-1 35-15,-35 70-1,35-35 1,18 71 0,18-18 15,35-53-15,0-35-1,0-35-15</inkml:trace>
  <inkml:trace contextRef="#ctx0" brushRef="#br0" timeOffset="190440.01">8537 8978 0,'0'-106'16,"0"89"-16,0-19 15,0 19 1,0 52-1,0 18 1,0 53 15,0-36-15,0-34-16,0 34 16,18 1-1</inkml:trace>
  <inkml:trace contextRef="#ctx0" brushRef="#br0" timeOffset="190806.27">8661 8925 0,'0'0'0,"0"-35"31,-18 35-16,-17 35 1,-1 1 0,19-1 15,-1-18-15,18 1-1,0 0 32,18-18-47,-1 17 16,19 1-1,34 17 1,-17-17 0</inkml:trace>
  <inkml:trace contextRef="#ctx0" brushRef="#br0" timeOffset="191110.48">9066 8731 0,'0'-53'15,"0"36"1,-17 17-1,17 17 1,17 19 0,19 69-1,17 1 1,-36-18 0,1-52-16,-18 34 15,-35 89 16</inkml:trace>
  <inkml:trace contextRef="#ctx0" brushRef="#br0" timeOffset="191754.94">10072 9066 0,'-18'0'16,"1"-17"-1,17 34 32,0 1-47,0 17 32,0 18-17,0 0 1,0-35-1,0-1-15,0 1 16</inkml:trace>
  <inkml:trace contextRef="#ctx0" brushRef="#br0" timeOffset="191937.07">10019 8943 0,'-18'-53'16,"1"35"-16,17-17 47</inkml:trace>
  <inkml:trace contextRef="#ctx0" brushRef="#br0" timeOffset="192354.36">10336 9013 0,'0'36'16,"0"34"-1,0-17 1,-17 0-1,17-18 1,0 1 0,0-72 31,0 19-32,35-54 1,18-17-1,-35 35 1,-1 53 0,1 0-1,-1 35 1,-17 36 0,18-18-1,-18-36-15,0 36 16,18 18-1</inkml:trace>
  <inkml:trace contextRef="#ctx0" brushRef="#br0" timeOffset="192620.55">10848 8908 0,'0'-36'16,"0"19"0,0 34 15,0 1-31,0 17 16,-18 53-1,1 18 1,-1 0-1,18-53 1</inkml:trace>
  <inkml:trace contextRef="#ctx0" brushRef="#br0" timeOffset="193086.87">10707 9225 0,'17'-53'15,"-17"36"1,36-19 0,-1 1-1,36 0 1,17-1 0,-35 1-1,-18 35 1,-17 0-16,-18 18 15,0 17 1,0 36 0,0-1-1,0-35 1,0 1 15,105-36 0,-52-18-15,-17-17 0,-36 0-1,0-18 1,-53 0 0,0 53-1,0 0 1</inkml:trace>
  <inkml:trace contextRef="#ctx0" brushRef="#br0" timeOffset="194184.66">12400 8890 0,'0'-18'0,"0"1"16,0-1 0,0 0-16,0 1 15,0-1 1,0 36 15,0 17-15,0 71-1,0 0 1,-35 0 0,35-54 15,-18-16-31,18-1 15,-17 0 1,122-52 31,-52-1-31,36 0-1,-19 1 1,-35-1-1,1 18 1,-19-18 0</inkml:trace>
  <inkml:trace contextRef="#ctx0" brushRef="#br0" timeOffset="196050.99">13847 9155 0,'-18'0'16,"-17"-18"-16,-1 0 31,19 1-31,-19-1 16,-17-53-1,18-17 1,18-18 0,17 54-1,0-19 1,0 36-1,17 35 1,-17 106 31,0-36-47,-70 18 16,17 0-1,0-52 1,35 17 15,18-36-15,35-17-1,18 0 1,0-17-16</inkml:trace>
  <inkml:trace contextRef="#ctx0" brushRef="#br0" timeOffset="196816.53">14464 8890 0,'0'18'47,"0"-1"-32,-18 19 1,1-1 0,17 0-16,0 18 15,0 35 1,0-17 0,0-18-1,-18-36 1,0-17-1,-17-35 1,17-53 0,18 17-1,53-246 32,0 246-47,0 18 16,0 36 15,-18 17-15,1 35-1,-36 0 1,0 36 0,-18-1-1,-35-17 1,18-17-1,17-19 1,1-17 0,17-17-1,17 17 1,71 88 31,-52-53-47,34 36 15,1-36 17,-54-18-32,89 19 15,-53-19 1,18-17 0,-54 0-16</inkml:trace>
  <inkml:trace contextRef="#ctx0" brushRef="#br0" timeOffset="199064.13">16016 8749 0,'0'-35'15,"0"17"-15,-18 0 32,18 36-1,0 0-15,-17 17-1,17 0-15,0 71 16,0-35-1,0 34 1,-18-16 0,18-54-1,0-18 1,0-34 0,35-18-1,18-18 1,-17 35-1,-19-17 1,-17 52 31,71 54-16,-54-71-31,1 0 16,70 18-1,-35-18 1,-17-18-16,16 0 16,1-17-1,-17-18 1,-36 0 0,-18 36-1,-35-1 1,0 36-1,-17-1 1,52 18 0,18 1 15,0-1-15,159-17 15,-142-18-16,1-18-15,35 0 16,-35 1 0,-18-19-1,0 19 1,0 34 15,0 1-15,0 35-1,17-35 1,36 17 15,18-35-15,-18-18 0,-18-17-1,-18 17-15,36-176 47,-53 159-47,18-71 16,-18 36-1,0-1 1,0 53 0,0 36-1,0 17 1,0 1-16,-18 34 15,1 71 1,17-35 0,0-18 15,35-52-15,0-19-16</inkml:trace>
  <inkml:trace contextRef="#ctx0" brushRef="#br0" timeOffset="199979.78">17092 8943 0,'0'-18'0,"18"1"15,-18 34 1,0 19 0,0 16-1,0 19 1,17 0-1,1-36 1,17-18 0,1-17 15,-19-17-15,36-36-1,-35 18 1,17-54-1,36-52 32,-54 141-31,1 36 0,-1-1-1,19 18 1,-19-36-1,19-17 1,-19 0 0,36-35-1,-35 18 17,0-1-32,-1-35 15,18 0 1,-35 18-1,0 17 1,-105 124 31,87-71-47,0 53 16,18-17 15,18-36-31,0-17 0,35 0 15,52-18 1,1-36 0,-18-17 15,-35 18-15,-35-53-1,-18 17 1,0 36-1,-18 17 1,-17 36 0,17 141 31,18-124-47,0-17 0,18 35 15,-18 17 1,0-17-1</inkml:trace>
  <inkml:trace contextRef="#ctx0" brushRef="#br0" timeOffset="200662.26">19209 8537 0,'0'-17'15,"0"-1"-15,-18 18 16,-52 53 0,-19 35-1,36 0 17,18-35-32,0 53 15,17 70 1,18-52-1,71-36 1,-1-53 0,54-17-1,-71-36-15</inkml:trace>
  <inkml:trace contextRef="#ctx0" brushRef="#br0" timeOffset="201278.7">19685 8837 0,'18'-88'16,"-18"35"0,-18 35-1,-35 18 1,-17 18 15,-1 0-15,53-18-1,18 17 79,0 1-78,0 0-16,0 87 31,0-52-31,0 0 16,0 0-1,0-18 1,0-52 15,18 17-15,0-18-1,35 0 1,-1 1 0,-34 17-1,0 35 1,-18 0 0,0 1-1,-18-1 1,-88 18 31,89-53-47,-1 0 0,-35-18 15</inkml:trace>
  <inkml:trace contextRef="#ctx0" brushRef="#br0" timeOffset="202011.22">20179 8643 0,'35'-18'16,"-35"36"15,0 0-16,0 17-15,-53 141 47,36-140-47,-1 34 0,0 1 16,1-18 15,17 0-15,0-71 15,53-17-15,17-18-1,-17 0 1,-18 53 0,-17 0-1,0 35 1,-18 18-1,-53-18 1,-71 53 31,107-88-47,17-17 31,35-18-15,53-36-1,18 0 1,17 1 0,-70 52-1,0 18 1,-35 18 0,-18 17-1,0 18 1,-53 0-1,18 0 1,17-35 0</inkml:trace>
  <inkml:trace contextRef="#ctx0" brushRef="#br0" timeOffset="202161.33">20637 8802 0,'18'-53'16,"-18"18"-1,53-18 1</inkml:trace>
  <inkml:trace contextRef="#ctx0" brushRef="#br0" timeOffset="202344.46">20937 8572 0,'36'-17'15,"-19"34"1,-17 1 0,0 53-1,-106 193 32,71-176-31,18-52-16</inkml:trace>
  <inkml:trace contextRef="#ctx0" brushRef="#br0" timeOffset="202847.81">20779 9066 0,'35'-35'0,"-17"17"15,-1 1-15,36-18 16,35-18 0,18 0-1,-35 0 1,17 0 31,-123 71-16,-1 17-15,19-18-16,-36 19 15,35 52 1,18-18 0,18 19-1,35-19 1,-36-17-1,-17-35 1,0-1 0,-53-17-1,0 0 1,-17-17 0,-1-1-1</inkml:trace>
  <inkml:trace contextRef="#ctx0" brushRef="#br0" timeOffset="203194.06">21519 8484 0,'0'0'0,"18"0"0,0 0 15,-1 0 1,1 36 0,0 52-1,-18 194 32,0-159-31,-53 36-1,0-71 1,-53 18 0,71-70-16</inkml:trace>
  <inkml:trace contextRef="#ctx0" brushRef="#br0" timeOffset="208637.93">3069 10336 0,'-17'18'16,"17"-36"15,0-17 0,0 17-15,35-17-1,0 35 1,18 0 0,0 18-1,-53 35 1,-18 35 0,1-18-1,-19 1 1,19-18-1,-1-53 1,18-18 15,0 1-15,18-1 0,105-17 15,-105 35-16,-1 35 1,-17 18 0,-17 0-1,-18-18 1,17-17-16,-35 17 16,-18 0-1,19-35 1,34 0-1,0 0 1,18-35 0</inkml:trace>
  <inkml:trace contextRef="#ctx0" brushRef="#br0" timeOffset="208837.07">3634 10707 0,'0'0'0,"-18"0"47</inkml:trace>
  <inkml:trace contextRef="#ctx0" brushRef="#br0" timeOffset="209736.71">4392 10336 0,'0'-17'0,"-18"17"16,18 17 15,18 19-15,17 34-1,-17 54 1,-18-36 0,18-35-1,-18-36-15,0 1 16,0 0 15,0-54-15,0-52-1,0-35 1,0-124 15,0 229-31,0 1 16,17-19 0,1 36-1,0 18 1,-1 52-1,36 19 1,0 16 0,-35-52-1,17 36 17,-17-54-17,-18 0 1</inkml:trace>
  <inkml:trace contextRef="#ctx0" brushRef="#br0" timeOffset="210386.17">4568 10619 0,'-52'-18'32,"69"0"-1,1 18-16,35-35 1,53 0 0,-1-18-1,-16 18 1,-54-1 15,-17 1-15,-18 53 15,0-1-15,0 19-16,0 16 15,88 213 32,-88-247-47,35 35 16,-17-18-1,-18-70 17,-36-1-17,-17-52 1,1-18 0,34-17-1,0 70 16,18 35-31,18-17 16,17 0 0,18 35-1,-18 17 1,-35 107 31,0-107-47,-35 36 15,35-17 1,-18-36-16,18 17 16</inkml:trace>
  <inkml:trace contextRef="#ctx0" brushRef="#br0" timeOffset="211585.02">5239 10354 0,'17'18'0,"-17"-1"16,18 36-1,0 35 1,17 18 0,18 53 15,-53-124-16,0-17 1,0-36 0,0-17-1,-18 17-15,1-35 32,17 36-32,-36-71 0,1-18 31,35 18-16,0 52 1,35 19 0,-17 34-1,0 19 1,17 34 0,-35-35-1,-53 89 32,35-124-47,-17-18 16,35-17-1,0-53 1,35-36 0,1-17 15,16 53-16,-16 53 1,-1 17 0,-17 36-1,-1 52 1,1-17 0,0-18-16,-18 36 15,17 17 1,54 53 31,-54-141-47,19-17 15,17-54 1,-18-17 0,-17 35-1,-1-18 16,-17 54-15,0 52 0,18 18-1,-1 0 1,19 17 0,17-34-1,0-19 1,-18-34-1,18-107 32,-36 89-47,-17 0 16,0 88 15,0 52-15,18-34 15,-18-18-31,35 35 16,18 36-1,-35-19 1,0-34 0,-36-36-1,-35 1 1</inkml:trace>
  <inkml:trace contextRef="#ctx0" brushRef="#br0" timeOffset="212456.64">7144 10425 0,'0'-18'47,"17"0"-32,19-17 1,17-36 0,-18 36-1,-35 0-15,17 17 16,1-17-1,-18 70 17,0-17-32,-18 35 15,54 247 32,-1-212-47,0-18 31,1 1-15,-19-18 0,-17-18-1,-35-52 1,-18-1 0,18 0-1,-1 1 1,19-1-1,34 0 17,19 18-32,-1-17 15,53-1 1,36-17 15</inkml:trace>
  <inkml:trace contextRef="#ctx0" brushRef="#br0" timeOffset="212633.76">7743 10601 0,'0'18'0,"0"-36"31,36 18-16,-19-18 1,36-17 0</inkml:trace>
  <inkml:trace contextRef="#ctx0" brushRef="#br0" timeOffset="213300.24">8008 10301 0,'0'-123'31,"0"105"-15,0 36 15,0 52-15,0 36 0,0-35-1,18 52 1,17-35-1,-35-17 1,18-71 15,-18-18-15,17 1-16,1-36 16,17 17-1,18 19 32,-35 34-31,17 19-1,-17-19 1,-18 1-16,0 17 16,-36 0-1,1-17 1,0 0-1,35-36 1,-18-17 0,36-53-1,17 17 1,18 18 0,-18 35-1,-17 18 1,35 142 31,-53-107-32,0 18 1,0 0 0</inkml:trace>
  <inkml:trace contextRef="#ctx0" brushRef="#br0" timeOffset="213523.4">8396 10248 0,'-35'-53'16,"35"36"-16,-18-19 15,18 19 1,18 17 31,17 0-47</inkml:trace>
  <inkml:trace contextRef="#ctx0" brushRef="#br0" timeOffset="213732.54">8608 10054 0,'0'18'47,"0"-1"-47,0 19 16,0 70-1,0 52 1,35-17 0,-35-52-1,0-54-15,35 35 16,-17 1-1</inkml:trace>
  <inkml:trace contextRef="#ctx0" brushRef="#br0" timeOffset="213916.68">8555 10495 0,'-18'-18'15,"1"18"-15,34-17 32,71-1-17,1-17 1</inkml:trace>
  <inkml:trace contextRef="#ctx0" brushRef="#br0" timeOffset="-213298.43">9454 10407 0,'0'0'0,"0"-18"0,0 1 0,0-1 16,18 0-1,35 18 1,-18 18 0,36 53 15,-36 34-15,-17-16-1,-18-36 1,0-1-1,-36-52 17,19-35-17,17-18 1,0-53 0,53 18-1,0 18 1,0 17-1,35 17 1,-18 19 0,-17-1 15,-53 36 0,0 17-15,-53 18-1,0 35 1,36 0 15,17-70-15,17-18 0,1-18-1,-18 1-15,18-1 16,-1-52-1,1-1 1,0-17 15,-1 53-15,19-18 0,-1 35-1,0 18 1,0 18-1,-17 17 1,0 35 0,-18 124 31,0-158-47,0 17 15,35-36 1,18-34-1,-18-19 1,18-17 0,0-52 15,-35 16-15,-18 1-1,0 53 1,-18 35 15,-17 35-15,35-17-16,-18 35 15,18 194 32,18-194-47</inkml:trace>
  <inkml:trace contextRef="#ctx0" brushRef="#br0" timeOffset="-212316.75">10513 10372 0,'17'-36'16,"-17"19"-1,18 34 1,17 19 0,-17 34-1,0 1 1,-18 35 15,0-124 0,17 0-31,1-17 16,17-53 0,0 0 15,-35 35-15,18 35-1,-18 36 1,0 17-1,18-17-15,-1 35 16,1 35 0,17 0-1,18-35 1,0-53 0,194-71 15,-176 1-16,-18 17 1,-1-53 0,-52 53-1,0 18 17,-35 35-17,-53 35 1,17 36-1,18 17 1,53-35 0,18 17-1,35-52 1,35-36 0,-17-35-1,-1-176 32,-52 123-47,-18-35 16,0 71-1,-18 34-15,-17-17 16,35 36 15,-35 70-15,35 35-1,-18 0 1,18 88 0,35 1-1,-17-18 1,0-106-16</inkml:trace>
  <inkml:trace contextRef="#ctx0" brushRef="#br0" timeOffset="-211018.81">12330 10248 0,'-53'18'16,"-18"-1"0,-17 36-1,53 0 1,88 18 0,-1-36-1,72 53 1,-54-17-1,-52-18 1,-194 0 31,123-53-47,-35-18 31,88 0-15,17-17-1,71-35 1,36-19 0,-1-16-1,-34-1 1,-36 35 0,-53 36-16,35 0 15,-35-1 1,-35 89 15,-1 0-15,1 212 31,70-212-47,18-18 31,-35-17-31,52-1 15,1-17 1,-18-35 0,-18-18-1,-17 18 1,-18-1 0,0 19-1,0 34 16,0 1-31,17 0 16,19 35 0,34-18-1,124-17 32,-141-36-31,0-35-1,-18 0 1,-35 18 0,0 0-1,0 17 1,-35 18 0,0 35-1,35 0 1,0 18-1</inkml:trace>
  <inkml:trace contextRef="#ctx0" brushRef="#br0" timeOffset="-210834.68">13317 10301 0,'-35'-53'15,"17"-17"1,1 17 0,17 17-1,17 36 1</inkml:trace>
  <inkml:trace contextRef="#ctx0" brushRef="#br0" timeOffset="-210379.36">13617 10037 0,'0'17'16,"0"1"-16,0 35 15,0 53 1,-17-36 0,17-35-16,-18 195 46,0-177-30,18 0 0,0-36-1,0-34 1,18-54 0,0-53-1,-18 19 1,0 52-16,0-53 15,0-35 1,0 53 0,52 35-1,-34 35 1,35 18 0,-18 35 15,1 18-16</inkml:trace>
  <inkml:trace contextRef="#ctx0" brushRef="#br0" timeOffset="-210219.25">13547 10425 0,'-53'17'16,"35"1"-1,36-18 1,52 0 0,1-18-1</inkml:trace>
  <inkml:trace contextRef="#ctx0" brushRef="#br0" timeOffset="-209469.72">13600 10195 0,'0'-17'15,"0"-1"-15,17-17 16,18-1 0,1 19-1,-19-1 16,1 36-15,-18 35 0,18 53-1,-1 211 17,1-264-17,17 35 1,1-17-1,-19-54 1,1-17-16,17 0 16,18-35-1</inkml:trace>
  <inkml:trace contextRef="#ctx0" brushRef="#br0" timeOffset="-209286.59">13899 10442 0,'-52'18'16,"34"-18"-1,18 17 1,70-17 15,-17 0-31,-17-17 16</inkml:trace>
  <inkml:trace contextRef="#ctx0" brushRef="#br0" timeOffset="-208170.79">14852 10354 0,'-71'35'16,"36"-35"-1,0 18-15,-36 17 16,1 18 0,52 0-1,159-35 16,-70-54-15,17 1 0,-18-35-1,-34-19 1,-36 1 0,0 35-1,-36 18 1,36 17 15,18 18 0,17-17-15,36-1 0,17-17-1,-35-18 1,-35 35-16,35-88 31,-53 71-15,-18 53-1,0 17 1,-52 53 0,17 36-1,35 52 1,18 18 15,0-70-15,0 52-1,-17-53 1,-19-52 0,1-89 15,17-70-16,-17-106 32,35 177-47,71-19 16,52 1 0,-35 0-1</inkml:trace>
  <inkml:trace contextRef="#ctx0" brushRef="#br0" timeOffset="-207434.27">16439 10142 0,'-17'-17'0,"-1"17"16,18 17 15,0 1-16,0 0-15,0 52 32,0 36-17,-35 17 1,0-52 0,17-36-16,0 1 15,1 17 1,34-53 15,36-18-15,71 18-1,158-35 17</inkml:trace>
  <inkml:trace contextRef="#ctx0" brushRef="#br0" timeOffset="-206955.93">17551 10619 0,'0'-18'31,"-18"0"-31,0 18 16,-35-53 0,1-17-1,16 35 1,1-142 31,53 142-47,-1 17 15,19 36 17,-36 17-17,0 36 1,-36 35 0,1-36-1,-36 36 1,54-35-1,-1-54 1,36-34 0,17 17-16,18-36 15,-18 19-15</inkml:trace>
  <inkml:trace contextRef="#ctx0" brushRef="#br0" timeOffset="-206290.46">18344 10248 0,'0'18'16,"0"-1"0,0 19-1,-35 34 1,35 18-1,-17-17 1,17 0 0,0-18-1,0-36 1,0-34 15,-18-1-31,18-194 47,0 159-47,18-53 16,17 18-1,18 0 1,0 35 0,17 53-1,-35 18 1,-17 35-1,-18 17 1,-35 18 0,-53 1-1,35-54 1,-18 0 0,71-52 15,53 17 16,-18 17-32,36 36 1,-18 0 0,35 18-1,-17-1-15</inkml:trace>
  <inkml:trace contextRef="#ctx0" brushRef="#br0" timeOffset="-204675.31">19826 10601 0,'71'-53'32,"-1"-18"-17,-17 19 1,-35 34-16,17-17 15,-17-1 1,-36 36 0,-70 18-1,35 17 1,0 36 0,53-1-1,0 1 1,35-18-1,-17 17 1,0-17 0,-107 0 31,72-53-32,17-17 1,0-19-1,88 1 1,-35 0 0,53 17-1,0-17 1,-1 0 0,-34 17-1,-18-17 1,-18-18-1,-35 0 1,-35 18 0,0 35 15,-142 123 0,160-70-15,17 35-1,35-53 1,35 18 0,19-17-1,-19-54 1,18-17 0,-17-18-1,-18-35 1,-36 17-1,1-17 1,-18 70 0,-18 36-1,-35 88 17,-17 194-1,52-177-16,18 18 1,0-53 0,-17-35-1,17-106 17,0 0-17,0 0-15,35-52 16,18-89-1,17 0 1,19 52 0,-36 90-1,17 16 17,1 54-17,-89 141 16,-35-89-15,0-17 0,-17 0-1,70-35 1,17-18 0,1 0-16</inkml:trace>
  <inkml:trace contextRef="#ctx0" brushRef="#br0" timeOffset="-203143.22">21149 10601 0,'53'-35'16,"-35"-1"-1,-18 19 1,-36 17 15,1 17-15,-141 125 31,176-125-47,0 18 15,0-17-15,35 0 16,35-1 0,19-34-1,-19-36 1,-52 18-1,17-54 1,-17 19 0,-18 17-1,0 35 17,-36 53-1,1 36-16,0 105 32,35-140-47,0-19 0,0 1 16,18 0 0,17-18-1,18-36 1,0-34-1,0-18 1,-18 17 0,0 36-1,0 35 1,-17 17 15,0 36-15,-18 0-1,0 18 1,-18 35 31,18-124-31,0-17-1,53-36 1,0 36-1,-35 0-15,52-1 16,36 1 0,-36 17-1,1 1 1,-36-1 15,-52 36 0,-36-1-15,-53 19 0,0 87 31,106-105-47,18-1 15,35-17 1,-36 0-16,36 0 15,35-35 1,-17-18 0,-36-17-1,-17 52 1,-18-17 15,0 52-15,0 19-1,0 17 1,0-18 0,35 0-1,159-52 32,-159-1-47,36-35 16,17-35-1,0-53 1,-35 52 0,-35 37-16,17-19 15,-17 18 1,-71 71 31,18-1-47,-18 36 15,-53 71 1,35 17 0,71-18-1,0-52 1,0-53-16,124 52 47,-89-88-47,18 1 15</inkml:trace>
  <inkml:trace contextRef="#ctx0" brushRef="#br0" timeOffset="-201878.33">22401 10425 0,'-35'17'15,"17"-17"1,18 18 0,53-1-1,53-17 1,35 0 0,89-35 15,-195 35-16,18-17 1,-36-1 0,19 18-1,-1-18 1,0 1 0,1-1 15,-1 0-16,-35 1 1,0-1 0,-71 18-1,-35 35 1,18 1 0,53-19-16,-36 36 15,19 106 16,87-124-15,53-17 15,-17-18-31,70-18 16,-18-35 0,-35 0 15,18-52-16,-18-37 1,-35 19 0,-35 70-1,-18 18 1,-71 52 0,-17 54-1,18 17 1,34 159 15,54-194-15,53 18-1,-19-36 1,37-53 0,-19-17-1,-17-36 16,-18 18-15,1 18-16,-36 0 16,35 17-1,-35 36 1,-53 35 0,53 0-1,0 35 1,18-17-1,70-36 32,-35-53-47,17-35 32,-52 18-32,-18 17 15,-18 18 16,-70 53-15,-18 53 0,18 18-1,35-19 1,18 36 0,0 1-1,-36-54 1,18-53-1,-35-17-15</inkml:trace>
  <inkml:trace contextRef="#ctx0" brushRef="#br0" timeOffset="-195550.83">3228 11571 0,'-18'0'16,"1"0"-1,-1 18 1,0-18-1,18 35 1,-35 88 31,35-105-47,-18 17 16,18 1-1,-17-1 1,34-35 62,1 0-78,0 0 16,-1 0-1,1 0-15,0 0 16,17-18-1,0-17 1,-17 17 0,-18 1-16,17-54 47,-17 89-16,0-1-16,-17 1 1,-1 70 0,53 1-1,-17-37 1,-18-16-16,18 17 16,-18-36-16</inkml:trace>
  <inkml:trace contextRef="#ctx0" brushRef="#br0" timeOffset="-195285.64">3563 12047 0,'18'0'16,"-18"18"-1,0-36 17</inkml:trace>
  <inkml:trace contextRef="#ctx0" brushRef="#br0" timeOffset="-194152.84">4780 11730 0,'0'-18'0,"0"36"47,0-1-31,0 1-16,0 17 15,0 71 1,0 0 0,0-53-1,0-18-15,0 1 16,0-1 0,0-70 30,0 17-46,0-194 32,0 124-17,0-18 1,0 53 0,0 18-1,18 17 1,17 71-1,0-17 1,-17-1-16,17 35 16,18 36-1,0-18 1,-18 1 15,1-72-15,-36 1-16</inkml:trace>
  <inkml:trace contextRef="#ctx0" brushRef="#br0" timeOffset="-193769.57">4921 11977 0,'-17'-18'16,"-19"18"-1,36-17 1,18 17-1,53-18 1,-1-17 0,18-1-1,-52 1 1,16 0 0,-34 17-1,-18 36 16,18 17-15,-1 53 0,54 194 15,-53-211-15,-18-18-1,17 0 1</inkml:trace>
  <inkml:trace contextRef="#ctx0" brushRef="#br0" timeOffset="-193534.4">5239 11906 0,'0'0'0,"0"-70"15,0 52-15,0-17 31,35 17-15,0 36 0,1 35-1,-19 88 17,-17-88-17,0-18 1</inkml:trace>
  <inkml:trace contextRef="#ctx0" brushRef="#br0" timeOffset="-193003.02">5503 11889 0,'0'0'0,"36"70"31,-19-17-15,-17-18-16,36 36 15,-19 35 1,1 52 15,-18-175 0,-18-36-15,-17-35 0,17 17-1,1-52 1,17 17 0,0 53-1,17 35 1,19 36 15,-19 17-15,1 18-1,-18-18 1,0-17-16,0 17 16,-35 36 15,35-89-16</inkml:trace>
  <inkml:trace contextRef="#ctx0" brushRef="#br0" timeOffset="-192304.53">5680 11677 0,'17'-18'16,"-17"36"15,0 0-15,0 17-1,0 71 1,18-18 0,0 18-1,70 17 16,-71-123-15,19-53 0,-19-17-1,19-18 1,-36 35 0,0 0-1,0 70 1,0 36 15,17 0-15,19 18-1,34-1 1,-17-52 0,-18-18-1,-17 0-15,17-35 16,18-124 15,-53 124-15,0 17 15,0 36-31,0 70 16,0-35-1,0 70 16,53 1-15,-18-19 0,-17 1-1,-18-53 1,-18 0 0,-17-18-16</inkml:trace>
  <inkml:trace contextRef="#ctx0" brushRef="#br0" timeOffset="-191404.88">7250 11712 0,'0'-17'16,"0"34"-1,0 1 1,17 35 0,1 35-1,-18-53-15,35 71 16,0 35-1,-17-17 1,-18-36 0,0-71 31,-18-52-47,1-53 15,-19-18 1,19-70 15,17 17-15,0 53-1,17 53 1,1 36-16,17-1 16,1 18-1,17 35 1,0 36-1,-36-18 1,-17 17 0,-35 1-1,-71 17 32,71-88-47,17-18 16</inkml:trace>
  <inkml:trace contextRef="#ctx0" brushRef="#br0" timeOffset="-191138.7">7708 12030 0,'0'17'0,"18"-17"47,88-35-16,-36 17-31,-35 1 15</inkml:trace>
  <inkml:trace contextRef="#ctx0" brushRef="#br0" timeOffset="-190606.32">8290 11659 0,'0'0'0,"0"-17"16,-17-1-1,-1 18-15,-17 18 16,17-1 0,-35 19-1,53 34 1,0 1 0,106 70 30,-71-88-46,1 35 32,-19-35-17,-17-18-15,-17 18 16,-54 18 0,18-36-1,18-35 1,35-53-1,0-53 1,53-35 0,35 0-1,-35 53 1,17-18 0,-34 53-1,-72 18 32,-17 52-31,36-17-16</inkml:trace>
  <inkml:trace contextRef="#ctx0" brushRef="#br0" timeOffset="-189357.44">8925 12047 0,'-17'-17'15,"-1"-19"32,18 19-31,0 52-1,0 18 1,0 53 0,35 17-1,-35-35 1,0-52-16,0 52 16,0 0-1,0-35 1,0-71 15,0 1-31</inkml:trace>
  <inkml:trace contextRef="#ctx0" brushRef="#br0" timeOffset="-189107.26">8925 12153 0,'0'-35'16,"0"70"-16,0-141 15,36 53 1,-1 18 0,0 35-1,-35 18 1,0 35 0,0 0-1,0 0 1,0-36-16,0 18 15,-35 1 1</inkml:trace>
  <inkml:trace contextRef="#ctx0" brushRef="#br0" timeOffset="-188674.95">9084 12065 0,'18'18'16,"17"-1"-1,0 1 1,0-18 0,1-18-1,17 1 1,-18-36-1,-17 0 1,-18 0 0,-36 18-1,-34 17 17,-1 36-17,1 140 16,70-105-15,53 35 0,-18-52-1,-18-19-15,36 1 16,18-18 0,-18-18-1</inkml:trace>
  <inkml:trace contextRef="#ctx0" brushRef="#br0" timeOffset="-188357.72">9472 11994 0,'0'-17'0,"0"-18"15,53 35 17,-35 17-17,17 36 1,18 71 15,-53-72-15,0-16-1,-53-19 1,18-17 0,17-35-1,18-18 1,0-35-1,53 0 1,-35 53 0</inkml:trace>
  <inkml:trace contextRef="#ctx0" brushRef="#br0" timeOffset="-187542.14">9807 11853 0,'0'18'47,"0"0"-31,0-1-16,18 54 15,-1 17 17,-17-35-17,18 17 1,-18-17-1,0-35 1,0-106 15,0 70-31,0-17 16,18-53 0,-18 0-1,17 70 1,1 18-1,0 35 1,17 18 0,-17 18-1,-18-1 17,0-17-17,0-18 1,0-17-1,0-36 1,17-17 0,19-124 15,-19 142-15,-17 34-1,18 1 1,17 35-1,0 35 1,18-35 0,-35-18-1,17-35 17,0 0-17,18-53 1</inkml:trace>
  <inkml:trace contextRef="#ctx0" brushRef="#br0" timeOffset="-186859.66">10372 12030 0,'0'-18'16,"0"-17"-1,-18 70 17,18 0-17,0 36 1,0-1-1,18-34 1,35-19 0,-1-17-1,19-35 1,-36 0 15,-17 17-31,0-35 16,-18 0-1,0 36 1,0 34 15,0 36-15,88 71 15,-71-124-15,1 17-16,53-17 31,-36-35-31,35-18 16,1-17-1,-18-1 1,0-52 15,-36-19-15,1 54-1,-18 53 1,-53 88 15,18 53-15,0-18 0,35-35-16,0 194 31,17-194-16,19 0 1,-19-36 0</inkml:trace>
  <inkml:trace contextRef="#ctx0" brushRef="#br0" timeOffset="-186635.5">10848 12153 0,'-18'0'0,"18"-17"31,18-1-15,35 18 0,70-35-1,107-36 16</inkml:trace>
  <inkml:trace contextRef="#ctx0" brushRef="#br0" timeOffset="-185976.03">11359 11942 0,'-35'-18'32,"18"18"-32,-36 0 31,17 18-16,19 17 1,17 0 0,0 18-1,0 0 1,53-18 0,-18-35-1,18 0 1,0-123 31,-53 87-47,0-16 15,0 16 1,0 72 31,35-1-32,-17 0 1,-1-35-16,36 18 16,18-1-1,17-34 1,-18-36 0,-17 0-1,0-35 1,-35-36-1,0 54 32,-36 87-31,-17 54-16,-18 35 16,17 35 15,36-53-16,-17 35 1,17-34 0,0-36-1</inkml:trace>
  <inkml:trace contextRef="#ctx0" brushRef="#br0" timeOffset="-185627.79">11606 12136 0,'0'-18'16,"0"-17"15,36 35-31,-1 0 16,53-18-1,18 0 16,-53 1-15,-35-1-16,17 0 16,0 18-1,-35 18 1,0 35 0,0-18-1,-18 53 1,1-17-1,-1-53-15</inkml:trace>
  <inkml:trace contextRef="#ctx0" brushRef="#br0" timeOffset="-184751.16">11977 11853 0,'0'-53'16,"35"18"-1,18 17 1,18 1 0,17-1-1,-18 18 1,-34 18-1,-36 17 1,-36 18 0,-34 35-1,-1 18 1,18 35 31,53-123-32,36-18 1,-1-18 0,0 18-16,0-35 15,18-36 1,0 1 0,-18-18-1,-17 52 1,-18 1-1,35 35 1,-35 35 0,18 1-1,0 17 1,-1-1 0,19-16 30,-19-36-30,1-18 0,17-35-1,0 0 1,-17 36 0,-18 34 15,0 36-16,35 18 1,1-36 0,-36-17-16,35 17 15,18 0 1,-18-35 0,18 0-1,-35-35 16</inkml:trace>
  <inkml:trace contextRef="#ctx0" brushRef="#br0" timeOffset="-183130.01">13794 12030 0,'0'0'0,"-18"0"16,0 0-16,-70 0 15,18 17 1,-36 19 0,35 17-1,54-1 1,17-16-1,17-19 1,18 1 0,36-18-1,52-88 17,-123 53-17,0-36 1,0-17-1,-35 17 1,18 54 0,17-19-1,0 54 17,17-18-17,1 18-15,17-18 16,18 17-1,0-17 17,0-17-17,-18 17 1,-17 35 15,-1-17-15,-17 34-1,18 1 1,-18-35 0,0 0-1,35-54 17,1 1-17,-19 0-15,19-18 16,16-18 15,-16 54-15,-1 17-1,-35 17 1,18 36 0,17 124 15,-17-124-16,-18-36-15,17 1 0</inkml:trace>
  <inkml:trace contextRef="#ctx0" brushRef="#br0" timeOffset="-181295.72">15610 11606 0,'0'18'93,"0"0"-77,0 17-16,0-17 16,0 70-1,-53 194 32,36-247-47,17 53 16,0-52-1,0-19 1,35-34 15,0 17-15,54-36 0,-1 19-1,-18-1 1,-17 18-1,-17-17 1,-19 17 0</inkml:trace>
  <inkml:trace contextRef="#ctx0" brushRef="#br0" timeOffset="-181015.51">16104 12171 0,'0'17'0,"0"1"16,0 17 0,-35 106 30,35-123-46</inkml:trace>
  <inkml:trace contextRef="#ctx0" brushRef="#br0" timeOffset="-180316.01">16316 11889 0,'0'-36'0,"0"19"16,0 34-1,0 19 1,0 17 0,0 52-1,0 107 32,0-177-31,0-52-1,0-1 1,-18-35 0,18-88-1,0-18 1,18 53-1,35 1 1,17 52 0,1 35-1,-36 18 1,18 35 0,-53 36-1,-17-1 1,-107 54 31,106-124-32,36 18 32,0-1-31,35 54-1,0 17 1,-1 0 0,-16-35-1,17 18 1</inkml:trace>
  <inkml:trace contextRef="#ctx0" brushRef="#br0" timeOffset="-179666.55">17163 11695 0,'0'-18'0,"-18"0"15,-17-17 1,-1 0-1,1 35-15,18-18 16,-1-17 0,36 35-1,52 0 1,-17 0 0,0 53-1,-35 17 1,-18 18-1,0-17 1,-18 123 31,53-176-31,36-1-1,-18-34 1,52-19-1,-16-16 1,-72 16 0,-17 19-1,0 34 1,-53 36 0,0 53-1,53 0 1,0-36-1,18 36 1,17-35 0,-17 17 31,-18-70-32,-18-18-15</inkml:trace>
  <inkml:trace contextRef="#ctx0" brushRef="#br0" timeOffset="-178501.73">15081 11606 0,'18'0'0,"0"-17"16,-1-19 0,1-16-1,-1 16 1,-17 1-1,0 0 1,-70 35 0,35 17-1,-18 19 1,35 17 15,71 141 0,-53-177-15,18 71 0,-36 1-1,-53 16 1,1-34 0,17-53-1,18-18 1,35-36-1,35 1 1,0 17 0,36 1-1,-18 34 1,0 72 15,-36-19-15,-17-35-16,-17 230 31,17-194-15,-36 34-1,36-69 1,0-1 0,18-35-1,35 0 1,0-18-1,-36 18-15</inkml:trace>
  <inkml:trace contextRef="#ctx0" brushRef="#br0" timeOffset="-174972.22">6015 13353 0,'0'-18'16,"0"-17"15,-18 35-31,1 17 16,17 1-1,0 53 17,-18 34-17,18-34 1,0-36-16,0 36 16,0-1-1,0-34 1,0-19-1,0-34 1,0-54 0,-53-35-1,18 0 1,35-123 31,0 211-32,35-17 1,0 18 0,1 34-1,16 18 1,-34 18 0,-18 18-1,-18-18 1,1-36-1,-36 19 1,35-19 0,1-17-1</inkml:trace>
  <inkml:trace contextRef="#ctx0" brushRef="#br0" timeOffset="-174706.03">6332 13652 0,'18'0'62,"0"-17"-62,35 17 16,-18-18-1,35 18 1</inkml:trace>
  <inkml:trace contextRef="#ctx0" brushRef="#br0" timeOffset="-174101.6">7020 13247 0,'-17'0'16,"-19"17"-1,1 1 1,0 17 0,17 18-1,36 0 1,17-18 0,-17-17-16,35 0 15,17 35 1,-17 52 31,-53-52-32,-53-17 1,0-1 0,18-35-1,17-18 1,18-52-1,18-36 1,35 0 0,0 0-1,-36 53 1,19-17 0,-36 35-1,-18 17 1,0 18-1,-70 53 17</inkml:trace>
  <inkml:trace contextRef="#ctx0" brushRef="#br0" timeOffset="-172207.25">7814 13600 0,'-18'0'16,"18"17"15,18-17 0,0-17-15,-1 17 0,54-18-1,35 0 1,-36 1-1,18-1 1,36 18 15</inkml:trace>
  <inkml:trace contextRef="#ctx0" brushRef="#br0" timeOffset="-171875.02">7990 13811 0,'0'18'31,"18"-36"0,17 18-15,-17 0-16,105-17 31,-87-1-15,-1 18-1,-17-18 1,17 18-1</inkml:trace>
  <inkml:trace contextRef="#ctx0" brushRef="#br0" timeOffset="-170351.94">9490 13300 0,'17'-18'16,"1"0"-1,88-87 16,-89 87-15,-17-17-16,0-1 16,-17 19-1,-36 52 1,-35 18 15,17-18-15,18 53-1,53-17 1,53 0 0,0-19-1,-18 1 1,-17 18 0,-18-1-1,-53 1 1,-106-18 31,142-53-47,-1-18 31,53-17-31,1 0 16,34 35 15,-17 17-16,-18 19 1,18 34 0,-17 36-1,-19 0 1,1-18 0,-1-53-1,1 1 1,0-36-1,17-18 1</inkml:trace>
  <inkml:trace contextRef="#ctx0" brushRef="#br0" timeOffset="-161951.97">10442 13353 0,'18'0'15,"-18"-18"1,0 0 15,-18 18 0,-17 18-15,-53 35 0,0 35-1,17-17 1,36-18-16,-18 17 16,35 54 15,18-36-16,71-53 1,-18-35 0,141-70 15,-177 34-15,1 19-1,-36-19 1,-52 36-1,-1 18 1,18 0 0,36 17-1,-1-17 1</inkml:trace>
  <inkml:trace contextRef="#ctx0" brushRef="#br0" timeOffset="-161635.75">10548 13935 0,'0'17'47,"0"1"-47,0 17 31,0-17-31,-18 17 16,18 53-1,-17 1 1</inkml:trace>
  <inkml:trace contextRef="#ctx0" brushRef="#br0" timeOffset="-159103.95">10989 13511 0,'18'0'141,"-1"0"328,-17-17-251,0-1-186,18 0-32,0 1 15,-1-1 1,1 1-1,17-1 1,0 18 0,1 53-1,-1 0 1,-35 105 31,-18-122-47,1-19 31,-1 1-31,18 0 16,-18-36-1,18 0 1,18-17 0,17 17-1,1 1 1,-1 17-1,0 35 1,-35 0 0,18 18-1,-18 0 1,-18 0 0,-105 0 30,105-35-30,-35-18 0,35 0-16</inkml:trace>
  <inkml:trace contextRef="#ctx0" brushRef="#br0" timeOffset="-158617.62">11659 13917 0,'0'18'15,"0"-1"1,0 1-16,-17 53 16,-19-1-1,36 1 1,0-1 15</inkml:trace>
  <inkml:trace contextRef="#ctx0" brushRef="#br0" timeOffset="-158239.34">11818 13529 0,'0'0'0,"0"-18"0,35-35 15,18 1 1,0 16 0,-18 36-1,54 0 1,-36 0-1,-36 71 32,-17-18-31,0-36-16,0 54 16,-35 52-1,0 1 1,17-36-1,0 18 1,18-53 0</inkml:trace>
  <inkml:trace contextRef="#ctx0" brushRef="#br0" timeOffset="-158022.18">11959 13864 0,'18'-35'47,"17"17"-32,0 18-15,36-17 16,-18-1-16</inkml:trace>
  <inkml:trace contextRef="#ctx0" brushRef="#br0" timeOffset="-157813.04">12559 13935 0,'0'35'16,"-53"18"-1,18 17 1,35-17 15,0-17-31</inkml:trace>
  <inkml:trace contextRef="#ctx0" brushRef="#br0" timeOffset="-157189.59">12841 13406 0,'18'-53'15,"-18"35"-15,0-17 16,0 52-1,0 19 1,0-19 0,-18 54-1,0 52 1,-52 89 15,70-141-15,0-54-1,18-34 17,17 17-17,-18 0-15,19-18 16,17 18 0,-18-18-1,18-17 1,-18 17-1,0-17 1,-17-18 15,-18 18-15,-18 52 31,1 36-32,-1 18 1,18-18 0,0-18-16,0 18 15,0 18 1,0-36 0</inkml:trace>
  <inkml:trace contextRef="#ctx0" brushRef="#br0" timeOffset="-155541.42">13300 14182 0,'17'0'0,"-17"17"47,0 1-32,0 0-15,0-1 0,0 54 32,-17 17-17,17-70-15</inkml:trace>
  <inkml:trace contextRef="#ctx0" brushRef="#br0" timeOffset="-154924.99">13758 13617 0,'18'-53'16,"-18"36"-16,-35-19 16,-18 54-1,-18 35 1,36-18 15,17-17-31,18 17 16,0 18-1,36 0 1,52 0 0,-53-18-1,0 0 1,-35 18 0,-123 18 30,88-53-46,-18-36 16,53-35 0,35 0-1,35-53 17,1 18-17,0 0 1,-54 35-1,1 35-15,-18 1 16,0-1 0,-35 36-1,-1 17 1,19 0 0,-1-17-16</inkml:trace>
  <inkml:trace contextRef="#ctx0" brushRef="#br0" timeOffset="-154725.84">14058 13811 0,'18'36'16,"-18"34"-1,-35 1 1,17-18 0,0-1-1</inkml:trace>
  <inkml:trace contextRef="#ctx0" brushRef="#br0" timeOffset="-154009.34">14411 13406 0,'18'-36'16,"-18"19"-1,0 34 17,0 1-32,-36 0 15,-34 34 1,17-34 0,35 0-1,18-36 16,0 0-15,18 18 0,-18 0 15,17 18-15,-17 35-1,0 0 1,18-18-1,-18 0 1,0-17 0,18-18-1,17-18 1,0 1 0,18 17-1,-17 0 1,-19 17-1,1 1 1,17 35 0,-88 35 31,36-70-32,-36 17 1,-18 0-1,0-17 1</inkml:trace>
  <inkml:trace contextRef="#ctx0" brushRef="#br0" timeOffset="-152378.18">14799 13864 0,'-18'18'47,"18"-1"-31,-17 19 0,-19 17-1,19-18 1,-18 35-1,35-52-15</inkml:trace>
  <inkml:trace contextRef="#ctx0" brushRef="#br0" timeOffset="-152061.95">15064 13494 0,'0'0'0,"0"-36"15,17-16 17,-17 34-17,0 53 1,0 36-1,0-1 1,0-34-16,0 34 16,0 36-1,0-18 1,0-35 0</inkml:trace>
  <inkml:trace contextRef="#ctx0" brushRef="#br0" timeOffset="-151628.65">15293 13476 0,'0'-53'31,"-18"53"-15,-17 35-1,0 18 1,17 18 0,18-1-1,18-34 1,-1-19-16,36 1 16,35-36-1,-17-17 16,-36 0-15,-17-18 0,-18-35-1,0 17 1,-106 18 15,88 53-15,-17 53-1,35-35-15</inkml:trace>
  <inkml:trace contextRef="#ctx0" brushRef="#br0" timeOffset="-151405.49">15769 13652 0,'0'53'32,"-17"0"-17,-19 18 1,19 17 0,-19 18-1</inkml:trace>
  <inkml:trace contextRef="#ctx0" brushRef="#br0" timeOffset="-150763.03">16245 13282 0,'0'-18'16,"0"1"0,-17 17-16,-36 0 15,-176 141 16,193-106-15,19 18 0,17 18-1,17-71 1,36 0 0,0-36-1,18-17 1,-36 1-1,0-19 17,-17 18-17,-18 18 1,0 52 15,0 36-15,17 141 15,-17-123-15,0-36-16,0 53 15,0 1 1,-17-1 0,-1-53-1,-17-17-15,0 17 16,17-17-1</inkml:trace>
  <inkml:trace contextRef="#ctx0" brushRef="#br0" timeOffset="-149980.47">16739 13247 0,'0'-35'16,"0"-1"-1,-17 1 1,17-36-1,0 36 17,35 0-17,18 0 1,-36 52 0,-17 1-1,0 52 1,-17 19-1,-18 34 1,17 71 15,18-159-15,70 18 0,1-53-1,-18 0 1,18-53-1,-36 18 1,-35 17 15,0 36-15,-18-18-16,-17 35 16,-36 36-1,18 52 1,18-17-1,35-35 1,0 17 0,35 71 31,-35-142-47,0 19 15,-53-1 1,1-17-1,-1 17 17,17-35-32</inkml:trace>
  <inkml:trace contextRef="#ctx0" brushRef="#br0" timeOffset="-139573.08">17974 13864 0,'-18'0'16,"-17"0"-1,35-17-15,18 17 32,88 0-17,70 0 1,247 0 31,-264 0-47,53 0 31,-124 0-31,0 0 16,-70 0-1,-71 0 17</inkml:trace>
  <inkml:trace contextRef="#ctx0" brushRef="#br0" timeOffset="-138974.66">18062 13511 0,'0'-17'15,"-17"17"1,-1 17-1,-17 19 1,17-19-16,-35 36 16,-35 35-1,-36 1 1,19-19 0,34-35-1,-17 1 32,123-36-31,-17 0-16,52 0 15,36 0 17,35 35-17,0 18 1,-35 0-1,0 0 1,-18 0 0,-52-36-1</inkml:trace>
  <inkml:trace contextRef="#ctx0" brushRef="#br0" timeOffset="-137726.78">19967 13441 0,'0'-18'0,"0"1"16,0-1 0,0 0-16,0 1 15,0 34 16,0 36-15,0 35 0,0 1-1,-35 228 32,17-246-31,18-18-1,-17-1 1</inkml:trace>
  <inkml:trace contextRef="#ctx0" brushRef="#br0" timeOffset="-137259.45">20144 13511 0,'17'-17'15,"-17"34"1,-17 1 0,-54 70 15,0-35-16,-17 18 1,35-36 0,36-35-16,-19 18 15,19-18 1,17-36 15,17 36-15,1 0-16,17 0 15,36 18 1,-1 17 0,1 36-1,-36-18 1,18 0 0,35 17 30,-70-52-46</inkml:trace>
  <inkml:trace contextRef="#ctx0" brushRef="#br0" timeOffset="-136411.84">20549 13705 0,'-17'-17'15,"17"-1"1,0 0 0,17 1 15,36-54 0,-35 54-15,-1-19-1,-17 19 1,0 34 0,0 19-1,0 34 1,0 18-1,0 1 1,0 16 0,0-16-1,0-19 1,0-17 0,0-35-16,18-1 31,0 19-16,-54-36 32,-34-18-31,-1 0 0,1 18-1,35 0 1,-1 0-1,54 0 17,17 18-32,36-18 15,-1 0 1,54 0 0,17 0 15,-18 0-16,-70 0 1,-17-18 15</inkml:trace>
  <inkml:trace contextRef="#ctx0" brushRef="#br0" timeOffset="-134335.36">3351 14993 0,'0'18'16,"0"-1"-1,-70 36 17,52-35-32,-17 0 15,0-18 1,-1 0 0,1-36-1,-18 19 1,36-1-1,17 36 32,0-1-31,0 54 0,-18-18-1,18 17 1,0-34-1,18-19 32,-1-34-31,1 17-16,35-18 16,0 0-1,-18 18 1,35 36 15,-52-1-15,-18 18-1,0-18 1,0-17-16,0 17 16,-35 18-1,-36-18 1,-17 0-1,35-17 1,36-18-16</inkml:trace>
  <inkml:trace contextRef="#ctx0" brushRef="#br0" timeOffset="-133881.04">3669 15575 0,'0'18'16,"0"-36"31</inkml:trace>
  <inkml:trace contextRef="#ctx0" brushRef="#br0" timeOffset="-132331.95">4533 15240 0</inkml:trace>
  <inkml:trace contextRef="#ctx0" brushRef="#br0" timeOffset="-131999.72">4586 15240 0,'35'18'0,"18"17"16,0 88 31,-53-70-31,0-17-1,0-1 1,-17-35 15,17-35-15,-18-1-1,18 19-15,0-19 16,0-34 0,35-1-1,-17 36 1</inkml:trace>
  <inkml:trace contextRef="#ctx0" brushRef="#br0" timeOffset="-131283.22">5098 15452 0,'-18'-53'31,"-17"0"-15,-36 18 0,18-1-1,18 36 1,17-17 0,18-1-1,18 18 1</inkml:trace>
  <inkml:trace contextRef="#ctx0" brushRef="#br0" timeOffset="-131242.18">4974 15205 0,'18'0'16,"-1"-18"-16</inkml:trace>
  <inkml:trace contextRef="#ctx0" brushRef="#br0" timeOffset="-131100.08">5133 15222 0,'0'18'15,"0"141"16,0-336-31,18 389 16,-18-177 0,0-17-16</inkml:trace>
  <inkml:trace contextRef="#ctx0" brushRef="#br0" timeOffset="-130849.89">5203 15505 0,'18'0'16,"17"-18"-1,-88 36-15,142-71 16,-72 0-1,-17 17 1,0 1 0,0 18-1,-17 17 17,17 17-17,0 1 1,35 88 15,-17-89-15,-1 1-16</inkml:trace>
  <inkml:trace contextRef="#ctx0" brushRef="#br0" timeOffset="-130565.7">5556 15487 0</inkml:trace>
  <inkml:trace contextRef="#ctx0" brushRef="#br0" timeOffset="-130484.64">5556 15381 0,'0'-35'16</inkml:trace>
  <inkml:trace contextRef="#ctx0" brushRef="#br0" timeOffset="-129168.7">4762 15452 0</inkml:trace>
  <inkml:trace contextRef="#ctx0" brushRef="#br0" timeOffset="-129050.61">5256 15363 0,'89'-35'0,"-54"35"15,0-17-15</inkml:trace>
  <inkml:trace contextRef="#ctx0" brushRef="#br0" timeOffset="-128831.46">4657 15452 0,'17'0'16</inkml:trace>
  <inkml:trace contextRef="#ctx0" brushRef="#br0" timeOffset="-128452.2">4762 15452 0,'89'0'15,"-178"0"-15,266-18 16,140-70 31,-264 88-47,-17-18 0,52-17 15,-71 35 1,-34 18 0,-36-1 15,-53 18-16,-17 1 1,-36 17 0,53-36-1,-35 19 1,35-1 0,71-18-1,105-34 16,248-36 16,-283 35-47,18 18 0,18-17 16</inkml:trace>
  <inkml:trace contextRef="#ctx0" brushRef="#br0" timeOffset="-125423.04">6279 15487 0,'0'-18'16,"0"1"31,0-1-32,0 0 1,0-17 0,0 17-1,18 1 1,0-18 0,17 17-1,-17 0 1,-1 18-16,1 0 15,0 0 17,17 18-17,-18 17 1,1 53 15,-18-35-15,-35 18-1,-18-1 1,18-17 0,17-35-16,-17 35 15,-1-18 1,1 0 0,35-52 30,18-1-14,-1 1-17,19 17 1,17-18 0,105 0 15,-105 18-16,-35 0 1,0 0 0,-1 0-1</inkml:trace>
  <inkml:trace contextRef="#ctx0" brushRef="#br0" timeOffset="-125188.88">6844 15734 0,'18'-18'47,"-1"18"-31</inkml:trace>
  <inkml:trace contextRef="#ctx0" brushRef="#br0" timeOffset="-124440.34">7091 15328 0,'-18'-17'16,"1"-1"15,17 53-15,0 18-1,0 53 1,35-18 0,-35-17-1,0-1 1,0-17-1,17-53 17,1-17-17,0-1 1,17-35 0,36 18-1,-36 17 1,-18 0-16,19 18 15,34 71 17,-70-53-17,0 17 1,-53 0 0,-17-17-1,35-18 1,35-18-1,0 1-15,0-19 32,35-17-17,18-17 1,17 34 0,-34 19-1,34 17 1,-35 17-1,-17 1 1,0 70 15,-18-70-15,-18 0-16</inkml:trace>
  <inkml:trace contextRef="#ctx0" brushRef="#br0" timeOffset="-124290.23">7479 15399 0,'0'-36'16,"0"19"-1,-18-18-15</inkml:trace>
  <inkml:trace contextRef="#ctx0" brushRef="#br0" timeOffset="-124074.08">7708 15222 0,'18'71'15,"-1"-36"-15,1 18 16,-18 0-16,18 18 31,-1 34-15,19-16 0</inkml:trace>
  <inkml:trace contextRef="#ctx0" brushRef="#br0" timeOffset="-123890.95">7761 15681 0,'-18'-71'47,"36"71"-31,0-17-16,-1 17 15</inkml:trace>
  <inkml:trace contextRef="#ctx0" brushRef="#br0" timeOffset="-123208.47">8625 15452 0,'0'-18'16,"18"0"-1,0 18 17,-1 18-17,1 0-15,0-1 16,35 36 0,-36 88 30,-17-123-46,0 0 0,0-1 16,-17-17 0,-1-35 15,18-18-15,0 0-1,35-35 1,0 17-1,36 18 1,-36 18 0,18 0-1,-35 35 1</inkml:trace>
  <inkml:trace contextRef="#ctx0" brushRef="#br0" timeOffset="-122575.02">8996 15328 0,'0'18'15,"-18"-1"-15,-35 177 63,53-176-63,71-265 0,-106 512 31,52-265-15,18-18-1,-35-17 1,0-18-1,-17 18 1,-1-54 0,18 37-1,0 16 1,35 19 0,1 17-1,17 0 1,0 123 31,-53-88-47,0 18 31,0 0-15,0 0-1,17-35 1,18-18-1,18-36 1,0-16 0,-17-19-1,-19-17 1,-17 35 0,-17 18-1,-1 35 1,18 17-1,-53 124 32,53-88-31,0 0-16</inkml:trace>
  <inkml:trace contextRef="#ctx0" brushRef="#br0" timeOffset="-122025.64">9490 15416 0,'17'18'46,"-17"0"-30,18-18-16,0 88 47,-18-53-47,0-17 31,0-36-15,17 0-1,-17 1 1,0-54 0,36 18-1,-19 18 1,1 35 0,-1 35-1,1 18 1,17 18-1,-17-36 1,0-17-16,17 17 16,106-53 31,-106 1-32,1-36 1,-19 0-16</inkml:trace>
  <inkml:trace contextRef="#ctx0" brushRef="#br0" timeOffset="-121593.33">10037 15381 0,'0'-18'0,"0"1"16,-18-1-1,-35 36 1,124 17-16,-177-53 16,53 89-1,35-36 1,18 36-1,35-36 1,18-17 0,0-36-1,53-88 32,-71 36-31,-35-36-1,0 0 1,-35-17 0,0 17-1,35 70 1,-18 36 0,18 18-1,0 70 1,0 36-1,18 17 1,-1 0 15,1-53-31</inkml:trace>
  <inkml:trace contextRef="#ctx0" brushRef="#br0" timeOffset="-120203.33">10724 15557 0,'0'-17'16,"18"-1"0,17 1-1,-17-1-15,0-17 16,-18-18 0,0 0-1,0 35 1,-18 18-1,-35 35 1,-17 1 0,34-1-1,36 0 1,36 18 15,-1 0-15,0 53 15,-35-88-31,0-1 16,-35 36-1,0-35 1,17-18 0,18-18-1,0-17 1,70 0-1,19-18 1,-36 17 0,17-52-1,1 0 1,-18-18 15,-53 18-15,0 53-1,-71 52 17,53 19-17,-17 17 1,35 35 0,0 0-1,71-35 1,-1-18-1,-17-17 1,18-36 0,-18 0-1,-36 1 1,1-1 0,-18 1 15,0-1-16,0 36 1,35 34 15,0-16-15,18-19 0,0 1-1,35-18 1,1-18-1,-19-17 1,-35 0 0,-17 17-16,0 1 15,-18-19 1,0 19 0,0 34 15,0 1-16,0 35 1,0 0 0,35 17-1</inkml:trace>
  <inkml:trace contextRef="#ctx0" brushRef="#br0" timeOffset="-120011.2">11765 15487 0,'0'-71'15,"-35"1"1,35-1 0,0 54-1,17-1 1,54 0-1,-53 18-15</inkml:trace>
  <inkml:trace contextRef="#ctx0" brushRef="#br0" timeOffset="-119610.91">12100 15258 0,'0'35'16,"0"-17"-16,0 52 15,0 36 1,0-18 0,18-17-1,-18-18 1,0-36 0,0-34 15,0-19-16,0-34 1,0 17 0,18-71-1,-1 19 1,71-19 15,-70 124-15,17 18-1,1 52 1,-36-34-16</inkml:trace>
  <inkml:trace contextRef="#ctx0" brushRef="#br0" timeOffset="-119195.63">12065 15681 0,'18'0'16,"-1"0"0,36-18-1,35-17 1,-35 17 0,106-105 15,-124 52-16,1 18 1,-36 18-16,17-35 16,1-1-1,-18 53 1,0 54 0,-18-1-1,18 71 16,-17 0-15,-1-1 0,18-52-1,0 18 1</inkml:trace>
  <inkml:trace contextRef="#ctx0" brushRef="#br0" timeOffset="-119045.52">12435 15628 0,'0'-18'32,"18"18"-32,70-17 15</inkml:trace>
  <inkml:trace contextRef="#ctx0" brushRef="#br0" timeOffset="-118030.79">13353 15399 0,'-18'-18'31,"0"18"-15,-17 0-16,-35 35 15,34 1 1,-34 17 15,34 17-15,54-17-1,17-18 1,18-35 0,18 18-1,-18-53 1,-36-1-1,-17 19 1,0-36 0,-88-53 31,71 106-47,-1-18 0</inkml:trace>
  <inkml:trace contextRef="#ctx0" brushRef="#br0" timeOffset="-117596.48">13547 15416 0,'35'18'16,"-35"0"-1,18 17 1,-1 18 0,-17-18-1,0-17-15,-53 52 47,89-87-16,-19-1-31,18-35 16,36-35 15,0 17-15,-36 54 0,-17-1-16,-1 18 15,18 35 1,-35 18-1,0 18 1,0-36 0,0 18-1</inkml:trace>
  <inkml:trace contextRef="#ctx0" brushRef="#br0" timeOffset="-117064.1">14817 15452 0,'-18'0'16,"0"0"0</inkml:trace>
  <inkml:trace contextRef="#ctx0" brushRef="#br0" timeOffset="-116476.7">14711 15469 0,'-88'88'31,"176"-176"-31,-194 212 16,88-71-1,18 0 1,0-36 0,36-17-1,17 0 1,-18-35-1,-35-18 1,0 18 0,0 17-16,0-17 15,-35-36 1,-1 18 0,19 53-1,17-17 1,88 17 31,35-18-32,1-17 1,-71 17 0,17 1-1,-17-1 1,-53 53 15,-35 53-15,17-17-1,-17 88 32,17-124-47,1 53 16,-19 36-1,36-19 32</inkml:trace>
  <inkml:trace contextRef="#ctx0" brushRef="#br0" timeOffset="-115944.31">15187 15610 0,'18'-17'16,"-18"-1"0,0 36-1,0 17 1,-36 36 0,36 17-1,-35 0 1,35-35-1,0-35-15,0 17 16,0-70 31,0-18-31,18 0-1,35-71 1,-36 1-1,1 17 1,17 71 0,1-1-1,16 36 1,-16 36 0,-19-1-1,-17 18 1,-17 0-1,-54-18 1,18-17 15,18-1-31</inkml:trace>
  <inkml:trace contextRef="#ctx0" brushRef="#br0" timeOffset="-114932.59">16087 15434 0,'-18'0'31,"18"-18"-31,-35 18 16,-18 36-1,18-19 1,17-17-16,-17 18 16,-1 17-1,36 0 1,0-17-1,18-18 1,35 0 0,17-18 15,1-17-15,-36 0-1,-35 17-15,36-105 31,-36 105-15,0 1 0,0 34 15,35 18-15,18-17-1,0-18 1,17-18-1,-17 1 1,0-36 0,-18 18-1,-17 17 1,0-35 0,-1-17-1,1 17 1,-36 53 15,-17 35-15,-18 53-1,0 53 1,36-53 0,-1-52-16,-17 52 15,-1 53 1,1-35-1,35 0 1,-18-71 0,18 18 15,0-36-15,0-34-1</inkml:trace>
  <inkml:trace contextRef="#ctx0" brushRef="#br0" timeOffset="-114682.41">16140 15734 0,'0'-18'15,"17"1"1,1 17-16,35-18 15,35 0 1,18 1 0,-18-1-1,-35 0 17,-35 1-32</inkml:trace>
  <inkml:trace contextRef="#ctx0" brushRef="#br0" timeOffset="-112235.68">17410 15399 0,'-124'53'31,"124"-18"-15,35-17 0,36-1 15,-18-17-16,35 18 1,-70-1 0,-18 1-1,-36 17 1,19-35-16,-54 18 16,-17 17-1,17-17 1,19-36-1,246-105 48,-106 70-63,-18 0 16,-17 18-1,0-18 1,18 0-1,-36 18 1,-35 52 15,-35 54-15,-1 17 0,19 18-1,17-36 1,0 1-1,17 0 1,-17-54 0</inkml:trace>
  <inkml:trace contextRef="#ctx0" brushRef="#br0" timeOffset="-111252.98">17657 15646 0,'0'-18'16,"0"0"0,52 1-1,37 17 1,-36 0 0,52 0-1,-16-18 1,-19 18-1,-17-18 1,-35 1-16,-1-1 16,1-17-1,-71-18 32,18 53-31,-36 18-1,-17 35 1,53 17 0,35-35-1,0-17-15,17 35 16,54-18 0,-1 1-1,19-36 1,-36-18-1,0-17 1,-1-18 0,1-18-1,-35 18 1,0 36 31,-36 52-32,-17 35 1,-18 36 0,35-35-1,1 52 1,17 1 0,-18-54-1,18-52 1,0-53 15,18-36-15,-1-35-1,1 18 1,52-35 0,71-36 30,-123 141-30,0 1-16,-1 17 16,-17 17-16,18 1 15,-18 17 1,0 18 0,-35-35-1,-36 35 1,18-36-1,53 1 1</inkml:trace>
  <inkml:trace contextRef="#ctx0" brushRef="#br0" timeOffset="-111087.86">18644 15663 0</inkml:trace>
  <inkml:trace contextRef="#ctx0" brushRef="#br0" timeOffset="-110404.38">19262 15540 0,'-36'-35'31,"36"17"-15,0-17 0,18-1-1,0 19-15,-1-19 16,36 19-1,0 17 1,-53 17 0,0 19-1,0 34 1,-70 18 0,17-17-1,35-18 16,0-35-15,107-36 15,-37 0-15,1 18 0,18 0-1,-36 18 1,-35 35-1,0-18 1,-53 0 0,-17 18-1,-36-35 1,35 17 0,18-35-1,18 0 1</inkml:trace>
  <inkml:trace contextRef="#ctx0" brushRef="#br0" timeOffset="-82964.89">3316 16651 0,'-18'0'47,"18"18"-31,-17-1-16,-1 1 15,1 0-15,-19 17 16,1 53-1,0 0 1,17-35 0,18 18 15,35-54-15,1 1-1,17-53 1,52-89 15,-87 89-15,-18 0-1,-35 35 1,-1 17 0,1 19-1,-18 34 1,18-34-1,17-19-15,-17 18 16,17 1 0,18-19-1</inkml:trace>
  <inkml:trace contextRef="#ctx0" brushRef="#br0" timeOffset="-82591.63">3669 17039 0,'0'-17'62,"-18"17"-46,18-18-16,-17 0 31</inkml:trace>
  <inkml:trace contextRef="#ctx0" brushRef="#br0" timeOffset="-81783.05">4798 16898 0,'0'35'16</inkml:trace>
  <inkml:trace contextRef="#ctx0" brushRef="#br0" timeOffset="-81499.86">4798 16986 0,'17'-17'32,"-34"34"-32,34-52 0,-17-36 31,0-52-15,-17-18-1,-1 70 1,18-17-1,35 88 1,-17 18 0,0 17-1,-1 36 1,19 34 0,69 125 30,-105-213-46,18 19 16</inkml:trace>
  <inkml:trace contextRef="#ctx0" brushRef="#br0" timeOffset="-81350.74">4851 16827 0,'0'0'0</inkml:trace>
  <inkml:trace contextRef="#ctx0" brushRef="#br0" timeOffset="-81240.66">5045 16827 0,'106'-35'16,"-18"0"-1</inkml:trace>
  <inkml:trace contextRef="#ctx0" brushRef="#br0" timeOffset="-80834.38">5309 16686 0,'18'-17'31,"-18"34"-15,0 19-1,-18-72-15,36 125 16,-18-54-16,0 35 15,18 19 1,-1-1 0,1-18-1,-1-52 1,-17-53 15,-35-36-15,18 1-1,17 34-15,-53-193 47,53 176-47,17 18 32,19 35-17,-19 17 1,18 19-1,-17 17 1,-18 0 0,0-1-1,0-16 1</inkml:trace>
  <inkml:trace contextRef="#ctx0" brushRef="#br0" timeOffset="-80335.02">5768 17145 0,'0'-18'16,"0"1"-1,-35-54 1,-1-35-1,1-17 1,17 35 0,71-1 31,-35 72-32,35 34 1,-35 1-1,-1 35 1,-17 18 0,-17-1-1,-19-35 1</inkml:trace>
  <inkml:trace contextRef="#ctx0" brushRef="#br0" timeOffset="-79376.34">5980 16969 0,'35'0'16,"-35"-18"-1,35-35 1,-17-18 0,-1 1-1,-17 35-15,0-54 16,-17-34-1,-19 52 1,19 36 0,-1 53-1,1 17 1,34 177 31,1-124-32,-1-18 1,19 19 0,-1-36-1,36-36 1,-36-34 0,0-36-1,-35-36 1,0 19-1,0 52 1,0 1 0,0 52-1,18 18 1,-18-18 0,106 53 30,-71-88-30,0-17 0,-17-1-16,17 0 15,-17-52 1,-1 17 0,-17 18-1,0 17 1,-17 53-1,-1 36 1,36 17 0,-1-17-1,36 34 1,35-16 0,-35-19 15,-53 36 0</inkml:trace>
  <inkml:trace contextRef="#ctx0" brushRef="#br0" timeOffset="-78685.86">8026 16598 0,'0'-35'15,"0"17"1,0-17 15,0 53 1,0 17-17,17 0-15,1 36 16,-18 35-1,18 17 1,-18-35 0,17-35-1,-17 0 1</inkml:trace>
  <inkml:trace contextRef="#ctx0" brushRef="#br0" timeOffset="-78386.64">8008 16651 0,'-18'-159'31,"18"142"-15,36-19-1,-1 19 1,36 17-1,-19 17 1,-34 1-16,17 17 16,18 18-1,-35 18 1,-36-18 0,-17-36-1,-36 19 16,19-36-31</inkml:trace>
  <inkml:trace contextRef="#ctx0" brushRef="#br0" timeOffset="-77870.27">8308 16951 0,'0'-18'0,"18"18"16,-1 0-16</inkml:trace>
  <inkml:trace contextRef="#ctx0" brushRef="#br0" timeOffset="-77287.86">8696 16581 0,'0'-18'15,"-18"18"1,-17 0-16,0 35 16,17 0-1,0 36 1,54 0 15,17-19-15,0 1-1,17 0 1,-17 0 0,-35 0-1,-54 53 16,19-106-15,-1 18-16,-35-18 16,18-18-1,35-17 1,0-36 0,53-35-1,0 18 1,-18 18 15,0-1-15,-35 18-1,0 35 1,-17 18 0,-19 0-1,19 0-15</inkml:trace>
  <inkml:trace contextRef="#ctx0" brushRef="#br0" timeOffset="-74524.9">8343 17022 0,'18'0'15,"-1"0"1,19 0-16,-19 0 15,1 0-15,0-18 16,35 18 31,-36 0-31</inkml:trace>
  <inkml:trace contextRef="#ctx0" brushRef="#br0" timeOffset="-72170.23">9578 16792 0,'18'18'16,"-18"-1"-16,0 54 31,35 17-15,-35 18-1,0-53 1,0-18-16,0 1 16,0 16-1,-18-87 32,1-71-31,-1-35-1,0 0 1,18 71 0,18 52-16,-18-35 15,53 18 1,-18 35 15,-17 35-15,-1 0-1,-17 18 1,0 18 0,-17-18-1,-1-36 1,18 1-16,-18-18 16</inkml:trace>
  <inkml:trace contextRef="#ctx0" brushRef="#br0" timeOffset="-71366.66">9842 16880 0,'18'18'16,"17"-18"-1,18-35 1,-35 17 0,0 0-16,17-17 15,-17-18 1,-18 0 0,-89 53 30,72 18-46,-19 35 16,36 53 0,0-53-1,0-18-15,18 18 32,35 17-17,18-52 1,-1-18-1,1-53 1,-18 18 0,17-53-1,-52-18 1,-18 53 0,0 35-1,35 89 32,-17-54-47,17 36 16,-17-17-16,17 17 15,0 17 1,-35-17 15,18-18-15,-36-52 15,0-54-15,1 1-1,-1 17 1,18 0 0,18 17-1,17 19 1,18 17-1</inkml:trace>
  <inkml:trace contextRef="#ctx0" brushRef="#br0" timeOffset="-70694.19">10742 16845 0,'0'18'47,"18"-18"-47,-18 35 16,17 18 0,1-18-1,0-35-15,-1 36 16,-17-1-1,18-53 32,0-17-47,-18-18 16,17-18 0,1 36-1,-1 17 16,1 18-15,0 36 0,17-1-1,0 36 1,1-54 0,-19 36-1,-17-70 16,0-19-15,0 19-16,35-107 47,-35 106-47,0 1 31,18 34-15,17 36-1,1 0 1,17 0 0,0 0-1,-18-35 1,-18-18-16</inkml:trace>
  <inkml:trace contextRef="#ctx0" brushRef="#br0" timeOffset="-69978.69">11465 16827 0,'-35'36'47,"17"-19"-47,18 54 15,18 0 1,17-36 15,1-18-15,-1-17-1,18-17 1,-18-36 0,0 18-1,-35 17-15,0-17 16,0-18-1,36 70 17,-36 19-17,52 105 32,-16-106-47,-1-35 31,-17 18-31,17-18 16,18-36 0,0-16-1,-18-19 1,-17 0 0,17-52-1,-17 17 1,-18 53-1,0 36 1,-18 34 0,0 18-1,1 54 1,-1 158 31,36-177-32,-1 18 1,19-52 0,-36-19-16</inkml:trace>
  <inkml:trace contextRef="#ctx0" brushRef="#br0" timeOffset="-69745.5">12012 16916 0,'-35'-18'0,"-18"36"16,35-18-1,1 17-15,17 1 16,35-18 0,141 18 30,-140-18-30,-1-18-16,18 18 0</inkml:trace>
  <inkml:trace contextRef="#ctx0" brushRef="#br0" timeOffset="-69028.99">12435 16845 0,'0'0'15,"0"-18"1,-35 18-1,-18 18 1,18 0 0,-18 35-1,18 0 1,35 0 0,17-53-1,1 17-15,70-52 47,-53 0-31,1-18-1,-19 17 1,-17-17 0,0 36-1,0 34 1,0 19-1,0 34 1,0-17 0,36-17-1,17-36 1,0-18 0,-1-35-1,1-53 1,88-158 31,-88 175-32,-17 1 1,-36 71 0,-18 52-1,0 18 1,1 88-1,-19 18 1,36 17 0,0-35-1,0-70 1,0-18 0,18-18-1,-18-53 1</inkml:trace>
  <inkml:trace contextRef="#ctx0" brushRef="#br0" timeOffset="-68662.73">12753 16898 0,'-18'0'16,"-17"0"-1,17 0 16,54 0-15,-19-18-16,54 18 16,52-17-1,-17-19 1,0 19 0,-71-1-1,1 1 1,-36 34 15,0 36-15,-36 71 15,19-71-15,-1-18-1,18-18-15</inkml:trace>
  <inkml:trace contextRef="#ctx0" brushRef="#br0" timeOffset="-68438.58">13194 16704 0,'0'0'0,"0"-18"0,0-17 16,18 0-1,17 17 1,35 1 15,-52 17-31</inkml:trace>
  <inkml:trace contextRef="#ctx0" brushRef="#br0" timeOffset="-67747.08">13723 16598 0,'0'18'16,"-71"35"0,142-124-16,-194 177 15,17-18 1,18-17 0,35-1-1,53-52 1,17-18 15,36 0-15,18-35-1,-18-36 1,0-105 15,-53 123-15,35-18-1,-18 54-15,1 17 16,17-18 0,18 36-1,-35 17 1,17 0 0,-17 18-1,-18 18 1,0-36-1,0 0 17,0-70-1,35-36-15,106-70 15,-105 124-16,16 17 1,-16 17 0,-19 19-1,1-19-15,0 36 16,-18 35 0,0-17-1,-18-18 1,18-36-1,-18 19 1</inkml:trace>
  <inkml:trace contextRef="#ctx0" brushRef="#br0" timeOffset="-66765.39">15804 16986 0,'18'0'16,"17"0"-16,89 18 31,-1-18-15,-35 18-16,71-18 16,141 0-1,18 0 1,-19-18-1,-122 18 1,193-18 15,-352 18-15,-53 0 15,-36 0-15,1 0-1</inkml:trace>
  <inkml:trace contextRef="#ctx0" brushRef="#br0" timeOffset="-66249.02">16492 16651 0,'0'-18'15,"-17"18"1,-1 18-16,-17 0 16,-71 35 15,-53 0-15,0-1-1,71-34 1,-35 17-1,88-35 1,17 18 0,36 0-1,193 105 17,-105-70-17,-18 0 1,-35-18-16,35 18 15,-17 18 1</inkml:trace>
  <inkml:trace contextRef="#ctx0" brushRef="#br0" timeOffset="-65511.5">18486 16845 0,'17'-35'16,"-17"17"0,0 1-1,0 34 1,0 36-1,0 53 1,-17-18 0,-1 18-1,0 0 1,-17-18 0,35-53-1,0-17-15,0 0 31</inkml:trace>
  <inkml:trace contextRef="#ctx0" brushRef="#br0" timeOffset="-65083.19">18856 16810 0,'35'-18'15,"-35"36"1,-17 17 0,-54 36-1,0-1 1,-17-17 0,-18 0-1,18-35 1,71-54 31,17 19-47,70-1 15,1 36 17,35 35-17,-71-18 1,53 53-1,-35-17 1,0-18 0,-35-18-1,-1-35-15</inkml:trace>
  <inkml:trace contextRef="#ctx0" brushRef="#br0" timeOffset="-64367.68">19403 17110 0,'-18'0'15,"0"0"1,-17-18 0,18-17-1,-1-18 1,18-18 0,18 18-1,34 18 1,1 17-1,-17 18 1,34 142 31,-70-72-47,-35 36 31,-53 17-15,35-70-1,-18 18 1,36-36 0,17-17-1,36-18 17,17 0-17,36 17 1,35 1-1,-18 0 1,71-1 0,158-34 31,-299 17-32,35-18 1,-36 18-1,-17-18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7:05:58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1129 794 0,'-18'0'31,"18"17"16,0 1-32,0 0-15,0-1 16,0 19-16,-17-1 16,17 0-16,0 0 15,0 54 1,0-19 0,0-35-1</inkml:trace>
  <inkml:trace contextRef="#ctx0" brushRef="#br0" timeOffset="350.25">1270 794 0,'0'17'63,"0"1"-47,0 17-16,18 53 31,-18-35-16,0 194 32,0-229-47,0 17 16</inkml:trace>
  <inkml:trace contextRef="#ctx0" brushRef="#br0" timeOffset="716.51">847 723 0,'-36'-17'16,"-34"17"15,87 0-15,1 0 0,35-18-1,53 0 1,17-17-1,1 0 1,-18 17 0,-18 0-1,-18 18 1</inkml:trace>
  <inkml:trace contextRef="#ctx0" brushRef="#br0" timeOffset="1148.81">706 1446 0,'35'0'16,"-18"0"-16,89-17 31,35-19-15,-35 1-1,-53 35-15,247-70 32,-229 70-17,-1-18 1,-52 18-16</inkml:trace>
  <inkml:trace contextRef="#ctx0" brushRef="#br0" timeOffset="1664.16">2011 1393 0,'0'18'15,"-18"-18"110,18-18-78</inkml:trace>
  <inkml:trace contextRef="#ctx0" brushRef="#br0" timeOffset="3014.14">3792 653 0,'0'-18'31,"18"18"-15,-18-18-16,18 1 16,-18-1-1,-18 0 16,-17 18-31,-1 18 32,-34 0-17,-36 35 1,53 0 0,18-18-1,35 0 1,17 18-1,36-18 1,-17-35 0,-1 0-16,88-17 47,-140 34-16,-1-17-31,-17 18 15,-36 35 17,-17 35-17,35-35 1,36-18-16,-1 18 16,0 18-1,36-18 1,17-36-1,36 19 1,17-36 0,0-36-1,71-87 32,-141 105-47,-1-52 16</inkml:trace>
  <inkml:trace contextRef="#ctx0" brushRef="#br0" timeOffset="3480.47">3933 847 0,'0'-18'16,"18"0"0,0 18-1,-18 18 1,35 17-1,-17 18 1,17 18 0,-35-18-1,0 0 1,0 0 31,-18-71-47,18-17 15,0-36 17,18 36-32,-18-18 15,0-71 1,35 71 0,53 36-1,-52 17 1,-19 35-1,-17 0 1,0 18 0,18 18-1,0 17 1,-18-17 0</inkml:trace>
  <inkml:trace contextRef="#ctx0" brushRef="#br0" timeOffset="3829.72">4586 776 0,'0'-18'16,"-18"18"0,1 18-1,-1-18-15,1 18 16,-19 52 0,1-34-1,35-1-15,18 106 47,17-106-47,18-17 31,-18 0-31</inkml:trace>
  <inkml:trace contextRef="#ctx0" brushRef="#br0" timeOffset="4678.32">4762 864 0,'0'0'0,"0"-17"0,0-36 16,0 17-1,18 36 1,0 0-16,-1 0 16,19 36-1,-1-1 1,-17-17-16,35 105 47,-71-88-32,-17 18 1,17-53 0,18-17-1,0-36 1,18-53-1,70 0 1,-35 53 0,0 18-1,-36 35 1,1 18 0,-18 17-1,0-18 1,18 36-1,34 71 32,-16-89-31,-19-35 0,36 0-1,0-53 1,18-35-1,-36 0 1,-17 17 0,-18 36-1,0 53 17,-18 35-17,18 17 1,0 1-1,0 52 1,18 230 31,-18-300-47,0 53 16,-18-18-1,-17 0 1,-18-53-1,0-52 1,35-36 0</inkml:trace>
  <inkml:trace contextRef="#ctx0" brushRef="#br0" timeOffset="5244.72">5680 688 0,'35'-35'16,"-35"17"-16,18 0 0,-1 1 16,-17 140 31,-17-52-32,17 17 1,0 53-1,0 0 1,0-70 0,0-36-16,0 18 15,0 0 1,0-106 15,0 0-15,0-70-1,0-72 1,0 54 0,53 71-1,-1 35 32,-34 52-31,-18 1-1,0 35 1,18 17 0,-36 1-1,-17-18 1,-18 0 0,35-36-1</inkml:trace>
  <inkml:trace contextRef="#ctx0" brushRef="#br0" timeOffset="5527.92">6085 547 0,'71'0'46,"-53"70"-30,-18 1 0,17 17-1,-17 36 1,0-19 0,0 37-1,-35-54 1,35-53-1</inkml:trace>
  <inkml:trace contextRef="#ctx0" brushRef="#br0" timeOffset="5916.2">6050 1041 0,'-35'-18'31,"52"18"-15,1-18-1,53 1 1,35-1 0,17-35-1,-35 18 1,36-18-1,-107 35 1,1 18 0,-18 36 15,-18-1-15,1 53-1,17-35 1,17 88 15</inkml:trace>
  <inkml:trace contextRef="#ctx0" brushRef="#br0" timeOffset="6127.35">6562 829 0,'-36'-88'16,"36"-18"0,0 88-16,0-17 15,0 0 1,18 17 15,35 18-31</inkml:trace>
  <inkml:trace contextRef="#ctx0" brushRef="#br0" timeOffset="6543.64">6950 758 0,'-36'36'0,"1"-1"15,18 0 1,-36 53 0,53-17-1,0-18 1,17-35 15,1-1-31,0 1 16,34-36-1,19-17 1,0-89 15,-71 54-15,-53-18 0,-18 52-1,18 36 1,0 18-1,18 0 1</inkml:trace>
  <inkml:trace contextRef="#ctx0" brushRef="#br0" timeOffset="7076.02">7250 670 0,'17'0'16,"1"18"0,35 105 15,-53-105-15,0 0-16,0 35 15,0 17 1,-18 1-1,0-54 1,18 1 0,0-53-1,0-18 17,18 35-32,0-88 15,35-17 1,35 17-1,-18 71 1,-17 17 0,0 53-1,-35 124 17,0-124-17,-1 71 1,-17-18-1,0-17 1,0-18 0</inkml:trace>
  <inkml:trace contextRef="#ctx0" brushRef="#br0" timeOffset="10871.71">2716 2134 0,'0'-17'32,"0"34"46,0 1-63,0 0 1,0-1 0,0 107 15,0-71-15,0-18-16,0 35 15,18-34 1,-18-1-1,0-17-15,0-1 16,0 1 0,18-18-1,17-18 1,0-17 0,-17 17-1</inkml:trace>
  <inkml:trace contextRef="#ctx0" brushRef="#br0" timeOffset="11154.91">2963 2240 0,'0'-18'15,"0"36"1,0 0-1,0-1 1,0 54 0,0 17-1,0-17 1,36 17 0,-19 0-1,1-17 1,0-36-1</inkml:trace>
  <inkml:trace contextRef="#ctx0" brushRef="#br0" timeOffset="11509.17">2963 2399 0,'0'0'0,"0"-53"0,-17 35 15,17-70 1,0 35 0,17 18-1,19 17 1,-1 18 0,-35 18-1,18 0-15,17 17 16,-35 18-1,0 0 17,0 0-17,-35-18 1,17-17 0,-17-18-1</inkml:trace>
  <inkml:trace contextRef="#ctx0" brushRef="#br0" timeOffset="12041.54">2699 2028 0,'0'-17'0,"0"-1"47</inkml:trace>
  <inkml:trace contextRef="#ctx0" brushRef="#br0" timeOffset="13618.66">3704 2258 0,'0'-18'0,"0"36"78,0-1-62,-17-17-1,17 18 1,0 0-1,0-36 48</inkml:trace>
  <inkml:trace contextRef="#ctx0" brushRef="#br0" timeOffset="13988.93">3704 2646 0,'18'17'16,"-18"19"-1,17-36 1,-17 17-16,0-34 62,0-1-46,0 0 0,0 1-1</inkml:trace>
  <inkml:trace contextRef="#ctx0" brushRef="#br0" timeOffset="15139.75">5027 2099 0,'-18'0'16,"1"0"-1,-107 35 17,89 1-17,17 16 1,18 1-1,36-17 1,-19-19-16,54 1 16,35 17-1,-18 1 1,-18-19 0,-70 18-1,0 1 1,-52-1-1,-19 0 1,53-35 0,1-17-1,-19-107 32,36 36-31,53 0-1,-35 35 1,-18 0 0,0 18-1,-18-1 1,-35 36 0,1 0-1,34 18 1</inkml:trace>
  <inkml:trace contextRef="#ctx0" brushRef="#br0" timeOffset="15433.95">5468 2346 0,'35'0'0,"18"-18"16,0 1 0</inkml:trace>
  <inkml:trace contextRef="#ctx0" brushRef="#br0" timeOffset="16200.5">5927 2064 0,'0'-18'16,"0"0"0,0 1-1,-36 17 1,36 17 0,0 1-1,0 70 1,18 0-1,35 18 1,-53-35 0,18-18-1,-18-36 1,0-34 15,17-1-15,1 1-16,70-142 31,-70 159-15,35-36-1,-36 36 1,1 18 0,0 17-1,-18 1 1,-36-19-1,1 19 1,-18-19 0,35-17-1,1-35 1,17 17 15,35-35-15,18-17-1,123-1 17,-158 54-17,17 34 1,-17 1 0,0 17-1,-18 18 1,0 0-1,0-18 1,0-17 0</inkml:trace>
  <inkml:trace contextRef="#ctx0" brushRef="#br0" timeOffset="16349.6">6421 2099 0,'-18'-53'16,"0"-53"15,18 89-15</inkml:trace>
  <inkml:trace contextRef="#ctx0" brushRef="#br0" timeOffset="16616.79">6685 1782 0,'0'35'16,"0"-18"-16,18 72 15,-18-1 16,0 18-15,17-36 0,1-35-16,0 160 31,-1-160-15,1-18-1</inkml:trace>
  <inkml:trace contextRef="#ctx0" brushRef="#br0" timeOffset="16783.91">6703 2328 0,'-53'-17'15,"35"-1"1,18 0 0,35 18-1,54-35 16,-1 0-15,-53 35-16</inkml:trace>
  <inkml:trace contextRef="#ctx0" brushRef="#br0" timeOffset="17499.41">7920 1870 0,'0'17'0,"0"1"16,0 70 15,0-17-16,0 17 1,0-18 0,0-34-16,17 17 15,-17 0 1,0-18 0</inkml:trace>
  <inkml:trace contextRef="#ctx0" brushRef="#br0" timeOffset="17831.66">7937 1940 0,'0'-53'15,"53"-52"16,-17 87-15,17 18 0,0 18-1,-36 17 1,1 18 0,-18-36-1,-18 36 1,-52-17 15,17-1-15,17-18-1,19-17-15</inkml:trace>
  <inkml:trace contextRef="#ctx0" brushRef="#br0" timeOffset="18186.91">8290 1693 0,'0'-17'16,"18"34"15,-18 1-15,0 53-1,0 34 1,0 19 0,0-36-1,-18 18 1,18-18-1,36-35 17</inkml:trace>
  <inkml:trace contextRef="#ctx0" brushRef="#br0" timeOffset="18897.41">8661 1993 0,'0'-35'16,"-18"35"-1,-17 0 1,-1 0 0,-52 53-1,18 0 1,70 0-1,0-18 1,17-35-16,107 18 47,-71-54-47,17 1 16,-34 0-1,-19-36 1,1 36 15,-18 0-15,0 17-1,0 36 1,-18 17 0,18 18-1,0 0 1,36-18-1,34-17 1,-17-18 0,88-71 31,-123 71-47,-18-53 15,0 18 1,0 17 15,0 36 0,-18 17-15,18 18 0,0-35-1,35 17 1,-35-17-16</inkml:trace>
  <inkml:trace contextRef="#ctx0" brushRef="#br0" timeOffset="19080.54">9084 1834 0,'0'0'0,"-18"-17"16,1-1-16,-19-35 15,1 36 17,35-1-17,18 18-15</inkml:trace>
  <inkml:trace contextRef="#ctx0" brushRef="#br0" timeOffset="19479.82">9331 1852 0,'0'53'16,"0"-35"-16,0 70 47,18-71-47,-1-17 15,1-17 17,17-1-17,0-35 1,18-17 0,-35 17-1,0 35 1,-1 36 15,-17 35-15,18-36-1,17 36 1,18-17 0</inkml:trace>
  <inkml:trace contextRef="#ctx0" brushRef="#br0" timeOffset="19785.04">9842 1658 0,'0'-53'0,"0"35"16,0 1-1,0-1 1,0 53 0,0 18-1,0 53 1,0-18 0,0-52-16,0 34 15,18 18 1</inkml:trace>
  <inkml:trace contextRef="#ctx0" brushRef="#br0" timeOffset="21061.95">9807 1958 0,'0'-18'15,"0"1"1,0-1 0,35 0-1,18 1 1,-35 17-16,53-18 16,17 0-1,0 1 1,53-18 31,-123 17-32,-1-17 1,-17-1 0,0 19-1,-35 17 1,-35 17-1,-19 36 1,1 35 0,71-52-1,-1 17 1,71-18 0,35-17-1,-17-18 1,17-18-1,53-70 32,-124 70-47,19-17 16,-19 0 0,1 17-1,-18 36 1,0-1-1,0 18 1,0 18 0,-18 0-1,18-17 1,0-19 0,0 1-16,36-36 31,17-35-16,0 18 1,105-106 31,-158 123-31,18 18-1,-36 0 1,1 36-1,-1-1 1,18 18 0,0-18-1,35-17 1,36-1 0,52-17-1,-35-35 1,-35 17-1,18-35 1,-18-17 0,17-159 46,-70 211-62,0-17 16,-17 52-1,-18 1 1,-1 35 0,19-18-16,-19 36 15,1 35 1,0-18 0,35-18-1,0-17 1,0-18-1,35-17 1,-17-18 0</inkml:trace>
  <inkml:trace contextRef="#ctx0" brushRef="#br0" timeOffset="21262.09">11165 1782 0,'18'-18'62,"17"18"-62,1 0 0</inkml:trace>
  <inkml:trace contextRef="#ctx0" brushRef="#br0" timeOffset="21827.49">12100 1341 0,'0'17'32,"0"1"-17,0 35 1,-17 53 0,-1-18-1,18-53-15,0 53 16,0 18-1,-18-18 1,18-52 0,-17-19-16,17 1 15</inkml:trace>
  <inkml:trace contextRef="#ctx0" brushRef="#br0" timeOffset="22143.72">12030 1746 0,'0'-176'16,"17"123"-1,-17 18-15,36-54 16,17 1 0,17 35-1,18 36 1,-52 34-1,16 19 1,-34 34 0,-18 1-1,-18-18 17,1-36-32,-36 19 15,-35 16 1,70-34-16</inkml:trace>
  <inkml:trace contextRef="#ctx0" brushRef="#br0" timeOffset="23359.58">13952 1887 0,'0'-17'15,"-17"17"1,-1-18 0,-17-35-1,0 0 1,17-158 15,18 122-15,35-16-1,18 34 1,-18 36 0,1 17-1,-19 18 1,-17 35 15,-35 1-15,-53 34-1,-18 18 1,-18 36 0,36-54-1,0 19 1,35-19 0,88-35 30,1-35-46,52 0 16,35-35 0,-17 18-1,-35-1 1,-36 0 0</inkml:trace>
  <inkml:trace contextRef="#ctx0" brushRef="#br0" timeOffset="27272.36">15434 1199 0,'0'-17'31,"0"34"16,0 1-31,0 17-16,0 36 31,0 17-15,0-35-1,0 53 1,0-36 0,-18 19 15,18-72-16</inkml:trace>
  <inkml:trace contextRef="#ctx0" brushRef="#br0" timeOffset="27721.68">15522 1323 0,'18'-18'0,"-18"1"15,0 34 17,0 1-17,0 0 1,-18 17 0,1-18-16,-19 19 15,-34 17 16,52-53-31,0 0 32,18-18-17,-17 18 1,34 0 15,1 18-31,0-1 16,35 19-1,17 16 1,-35-16 15,-17-19-31,17 1 16,18 0 0</inkml:trace>
  <inkml:trace contextRef="#ctx0" brushRef="#br0" timeOffset="28063.92">15875 1288 0,'0'-36'16,"0"19"-1,0-1 1,0 36 15,0-1-15,0 19-1,0-1-15,0 0 16,0 53 0,0 1-1,0-19 1,0-35-1,18-17-15</inkml:trace>
  <inkml:trace contextRef="#ctx0" brushRef="#br0" timeOffset="28887.51">17251 1676 0,'0'-18'15,"-35"0"1,17-17-1,-53-35 1,18-19 0,-105-105 31,122 124-47,19-18 15,17 17 1,0 53-1,53 18 1,-18 36 15,-35 17-15,0 17 0,-18-52-16,-35 52 15,-17 36 1,35-35-1,17-36 1,36-35 15,158-35 16,-141 35-47,1-18 0</inkml:trace>
  <inkml:trace contextRef="#ctx0" brushRef="#br0" timeOffset="29203.73">17886 1129 0,'17'0'0,"-17"-18"0,0 36 47,0 0-47,0-1 16,0 1-16,0 158 31,0-88-15,0 18-1,18-53 1,0 18 0,-1-54-1</inkml:trace>
  <inkml:trace contextRef="#ctx0" brushRef="#br0" timeOffset="29587">18186 1305 0,'17'-35'0,"-17"17"15,0 1 1,0 34 15,-106 36 0,89-35-31,-36 17 16,0-17 0,18-18 15,35 17-15,17 1-1,1 0 1,35 17-1,17 18 1,-34-18 0,34 0-1,-17-35 1</inkml:trace>
  <inkml:trace contextRef="#ctx0" brushRef="#br0" timeOffset="30152.4">18662 1341 0,'0'-18'16,"-18"-17"-1,1 17 1,17 0-16,0 1 15,0-36 1,53 35 0,35-17-1,-35 35 1,-36 0-16,19 18 16,-19 34-1,-17 19 1,-70 105 31,17-123-47,0 18 31,35-36-15,53-17-1,18-1 1,36 1-1,34-18 1,-35 0 0,36 0-1,-71 0 1,-18-18 0</inkml:trace>
  <inkml:trace contextRef="#ctx0" brushRef="#br0" timeOffset="33145.53">20426 1411 0,'17'0'31,"19"-18"0,-1 18-15,18 0 0,-18 18-1,-17 35 1,17-18-1,-35 18 1,-18-18 0,-17-17-1,18-18 1,17-18 15,0 1-15,17-36-1,36-35 1,0 35 0,106-53 15,-124 88-15,0 18-1,1 0 1,-19 18-1,-17 0 1,-17 17 0,-1-17-16,-17 17 15,-1 18 1,19-18 0,17 0 15,17-17-16,19 0 1,-1-36 0,-17 0-1,-18-88 32,0 89-47,0-54 16,35 36-1,-35 0 1,53 17 0,0 0-1,0 36 1,-18 0 0,0 17 15,-35 18-16,0 0 1,0-18 0,0 18-1,-17-18 1,69 1 31,-16-54-47,-1 0 15,18-17 1,-18-18 0,1 18-1,-36-18 1,0 35 0,0 54 30,-18-19-30,18 36 0,0 18-1,0-1 1,0-35 0,0-17-16</inkml:trace>
  <inkml:trace contextRef="#ctx0" brushRef="#br0" timeOffset="34209.28">21572 1482 0,'0'-36'0,"36"1"16,-1 0 0,-17 35 30,-18 35-30,0 0 0,0 1-1,0-19-15,0 1 16,0 17 0,52-88 46,-16 18-62,-1 0 16,18-18-1,-18 18 1,-17 17 0,-18 36 15,0-1-16,0 18 1,0 54 0,0-54-1,0 18 1,17-36 0,36 1-1,-17-18 1,-1-18-16,194-70 47,-193 53-47,34-18 15,-35 35 1,-35 1 0,-70 34 15,-1 1 0,36 0-31,-18 17 16,0 18-1,53-18 1,18-17 0,35-1-1,0-17 1,17-35-1,107-124 32,-160 142-47,36-89 16,-18 18 0,1 17-1,-19 1 1,-17 52 15,0 53 0,-35 36-15,-18 35 0,18 17-1,0-35 1,35-52-16,-18 34 15,18 36 1,0-53 0</inkml:trace>
  <inkml:trace contextRef="#ctx0" brushRef="#br0" timeOffset="36113.64">23213 1305 0,'35'-17'0,"-35"-1"16,18 18-1,-18 18 1,0-1-1,0 36 1,-53 35 0,-35 71 31,70-124-47,0 18 15,18-70 16,18-1-15,0 0 0,52-35-1,-17-35 1,0 35 0,-18 0-1,-17 18 1,-36 53-1,1-18 1,-36 35 0,-18 0-1,1 18 32,70-35-31,35-18-1,0 0-15,0 0 32,18 18-17,-17-1 1,34 1 0,-35-1-1,-17-17-15,35 0 16,18-17-1,-19-1 1,1-17 0,-35-18-1,-18 18 1,0 17-16,18-17 47,-54 35-47,-17 17 31,18 19-15,35 17-1,-17-18 1,17 18 0,35-36-1,18-17 1,0 0-1,0-17 1,-1-18 0,-16-1-1,-1-17 1,-17 18 0,-18 35 30,0 18-46,0 35 32,0-18-17,17 0 1,1-35-16,-18 18 16,35-18-1,1 0 1,16-35-1,-16-1 1,17-17 0,-36 0-1,19 18 1,-89 70 15,-88 142 16,123-142-47,-35 53 16,-18 1-1,-17 52 1,18-36 0,-1-34-1,53-36 1,-17-17-1,18-36 1,17-17 0,0 0-1,52-36 1,37-35 0,34 1-1,36-1 1,176-88 31,-300 176-32,71-35 1,-53 18 0,-35 35-16,-1-18 15,-17 1 1,-17 34-1,-36 1 1,17 17 0,36 0-1,0 36 1,0-18 0,0-18-1,18 18 1,0-18-1,-54 18 32,19-53-31,-54 18 0,1-18-1</inkml:trace>
  <inkml:trace contextRef="#ctx0" brushRef="#br0" timeOffset="40260.58">1940 3634 0,'0'17'78</inkml:trace>
  <inkml:trace contextRef="#ctx0" brushRef="#br0" timeOffset="41058.15">1923 3651 0,'17'0'15,"1"-17"1,0-1-1,-1-17 1,1 17 0,17-70 31,-17 70-47,-18 36 31,0-1-16,0 1 1,0 53 0,0 35-1,0-18 1,17 18 0,1-18-1,0-18 1,-18-34-1,0-1 1,-18 0 0,-17-17-1,-124-1 32,141-17-31,1 0-1,-1 18 1,36-18 0,-1 0-1,72-18 1,-1 1 0,-18-1-1,18 0 1,-52 1-1,-19 17 1,1 0 0</inkml:trace>
  <inkml:trace contextRef="#ctx0" brushRef="#br0" timeOffset="41490.46">2540 4075 0,'-18'17'16,"18"1"0,0-1-1,-17 1 1,17-36 15,0 1-15,0-18 15,0 17-15,0 0-1</inkml:trace>
  <inkml:trace contextRef="#ctx0" brushRef="#br1" timeOffset="72260.3">2117 3492 0,'-18'0'0,"0"0"47,1 0 0,-1 0-16,0 0 0,18-17-15,-17 17-1,17 17 32,-18 1-47,18 0 16,0 70 0,0 35-1,0 36 1,35 141 31,-35-229-47,18 17 15,-18-18 17,0-52-17,0 0 1,0-36-1,0 0 1,-35-35 0,17-17-1,1-36 1,-1-53 0,0-17-1,18 70 1,18-35-1,70-71 32,-70 195-47,35-36 16,-18 35 0,35 0-1,1 71 1,-36 0-1,-35 71 1,-17 17 0,-54-18-1,-17-17 1,35-53 0,-18-18-1,36-35 1,18-35-1,17 17 1,88-17 31,-35 53-47,35 52 31,-18 36-15,1-35-1,17 52 1,-35 1 0,0-36-1,-53-53 1,18-17 0,-1-18-1,1-18-15</inkml:trace>
  <inkml:trace contextRef="#ctx0" brushRef="#br1" timeOffset="73175.95">2787 3933 0,'0'-35'15,"0"18"1,0-19-1,-35 36 1,-1 36 0,-17 16-1,1 37 1,52-19 0,0-17-1,0-35-15,52 17 16,1-17-1,18-1 1,-36-34 0,-17-19-1,-53-140 32,17 141-31,-17-18-1,17-35 1,0 52 0,18 1-1,71 0 1,-18 17 0,35 1-1,-17 34 1,-36 36-1,-17 0 1,-18 53 0,-36 17-1,19 1 17,52 17-1,-17-123-16,34-36 1,1-17 0,36-36-1,-37-35 1,-16-17 0,-36-18-1,0 70 1,0 36-1,0 52 17,-18 36-17,0 0 1,18 71 0,0 123 30,0-230-30,0 19-16</inkml:trace>
  <inkml:trace contextRef="#ctx0" brushRef="#br1" timeOffset="73692.32">3492 3933 0,'18'-70'15,"17"17"1,-17 35 0,0 18-1,-18 18 1,17 53 0,1-1 15,-18 71 0,0-106-15,-18-35-1,18-17 1,36-36 0,17-53-1,17-17 1,36 17-1,-71 53 1,18 18 0,-35 35-1,-1 17 1,-17 36 0,0 35 15,-35 18-16,17 106 17,36-177-32</inkml:trace>
  <inkml:trace contextRef="#ctx0" brushRef="#br1" timeOffset="74340.78">4445 3898 0,'18'-53'16,"-18"36"-16,0-1 15,-18 0 1,-53 18 0,-34 71-1,34-18 16,0 53-15,54 88 15,34-177-15,19 1-16,-1-18 16,53-18-1,0-35 1,-17-70-1,-18 35 1,-18-106 0,18 0-1,-35 17 1,-18 89 0,0 0-1,0 35 16,-18 71 1,-35 211-1,36-106-15,-1 54-1,0-54 1,18-52-16,0 35 15,0 35 1,0-53 0,18-53-1,17-35 1</inkml:trace>
  <inkml:trace contextRef="#ctx0" brushRef="#br1" timeOffset="75307.47">5098 3722 0,'0'-18'15,"-18"18"-15,18-17 16,18-19 0,35-17-1,17 0 1,-17-17 0,-35 17-1,-18 18 16,0 70 1,0 0-17,-36 89 1,19 17 0,17 141 15,0-211-16,17 17 1,1-53 0,-18-17-1,-18-36 17,1 18-32,-36-35 15,-18 35 1,36 0 15,17 0-31,-17 0 16,70 17 15,18-17-15,18 0-1,282-70 16,-300 52-15,-18 18 0</inkml:trace>
  <inkml:trace contextRef="#ctx0" brushRef="#br1" timeOffset="76299.17">1482 4374 0,'-18'0'0,"-53"18"31,54-18 1,17 18-1,0-1 0,17 1 0,19 0-15,17-18 0,70 35-1,71-17 1,35 17-1,-35-18 1,-88 1-16,600 53 47,-459-54-47,159 19 16,-124-19-1,106 18 1,-18 1-1,-52-19 17,-142-17-17,18 18 1,-70-18 0,-71 0-1</inkml:trace>
  <inkml:trace contextRef="#ctx0" brushRef="#br1" timeOffset="77070.72">6121 3669 0,'-18'0'16,"18"-18"78,0 1-63,18-1-16</inkml:trace>
  <inkml:trace contextRef="#ctx0" brushRef="#br1" timeOffset="77436.98">6050 4198 0,'-18'18'15,"1"-1"1,17 1 0,0-36 77,0 1-61</inkml:trace>
  <inkml:trace contextRef="#ctx0" brushRef="#br0" timeOffset="118182.9">2399 5256 0,'18'-17'31,"-1"17"-15,-17-18-16,35 0 15,-35 1 1,18-18-1,0 17 1,-18-17 15,0 52-15,0 1 0,0 17-1,17 53 1,19-35-1,-36-17-15,17 34 16,19 36 15,-1-35-15,-35-19 0,0-16-1,0-19 1,-35-17 15,-18 18-15,-53 0 15,88-1-15,-17-17-1,35 18 16,18-18-15,17 0 0,35-18-1,19-17 1,-37 17 0,37-17-1,-36 0 1,-18 17-1,-18 18 1,1 0 0</inkml:trace>
  <inkml:trace contextRef="#ctx0" brushRef="#br0" timeOffset="118560.18">3052 5627 0,'0'17'47,"0"-34"-15,0-1 14,0 1-30,0-1 0</inkml:trace>
  <inkml:trace contextRef="#ctx0" brushRef="#br0" timeOffset="126492.81">4092 5292 0,'-17'0'0,"-1"0"16,0 0-1,1 0 1,52-18 47,-17 18-48,52 0-15,1 0 16,52 0-1,1-18 17,-19 18-17,-52 0 1,-35 0-16</inkml:trace>
  <inkml:trace contextRef="#ctx0" brushRef="#br0" timeOffset="127137.27">4357 5292 0,'0'17'0,"-18"-17"15,18 18 1,0 0-1,-17-1-15,17 18 32,0-17-32,-18 17 15,18 36 1,0 0 0,0 34 15,0-87-16,0 0 1,-18-18 0,1 0-1,-36-18 1,17 18 0,-17-18-1,18 18 1,18 0-16,-1 0 15,-35 0 1,35 18 15,36-18 1,0 18-17,176-1 16,-141-17-15,-18 0-16,71 0 16,-36 0-1,36 0 1,-53 0 0,-18 0-1</inkml:trace>
  <inkml:trace contextRef="#ctx0" brushRef="#br0" timeOffset="127587.59">4798 5433 0,'0'-18'16,"0"-17"0,0 17-1,0 36 32,0-1-31,0 19-1,0 52 1,0 18 0,0-36-1,0 19 1,0-1-1,-18-18 17,18-87-17,-18 17 1</inkml:trace>
  <inkml:trace contextRef="#ctx0" brushRef="#br0" timeOffset="127986.87">4762 5592 0,'0'0'0,"0"-18"0,0 0 0,0-52 31,0 34-15,0-17 0,18 1-1,35 16 1,-18 19-1,-17 17-15,35-18 16,17 0 0,72 71 31,-142-17-47,0-1 15,-18 18 1,-53 0-1,1-18 1,17-17 0,-18-1 15,54 1-15</inkml:trace>
  <inkml:trace contextRef="#ctx0" brushRef="#br0" timeOffset="135047.87">6032 5327 0,'-17'0'31,"-18"0"-31,-18 35 32,-18 0-17,1 18 1,17 0 0,53 0-1,17-17 1,19-19-1,-19-17-15,36-17 16,35-1 0,-17-17-1,-36-36 1,-35 36 0,0-36-1,-35 1 32</inkml:trace>
  <inkml:trace contextRef="#ctx0" brushRef="#br0" timeOffset="135712.34">6244 5362 0,'0'53'0,"0"-35"15,0 70 1,0-17 0,-17-1-1,-1-35 1,-17-35 31,35-35-47,0-18 31,0 18-31,0-36 16,17-52-1,36 35 1,0 17-1,-18 53 1,1 18 0,-19 18-1,1 35 1,-18 18 0,-18-19-1,-35 19 1,0-36-1,53-70 32,0 17-31,53-17 0,-17 17-1,-1 36 1,-17 0-16,17 17 15,18 36 1,-18-1 0,36 18-1,-36-52 1</inkml:trace>
  <inkml:trace contextRef="#ctx0" brushRef="#br0" timeOffset="136394.84">7144 5362 0,'0'-17'16,"17"17"-1,19 0 1,34 17 0,1-17-1,88 18 32,-107-18-31,-16 0-1</inkml:trace>
  <inkml:trace contextRef="#ctx0" brushRef="#br0" timeOffset="136828.15">7408 5415 0,'-17'18'0,"17"-1"15,0 36 1,0-17 0,0-1 15,17-17-15,-17-1 15,-35 1-16,0-18 1,-1 0 0,1 0-1,18 0 1,34 0 31,1 0-47,35 0 15,17 17 1,19-17 0,-19 0-1</inkml:trace>
  <inkml:trace contextRef="#ctx0" brushRef="#br0" timeOffset="137431.57">7920 5433 0,'0'17'31,"0"1"-15,-35 35-1,35-18 1,0 36 0,-18-18 15,18 0-15,-18-36-1,18-34 16,-17-36-15,17 0 0,0-18-1,0-17 1,17 0 0,36 53-1,-35 17 1,35 0-1,0 18 1,-18 18 0,0 0-1,-35 17 17,0 0-17,0 0 1,-70 1-1,-36-19 17</inkml:trace>
  <inkml:trace contextRef="#ctx0" brushRef="#br0" timeOffset="137760.81">8202 5662 0,'-18'0'16,"36"18"15,0-18-15,35 0 0,17 0-1,-35-18-15</inkml:trace>
  <inkml:trace contextRef="#ctx0" brushRef="#br0" timeOffset="138359.24">8890 5450 0,'-18'-17'16,"-123"34"15,124-17-31,-36 18 16,35 0-1,18 17 1,0 0-1,53 18 1,0-18 0,-18-17-16,0 0 15,36 35 1,-53-18 15,-18 0-15,-18-17-1,-53-1 1,1-17 0,17 0-1,35-105 17,36 87-17,35-53 1,17 19-1,-34 16 1,-19 1 0,1 0-1,-18 17 1</inkml:trace>
  <inkml:trace contextRef="#ctx0" brushRef="#br0" timeOffset="140207.54">9842 5556 0,'-17'-17'31,"-1"17"-15,1 17-1,-19 1 1,-17 17 0,0 0-1,36 18 1,17-35-16,0 17 16,0 1-1,53-1 1,17-35-1,-34 0 1,16-18 0,-34-88 31,-18 89-47,-18-36 15,-17 35 16,18 1-15,-1 17 0,0-18-16,18 36 31</inkml:trace>
  <inkml:trace contextRef="#ctx0" brushRef="#br0" timeOffset="140673.87">10054 5592 0,'35'0'15,"1"17"-15,-1 71 47,-35-52-47,0 17 31,-18-18-15,-17-18 0,35 1-1,0-36 17,18-17-17,17-35 1,18-1-1,0 18 1,-18 36 0,0-1-1,1 36 1,-19 17 0,1 88 30,-18-70-30,0 0 0</inkml:trace>
  <inkml:trace contextRef="#ctx0" brushRef="#br0" timeOffset="142021.84">11359 5486 0,'0'-18'16,"0"36"31,0-1-32,0 1-15,0 53 16,-17 17-1,-18 18 17,17-54-17,-17 107 17,35-124-17,-18-35 1</inkml:trace>
  <inkml:trace contextRef="#ctx0" brushRef="#br0" timeOffset="142472.16">11307 5521 0,'0'-35'16,"0"17"-1,17-17 1,89-18 15,-53 35-15,35 18-1,-17 0 1,-36 18 0,18 17-1,-36 18 1,-17 18 0,-17-18-1,-18-18 1,-36 18-1,-17-18 17,0-35-17,35 0 1,0-18-16</inkml:trace>
  <inkml:trace contextRef="#ctx0" brushRef="#br0" timeOffset="143386.81">10954 6209 0,'-18'18'31,"0"-18"-15,1 0 0,17 17-1,17-17 1,1 0-1,158 18 17,-123-18-17,36 0 1,-54 0 0,0 0-1</inkml:trace>
  <inkml:trace contextRef="#ctx0" brushRef="#br0" timeOffset="143720.04">10918 6403 0,'0'18'15,"0"-1"1,36-17 0,70 18-1,-1-18 1,-52 0-1,18 17 1,-18-17 0,-53 18 15</inkml:trace>
  <inkml:trace contextRef="#ctx0" brushRef="#br0" timeOffset="144985.94">12771 5662 0,'0'18'16,"-18"-1"0,-17 36-1,-18 124 32,17-124-47,19-1 16,-18 1-1,35-35 17</inkml:trace>
  <inkml:trace contextRef="#ctx0" brushRef="#br0" timeOffset="145269.14">12718 5768 0,'17'-53'16,"1"35"-16,17-35 16,0 53-1,18 0 1,0 36 31,-53-19-47,0 19 0,-17 17 31,-1-18-15,-35 0-1,18-17 1</inkml:trace>
  <inkml:trace contextRef="#ctx0" brushRef="#br0" timeOffset="145552.34">13123 5556 0,'18'-17'16,"0"-1"-1,-18 36 1,0 17 15,0 18-31,-36 35 32,1-17-17,0 34 1,17-34-1,18-18 1,0-36-16</inkml:trace>
  <inkml:trace contextRef="#ctx0" brushRef="#br0" timeOffset="146270.84">13335 5803 0,'0'-17'15,"0"-1"1,-88 53 31,53 0-47,-1 1 31,19-1-15,17-17-1,17-18-15,36 17 16,0-17 0,18-17-1,-18-19 1,-18 1 0,-18 0-1,-17 17 1,0 36 15,0-1-15,-17 89 31,17-88-32,17 0 1,54-18-1,0 0 1,17-36 0,-35 1-1,-18 0 1,0-1 0,-35 19-1,0-1 1,0 36-1,0-1 1,-17 36 0,-1 0-1,18 0 32,35-35-31,1-18-16</inkml:trace>
  <inkml:trace contextRef="#ctx0" brushRef="#br0" timeOffset="146422.96">13917 5768 0,'0'0'0,"0"-35"16,0 17-16,-18-53 15,1 54 1,-1-18-1</inkml:trace>
  <inkml:trace contextRef="#ctx0" brushRef="#br0" timeOffset="146900.29">14111 5786 0,'0'17'0,"0"18"0,0-17 15,-18 35 1,1-18 0,-18-17-1,35 0 1,17-36 15,36-17-15,18-18-1,-1 0 1,-35 35 0,-17 1-1,-18 34 16,0 1-15,0 35 0,0 0-1,0-18 1,0 18 0,53-18-1,18-35 1,-54 0-16</inkml:trace>
  <inkml:trace contextRef="#ctx0" brushRef="#br0" timeOffset="147184.51">14711 5786 0,'0'-53'16,"0"0"15,0 35 0,0 36-15,0-1-16,-35 36 15,-18 35 1,0 1 0,35-1-1,0-35 1,18 0-1,0-36 17,36-17-32</inkml:trace>
  <inkml:trace contextRef="#ctx0" brushRef="#br0" timeOffset="148499.44">14499 5927 0,'-35'0'15,"17"0"1,36 0 0,17 0-1,53 0 1,18 0-1,-53 0 1,35 0 0,-17 0-1,-1-18 1,-34 18 0,-19-18-16,1 18 31,-18-17-16,0-1 1,-124 36 15,72 17-15,-19 18 0,53 0-1,18-18 1,36 18-1,34-18 1,18-35 0,-17-17-1,-36-1 1,36-35 0,-36 0 15,0 0-16,-17 36 1,17-1 0,-17 71 15,-18 0-15,-18 0-1,1-18 1,-36 0-1,35-17 1,53-36 15,1 1-15,52-36 0,18 0-1,-53 35 16,-1-17-15,-34 17 0,-18 36-1,-70 52 17,70-34-17,0-1 1,17 0-1,18-17 1,54-18 0,-1-18-1,0-35 1,-35 18 0,-35 17-16,35-34 31,35-54-16,-18 0 1,-34 18 0,-19 52-1,-17 1 1,-106 159 15,71-107-15,-35 107-1,-1-18 1,53-36 0,18 1-1,0-36 1,53-17 0,-17-18-1</inkml:trace>
  <inkml:trace contextRef="#ctx0" brushRef="#br0" timeOffset="148732.6">15893 5838 0,'-36'0'15,"19"0"32,52 0-47,18 18 16,70-18-1,18 18 1,-105-18 0</inkml:trace>
  <inkml:trace contextRef="#ctx0" brushRef="#br0" timeOffset="150413.79">18644 5838 0,'-17'-17'31,"34"17"16,1 17-32,52 1 1,19 0 0,-1-1-1,0-17 1,-35 18-1,-18-18 1</inkml:trace>
  <inkml:trace contextRef="#ctx0" brushRef="#br0" timeOffset="150930.16">18891 5874 0,'-17'35'16,"17"-17"0,-18 35-1,18-1 1,0-34-16,-18 17 16,1 36-1,17-18 1,-18-18-1,18-17 1,-35-18 0,-1 0-1,-34-18 1,-1 1 15,36-1-31,0 0 47,35 36-16,53 0-15,53-1 0,-18 18-1,35-17 1,-17 0-1,-35-1 1,-36-17-16</inkml:trace>
  <inkml:trace contextRef="#ctx0" brushRef="#br0" timeOffset="151246.37">19315 6085 0,'0'18'47,"0"0"-32,0 35 1,0 35-1,-18-18 1,-17 1 0,17-1-1,18-34 1,0-19 0</inkml:trace>
  <inkml:trace contextRef="#ctx0" brushRef="#br0" timeOffset="151612.65">19297 6156 0,'0'-35'16,"18"-54"0,-1 19-1,1 35 1,17 17-1,18 0 1,35 36 0,-35 0-1,-53-1-15,35 19 16,-17-1 0,-18 18-1,-18-18 1,-17-17-1,-35-1 1,-54-17 31,106 0-31</inkml:trace>
  <inkml:trace contextRef="#ctx0" brushRef="#br0" timeOffset="152011.93">20144 5944 0,'17'-35'15,"-17"17"17,0 36-17,-53 0 1,-35 52-1,18 1 1,-36 52 0,53 18-1,35-17 1,36-54 0,-1-34-16,36 17 15,0-1 1</inkml:trace>
  <inkml:trace contextRef="#ctx0" brushRef="#br0" timeOffset="153110.71">20338 6085 0,'0'18'47,"0"0"-47,-18-18 0,0 53 15,1 0 1,-1-36-16,0 54 15,1-1 1,-18 18 0,-1-35-1,36-17 17</inkml:trace>
  <inkml:trace contextRef="#ctx0" brushRef="#br0" timeOffset="153511">20285 6050 0,'0'-35'0,"0"0"15,53 17 1,-18 18 0,35 0-1,-17 35 17,0 0-17,-17 1 1,-36-19-16,0 19 15,0 17 1,-89 17 15,72-52-15,-54-18 0,1 0-1,52 0-15</inkml:trace>
  <inkml:trace contextRef="#ctx0" brushRef="#br0" timeOffset="153894.26">20902 5944 0,'18'18'16,"17"0"0,0 34-1,-17 1 1,-18 36-1,0 34 1,0 1 0,-35-36-1,-36 0 1,-35-18 15,-17-34-15,-18-19-1</inkml:trace>
  <inkml:trace contextRef="#ctx0" brushRef="#br0" timeOffset="157057.51">22542 6138 0,'18'0'15,"0"0"-15,-1 0 16,1 0 0,53 0-1,17 18 1,18-18-1,-53 18 1,35-18 0</inkml:trace>
  <inkml:trace contextRef="#ctx0" brushRef="#br0" timeOffset="157506.81">22860 6227 0,'-18'17'15,"-17"1"1,35 35 0,0 0-1,0-18 1,0-17-16,0-1 15,0 36 1,0-35 0,0-1-1,-35-17 1,0 0 0,-1-17-1,19 17 16,17-18-15,53 18 15,-1 0-15,1 18 0,-17-18-16,52 0 15,-18 17-15</inkml:trace>
  <inkml:trace contextRef="#ctx0" brushRef="#br0" timeOffset="158073.24">23319 6350 0,'0'18'31,"0"-1"-15,0 1 0,-18 105 15,18-70-15,0-17-1,0-1 1,0-53 15,0 1-15,0-1-16,0-53 15,18-17 1,-18 18 0,53-36-1,-18 35 1,18 18 15,-18 36-15,0 17-1,36 70 17,-71-52-17,0 17 1,0 0-1,-53 1 1,18-19 0,17 1-16,0-18 0</inkml:trace>
  <inkml:trace contextRef="#ctx0" brushRef="#br0" timeOffset="158638.64">23883 6526 0,'18'0'47,"17"0"-47,-17 18 16,52-18 0,1 18-1,-36-18 1</inkml:trace>
  <inkml:trace contextRef="#ctx0" brushRef="#br0" timeOffset="158888.81">23918 6791 0,'18'0'47,"0"0"-32,17 0-15,-17 0 0,17 0 16</inkml:trace>
  <inkml:trace contextRef="#ctx0" brushRef="#br0" timeOffset="159637.34">25100 6368 0,'35'-36'0,"-35"1"16,0 17 0,0-17-1,-35 35 1,-18 0-1,18 0 1,17 0 0,-17 18-1,17 35 1,1-18 0,17 36-1,0-36 1,0 18-1,-124 53 17,71-89-17,-17 18 1,52-35 0,36 0-1,52-17 1,-17 17-1,0 17 17,-35 1-17,-18 35 1,0-18 0,-18 36-1,-35 17 1,18-17-1,35-36 1,71 35 15,-19-52-15,37-18 0,-54 0-1,-17 0 1</inkml:trace>
  <inkml:trace contextRef="#ctx0" brushRef="#br0" timeOffset="178255.57">25753 6509 0,'0'-18'3265</inkml:trace>
  <inkml:trace contextRef="#ctx0" brushRef="#br0" timeOffset="189447.52">25329 6562 0,'0'-18'0,"0"0"47,0 1-16,0-1-15,0 0-1,18 18-15,17-35 16,18 18 0,18-1-1,-18 36 16,-18 87 1,-53-52-17,-52 35 1,-18-35 0,-36 36-1,1-36 1,52-18-1,53-35 1,36-18 15,17 18-15,36 0 0,-36 18-1,18-1 16,18 19-15,17 17 0</inkml:trace>
  <inkml:trace contextRef="#ctx0" brushRef="#br0" timeOffset="189623.64">25629 7003 0,'18'0'16,"-18"17"31,-18 1-47,1 0 15,-19 34 1,1 1 0,17-17-1</inkml:trace>
  <inkml:trace contextRef="#ctx0" brushRef="#br0" timeOffset="190123.99">26264 6720 0,'71'-70'15,"-18"35"-15,17-36 16,-34 53 0,-36 1-16,0 34 31,-18 1-31,-53 53 16,-34 17-1,34-18 16,18 19-15,35-1 0,18-18-1,89-17 17,-72-70-17,19-36 1,-36 17-1,0 1 1,-36 17 0,-52 18-1,0 36 1,17-1 0,54-17-1</inkml:trace>
  <inkml:trace contextRef="#ctx0" brushRef="#br0" timeOffset="190323.13">26388 7108 0,'-36'36'31,"36"-19"-31,-35 19 15,-35 34 1,34-17 0,36-18-16</inkml:trace>
  <inkml:trace contextRef="#ctx0" brushRef="#br0" timeOffset="190906.55">26811 6879 0,'18'-17'0,"88"-72"46,-89 89-46,18-17 16,1 17 0,17 17-1,-36 1 1,-17 35 0,0-18-1,-70 18 1,-1 0 15,36-18-15,35-52 15,18 17-15,52-18-1,18 36 16,-88 17-15,0 18 0,0 0-1,-53 0 1,0-36 0,-35 19-1,18-19 1,34-17-1</inkml:trace>
  <inkml:trace contextRef="#ctx0" brushRef="#br0" timeOffset="193038.06">27323 7355 0,'0'-17'15,"0"34"63,0 1-62,0 0-16,-18-1 16,0 1-1,-17 35 1,-35 0-1,52-36-15</inkml:trace>
  <inkml:trace contextRef="#ctx0" brushRef="#br0" timeOffset="193370.3">27869 6844 0,'36'-53'15,"-19"35"1,19-17 0,-19 17-1,-17 36 1,0 0-1,0-1 1,-35 54 0,-18 17-1,18-17 1,-36 17 0,1 18-1</inkml:trace>
  <inkml:trace contextRef="#ctx0" brushRef="#br0" timeOffset="193636.49">27975 7302 0,'0'18'15,"-17"-18"1,-19 35 0,19 1-1,-19 17 1,-16 0 0,16-1-1,19-52 1</inkml:trace>
  <inkml:trace contextRef="#ctx0" brushRef="#br0" timeOffset="194286.95">28593 6932 0,'53'-35'16,"-18"0"-1,-35 17 1,0 36 15,0-1-31,-35 18 16,-18 36-1,0-18 1,35-18-16,-35 18 16,0 71 31,53-107-32,18-17 16,35 18-15,17-18 0,-34 0-1,-19 0-15,19 0 16,16-18 0,1 1-1,-35-1 1,0 0-1,-1 1 1,1 17 0,-106 88 46,70-71-46,-35 72-1,36-36 1,-1-18-16</inkml:trace>
  <inkml:trace contextRef="#ctx0" brushRef="#br0" timeOffset="194536.13">28910 7532 0,'0'17'31,"-18"1"-15,-52 35 15,35-35-16,35-1-15,0 1 16</inkml:trace>
  <inkml:trace contextRef="#ctx0" brushRef="#br0" timeOffset="196112.25">29386 7108 0,'18'0'703,"0"-17"-688,-1 17 1,1-18 15,-36 18 16,1 0-47,-1 0 16,-17 18-16,-18-1 15,0 1 1,18 35 0,35 0-1,0-18 1,35 36 15,0-18-15,-35 0-1,0-36 1,-17 19 0,-195-1 15,159-35-15,18-18-1,17-17 1,71 0-1,35-18 1,-17 0 0,52-18-1,-17 18 1,-18 0 0,-35-17 15,-53 52-16,0-17 1,0 0 0,-18 35 15</inkml:trace>
  <inkml:trace contextRef="#ctx0" brushRef="#br0" timeOffset="196333.4">29527 7620 0,'-17'35'15,"-36"18"1,35-18 0,-35 18-1,0 0-15</inkml:trace>
  <inkml:trace contextRef="#ctx0" brushRef="#br0" timeOffset="197033.9">30409 7179 0,'53'-35'16,"-53"17"0,-17 18 15,-36 18-15,-106 17 15,141-35-31,1 18 15,17-36 17,0-17-17,17 17 1,1 18-16,0-18 16,-18 36 15,0 0-16,-53 35 1,0 17 0,0-17-1,35-18 1,18-17 0,18 0-1,70-18 16,-35 0-15,0 17 15,-53 1-31,0 17 16,0-17 0,-53 35 15,-35-18-16,17-17-15</inkml:trace>
  <inkml:trace contextRef="#ctx0" brushRef="#br0" timeOffset="197250.06">30304 7638 0,'0'35'16,"0"0"-16,-53 0 16,35 1-1</inkml:trace>
  <inkml:trace contextRef="#ctx0" brushRef="#br0" timeOffset="197720.39">31009 7232 0,'0'-18'16,"0"1"0,18-1-16,-1 18 0,-17-18 0,36 18 15,52 0 16,-18 0-15,-17 0 0,18 18-1,-36 0 1,-35 17 0,0 18-1,-17-36-15,-19 36 16,-52 36-1,-35 16 1,-1 1 0,18 0-1</inkml:trace>
  <inkml:trace contextRef="#ctx0" brushRef="#br0" timeOffset="197948.55">30833 7691 0,'-18'-36'16,"0"19"-1,18-19 1,71 19-1,0-1 1,70 0 0,-88 1-16</inkml:trace>
  <inkml:trace contextRef="#ctx0" brushRef="#br0" timeOffset="198615.33">31891 7232 0,'0'-18'16,"0"1"-1,35-1 1,18-17 0,18 17-1,17 36 1,-35-18-1,0 35 1,-35-17 0,-36 35-1,-35-18 1,-194 141 31,176-140-47,36-1 31,18-18-31,17 19 16,0 17-1,70-18 1,18-17 0,-35-18-1,0 0 1,-53-18-1,-18 18 1,-34 0 0,-1 18-1,-36 17 1,1 35 0,0 142 30,70-194-30,1 70 0,17-18-1,-18-34 1,-52-1 0,34-35-16</inkml:trace>
  <inkml:trace contextRef="#ctx0" brushRef="#br0" timeOffset="208455.31">2593 6879 0,'0'-17'47,"0"-1"-15,0 0-1,0 1-31,0-19 15,35 1 1,36-18 15,-36 35-15,-17 18-16,-1 0 16,19 18-1,-19 35 1,-34 35-1,-19-35 1,-52 53 0,18-18-1,34-35 1,19-35 31,34-18-47,36-18 15,0 18 17,0-18-17,35 18-15</inkml:trace>
  <inkml:trace contextRef="#ctx0" brushRef="#br0" timeOffset="208608.43">3122 7108 0</inkml:trace>
  <inkml:trace contextRef="#ctx0" brushRef="#br0" timeOffset="209120.79">4039 6685 0,'0'-18'15,"0"1"1,0 34-1,0 1 1,0 17 0,36 54-1,-36-1 1,0-35 0,0 17-1</inkml:trace>
  <inkml:trace contextRef="#ctx0" brushRef="#br0" timeOffset="209487.05">4022 6756 0,'-18'-53'15,"18"-18"1,53 36-1,35 17 1,-17 36 0,-54 0-16,54 17 15,-18 35 1,-18 19 0,-53-1-1,-17-35 1,18-18-16,-54 18 15,-123 53 32,159-124-31,35 0 0,17 1-16</inkml:trace>
  <inkml:trace contextRef="#ctx0" brushRef="#br0" timeOffset="209654.17">4392 6914 0,'53'0'16,"0"0"-1,-18 36 1,-17-1 0,-18 18-1,17 0 1,-17 0-1</inkml:trace>
  <inkml:trace contextRef="#ctx0" brushRef="#br0" timeOffset="209869.31">4586 6791 0,'0'-53'0,"0"35"16,0-17 0,0 17-1,0 1 1</inkml:trace>
  <inkml:trace contextRef="#ctx0" brushRef="#br0" timeOffset="210352.67">4798 6809 0,'0'35'15,"17"0"1,1 36-1,-18 17 1,0-53 0,18 18-1,17-35 1,-17-18 0,17-18-1,0-35 1,0-53-1,18 18 1,-35 35 0,0 36-1,17-19 1,35 36 15,-70 36-15,0 17-1,0-1 1,0 19 0,0 0-1,0-36 1,0-18-16</inkml:trace>
  <inkml:trace contextRef="#ctx0" brushRef="#br0" timeOffset="210551.81">5239 6632 0,'-18'-35'16,"18"-18"15,0 35-16,18 18 1</inkml:trace>
  <inkml:trace contextRef="#ctx0" brushRef="#br0" timeOffset="211385.4">5750 6738 0,'-35'18'15,"0"-1"-15,-1 19 32,1-19-32,-18 19 15,-70 122 16,123-140-15,0 0 0,53-1-1,0-52 1,17-36 0,-17-17-1,-18 18 1,18-89-1,-17-18 1,-19 19 0,-17 105-1,0 18 17,0 70-17,0 71 1,-17 229 15,17-212-15,0 18-1,0-52 1,0-54 0,35-18-1,35-34 1,19-36-1,-37 0 1,-16 18-16,17-18 16,0-53-1,-53 53 1,0 35 15,-36 36-15,-52 35-1,-53 141 17,141-141-17,0-35-15,71 17 16,-1-18 0,71-34-1,-105-1-15</inkml:trace>
  <inkml:trace contextRef="#ctx0" brushRef="#br0" timeOffset="212234">7620 6685 0,'0'-18'0,"0"1"16,0-1-1,18 18 1,-18 18 15,0-1-31,0 19 16,0 52-1,-36 18 1,-17 17 0,1-35-1,34 71 17,18-141-17,53-18 16,53-35-15,-1 17 0,-34 0-1,-36 18-15,18-17 16,-18 17 0</inkml:trace>
  <inkml:trace contextRef="#ctx0" brushRef="#br0" timeOffset="-214548.8">7497 7108 0,'-18'-17'15,"18"-1"-15,0 1 16,35-19 31,-35 19-32,0 34 17,0 1-17,0 0 1,0-36 46,0 0-46,0 1 0,0-1-1,0 36 32,0 87-16,0-87-15,18 17 0,-18 18-1,0 0 1,0-18 0,0-52 30,0-1-30,-18 18-16,18-35 16,0 17-16</inkml:trace>
  <inkml:trace contextRef="#ctx0" brushRef="#br0" timeOffset="-213815.28">7267 6862 0,'-17'0'15,"17"17"32,0 1-31,0 17-1,0 0 1,17 18 0,-17-17-1,0 34 1,0-17-1,0-18 1</inkml:trace>
  <inkml:trace contextRef="#ctx0" brushRef="#br0" timeOffset="-213599.13">7320 6667 0,'0'-17'31,"0"-1"-15,0 1-1</inkml:trace>
  <inkml:trace contextRef="#ctx0" brushRef="#br0" timeOffset="-213349.95">7602 6438 0,'0'35'32,"0"-17"-32,-35 17 15,17 159 17,18-158-32,-17 34 15,17 36 1,0-53-1</inkml:trace>
  <inkml:trace contextRef="#ctx0" brushRef="#br0" timeOffset="-213149.81">7444 7038 0,'-18'0'0,"36"0"31,17 0-15,35 0-1,107 0 1,-36-18-16</inkml:trace>
  <inkml:trace contextRef="#ctx0" brushRef="#br0" timeOffset="-212916.64">8661 7003 0,'0'17'32,"-18"1"-17,18 0-15,-18 17 16,18 35-1,0 19 17,0-19-17,0-35-15</inkml:trace>
  <inkml:trace contextRef="#ctx0" brushRef="#br0" timeOffset="-212716.5">8572 7020 0,'-17'-70'0,"17"52"16,-18 0-16,18-17 16,0 0-1,0 17 1,35 1-1</inkml:trace>
  <inkml:trace contextRef="#ctx0" brushRef="#br0" timeOffset="-212283.19">8872 6967 0,'0'36'0,"18"52"31,-18-53-15,0 18-1,0-18 1,18-35 15,-1 0-31,1-17 16,35-36-1,0 0 1,-18-18 15,-17 54-15,-1-1 0,-17 53-1,0 36 1,18-1-1,70 71 17,-35-123-17,0-18 1</inkml:trace>
  <inkml:trace contextRef="#ctx0" brushRef="#br0" timeOffset="-212084.05">9490 7091 0,'0'0'0,"0"-35"0,0-36 16,0 0 15,0 19-15,-18 69 0,-17 36-1,35-35-15,-18 52 16,-17 54-1,17-1 1</inkml:trace>
  <inkml:trace contextRef="#ctx0" brushRef="#br0" timeOffset="-211651.75">9296 7214 0,'17'-17'16,"19"-19"-16,-19 19 0,54-36 31,-1 18-15,-17 35 0,-35 17-1,-18 18 1,0 18-1,35 0 1,36-17 0,87-19 15,-87-34-15,-18-19-1,-35 1 1,-18-18-1,-53 0 1,-36 36 0,-34 34 15</inkml:trace>
  <inkml:trace contextRef="#ctx0" brushRef="#br0" timeOffset="-210709.08">11165 6950 0,'18'-18'16,"-18"0"0,0 36 15,0 0-31,0 17 16,-18 177 30,1-177-46,-36 71 16,-18-18 0,54-53 15,17 1-15,17-36-1,1 0 1,35 0-1,70-18 1,-17 0 0,0 18-1,-71 0 1,-17 0-16,0 0 16</inkml:trace>
  <inkml:trace contextRef="#ctx0" brushRef="#br0" timeOffset="-210181.7">12524 7585 0,'-18'-18'16,"-35"-17"-1,-18-18 1,-52-124 31,105 107-47,18-54 15,0 54 17,0 35-32,0-1 15,36 1 1,-36 53-1,0 35 1,0 17 0,-53 36-1,-18 17 1,18-17 0,36-53-1,17-17 1,35-19-1,124-34 17</inkml:trace>
  <inkml:trace contextRef="#ctx0" brushRef="#br0" timeOffset="-209420.16">13088 7197 0,'0'17'31,"0"1"-15,0 0-16,-18 34 16,1 19-1,-1 17 1,18-17-1,-18-36 1,18 18 31,-17-88-31,17-1-1,0-34 1,17-54-1,54-17 1,-36 71 0,54-18-1,-19 70 1,-17 18 0,-35 35-1,-1 18 1,-17 0-1,-35 18 1,-36-19 0,-34 1 31,105-70-16,0-1-16,17 18-15,19 0 16,-1 18 0,0 35-1,0 35 1,-17-35 0,35 35-1,17-35 1,-17-18-1,-17-17 1,-19-18-16,1 0 16,0 0-1</inkml:trace>
  <inkml:trace contextRef="#ctx0" brushRef="#br0" timeOffset="-202563.29">18344 6667 0,'0'18'32,"53"0"-1,-17 17-16,69-17 1,-16-1 0,87 19-1,18-1 1,0 0 0,-70 0-1,-54-35-15,36 36 16,88-19-1,-18 19 1,1 17 0,-71-36 15,52 18-15,1 1-1,53 17 16,-159-53-15,0 0 0,-36 0 15</inkml:trace>
  <inkml:trace contextRef="#ctx0" brushRef="#br0" timeOffset="-199764.3">2716 7937 0,'-17'0'62,"17"-17"563,-18 17-484,0 0-110</inkml:trace>
  <inkml:trace contextRef="#ctx0" brushRef="#br0" timeOffset="-199097.83">2558 7955 0,'0'-18'15,"0"1"1,0-1-16,0 1 16,35-1-1,71-53 32,-89 71-31,1 0-1,17 18 1,-35 35 0,0 0-1,0-36-15,0 36 16,-35 18 0,17-36-1,1-17 1,17-36 15,17 18-31,1-17 16,17-1-1,1 0 1,16 71 31,-52-35-32,0 17 1,-35 0 0,0 1-1,17-36-15,-35 17 16,-17 1 0,17 0-1,35-18 1,18-18-16</inkml:trace>
  <inkml:trace contextRef="#ctx0" brushRef="#br0" timeOffset="-198764.59">3175 8237 0,'-18'0'0,"18"18"16,-17-18-1,17-18 16,0 1 1,0-1-1</inkml:trace>
  <inkml:trace contextRef="#ctx0" brushRef="#br0" timeOffset="-197482.68">4286 7990 0,'0'-53'32,"-17"18"-1,17 53-15,0-1-1,0 36 1,0-35-16,0 53 15,0 17 1,0 0 0,0-35-1,0-35 1,0-54 15,17-52-15,1 0-1,0-36 17,-1-17-17,18 18 17,-17 123-17,-18 17 1,18 54-1,17 35 1,-17-36 0,-1 19-1,-17-1 1,18-35 0,-18-36-1,0 1-15</inkml:trace>
  <inkml:trace contextRef="#ctx0" brushRef="#br0" timeOffset="-196816.22">4322 8184 0,'-18'0'15,"18"-17"1,18 17-1,17-18 1,35 1 0,36-1-1,-18-17 1,-35 17 0,0-17-1,-35 35 1,-18-18 15,0 36-15,0 35-1,0 35 1,0 0 0,35 88 30,-35-158-46,0-36 32,0 1-32,0-1 15,0-52 1,-18-36 0,18 0-1,0 35 1,0 18-1,18 36 1,17 17 15,-17 17-15,0 1-16,-1 17 16,-17 18-1,-35 88 32,17-123-47</inkml:trace>
  <inkml:trace contextRef="#ctx0" brushRef="#br0" timeOffset="-196304.85">4992 8096 0,'0'-17'16,"0"52"-1,17 18 1,19 0 15,-36 35-15,17 0 0,1-35-1,-18-18 1,0-70 31,0 17-47,-18-87 15,1-19 1,17 54 0,0-19-1,53 36 1,0 36-1,-36 17 1,1 17 0,-1 1-1,1 35 1,-18 0 0,-35 0-1,0-18 1,-1-17-1,-17-71 17</inkml:trace>
  <inkml:trace contextRef="#ctx0" brushRef="#br0" timeOffset="-196032.65">5168 7867 0,'18'-18'0,"-1"-35"16,19 18-1,-19 35 17,19 35-17,-36 18 1,17-17-16,-17 16 16,0 54-1,0 0 1,18-18-1,-18-35 1,53-17 15,-18-54-15</inkml:trace>
  <inkml:trace contextRef="#ctx0" brushRef="#br0" timeOffset="-195584.34">5468 8096 0,'0'-17'0,"18"-54"15,-18 53 1,0 36 15,0 17-15,17 18 0,19 0-1,-19-18 1,36 1-1,0-36 1,0-18 0,35-88 15,-88 71-15,0 17-1,0 36 1,0 35-1,0 0 1,0 53 0,0-1 15,35 1-15,-17-35-1,-18-1 1,0-17-1,-53 0 1</inkml:trace>
  <inkml:trace contextRef="#ctx0" brushRef="#br0" timeOffset="-193536.88">7144 8043 0,'-18'-17'31,"0"17"-31,-52 17 15,-18-17 1,-36 0 31,107-17-31,17 34 30,0 1-46,0 0 16,35 70 0,-35 0-1,0-17 1,0 17 0,0 0-1,-18-70-15,18 34 16,0-34-1,0 0-15,0-1 32,53-34 15,0 17-32,71-18 1,-72 18-1,19-18 1,-18 18 0,-35-17-1</inkml:trace>
  <inkml:trace contextRef="#ctx0" brushRef="#br0" timeOffset="-193203.65">7003 8361 0,'-18'0'16,"18"-18"-1,18 18 48,-1-17-63,1 17 16,17 0-1,36-18 1,-1 18-1,-17 0 1</inkml:trace>
  <inkml:trace contextRef="#ctx0" brushRef="#br0" timeOffset="-192700.29">7638 8114 0,'0'-18'0,"0"36"47,0 17-32,17 0 1,-17 36 0,18 17-1,-18 18 1,0-18 0,18-53-1,-18 36 1,0-36-1</inkml:trace>
  <inkml:trace contextRef="#ctx0" brushRef="#br0" timeOffset="-192316.01">7620 8273 0,'-18'-106'32,"18"71"-17,18-1 1,0 19-16,35-19 16,35 19-1,-18 17 1,18 35-1,-52 0 1,-1 36 0,-35-1-1,-18 1 1,-17-36 15,-35 0-15,-1 1-1,0-54 17</inkml:trace>
  <inkml:trace contextRef="#ctx0" brushRef="#br0" timeOffset="-190273.57">8890 8502 0,'0'18'0,"-18"-18"16,18 17-1,0 1 1,18-18 0,17 0-1,89-35 17,-107 17-17,1-35 1,-18 18-1,-18 17 1,-17 0 0,17 18-16,-34 18 15,-1 17 1,17 18 0,36 18 15,0-18-16,71 17 1,35-34 0,-36-19-1,-17-34 1,-18 17-16,1-124 31,-36 89-15,0-18-1,17 35 1,19 1 0,-1 17-1,0 17 1,-35 19 0,18-1-1,-18 18 16,-35-18-15,17 0 0,18-52 15,18-36-15,87-71 15,-87 89-16,0 0 1,-18 52 15,0 1-31,-18 17 16,18 18 0,0 0-1,35-18 16,36 1-15,-18-36 0,-18 0-16,36-18 15,17-35 1,-35-17 0,-53-1-1,-18 0 16,0 89-15,-17 35 0,18 0-1,-1 70 1,18 1 0,-18-1-1,1-52 16,17-1-15,-18-17 0,0-70 15,18-19-31,0-16 16,0-72-1,0-35 1,18-70 15,17 211-15,18-17-1,0 35 1,-18 18 0,1 17-1,-36 0 1,0 1 15,-36-1-15,19-18-16,-19 1 15,1 0 1</inkml:trace>
  <inkml:trace contextRef="#ctx0" brushRef="#br0" timeOffset="-189807.23">10160 8449 0,'0'-18'16,"-18"18"15,18 18-31,-70 0 16,17 17 15,18 0-15,35 0-1,0-17 1,0 0 0,53-18-1,-1-18 1,-16-17-1,-19 17 1,1 1-16,-18-72 47,0 72-47,0 34 31,0 19-15,0 34 15,-18 1-15,18-36-16</inkml:trace>
  <inkml:trace contextRef="#ctx0" brushRef="#br0" timeOffset="-188757.49">10283 8484 0,'0'-35'16,"18"17"31,0 18-47,-18 36 15,17 17 1,-17-18-1,0-18 1,0 19 0,0-19-1,18 1 1,0-53 0,17 17-1,0-52 1,18 17-1,0 0 1,-35 35 0,-1 36-1,-17 123 32,0-124-47,0 36 16,18-17-1,35-36 17,0-18-17,17-17 1,1-18 0,-53 0-1,-1 0 1,-17 35-1,-35 18 1,0 0 0,-18 36-1,53 17 1,0 88 31,0-106-32,0 18-15,0-18 32,-36 0-17,36-70 17,0-18-17,36-17 1,-1 34-1,36-34 1,17 35 0,-18-1-1,-34 36 1,-36 18 31,0 52-32,0-52 1,-18 35 0,0 0-1,18 0 1,0-18 0,0-17-1</inkml:trace>
  <inkml:trace contextRef="#ctx0" brushRef="#br0" timeOffset="-187874.86">11112 8431 0,'-35'-35'16,"18"17"-1,-1 1-15,18-1 47,18 18-31,34 0-1,1 0 1,18 18 0,-18-1-1,-35 1 1,-18 0-1,-36 35 1,-17 0 0,-17-1-1,52 19 1,18-36 0,0 18-1,35-17 1,36-36 31,-71-18-32,18-35 1,-18-18 0,35-17-1,-35 53 1,35-18-1,-17 35 1,17 18 0,0 18-1,1 17 1,-36 36 0,0-18-1,0 0 1,-18 17-1,0-87 32,18-1-31,71-35 0,-36 0-1,36-17 1,-1 17-1,-34 53 1,-1 17 0,-35 1-1,0 52 1,0 19 0,0-1-1</inkml:trace>
  <inkml:trace contextRef="#ctx0" brushRef="#br0" timeOffset="-187176.37">12188 8467 0,'0'17'16,"0"1"-1,0 0 1,0 176 15,0-106-15,0 35-1,-35-52 1,35-36 0</inkml:trace>
  <inkml:trace contextRef="#ctx0" brushRef="#br0" timeOffset="-186909.17">12206 8643 0,'35'-123'15,"18"34"1,-17 54 0,-19 35-1,18 0 1,1 0 0,-19 106 15,-17-71-16,-53 36 1,1-36 0,-1 0-1,53-17-15</inkml:trace>
  <inkml:trace contextRef="#ctx0" brushRef="#br0" timeOffset="-184778.66">12453 8555 0,'18'17'16,"-18"19"-1,17-1 17,1-17-17,88-18 16,-71-18-15,-17-17 0,-1-1-1,-17-34 1,-17 35 0,-36 17-1,0 36 1,0 17-1,35 35 1,18 19 0,0-36-1,0-36 1,0 36 0,36-18-1,34-17 1,54-106 15,-89 35-15,18-35-1,0 35 1,-18 35 0,-17 18-1,-1 18 1,19 52-1,-36-34 1,0 34 0,0 1 15,-36-36-15,1-35-1,35-53 16,88-106 1,-35 124-17,-35 17-15,52-34 16,-17 52 0,0 17-1,0 36 1,-53-18-1,18 54 1,-18-19 0,0-17 15,0-35-15,0-54 15,0-16-16,35-37 1,36-52 15,-36 124-15,-18 17 0,-17 17-1,18 1 1,-18 52-1,0-17 1,0 0 0,0-35-1,0 0 1,0-36 15,18 0-15,17-35-1,-17 36-15,17-36 16,18-18 0,17 36 15,-70 88 0,0 35-15,0-35-1,0-35-15,0 35 16,0-1 0,0-16-1,0-19 17,36-34-17,17-19 1,0-34-1,-1-1 1,-16 36 0,-36-18-1,0 71 32,-18 17-47,0 0 16,18 36-1,0-18 1,0-36 0,36 1-1,-1-18 17,0-18-17,18-34 1,-18-1-1,-17 0 1,-18 35 0,0 36-1,0 17 1,0 71 31,35-89-47,-17 1 15,35-18 1,17-35 0,-34 17-1,17-52 17,-18-36-17,0 0 1,-17 35-1,-18 1 1,0 35 0,-18 52-1,-35 36 1,18 18 0,-36 211 30,71-264-46,0 52 16,0-17 0,0 0-1,53-53 1</inkml:trace>
  <inkml:trace contextRef="#ctx0" brushRef="#br0" timeOffset="-184379.38">14287 8643 0,'-17'0'0,"-1"18"16,1-18-16,17 17 15,88 1 32,-18 0-47,19-36 16,-19 0-1,-52 1 1,-1-1 15,1 18-15,-18 18-1,-35-1 1,-18 54 0,35-18-1,1 0 1,17-36 0,0 1-16</inkml:trace>
  <inkml:trace contextRef="#ctx0" brushRef="#br0" timeOffset="-183518.77">14552 8572 0,'0'-35'16,"0"0"-16,0 17 31,0 1-16,18 34 17,-1-17-32,36 18 15,0-18 1,35 18 0,-35-1-1,-35-17 1,-18 18-1,-106 35 32,88-36-47,-34 36 16,52-17 15,0 17-15,0-36-1,35 1 1,-18-36 0,54 1-1,-18-19 1,-18-17 0,0 18-1,-17 17-15,0-17 16,-1 17-1,-17 36 1,0 88 31,0-88-31,0 35-16,0-36 31,0-34 0,53-1-15,-17-35-1,-1 18 1,-35 17-16,18 0 16,-18 36 15,0 35-16,0-18 1,0-17-16,0 35 16,52 53 31</inkml:trace>
  <inkml:trace contextRef="#ctx0" brushRef="#br0" timeOffset="-182297.9">15875 8643 0,'-123'35'16,"34"1"15,36 17-15,53-1-1,18-16 1,53-1 0,34-35-1,-16-18 1,-36 1-1,-36-1-15,1-17 16,-18-36 0,0 1-1,-53 17 1,18 35 0,-1 18 30,36 18-30,53-1 0,-17-17-1,16 18 1,1-18 0,0 18-1,-53-1 1,36 36-1,-36 0 1,0-18 0,0-17-1,0 0-15,0-36 47,17 0-31,71-70 15,-52 35-15,34 0-1,-17 36 1,0 17 0,-53 35-1,0 18 1,0 35-1,0 0 1,-18-17 0,1-53-16,-1 34 15</inkml:trace>
  <inkml:trace contextRef="#ctx0" brushRef="#br0" timeOffset="-181515.35">17004 8749 0,'53'-18'16,"-36"1"0,-17 34-1,0 19 1,0 16-1,0-34-15,-35 35 16,18 18 0,-19-1-1,36-52 1,-17-18 0,-1-53 15,18 0-16,0 18 1,88-230 15,-35 177-15,18 0 0,-18 52-1,17 19 1,-17 52-1,-18 0 1,-35 18 0,0-35-16,0 35 15,-70 17 1,-18 1 0,-1-36-1,36-17 1,36-18 15,34 0 16,1 17-47,0 1 16,52 35-1,1 35 1,17 18-1,-17-35 1,-1-1 0,1-17-1,-54-35 1</inkml:trace>
  <inkml:trace contextRef="#ctx0" brushRef="#br0" timeOffset="-179983.26">6509 9155 0,'-18'0'62,"0"0"-62,1 0 16,-142 0 15,124 0-15,-18 0-1,35-18 1,1 18 0,17 18 15,0-1-16,0 1-15,0 35 32,17 35-17,-17 35 1,0-17 0,0 0-1,0-53 1,0-18-1,53-17 17,-18-18-17,-17 0-15,35-18 16,18 1 0,-19-1-1,1-17 1</inkml:trace>
  <inkml:trace contextRef="#ctx0" brushRef="#br0" timeOffset="-179734.08">6297 9472 0,'35'0'47,"-17"0"-47,35-18 16,35 1 0,-17-1-1,-36 18-15</inkml:trace>
  <inkml:trace contextRef="#ctx0" brushRef="#br0" timeOffset="-179183.69">6879 9313 0,'0'-17'32,"0"34"-17,0 19 1,0-19-16,0 36 15,18 53 1,-1 0 0,1 53 15,-18-124-15,0-18-1,0-34 1,0-18-1,-35-36 1,35-35 15,-18-35-15,18 18 0,18 70-1,17-18 1,18 18-1,0 36 1,-18 34 0,18 1-1,0 105 32,-53-87-47,-35-1 16,-18 18-1,0-36 17,18-17-17</inkml:trace>
  <inkml:trace contextRef="#ctx0" brushRef="#br0" timeOffset="-178883.48">7408 9278 0,'36'-18'16,"-19"18"-1,-17 18 1,-35 88 31,-18-18-47,18 36 15,17-36 1,18 18 0,53-18 15,0-35-15,35-53-1</inkml:trace>
  <inkml:trace contextRef="#ctx0" brushRef="#br0" timeOffset="-178651.31">7796 9507 0,'0'-35'16,"-17"53"15,-1 52 0,18 1-31,0 70 32,0-88-32,0 17 31,0-52-15</inkml:trace>
  <inkml:trace contextRef="#ctx0" brushRef="#br0" timeOffset="-178196.99">7796 9525 0,'18'-71'15,"0"-17"1,17 53 0,0 35-1,36 71 32,-54-36-47,-17 18 16,0-36-16,-17 36 31,-36 0-15,0-18-1,0-35 1,53-17-1,0-1 1,0 1 0,18 17-1,35 52 1,-18-16 0,18 52-1,0-18 1,88 54 15</inkml:trace>
  <inkml:trace contextRef="#ctx0" brushRef="#br0" timeOffset="-177885.77">8449 9419 0,'0'-35'15,"0"53"17,0-1-32,35 71 15,-17-17 1,17 52-1,-35 107 32,0-213-47,-17 19 0,-36-1 32,-36 18-32</inkml:trace>
  <inkml:trace contextRef="#ctx0" brushRef="#br0" timeOffset="-176065.48">22031 8855 0,'0'-18'15,"-18"0"1,1 18-1,-1 0 1,-35 0 0,0-17-1,0 17 1,18 0 0,35-18-1,-18 18 1,1 18 15,17-1-15,0 19-1,-18 34 1,0 36 0,-17 0-1,18-53 1,-1 17-1,0-17 1,18-35 0,36-18 15,34 0-15,18 0 15,-35-18-16,18 1 1</inkml:trace>
  <inkml:trace contextRef="#ctx0" brushRef="#br0" timeOffset="-175854.33">21802 9137 0,'-18'0'0,"36"0"47,-1 0-47,36 0 16,35 0 15,18 0-15,-18 0-16</inkml:trace>
  <inkml:trace contextRef="#ctx0" brushRef="#br0" timeOffset="-175337.96">22366 9066 0,'18'0'0,"-36"0"16,36 18 15,-18 35-15,-18 0-1,18-18-15,0 18 16,-18 35 0,1-17-1,-1-36 1,18-17 0,0-71 30,0-18-30,0 1 0,0 34-16,106-175 31,-71 158-15,18 18-1,0 35 1,0 0-1,0 17 1,-53 18 0,0 1-1,-18 17 1,-35-18 0,-17 0 15,17-17-16,53-1-15</inkml:trace>
  <inkml:trace contextRef="#ctx0" brushRef="#br0" timeOffset="-174921.66">23054 9243 0,'-18'0'16,"1"0"0,52 17 15,-17-17-16,52 0 1,1 18 0,-54-18-1</inkml:trace>
  <inkml:trace contextRef="#ctx0" brushRef="#br0" timeOffset="-174688.5">23001 9472 0,'0'18'15,"88"-18"16,-35 0-15,-18 0 0</inkml:trace>
  <inkml:trace contextRef="#ctx0" brushRef="#br0" timeOffset="-173872.92">23724 9331 0,'0'-18'15,"18"18"1,141-70 15,-106 34-15,35-16 15,-71 34-31,19-17 0,-36 17 31,0 0-31,-71 18 31,-17 36-15,35-19 0,18 36-1,35 18 1,0-1 0,17 19-1,1-54 1,-18 35-1,-106 36 32,36-88-47,34-1 0,-17 1 16,18-18 0,35-18-1,53 1 16,-18-1-15,18 18 0,0 35-1,-18 1 1,-17 17 0,-18-18-1,0 53 1,-35-17-1,17-36 1,18 18 31,18-35-47,52-1 31,1-17-31</inkml:trace>
  <inkml:trace contextRef="#ctx0" brushRef="#br0" timeOffset="-164815.49">24553 9278 0,'0'-18'16,"0"36"15,-35 0-15,17 35-1,-17 17 1,-35 36-1,-19 0 17,1 0-17,35-53 1,36-36-16,-1 1 16,36-36 15,52 1-16,-17-1 1,18 0 0,-18 18-1,-1 0 1,-16-17 0,-19-1-1,19 0 1,-19 1 15,1-1-15,-18 0-1,0 36 17,0 17-17,-53 106 16,35-88-15,-17-17 0</inkml:trace>
  <inkml:trace contextRef="#ctx0" brushRef="#br0" timeOffset="-164575.33">24659 9913 0,'-17'18'15,"-1"-18"1,-17 35 0,17 0-1,-17 18 1,35 0-1</inkml:trace>
  <inkml:trace contextRef="#ctx0" brushRef="#br0" timeOffset="-164277.12">25171 9454 0,'53'-70'31,"-53"52"-15,0 1 0,0 34-1,0 36 1,-36 18-1,19-36-15,-72 194 32,54-158-17,18-36-15</inkml:trace>
  <inkml:trace contextRef="#ctx0" brushRef="#br0" timeOffset="-164099.98">25082 9984 0,'0'17'16,"0"1"0,-52 35-1,16-18 1,-17 18-1</inkml:trace>
  <inkml:trace contextRef="#ctx0" brushRef="#br0" timeOffset="-163367.46">25594 9631 0,'0'-18'62,"18"18"-46,-1 0-16,89-53 47,-71 53-47,1 0 15,-1 0 1,-17 53-1,-18 18 17,-106 52-17,18-52 1,-54 35 0,54-53-1,71-36 1,34-17-1,36 0 1,53-17 0,0-1-1,53 18 32,-142 0-47,-17 18 16,0-1-1,-35 18 1,-18 18 0,18 18 15,-18-18-15,35-18-1,18-17-15</inkml:trace>
  <inkml:trace contextRef="#ctx0" brushRef="#br0" timeOffset="-162550.89">26247 9807 0,'0'-17'31,"0"-1"-15,17 0 0,1 1-16,52-19 31,1 1-15,0 0-1,-36 35 1,0 17-1,-35 36 1,-35 18 0,-18-18-1,35-36-15,-35 36 16,0-17 0,53-19-1,53-17 32,-17-17-47,-1 17 31,0 17-15,-35 19 0,0-1-1,0 18 1,-53 0-1,0-36 1,18 1 0,-35-18-1</inkml:trace>
  <inkml:trace contextRef="#ctx0" brushRef="#br0" timeOffset="-160470.4">26741 10178 0,'0'17'16,"0"1"0,0 0-1,0-1 1,-36 54 0,1-18-1,-18 17 1,35-35-16</inkml:trace>
  <inkml:trace contextRef="#ctx0" brushRef="#br0" timeOffset="-160003.08">27040 9895 0,'53'-53'16,"-35"36"-16,17-18 15,18-1 1,53 1 0,0 35-1,-53 18 1,-36 17-1,-17 18 1,-53 17 0,-35 1-1,-18 0 1,54-54 15,16 18-15,72-35 15,140 0 0,-106 18-15,36-18 0,-70 0-16</inkml:trace>
  <inkml:trace contextRef="#ctx0" brushRef="#br0" timeOffset="-159620.8">27587 10195 0,'0'18'16,"0"17"0,-17-17-1,-36 52 1,0 1 15,35-53-31</inkml:trace>
  <inkml:trace contextRef="#ctx0" brushRef="#br0" timeOffset="-159104.43">27781 10019 0,'71'-71'16,"-18"18"-1,-36 36-15,36-1 16,18 0 0,-18 18-1,-53 36 1,0-1 0,-36 36 15,-16-18-16,-1-18 1,53-18 0,35-34 15,141-18 0,-158 52-15,0-17-16,17 18 15,0 17 1,-35 18 0,-18-18-1,-34 18 1,-37-18 0,-16-17 15,87 0-31</inkml:trace>
  <inkml:trace contextRef="#ctx0" brushRef="#br0" timeOffset="-158838.25">28399 10389 0,'17'18'0,"-17"17"15,0 0 1,-17 18 0,-19-17-1,19-19 1,-1 19-1,0-1-15</inkml:trace>
  <inkml:trace contextRef="#ctx0" brushRef="#br0" timeOffset="-158305.87">28804 10019 0,'36'-35'0,"-1"17"16,-35 0-1,0 36 17,0 0-32,-53 35 15,0 17 16,-18 18-15,71-52 0,-17 16-1,17-16 1,35-36 0,0 0-1,1-18 1,105-52 31,-106 70-47,-35-18 15,18 18 1,-18 35 0,-18 0-1,18 36 16,0-18-15,-18 17 0,18-17-1</inkml:trace>
  <inkml:trace contextRef="#ctx0" brushRef="#br0" timeOffset="-158088.72">29087 10513 0,'0'17'0,"-18"1"32,0 0-32,1 17 15,-1 18 16,0-18-31</inkml:trace>
  <inkml:trace contextRef="#ctx0" brushRef="#br0" timeOffset="-157756.48">29563 10107 0,'70'-70'47,"-70"87"-32,0 1 1,0 17-1,0 18 1,0 35 0,0 18-1,-35-18 1,17-53 0,18-17-16,-17 0 0</inkml:trace>
  <inkml:trace contextRef="#ctx0" brushRef="#br0" timeOffset="-157056.98">29916 10089 0,'17'-17'15,"1"-18"1,35-18 0,0 17-1,-18 19-15,18-19 16,35 1 0,-17 35-1,-36 0 1,-35 35-1,-35 36 1,-71 52 0,53-52-1,-18 88 32,71-124-47,36 0 31,34-17-15,36-36 0,-53 1-1,0-36 1,-53 17 0,-35 36-1,-18 0 1,-18 53-1,0 36 1,36 16 0,35 19-1,0-54 1,35 177 31,-35-194-32,0-17 1,-52-1 0,-1-35-16</inkml:trace>
  <inkml:trace contextRef="#ctx0" brushRef="#br0" timeOffset="-149345.5">2611 10654 0,'0'-18'0,"0"36"78,0 0-78,0-1 16,-18 36 0,-17 35-1,-71 89 17,88-142-17,1-17 1,34-36 15,1 0-15,35 18-1,-18-17 1,-17 17-16,17-18 16,0 0-1,0-17 1,-17 17 15,-18 36 0,-18 0-15,1 105 15,17-70-15,0 18-16</inkml:trace>
  <inkml:trace contextRef="#ctx0" brushRef="#br0" timeOffset="-149060.3">2981 11095 0,'0'17'47,"0"1"-16</inkml:trace>
  <inkml:trace contextRef="#ctx0" brushRef="#br0" timeOffset="-145717.93">3757 10848 0,'-18'-18'16,"18"1"0,0-1-1,0 0 1,18 18 31,0 18-47,17 0 15,18 35 1,17 35 0,-34-18-1,-19 18 1,19-17-1</inkml:trace>
  <inkml:trace contextRef="#ctx0" brushRef="#br0" timeOffset="-145484.78">3969 10883 0,'0'0'0,"-18"-17"0,18-1 15,-18 0-15,18 1 16,-17 34 15,-36 36-15,18 18 0,-36 35-1,1 17 1</inkml:trace>
  <inkml:trace contextRef="#ctx0" brushRef="#br0" timeOffset="-145002.42">4198 10777 0,'0'18'47,"0"0"-47,-35 35 16,17-18-1,-17 53 1,35-35 0,35-18 15,0-17-15,89-89 15,-89 36-16,-35-18 1,0 18 0,-53-18-1,0 35 1,0 18 0</inkml:trace>
  <inkml:trace contextRef="#ctx0" brushRef="#br0" timeOffset="-144296.92">4480 10760 0,'0'17'15,"18"72"16,-18-37-15,0 54 0,18-18-1,-1-35 1,-17-17 0,0-54 15,0 0-31,0-70 15,0 0 1,0-35 0,18 17-1,-1 53 17,-17 18-17,18 35 1,17 70 15,-35-35-15,0 18-1,0-35-15,-35 35 16,-18-18 0,18-17-1,17-18 1,18-18-1,-17-17 1,34 35 31,1 17-31,35 36-1,0 18 1,17-1-1,1-17 1,52 0 15</inkml:trace>
  <inkml:trace contextRef="#ctx0" brushRef="#br0" timeOffset="-142754.83">5891 10760 0,'0'-18'16,"-17"18"46,-1 0-62,0 0 16,1 18-1,-18-18 1,17 0 0,0 0-1,1 0 1,-1 0 31,0 0-32,1 0 1,17 17 0,-18-17-1,0 18 1,18 0 0,-17-18-1,-36 53 32,53-18-47,-18 0 16,18 18-1,0 0 1,0 17 0,0-17 15,0-35-16,18 0-15,0-1 16,17-17 0,0 0-1,0 0 1,1-17 0,17-1-1</inkml:trace>
  <inkml:trace contextRef="#ctx0" brushRef="#br0" timeOffset="-142487.65">5556 11095 0,'0'-18'32,"18"18"-17,0 0 1,34-35 0,19 17-1,-18 1 1</inkml:trace>
  <inkml:trace contextRef="#ctx0" brushRef="#br0" timeOffset="-141887.22">6103 10830 0,'-18'0'31,"18"18"-15,0 0-1,0 34 1,-17 37 0,17-1-1,0-18 1,0 1-1,0 0 1,0-36 31,0-53-47,0-35 16,0-35-1,0 17 16,0 36-31,0-35 16,0-54 0,35 54-1,0 17 1,1 35 0,34 0-1,-17 36 1,-35 17-1,-18-17 1,0 0-16,0 17 16,-124 53 31,89-70-47</inkml:trace>
  <inkml:trace contextRef="#ctx0" brushRef="#br0" timeOffset="-141538.96">6597 10707 0,'18'-18'16,"-18"1"-16,0-1 16,0 36-1,-106 158 32,88-141-47,-17 106 31,35 0-15,0-70 0,0-36-16,35 36 15,18-1 1</inkml:trace>
  <inkml:trace contextRef="#ctx0" brushRef="#br0" timeOffset="-140772.41">6862 10936 0,'0'-35'16,"-36"35"15,19 17-31,17 36 15,-18 0 1,18 53 0,0 0-1,0-35 1,0-19 0,0-34-1,0-53 16,-18-18-15,1-53 0,17-35-1,0 17 1,35 54 0,-35 52-16,88-52 46,-53 70-30,-17 17 0,-18 19-1,0 52 1,0-18 0,-70 19-1,17-37 1,17-34-1,19-18 1,17-35 0,0 0-1,0 17 1,35 18 0,0 35-1,89 124 32,-107-141-31,36 52-1,18-35 1,-18-17 0</inkml:trace>
  <inkml:trace contextRef="#ctx0" brushRef="#br0" timeOffset="-140424.18">7267 10813 0,'0'-36'16,"0"19"-1,0-1-15,71 106 63,-71-70-63,35 52 15,0-17 1,1 53 0,-1 0-1,-17 0 1,-18-53-1,0 17 1,-53-17 0,-18-17-1</inkml:trace>
  <inkml:trace contextRef="#ctx0" brushRef="#br0" timeOffset="-137825.33">8343 11007 0,'35'-36'15,"-35"19"1,18-1-16,17 18 16,-17 18-1,-18 35 1,0 35-1,-18-18 1,18 1 15,0-36-15,0-17 0,36-53 15,17-18-16,-18-18 1,-18 18 15,1 71-15,0-1 15,-1 19-31,1-1 16,17-17-1,1-1 1,-1-17 0,-17-17 15,-1-1-31,1-17 16,17-36-1,0 18 1,18 0-1,-35 36 1,17-1 0,18 124 31,-53-88-47,0 17 0,0 18 15,0 17 1,0 1-1,0-36 1</inkml:trace>
  <inkml:trace contextRef="#ctx0" brushRef="#br0" timeOffset="-137427.04">9049 10883 0,'0'-70'16,"0"-1"0,0 36-1,70 0 32,-34 35-47,52-18 16,-53 18-1,18 0 1,-35 18 0,-18 34-1,0 1 17,0-17-32,0 34 15,-18 54 1,0 17-1,-17-35 1,35-53 0,0-36-16</inkml:trace>
  <inkml:trace contextRef="#ctx0" brushRef="#br0" timeOffset="-136760.58">9260 11130 0,'-35'-35'15,"0"0"1,17 35 0,18 17-1,18 1 17,17-18-17,36 0 1,17-35-1,0-18 1,-35 17 0,0-52-1,-35-18 1,-1 18 0,-17 53 30,0 53-46,-53 52 32,53 1-32,-17 34 31,17 1-15,17-35-1,19-36 1,-1-35-1,0 0 1,18-35 0,-18 0-1,-17 17 1,-18 36 15,0 52 16,0-35-47,18 1 16,17-1 15,18-35-15,-18 0-16</inkml:trace>
  <inkml:trace contextRef="#ctx0" brushRef="#br0" timeOffset="-134830.22">10672 10866 0,'0'17'62,"0"1"985,0-36-859,0 1-157,0-1-15,0 0-16,0 1 15,17-1 1,-17 36 31,0 17-32,0 18 1,-17 70 0,17-52-1,0-1 1,-18 19 0,18-19-1,0-35 1,0-17-1</inkml:trace>
  <inkml:trace contextRef="#ctx0" brushRef="#br0" timeOffset="-134328.84">10830 10848 0,'18'0'16,"-18"-18"-1,0 36 17,0 0-32,0-1 15,-18 18 1,-35 36-1,-17-36 1,17 1 0,35-36-16,-35 17 15,36-17 1,17-17 0,17-1 15,19 18-16,87 53 17,-70 0-17,0 17 1,-18-17 0,18 0-1,-18-18 1,-17-17-1,0-18 1</inkml:trace>
  <inkml:trace contextRef="#ctx0" brushRef="#br0" timeOffset="-133264.08">11254 10971 0,'0'-35'32,"0"17"-17,0 1 1,53-1-1,-18-35 1,0 18 0,-17 17-1,-18 1 1,0 34 15,0 1-15,0 17-1,0 53 1,0 18 0,0 0-1,0 88 17,0-176-17,0-1 1,0 1-1,-18-18 32,0 0-47,-17 0 16,0-18 0,-18 18-1,-18 0 16,54 0-15,-1 18 0,36-18-1,-1 0 1,177 0 31,-123 0-47,17 0 15,0 0 1,1 0 0,-54 0-1,-35 18 1</inkml:trace>
  <inkml:trace contextRef="#ctx0" brushRef="#br0" timeOffset="-123840.39">2663 12206 0,'18'0'16,"-18"-18"-16,-18 18 62,1 18-46,-107 0 15,107-18-15,17-18 0,-36 0-1,36 1 1,0-1-1,0 36 17,0-1-32,0 19 15,-17 34 1,-1-34 0,18 16-1,0-16 1,0-19 15,0-34-15,71-19 15,-36 36-31,-17 0 16,17 0-1,-17 18 1,-1 0-1,-17 17 1,0-17 0,-53 17-1,-17-17 1,-1 17 0,36-35-1,0 0-15,17 0 16,0 0-1</inkml:trace>
  <inkml:trace contextRef="#ctx0" brushRef="#br0" timeOffset="-123224.96">3016 12541 0,'18'0'16,"-18"18"15,0-36 219,0 1-219</inkml:trace>
  <inkml:trace contextRef="#ctx0" brushRef="#br0" timeOffset="-120110.74">3704 12382 0,'0'18'16,"18"-18"15,-1 0-15,1 0-1,0 0 1,17-18 0,0 1-1,1-18 1,-36 17 0,0 0-1,0 1 1,-53 34-1,-53 19 32,106-19-47,0 18 32,35 1-17,0-1 1,36 0-1,-53-17 1,-1 17 0,-17-17-1,-35-18 1,-18 18 0,0-1-1,35-17 1</inkml:trace>
  <inkml:trace contextRef="#ctx0" brushRef="#br0" timeOffset="-119544.34">4110 12400 0,'17'0'16,"-17"35"-1,0 1 1,0 34 0,-17 18-1,-1 18 1,18-35 0,0-54-16,0 19 15,0-1 1,-17-35-1,17-53 1,0 0 0,0-53-1,35-141 32,-18 212-47,19 0 16,-1 0-1,18 17 1,-18 36 0,-17 17-1,0-18 1,-18 36 0,-18-17-1,-35-19 1,18 1-1,-18-18 1,17-18 0,19 1-1</inkml:trace>
  <inkml:trace contextRef="#ctx0" brushRef="#br0" timeOffset="-119062">4480 12188 0,'18'-35'16,"0"0"-1,-1-18 16,-17 71-15,0 17 0,0 53-1,0-17 1,0-36-16,-17 71 16,-19-18-1,36-35 1,0 0-1,0-36 1,18-17 0</inkml:trace>
  <inkml:trace contextRef="#ctx0" brushRef="#br0" timeOffset="-118878.88">4710 12435 0,'0'18'47,"0"0"-47,0-1 15,-18 1 1,18 35 0,0-18-1</inkml:trace>
  <inkml:trace contextRef="#ctx0" brushRef="#br0" timeOffset="-118691.74">4762 12294 0,'0'-17'16,"0"-1"-1,0 0-15</inkml:trace>
  <inkml:trace contextRef="#ctx0" brushRef="#br0" timeOffset="-118412.54">5133 12100 0,'0'18'16,"0"0"-16,-18-1 0,-17 36 15,17 35 1,-35 36 0,18 17 15,0-53-16,17 18 1,18-18 15</inkml:trace>
  <inkml:trace contextRef="#ctx0" brushRef="#br0" timeOffset="-118229.41">4886 12577 0,'-18'-18'16,"1"18"-1,17-18 17,35 18-17,-17 0-15,52 0 16,71 0-16</inkml:trace>
  <inkml:trace contextRef="#ctx0" brushRef="#br0" timeOffset="-116131.92">5962 12312 0,'-18'0'47,"18"18"-47,-35-1 16,0 36-1,-1 0 1,36-18 0,0 1-1,53-19 1,-17 1 15,-1-36-15,-17 1-1,-18-1-15,0 0 16,0-35 0,-36 0-1,1 18 1,17 0 31,71 17-32,-17 18 1,34 0 0,-17 0-1,-18 36 1,-35-1 15,0 18-15,0 0-1,0 17 1,0-34 0,0-19-1,0 1 1,53-18-1,35-106 32,-88 88-47,18 1 0,-18-1 16,0 0 0,0 54 15,0-1 0,0 0-15,53 1-1,-18-19 1,36-34 0,-18-1-1,17-35 1,-17-35-1,0 35 1,0-106 31,-88 177-31,17 17-1,-17 18-15,0 0 16,-1 53 15,19 0-15,17-18-1,-18-35 1,18 0 0</inkml:trace>
  <inkml:trace contextRef="#ctx0" brushRef="#br0" timeOffset="-114866.02">6526 12612 0,'0'-35'16,"18"-36"31,35 71-47,35 0 15,18-18 1,-35 18-1,-36 0 17,-35 18-17,0 17 1,0 53 0,-18-17-1,1-36-15,-1 36 16,0 35-1,1-18 1,-1-53 0,18-194 46,18 71-62,-1-53 31,19 53-15,-1-18 0,18 53-1,-18 53 1,18-18 0,-35 54-1,-1-1 1,-17 0-1,0-17-15,-17 0 16,-36 35 0,35-36-1,0-17 1,89-35 31,-36 0-47,0 17 31,-17 0-15,0 36-1,-18 0 1,0 17 0,0 18-1,0-36 1,0 19-1,35-36 1,18-18 0,-18 0-1,18-17 1,-18-18 0,-17 18 30,-18 53-30,0-1 0,0 36-1,18-18 1,17-17 0,0 0-1,36-36 1,-18-17-1,-18-18 1,18-35 0,0-18-1,-18 18 1,-35 52 0,0 54-1,-141 141 32,106-89-31,-1 36-1,1 0 1,35-35 0,0-1-1,0-52-15</inkml:trace>
  <inkml:trace contextRef="#ctx0" brushRef="#br0" timeOffset="-114665.89">7514 12594 0,'-17'-17'15,"17"-1"-15,0 0 31,158 18 1,-52 0-17,0-17-15</inkml:trace>
  <inkml:trace contextRef="#ctx0" brushRef="#br0" timeOffset="-113834.29">8572 12524 0,'-17'0'15,"-1"0"1,-70 17 0,0 1-1,0 0 1,52-1-1,36 18 32,18-35-31,35 0 0,0-35-1,17 0 1,-17-18-1,-17 18 1,-19 17 0,1 0-1,-1 36 1,36 0 0,0-1-1,18-17 1,-1-35-1,1 0 1,17-106 31,-88 105-31,0-17-1,-35 53 1,0 36-1,-18 34 1,-18 54 0,18 17-1,0-53 1,36-35-16,-1 53 16,-35 17-1,0-35 1,36-52-1,-1-36 1,0-18 15,1-141 1,34 89-17,36 17 1,35 18-1,54-1 1</inkml:trace>
  <inkml:trace contextRef="#ctx0" brushRef="#br0" timeOffset="-113083.75">9754 12488 0,'0'-17'16,"0"34"15,-17-17-15,-54 53-1,1 18 1,-19-1-1,36-34 1,36-19-16,-18 1 31,17 0-15,106-36 31,-35 36-32,0-1 1,-18 1 0,0-18-1,-17 17-15,0-17 16,17 0 0,-17-17-1,17-18 1,-35 17-1,18-17 1,-18 17 0,0 36 15,-18-1-15,-35 54-1,-35 123 16,88-159-31</inkml:trace>
  <inkml:trace contextRef="#ctx0" brushRef="#br0" timeOffset="-111582.7">10037 12241 0,'0'-17'16,"0"34"31,0 1-47,0 0 15,-18 17 1,18 18 0,-53 0-1,35 0 1,18-36-1</inkml:trace>
  <inkml:trace contextRef="#ctx0" brushRef="#br0" timeOffset="-111020.29">9931 12382 0,'0'-35'47,"17"35"-16,1 0-31,35 0 16,17 0-1,-17-17 1,0-19 15,-17 19-15,-19-36-1,-17 17 1,0 19 0,0 34-1,-35 1 1,0 35 0,35 88 30,0-123-46,0-1 16,35-17 0,0-17-1,0-1 1,-17-17 15,-18 17-15,0 36 15,0-1-15,0 19-1,0-1 1,0 0 0</inkml:trace>
  <inkml:trace contextRef="#ctx0" brushRef="#br0" timeOffset="-109422.16">10619 12594 0,'0'-17'15,"-18"17"17,0 17-32,1 1 15,-1 35 1,36 53 31,-1-54-47,1-16 15,-18-1 1,-35-17 15,-1-1-15,-34-34-1,70-19 1,17-17 0,19 1-1,87-37 1,1 19 0,-18-1-1,-54 54 1,1 17-1,-35 105 32,-36-69-47,1-19 0,-19 54 16,-16 35 15,16-36-15,36-17-1,0-35 1,0-36 0,18-17-1,-18-36 1,0 18 0,0 36-1,0-1 1,18 18-1,17 18 1,124-1 31,-89-17-47,1-17 16,-18-1 15,0-17-16,-36-18 1,-17 18 0,-35 35-1,0 0 1,-18 35 0,0 36-1,35-1 1,18-17-1,53 18 1,35-36 0,106-53 31,-123 1-32,-18-54 1,-18 18-1,-35 18 1,-35 70 15,-18 53-15,-18 18 0,18-18-1,18 36 1,0-18-1,17-53 1,18-36 0,0-34-1,53-160 32,0 89-47,0-18 31,17-35-15,-17 53 0,0 53-1,-35 35 1,0 0-16,-1 17 16,1 18-1,-18 54 1,-35-54-1,17-17 1,-35 17 0,35-35-16</inkml:trace>
  <inkml:trace contextRef="#ctx0" brushRef="#br0" timeOffset="-108673.63">12876 12859 0,'0'17'15,"0"1"1,-17-18 0,-1 53-1,-17 0 1,-18 0-1,35-18 1,1 0 0</inkml:trace>
  <inkml:trace contextRef="#ctx0" brushRef="#br0" timeOffset="-108472.48">12841 12788 0,'53'-159'47,"-35"142"-31,35 34-1,-18 1 1,-18 0-16,1-1 0</inkml:trace>
  <inkml:trace contextRef="#ctx0" brushRef="#br0" timeOffset="-107873.05">13123 12771 0,'18'35'16,"0"35"-1,-18-34 1,-36-177-16,72 352 16,-72-158-1,1-18 1,17 1 15,107-89 16,-36 17-31,17-16-1,1-19 1,-18 18-1,-36 71 1,-17 17 0,0-17-16,-17 17 15,17 53 1,-18-17 0,18-36-1,0-17 16,53-18-15,35-36 0,18-34-1,88-124 17,-159 141-17,-17 18 1,-18 52-1,-35 18 1,-36 54 0,-17 16-1,17 19 1,18-53 0,0 17-1</inkml:trace>
  <inkml:trace contextRef="#ctx0" brushRef="#br0" timeOffset="-107407.73">13458 13053 0,'0'0'0,"18"-18"0,35-35 15,-35 36 1,87-1-1,1 18 1,0 0 0,-53 0-1,0 0 1,-35 18 0,-18-1-1,-18 18 1,0-17-16,1 17 31,17 18-15,0-17-1,70-1 1,-17-35 0,71-71 15,-124 36-16,0 0 1,-36-36 0,-69 36-1,-1 35 1</inkml:trace>
  <inkml:trace contextRef="#ctx0" brushRef="#br0" timeOffset="-106241.9">15699 12859 0,'0'-18'16,"0"36"0,0-1-1,0 1 1,-53 70-1,0 0 1,-141 89 31,176-160-47,-35 19 16,36-36-1,17 17 1,35-17-1,-18 0-15,19 0 32,52 18-17,18 0 1,-18-18 0,-53 17-1,18-17 1</inkml:trace>
  <inkml:trace contextRef="#ctx0" brushRef="#br0" timeOffset="-105958.7">16016 13106 0,'18'-18'16,"-18"0"-16,0 36 47,0 0-32,0-1 1,0 54 0,-36-1-1,1 19 1,18-36-1,17-1-15</inkml:trace>
  <inkml:trace contextRef="#ctx0" brushRef="#br0" timeOffset="-105354.27">17092 13582 0,'-35'0'16,"0"-18"0,-18-17-1,-18-18 1,0-159 31,71 177-47,18 0 0,53-36 31,-18 18-31,17 36 16,-17 17 15,-53 17-15,-18 36-1,-52 18 1,-36 17-1,35-53 1,-17 18 0,71-17-1,17-19 1,17-17 0,19 0-16,34 0 15</inkml:trace>
  <inkml:trace contextRef="#ctx0" brushRef="#br0" timeOffset="-104676.79">17604 13264 0,'35'0'15,"-35"18"16,0 0-15,-35 52 0,-1 18-1,1-17 1,17 0 0,18-19-1,0-52 32,0-70-47,0-18 31,36-36-15,34-17 0,18 35-1,-35 71 1,36 0-1,-1 35 1,-35 35 0,-53 0-1,0 36 1,-71 17 0,-35-35-1,0-18 1,54-17 31,69-36-32,18 18 1,1 0 0,17 36-1,-18-1 1,18 35-1,-18-17 1,-35-35-16,53 35 16,18-18-1</inkml:trace>
  <inkml:trace contextRef="#ctx0" brushRef="#br0" timeOffset="-104376.58">18433 13353 0,'0'0'0,"17"-36"16,19-17-1,-36 18 1,35 18 0,-35-1-1,0 53 1,-18 0-1,-17 54 1,0 16 0,-18 1-1,35-35 1,18-36-16,-18 18 16,1-35-16</inkml:trace>
  <inkml:trace contextRef="#ctx0" brushRef="#br0" timeOffset="-100542.85">2505 13600 0,'0'-18'15,"-18"18"48,0 0-48,-17 18-15,-88 34 32,52 1-32,18 0 15,36-35-15,-19 35 31,36 0-15,18 0 0,52-36-1,-17-17 1,18-17 0,-53-19-1,-18 1 1,-18 18-1,0 17-15,-35-18 16,-70 36 15</inkml:trace>
  <inkml:trace contextRef="#ctx0" brushRef="#br0" timeOffset="-100231.64">2611 13970 0,'0'18'16,"0"-1"15,0 1-15,0 0 31,0-36-32</inkml:trace>
  <inkml:trace contextRef="#ctx0" brushRef="#br0" timeOffset="-99314.98">3739 13776 0,'0'-18'16,"0"36"15,0 0-15,0 35-1,-17 17 1,-18 18 0,17-35-1,-17 0 1,17-18-1,18-52 1,0-1 0,35-35-1,1-53 1,16-35 0,72-88 30,-106 194-30,-1 35 0,-17 17-1,18 54 1,-1-18 0,-17 53-1,0-18 1,18 0-1,-18-35 1,0-35-16,18 17 16</inkml:trace>
  <inkml:trace contextRef="#ctx0" brushRef="#br0" timeOffset="-98616.48">3828 13952 0,'-18'0'16,"36"0"15,-1 0-31,1 0 16,70 0-1,18 0 1,-36-17-1,19-1 1,-54-17 0,-17 0-1,-18 17 1,0 36 0,0-1-1,0 36 1,-36 106 31,19-106-32,17 0 1,17-18 0,1-35-1,-18-18 1,0-17-1,0-53 1,18 17 0,-1 18-16,-17-17 15,36-18 1,-1 52 0,0 19-1,-17 34 1,17 1 15,-17 105 0,-36-87-15,-17-1 0,-1 18-1,19-53-15</inkml:trace>
  <inkml:trace contextRef="#ctx0" brushRef="#br0" timeOffset="-98067.09">4586 13917 0,'0'18'16,"0"-1"-16,0 1 0,0 53 15,0-19 17,-18-16-32,1 122 31,17-122-15,0-19-1,0-52 16,0-53-15,17-18 0,1 18-1,17-18 1,1 18 0,-1 53-1,0 17 1,-17 18-1,-1 18 1,-17 35 15,0 52 1,-35-69-17,0-1 1,-18-35-1,53 18 1,-18-36-16</inkml:trace>
  <inkml:trace contextRef="#ctx0" brushRef="#br0" timeOffset="-97600.77">4939 13511 0,'0'-17'15,"0"-1"1,-18 18 0,18 18-1,-17 35 1,-1 17-1,0-35-15,1 36 32,-19 53-17,1-19 1,17-16 0,18-1 15</inkml:trace>
  <inkml:trace contextRef="#ctx0" brushRef="#br0" timeOffset="-97117.42">5027 13811 0,'0'0'0,"0"-17"15,0 34 16,0 1-31,0 35 16,0 17 15,35-17-15,-17-17 0,35-19-1,35-52 16,-53-18-15,1 18 0,-36-18-1,0 35 1,0 53 0,-18 1-1,-17 52 1,-1 35-1,1 18 1,18-52 0,17 17 15,-36-18-15,1-35-1,0-36-15</inkml:trace>
  <inkml:trace contextRef="#ctx0" brushRef="#br0" timeOffset="-96368.89">6403 13847 0,'0'-36'15,"-18"19"1,-70-1 0,18 18 15,-36 0-15,70 0-16,1 18 15,17 17 1,18 0-1,18-35-15,35 35 16,159 89 15,-177-89-15,-17 0 0,-18 18-1,-71-17 1,-35-1-1,36-17 1,-19-18 0,19 0 15,35-18-15,52-17-1</inkml:trace>
  <inkml:trace contextRef="#ctx0" brushRef="#br0" timeOffset="-96151.73">6491 14164 0,'0'18'16,"18"-18"0,-1 0-16,54 17 31,-53-17-31</inkml:trace>
  <inkml:trace contextRef="#ctx0" brushRef="#br0" timeOffset="-95619.35">7038 13864 0,'18'-35'16,"-18"-18"0,0 71-1,-18-1 1,-17 54-1,-1 35 1,-17-1 0,36-34 15,-18 17-15,17-35-1,36-71 16,17-17-15,53-18 0,0 0-1,-35 36 1,-35-1-16,35 71 47,-53-35-47,-18 52 15,-17-35 1,-36 18 0,1-35-1,17 0 17,35-36-17,18-17-15</inkml:trace>
  <inkml:trace contextRef="#ctx0" brushRef="#br0" timeOffset="-94736.73">7408 14129 0,'-17'17'16,"-1"1"0,-17 0-16,-1 17 15,36 0 1,0 0 15,18 1-15,35-19-1,0-17 1,0-17 0,-53-36-1,0 0 1,0 18 0,-35-18-1,17 17 16,36 36-15,35 18 0,17 0-1,1 35 17,-18 0-17,-36-18 1,-17 35-1,-35-34 1,-36-1 0,18-17-1,36-18-15,-1 0 16,18-18 0,35-17-1,36-18 1,141-35 31,-195 70-47,19 0 0,34 1 15,-70-19 17,-18 36-1,-34 36-16,-19-1 1,53 0 0,18 36-1,0-18 1,36-18 0,17-17-1,-1-18 1</inkml:trace>
  <inkml:trace contextRef="#ctx0" brushRef="#br0" timeOffset="-93254.68">7973 14376 0,'17'35'31,"54"-17"-16,0-36 1,-1 0 0,-17-35-1,-18 0 1,-35 18 0,0 0-1,-53 17 1,0 18-1,18 18 1,18 0-16,-19 17 16,19 53-1,-1-17 17,71 52-1,-18-105-16,36-18 1,-18 0 0,-18-18-16,88-17 15,-52 0 1,52-54 0,-52 19-1,-36 17 1,-35 0-1,-17 35 1,-54 36 0,53 0-1,1 52 1,17 1 0,53 87 30,-53-122-30,0-1 0,0-17-1,-71-1 1,36-17 0,0 0-16</inkml:trace>
  <inkml:trace contextRef="#ctx0" brushRef="#br0" timeOffset="-88621.38">9807 14358 0,'0'-18'32,"-35"18"-17,17 0 1,-52 18 0,-1 17-1,-17 18 1,53-17-1,17 34 1,36-17 0,35-18-1,35-17 1,-35-18 0,0-35-1,-18-18 1,-17 0-1,-36-71 32,18 89-31,-18 17 0,1 1-1,17 34 48,0 1-48,0 0 32</inkml:trace>
  <inkml:trace contextRef="#ctx0" brushRef="#br0" timeOffset="-85563.22">9790 14393 0,'17'0'15,"-17"-17"1,18-1-1,-1 18 1,-17 18 0,0 17-1,0 36 1,0 87 15,0-105-15,-17-53-16,17 18 15,0-1 1,0-34 0,0-18-1,17 17-15,1-35 16,35-53 15,0 18-15,18 17-1,-36 54 1,0-1 0,-35 53-1,18 18 1,-1 18 0,-17 158 15,-17-176-16,-1 0 1</inkml:trace>
  <inkml:trace contextRef="#ctx0" brushRef="#br0" timeOffset="-84912.75">11112 14429 0,'0'-36'15,"18"19"1,-18-19 0,0 54-1,0 17 1,-123 177 31,70-159-47,35 0 15,0 17 1,18-34 0,18-36 15,35 0-16,-18 0-15,18 0 16,35 0 0,1-18-1,-72 0-15</inkml:trace>
  <inkml:trace contextRef="#ctx0" brushRef="#br0" timeOffset="-84646.56">11501 14534 0,'0'-52'16,"0"34"-1,0 0 1,0 36 0,0 0-16,-18 17 31,0 35-16,-17 19 1,17-1 0,18-18-1,0 18 1,0-70-16</inkml:trace>
  <inkml:trace contextRef="#ctx0" brushRef="#br0" timeOffset="-84114.18">12259 14905 0,'0'0'0,"0"-18"16,0 1-1,-18-1 1,-17-17 0,0-18-1,17 0 1,18 0 0,18-18-1,52 1 1,1 17-1,-36 18 1,-17 52 0,-89 89 31,1-53-47,-1 18 15,-35 17 16,71-71-31,-18 19 16,36-1 0,52-35 15,53 0-15,35-18-1,-70 1-15</inkml:trace>
  <inkml:trace contextRef="#ctx0" brushRef="#br0" timeOffset="-83348.64">12876 14552 0,'-17'18'31,"17"-1"-16,-71 54 1,18-1 0,0 19-1,36-1 1,17-18 0,0-52-1,-18 0-15,18-36 31,35-35-15,1-35 0,-1 0-1,18-53 1,106-71 31,-142 212-47,1 0 15,35 0 1,-18 35 0,-17 36-1,-36 17 1,-53 0 0,19-53-1,-54 18 1,18-17-1,35-36 1,53-18 0,35-17-1,35-1 1,-17 19 0,53 87 30,-106-17-30,18 53 0,-1-18-1,1-52 1,17 17 0,1-18-1,17-53 1,0 1-1</inkml:trace>
  <inkml:trace contextRef="#ctx0" brushRef="#br0" timeOffset="-83098.46">13441 14922 0,'35'-17'0,"36"-54"16,-54 36 0,1 17-1,-89 107 32,54-37-31,-19 19-1,1 17 1,18-17 0,17-36-1,0-17-15,-18-1 16,18 1-16</inkml:trace>
  <inkml:trace contextRef="#ctx0" brushRef="#br0" timeOffset="-71891.51">16510 14570 0,'0'-18'16,"0"0"15,0 1 1,0 34 46,0 1-63,0 0-15,-53 88 32,-17-18-17,17-35 1,-18 35-1,0-18 1,19-34 0,34-19-1,18 1 1,18-18 15,-1 0-15,18 0-16,18 0 15,18 0 1,0 18 0,-1-1 15,18 1 0,-70-18-15</inkml:trace>
  <inkml:trace contextRef="#ctx0" brushRef="#br0" timeOffset="-70940.83">16863 14870 0,'0'17'94,"-18"-17"-94,0 35 16,1 1-1,-36 34 1,18 19-1,17-37 1,0-34-16,1 35 16,-19-18-1,19 1 17,17-19-17</inkml:trace>
  <inkml:trace contextRef="#ctx0" brushRef="#br0" timeOffset="-68329.98">17268 14975 0,'18'0'47,"0"18"-47,17-18 16,53 18-1,53-1 1,-35 1 0,35 17-1,0-17 1,-52 0 0,-54-18-1,-35-18 1,-18 18-1,-17-18 1,-53-52 31,70 52-47,0 18 0,18-18 16,18 18-1,17 0 16,-17 18-15,0 0 0,-1 17-1,-17 0 1,-53 36 0,18-54-1,-18 36 1,0-17-1,18-1 1</inkml:trace>
  <inkml:trace contextRef="#ctx0" brushRef="#br0" timeOffset="-67714.54">18821 14975 0,'17'-17'16,"1"-19"0,-18 19-1,-53-18 32,0 52-47,-17 1 31,17 35-15,53-36 0,0 36-1,70 18 1,-17-18 0,-35-18-1,-1-35-15,-17 35 16,0 1-1,-35-19 1,-35 1 0,17 0-1,-36-18 1,19-18 31,70 0-32</inkml:trace>
  <inkml:trace contextRef="#ctx0" brushRef="#br0" timeOffset="-67297.24">18997 15258 0,'0'-18'16,"-18"18"0,1 0-16,-54 53 46,54-18-30,17 0 0,0-17-1,35 17 1,35-35 0,-17 0-1,-35-17 1,0 17-16,-1-36 15,-17 1 1,-17 0 0,-36 0-1</inkml:trace>
  <inkml:trace contextRef="#ctx0" brushRef="#br0" timeOffset="-64901.54">16192 15681 0,'0'-18'31,"0"1"31,-17 34-30,-1-17-32,-17 36 15,0 34 1,-18 18-1,53-35 17,-53 35-17,18-17 1,17-36 0,18-17-1,-18 0 1,18-36 31,0 0-16,0 1 0,0-1 16,0 0 0</inkml:trace>
  <inkml:trace contextRef="#ctx0" brushRef="#br0" timeOffset="-64050.94">16104 15734 0,'18'-35'32,"17"-1"-17,18 19 1,-35 17-1,-1 0-15,19 0 16,-19 17 15,1 1-15,-18 35 0,-35-18-1,-18 18 1,-18-18-1,18 1 1,18-19 0,0-17-1,35-35 32,17 17-47,19 18 16,-19 18-1,-17 17 1,36 53 15,-1-35-15,-35-17-16,17 34 16,19 18-1,-36-35 1,35-17-1,-17-36 1,35-36 0,-18 19-1</inkml:trace>
  <inkml:trace contextRef="#ctx0" brushRef="#br0" timeOffset="-63851.8">16439 16175 0,'0'-18'0,"18"-17"31,-36 88-16,18-88 17,-17 70-32,-18 18 15,35 17 17,-18-34-17,18-19-15,0 19 16,0-19-16</inkml:trace>
  <inkml:trace contextRef="#ctx0" brushRef="#br0" timeOffset="-63085.25">17039 16245 0,'-17'0'15,"34"0"1,36 18 0,18 17-1,158 18 32,-141-35-47,36 17 16,-71-35 15,17 18-15,-52-18-1,-1-18 1,-17 1-1,-35-19 1,0 1 0,17-18-1,18 35 1,0 1 0,0 34 15,0 1-16,0 53 17,0-36-32,0 18 15,-35-18 17,17 0-17,1-35-15,-19 36 16,-17-1-1,36-35-15</inkml:trace>
  <inkml:trace contextRef="#ctx0" brushRef="#br0" timeOffset="-62366.74">18609 16175 0,'0'-18'15,"-18"18"-15,1-17 16,-54 17-1,-17 0 1,-35 52 31,123-34-31,0 0-1,35 17 1,18-35-1,0 35 1,0-17 0,-36 17-1,-17-17 1,-35 0 0,-18 17-1,-18-18 1,1-17-1,17 18 1,0-18 0,0 0 31</inkml:trace>
  <inkml:trace contextRef="#ctx0" brushRef="#br0" timeOffset="-61969.46">18556 16422 0,'0'-18'0,"0"36"78,0-1-78,0 1 15,0 0 1,-53 35 0,36 0-1,17-36 1,0 1-16,-36 17 16,19-17-1,-1-1 1</inkml:trace>
  <inkml:trace contextRef="#ctx0" brushRef="#br0" timeOffset="-39975.86">21766 15169 0,'0'-17'16,"0"-1"15,0 36 0,0-1-15,0 1-1,0 17-15,0 18 16,0 18 15,-35-18-15,35-18 0,-18 0 15</inkml:trace>
  <inkml:trace contextRef="#ctx0" brushRef="#br0" timeOffset="-39469.49">21960 15028 0,'0'0'0,"18"-17"0,-18-1 15,0 0 1,0 1 0,-18 17-1,-17 35 16,17-17-15,18-1-16,-35 1 16,35 17-1,0 1 1,35-36 0,1 17-1,17-17 1,-36 0-1,-34 18 17,-19-1-1,1 1-15,17-18-1,1 0 1</inkml:trace>
  <inkml:trace contextRef="#ctx0" brushRef="#br0" timeOffset="-39186.28">22207 14799 0,'18'0'15,"-18"18"1,0-1 0,0 1-1,-18 35 1,18-18-16,-17 18 16,-1 35-1,18-17 1,-18-1-1,1-52 17</inkml:trace>
  <inkml:trace contextRef="#ctx0" brushRef="#br0" timeOffset="-39010.16">22137 15099 0,'-18'0'15,"18"-18"1,18 1 15,-1 17-15,72 0 0,-36 0-16</inkml:trace>
  <inkml:trace contextRef="#ctx0" brushRef="#br0" timeOffset="-38389.72">22419 15557 0,'-18'18'0,"18"-36"78,0 1-78,0-1 16,0-17-1,0-36 1,0 18 0,71-70 31,-53 123-47,-1 0 15,-17 18 1,-17 35-1,-36 17 1,-18 18 0,36-52-1,17-19-15,1 18 32,-1-17-17,53-36 16,0 1-15,36-1 0,17-17-1,-35 17 1</inkml:trace>
  <inkml:trace contextRef="#ctx0" brushRef="#br0" timeOffset="-38060.49">22860 15169 0,'0'-52'16,"0"16"-1,18 19 1,-18 34 15,0 1-31,0 17 16,-18 212 31,18-229-47,-18 35 15,18-36-15,0 1 16,0 0 0</inkml:trace>
  <inkml:trace contextRef="#ctx0" brushRef="#br0" timeOffset="-36945.69">23089 15328 0,'0'-17'16,"-17"17"0,-19 0-1,1 35 1,0 0 0,35-17-16,-18 70 31,36-70-16,17-18 1,0 0 0,1-36-1,-1 1 17,-17-18-17,-18 35 1,0 1-16,-36 34 31,19 19-15,17-1-1,0 0 1,0 1 0,53-19-1,70-52 32,-88 17-47,18-35 16,0-17-1,-18 17 1,-35 18 15,0 17-15,0 0-1,-17 18 1,-1 0 15,1 0-15,-1 18 0,0 0-1,18 35 1,36 35 31,-36-53-47,17 0 31,-17 1-31,-35-19 31,-18 1-15,0-18-1,35 0 1,1 0-16,17-18 16,35-35-1,36-35 1,17 0 0,-35 17-1,17 18 1,-34 36-1,-36 34 32,0 19-47,0 52 16,-36 0 15,1 0-15,17-52-1,1 16 1,17-16 0</inkml:trace>
  <inkml:trace contextRef="#ctx0" brushRef="#br0" timeOffset="-36778.57">23495 15399 0,'0'-18'0,"0"18"47,53 0-47</inkml:trace>
  <inkml:trace contextRef="#ctx0" brushRef="#br0" timeOffset="-35725.83">24165 15522 0,'-17'0'16,"17"18"-1,17-18 1,36 0-1,18 17 1,52-17 0,-35 0-1,36 0 1,17 0 31,-141-17-32,0-18 1,-53-1 0,0 19-1,0-19 1,36 36 0,17 18-1,17 0 1,19 17-1,-1 0 1,18 18 0,-53 0-1,0-18 1,0 1 0,-18-19-16,-52 1 31</inkml:trace>
  <inkml:trace contextRef="#ctx0" brushRef="#br0" timeOffset="-34547.99">25188 15487 0,'0'0'0,"18"0"0,17-35 16,1 17 0,-1 18-1,-18 18 1,-17-1-16,0 1 16,0 35 15,-52 53 0,52-89-15,-18 1-1,0-36 1,36-17 0,17 0-1,36-18 1,17-18-1,0 18 1,-35 36 0,-53-1-16,35 18 15,-35-18 1,-17 54 0,-19-1 15,19 0-16,-19 71 17,72-106-17,-19 18 1,1-18-16,0-18 16,-1 0-1,-17-34 1,0-1-1,0-18 1,18 18 0,0 18-1,17 17 1,18 36 0,0 0-1,-18 34 16,-17 1-15,-36 53 15,18-88-15,0-1 0,18-34 15,35-1-16,-1-17 1,19-18 0,-53 35-1,-1 1 1,-17 34 15,0 1-31,0 17 31,18 1-15,17 16 0,53-52 31,-70 0-47,17-17 15,18-36 1,-35-35-1,-1 17 1,-17 36 0,-35 0-1</inkml:trace>
  <inkml:trace contextRef="#ctx0" brushRef="#br0" timeOffset="-31996.18">21467 16069 0,'17'-18'16,"1"18"0,17-17-1,18 34 32,-53 1-47,0 35 16,0 17-1,-35-17 1,-18 18 15,0-18-15,0-35 0,35-18-1,36 0 16,17 0-15,18-18 0,-18 18-1,36 0 1,0-18 0</inkml:trace>
  <inkml:trace contextRef="#ctx0" brushRef="#br0" timeOffset="-31533.85">21731 16034 0,'18'0'16,"-18"-18"-16,0 0 15,0 36 16,0 0-15,17 17 0,-17 0-1,0 18 1,0-35 0,0-18 30,0-35-46,18-18 16,17 17 15,-17-17-15,0 36 0,-18 34-1,17 1 1,1 0-1,-1 35 1,-17-18 0,36 0-1,-1-35 1</inkml:trace>
  <inkml:trace contextRef="#ctx0" brushRef="#br0" timeOffset="-31034.5">22190 16016 0,'0'-18'15,"-36"18"17,19 18-17,-18 0 1,17 17-1,18 18 1,0-35 0,18-18-16,-1 17 15,36-34 1,-18-1 0,1-35-1,-19 18 1,19-177 31,-36 159-47,0 36 31,0 17 0,0 52-15,0 19-1,0-36-15,0 36 16,0 52 0,-18 1-1,18-18 1</inkml:trace>
  <inkml:trace contextRef="#ctx0" brushRef="#br0" timeOffset="-30518.13">22842 16439 0,'0'18'16,"-17"-18"-1,-1 0 1,-35 0 0,36 0-1,-1 0-15,0-35 16,1-18 0,17-18-1,0 18 1,0 18-1,17 17 1,-17 71 31,-35-17-31,-18 34-1,0 1 1,35-36-1,18 0 1,18-17 15,35-18-15,18-18 0</inkml:trace>
  <inkml:trace contextRef="#ctx0" brushRef="#br0" timeOffset="-30052.8">23036 16316 0,'36'-18'32,"-36"1"-17,17 34 1,19 1-1,-19 17 1,-17 18 0,-17-18-1,-1-17 1,18 17 0,18-52 15,17-1-16,-18 18-15,19-18 16,-1 18 0,-17 18-1,-1 35 32,-17-18-31,-35 1-1,-18-1 1,18-18 0,-18-17-1</inkml:trace>
  <inkml:trace contextRef="#ctx0" brushRef="#br0" timeOffset="-29203.19">23336 16140 0,'18'-18'0,"35"36"47,-36-18-47,-17 17 15,18 36 1,-18-35 0,0 17-1,0 0 1,-18-35 0,18-17-1,0-1 1,18-17-1,35-18 1,-18 35 0,18 1-1,0-1 17,35 0-17,18 1 16,-124 17 1,1 0-17,-36 17 1,0 19 0,18-1-1,17 0 1,18-17-1,0-1-15,35-17 16,18 0 0,0-17-1,0-36 17,-18 18-17,36-54 1,0-122 15,-71 193-15,0 0-1,0 54 1,-36 17 0,1 52-1,17-34 1,1 17-1,-1-17 1</inkml:trace>
  <inkml:trace contextRef="#ctx0" brushRef="#br0" timeOffset="-28337.58">24059 16633 0,'-17'-17'16,"-1"17"-16,1 0 15,52 0 1,53 17 0,71 19-1,17-36 17,-52 17-17,34-17 1,-52 0-1,-71-17 1,-35-1 0,-105-52 15,52 52-15,53 0-1,0 36 16,35 17-15,-17 0 0,-1 18-1,-17 18 1,-35-18 0,-18-18 15,18-17-31,-36 17 15,1 18 1</inkml:trace>
  <inkml:trace contextRef="#ctx0" brushRef="#br0" timeOffset="-26838.51">25665 16545 0,'-18'0'31,"-17"0"-31,-36 36 16,1 16 0,-1 19 15,53-18-16,1 17 1,17 1 0,53-36-1,-18-17 1,35-18 0,19-35-1,-19-18 1,54-106 15,-124 124-15,0-1-1,-36 54 1,1 0 0,0 35 15,17 0-16,18-1 1,18-34 0,-1 0-16,19-18 15,-1 0 1,0-18 0,-35-17-1,18 0 1,-18-36-1,0-105 32,0 140-47,35-34 32,18 17-32,18-18 31,17 1-16,-53 17 1,36 18 0,-54-1-1,-17 72 17,-35 69-17,-18 19 1,0 17-1,18-53 1,35-53-16,-18 142 47,36-160-47,17 1 16,1 0-1,-1-36 16,-18 0-31</inkml:trace>
  <inkml:trace contextRef="#ctx0" brushRef="#br0" timeOffset="-25124.3">27040 15575 0,'0'-18'16,"0"1"-16,0-1 16,0 1-1,-17-36 1,17 0-1,0 17 1,53 1 0,0 0-1,35 35 1,0 0 0,-53 18-1,-17-1-15,-89 160 47,1-89-31,-71 53-1,52-35 1,1 35 0,71-35-1,17-18 1,17-53-1,54 0 1,17-35 0,0-17-1,-35-19 1,-18 1 0,-35 53 15,-194 211 16,159-194-32,-53 142 1,0-1 0,52-70-1,19-53-15,-18 35 16,-18 18-1,35-53 1,18-35 0,-18-1-16,1-17 31,-36-17-15,35-19-1</inkml:trace>
  <inkml:trace contextRef="#ctx0" brushRef="#br0" timeOffset="-24253.68">27834 15699 0,'-17'0'31,"17"17"-31,-18 19 31,0-1-15,1-18-16</inkml:trace>
  <inkml:trace contextRef="#ctx0" brushRef="#br0" timeOffset="-23985.49">27746 15946 0,'-53'246'46,"53"-228"-46,-18 0 16,89-300 0,-142 546-1,71-299 1,18 17-16,0-52 16,35-54-1,-18-17 1,0 18-1,0 52 1,1 18 15,-1 35-15,0 18 0,18 36-1</inkml:trace>
  <inkml:trace contextRef="#ctx0" brushRef="#br0" timeOffset="-23858.4">28028 15681 0,'-70'53'32,"-1"-18"-17,36-17 1,211-124-16,-387 212 16,211-124 15</inkml:trace>
  <inkml:trace contextRef="#ctx0" brushRef="#br0" timeOffset="-23625.23">28152 15663 0,'-18'71'47,"0"-1"-31,1-17-1,-1-17 1,0-19 0,1 1-16</inkml:trace>
  <inkml:trace contextRef="#ctx0" brushRef="#br0" timeOffset="-23426.09">28240 15522 0,'0'-35'15,"0"17"1,0 1-16,0-19 31,0 54 0</inkml:trace>
  <inkml:trace contextRef="#ctx0" brushRef="#br0" timeOffset="-22842.68">28504 15522 0,'0'18'0,"-17"-18"16,-71 35 0,17 18-1,18 0 1,-17 0-1,87 53 17,1-106-17,35 17 1,17-34 0,19-19-1,-1-16 1,-35-1-1,17-36 1,-35 1 0,-17 18-1,-18 52 17,0 36-17,-35 17 1,17 35-1,-17 36 1,-53 106 31,70-194-47,18 35 16,0-36-1,0-34 1,18 17-1</inkml:trace>
  <inkml:trace contextRef="#ctx0" brushRef="#br0" timeOffset="-22648.54">28769 15646 0,'18'-18'16,"-1"-17"-1,-17 17 1,-35 53 15,-18 1-15,-53 17 15</inkml:trace>
  <inkml:trace contextRef="#ctx0" brushRef="#br0" timeOffset="-22543.47">28593 15752 0,'17'17'15,"19"18"-15,-89-87 0,141 140 16,-35-18 0,-36-52-1</inkml:trace>
  <inkml:trace contextRef="#ctx0" brushRef="#br0" timeOffset="-22502.44">28804 16016 0,'18'53'15</inkml:trace>
  <inkml:trace contextRef="#ctx0" brushRef="#br0" timeOffset="-21282.57">27693 16510 0,'0'-18'47</inkml:trace>
  <inkml:trace contextRef="#ctx0" brushRef="#br0" timeOffset="-21178.5">27693 16492 0,'18'18'63</inkml:trace>
  <inkml:trace contextRef="#ctx0" brushRef="#br0" timeOffset="-21095.44">27711 16510 0,'17'0'31</inkml:trace>
  <inkml:trace contextRef="#ctx0" brushRef="#br0" timeOffset="-21054.41">27728 16510 0</inkml:trace>
  <inkml:trace contextRef="#ctx0" brushRef="#br0" timeOffset="-20911.31">27728 16510 0,'18'0'94,"-18"18"-78,0-1-1,0 1 1</inkml:trace>
  <inkml:trace contextRef="#ctx0" brushRef="#br0" timeOffset="-20790.22">27746 16686 0,'0'18'16,"0"0"-16,0 17 16</inkml:trace>
  <inkml:trace contextRef="#ctx0" brushRef="#br0" timeOffset="-20562.07">27746 16810 0,'18'17'31,"17"-34"16,-88 17-47,141-35 16,-53-18-1,-17 17 1,0-52 0,-1 18-1,1 17 1,-18 35-1,18 18-15,-1-18 16</inkml:trace>
  <inkml:trace contextRef="#ctx0" brushRef="#br0" timeOffset="-20523.03">27975 16457 0,'0'18'16</inkml:trace>
  <inkml:trace contextRef="#ctx0" brushRef="#br0" timeOffset="-18780.8">28275 16528 0,'-18'0'47,"1"17"-47,-18 1 16,-36 17-1,0 0 1,36 18 0,18-35-1,87 0 32,-35-36-31,18 0-1,-17 1 1,-36-1-16,17-17 16,-17 17-1,0 36 17,-17 17-17,-1 0 1,18 18-1,18 0 1,-1-35 0,18-18-1,36-18 1,53-88 31,-89 71-47,-18 17 15,1-17-15,35-35 16,0-19 0,-18 37-1,-35 34 1,-53 71 15,0 17-15,18-17-1,0 53 1,17-35 0,18-1-1,0-52 1,18-1 0,105-105 30,-105 71-30,17-36 0,-17 17-1,-18 19 1,0 34 0,0 1-1,-53 35 1,53 0-1,0-18 1,0-17 0,53-1-1,-18-17 1,0-17 0,-17-18-1,0 17 1,35-70 15,-36 70-15,1 18-1,-18 18 1,0 35 0,0-36-16,-18 36 15,1 0 1,17-18-1,35 1 1,0-19 0,-35 1-1,0-36 1,18 1 0,35-36-1,-18 35 16,0 0-15,-17 18 15,0 0-15,34 0 0,1 0-1,0-17 1,0-1-1,0-35 1,0 0 0,-35 0-1,-18 1 1,0 34 0,-18 0-1,-35 54 16,-35 16-15,17 125 31,71-142-47,36 18 16,34-18-1,-17-35 1,35 18-1,-17-36 1,-1 18 0,-52-17-1,0 17-15</inkml:trace>
  <inkml:trace contextRef="#ctx0" brushRef="#br0" timeOffset="-9224.01">2046 16951 0,'0'-18'63,"18"18"-48,-18-17 1,17-19 0,19-17-1,34 18 1,18-18-1,-70 36 1,35-1 0,-35 0-1,-1 18 1,-17 18 0,-17 17-1,-19 53 1,-52 212 31,88-176-32,-18 35 1,1-36 0,-1-52-1,18-36-15,-17 18 16,17-18-1</inkml:trace>
  <inkml:trace contextRef="#ctx0" brushRef="#br0" timeOffset="-9049.88">2099 17604 0,'0'-18'0,"0"-17"16,0 17 15,159-70 0</inkml:trace>
  <inkml:trace contextRef="#ctx0" brushRef="#br0" timeOffset="-8757.68">2646 17392 0,'0'18'31,"17"-18"-15,-17-18 0,-17 18 15,17-18-15,0 1-16</inkml:trace>
  <inkml:trace contextRef="#ctx0" brushRef="#br0" timeOffset="-7707.93">3634 17039 0,'0'-17'15,"0"34"1,-18 1 15,18-1-31,-53 54 16,35-18 0,1-35-16,-1 52 15,18 1 1,18-1-1,52-52 17,-34-36-17,52-17 1,-18-18 0,-17-53 15,-53 89-16,-35 17 1,17 17 0,-17 18-1,35 1 1,35-19 0,18 1-1,35-18 1,-35 0-1,18-35 17,-71-1-17,-35 1 1,-18 0 0,17 17-1,-87 1 16,105 34-15</inkml:trace>
  <inkml:trace contextRef="#ctx0" brushRef="#br0" timeOffset="-7425.73">4180 17304 0,'18'-36'16,"-18"1"-1</inkml:trace>
  <inkml:trace contextRef="#ctx0" brushRef="#br0" timeOffset="-6325.95">4233 17163 0,'0'-53'15,"0"106"-15,18-124 16,0 89-1,-1-1 1,19 36 0,-19-17 15,18-1-15,-35-18-1,18 1-15,0-18 16,-1-35-1,36-71 17,-53 71-17,18-1 1,-18 19 0,0 52-1,0-17 1,18 52-1,-1-17 1,36-18 0,-18 1 15,1-36-15,17-18-1,-18-17 1,0-36-1,-35 18 1,0-194 15,-18 212-15,18 0 0,-17 52-1,17 19 1,17 52-1,19 0 1,-1 18 15,-35-53-15,0 17 0,35-34-1,-17-19 1,0-34-1,17-19 1,18-16 0,17 16 15,-52 54-15,0 17-1,-1 0 1,-17 18-1,-53-17 1,36-19 15,-36 1-15,18-36 0,35-35-1,35 18 1,18-35-1,0 34 1,17 19 0,-35 17-1,-17 17-15,17 54 47,-35-36-47,0 0 16,0-17-1,18 0 1</inkml:trace>
  <inkml:trace contextRef="#ctx0" brushRef="#br0" timeOffset="-6153.83">5186 17004 0,'0'-35'16,"-18"17"0,18 0-1,0 36 1</inkml:trace>
  <inkml:trace contextRef="#ctx0" brushRef="#br0" timeOffset="-5261.2">5397 17127 0,'18'53'15,"-18"-35"1,18 35-1,-18-18 1,17 0 0,1-52 15,-18-19-15,71-158 30,-36 142-46,0 34 0,18-35 32,18 35-32,-18 36 31,-36 0-15,1 35-1,-1 17 1,-34 1-1,-18-18 1,17-18 0,18-18-1,18-17 1,-1-17 0,18-1-1,-17-17 32,35 35-31,0 0-1,-18-18 17,18-17-17,0 0 1,-18-1-1,-17 19-15,-18-18 16,0-36 0,-18 18-1,-17 35 1,17 36 0,-52 53-1,35-18 1,35 123 31,17-158-47,54 17 31,-18-35-15,0-18-16</inkml:trace>
  <inkml:trace contextRef="#ctx0" brushRef="#br0" timeOffset="-4512.67">6967 17216 0</inkml:trace>
  <inkml:trace contextRef="#ctx0" brushRef="#br0" timeOffset="-4178.42">6985 17163 0,'35'-18'16,"1"18"-1,-107 18-15,177-36 16,-53 53 0,0 18-1,0 18 1,-36 17 0,-17-35-1,-17-36 1,-1-17 15,18-17-31,-18-54 16,18 18-1,18-141 32,0 177-31,17-1-1,-18 18 1,1 35 0,-18-17-16</inkml:trace>
  <inkml:trace contextRef="#ctx0" brushRef="#br0" timeOffset="-2680.36">7461 17233 0,'18'18'16,"35"-18"0,-36 0-1,36-18 1,0-35 0,-17 18-1,-19 0 1,-17-1-16,0 19 15,-35-18 1,-18 17 0,-35 53-1,35 36 1,53-18 15,35 105 0,18-122-15,35-19 0,0-34-1,36-1 1,-18-35 0,-53 18-1,-36 17-15,1-17 16,0 0-1,-54 35 1,-17 17 0,18 19-1,-18 16 1,36 1 0,-1 0 15,106-35 0,-53-18-15,18-53-1,0-18 1,-17 19 0,-1-54-1,-35-53 1,0 18-1,0 53 1,0 17 0,-18 106 15,1 18-15,17-17-16,-18 34 31,18 54-16,70 140 17,-52-229-17,17 36 1,18-71 0,-17-18-1,16 1 1,-34-36-1,-18-18 1,0 18 0,0 18-1,-18 70 17,1 18-1,-1 0-16,36-18 1,105 36 15,-70-71-15,-18-18 0,-17 1-16,17-1 15,-17-52 1,-18 17-1,0 0 1,0 35 0,-18 71 15,1 18-15,17-19-1,0-34 1,0 35-1,35 0 1,18-35 0,-18-18-16</inkml:trace>
  <inkml:trace contextRef="#ctx0" brushRef="#br0" timeOffset="-1947.84">8978 17022 0,'0'-36'16,"0"54"-1,-35 35 1,17-36-16,1 54 16,-1 17-1,18 0 16,0-17-15,18-36 0,35-17-1,-18-18 1,35-71 15,-52 36-15,17 17-1,-35 1 1,0 34 0,0 1-1,0 0 1,0-1 0,36-34-1,16-1 16,-16-35-15,-1 18 0,0-53-1,-17 17 1,-18 1 0,-88 70 15,52 35-16,-34 35 1,52-17 0,-17 35-1,53-17 1,17-18 0,0-35 15,53-1-16,1-34 1,-54 17-16</inkml:trace>
  <inkml:trace contextRef="#ctx0" brushRef="#br0" timeOffset="-1921.82">9454 17357 0,'36'-53'15</inkml:trace>
  <inkml:trace contextRef="#ctx0" brushRef="#br0" timeOffset="-1348.42">9543 17233 0,'35'-70'15,"-35"34"16,-35 54 1,-54 194-32,142-389 15,-88 248 1,0-36 0,35 18-1,106-159-15,-195 247 31,125-123-15,-1-18 0,0-18-1,18-35 1,-18-17 0,1 17-1,-19-71 1,1-211 15,-18 282-31,0-17 16,0 17-1,0 18 1,-18 35 0,1 53-1,-1 17 1,18 71 15,-18 36-15,18-19-1,18-69 1,0 16 0,-1-34-1,19-36 1,-19-35-1</inkml:trace>
  <inkml:trace contextRef="#ctx0" brushRef="#br0" timeOffset="-681.94">10795 17074 0,'0'36'16,"35"34"0,-17-17-1,-18-18-15,18 36 16,17 52-1,-35-34 1,0-1 0,-18-35 31,53-71-47,1-17 15,-1 0 1,-17 17-16,35-17 31,17-18-15,-35 53-16</inkml:trace>
  <inkml:trace contextRef="#ctx0" brushRef="#br0" timeOffset="-432.77">11395 17286 0,'0'18'0,"0"-1"16,0 36 15,-18 0-31,18 71 31,18-71-31,-1 35 32,-17-53-32</inkml:trace>
  <inkml:trace contextRef="#ctx0" brushRef="#br0" timeOffset="200.68">12012 17515 0,'0'-17'15,"-35"-1"1,-53-35-1,-1-35 1,19 17 0,17-52-1,35-18 1,18 35 0,124 106 30,-124 18-30,17 88-16,-34 17 31,-19-35-15,-34 18 0,17-35-1,35-19 1,36-52-1,0 0 1,52-17 0,36-18-1</inkml:trace>
  <inkml:trace contextRef="#ctx0" brushRef="#br0" timeOffset="916.19">12400 17180 0,'0'18'16,"0"17"0,0 18-1,0-35-15,0 35 16,0 17-1,0-17 1,0-18 0,-18-52 15,1-36-15,-1-53-1,1 0 1,105-194 31,-53 265-32,18 17 1,-35 36 0,-1 0-16,19 17 15,-19 36 1,-34 17-1,-36-18 1,17-34 0,-17-1-1,36-35 1,17-18 15,17 18-15,19 18-1,70 105 32,-71-70-31,35 18 0,19-18-1,-19-53 1,-35 0-1,-17-36-15</inkml:trace>
  <inkml:trace contextRef="#ctx0" brushRef="#br0" timeOffset="1136.33">12912 17392 0,'0'-71'15,"0"1"1,0-36 0,0 353-16,0-529 15,0 299 1,-18 19-1,18 17 1,-18 123 31,18-141-31,0 18-1,0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04:36.34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8290 0,'0'18'15,"-18"-18"79,0 0 94,1 0-157,17 18 0,0-36 110,0 0 62,0 1-187,-18-1-1,18-17 1,-18-18-1,1-35 1,-1-18 0,-17 35-1,-53-246 17,52 229-17,36 17 1,-35-17-1,35 35 1,0 18 0,0 52 15,0 1-15,0 52-1,0 72 1,18-37-1,-18-52-15,17 53 16,19 53 0,-36-18-1,17-88 1,1-18 15,-18-88-15,-18-53-1,1 18 1,17 35-16,-53-123 16,35 52-1,0-34 1,18 17 15,0 70-15,18 36-16,0-36 15,35 1 1,17-1 0,-17 36-1,53-18 1,17 0 0,213-53 30,-142 53-46,-89 18 16,107-36 0,-18 36-1,-53 0 1,36-18 15,-54 18-15,-17 17-1,-18 0 1,-53 1 0,36 17-1,-18 17 1,0 1 0,-36 0-1,1-18-15,106 53 47,-89-36-47,53 18 16,-35-17-1,35 0 1,-17-1 15,-18 19-15,-36-1-1,36 18 1,0 35 0,-35 18-1,-1-18 1,19 36 0,17-1-1,-18 18 1,35 177 31,-52-230-47,0 35 15,-1-35 17,1-52-32,0-1 31,-18-17-16,-18-18 32,0 0-31,1 17 0,-19-17-1,-17 18 1,18-18-16,-35 18 15,-265 52 32,193-52-47,1 17 32,53-17-32,-71-1 15,-70 36 1,35-17-1,88-1 1,-53 0 0,1 0-1,34-17 1,54-18 0,-1 18-1,1-18 1,34 0-1,-17 0 1,-35 0 31,35 17-47,0-17 16,0 18 15,-35-18-16,0 18 1,17-1 0,36 1-1,-35-1 1,17-17 0,17 0-1,19 0 1,17-17-1,-18 17 32,18-18-15,0 1 14,-17 17-30,17-18 31,-18 18-31,18-18-1,-18 1 1,1-1-1,17-17 1,0 17 0,-18-17-1,0-18 32,18 35-31,0 1-1,0-1 17,-17 18-1,17-18 63,0 1-32,0-1-31,0 0-15,0 1 0</inkml:trace>
  <inkml:trace contextRef="#ctx0" brushRef="#br0" timeOffset="34515.58">4586 12382 0,'18'18'47,"-1"-18"-31,-17 18 0,18-18-1,-18 35 1,35-17-1,36-18 32,-54-18-47,19-35 16,34 0 15,-34 0-31,34-35 16,-17 18 15,-18 17-15,1 17-1,-36 19-15</inkml:trace>
  <inkml:trace contextRef="#ctx0" brushRef="#br0" timeOffset="36896.28">9119 11871 0,'0'-18'31,"0"1"-15,0-1 0,0 0-1,18 18 32,0 0-16,-1 18-15,1 17 0,-1-17-1,1-18 16,17-18-31,1 1 16,158-177 31,-141 141-31,17-35-1,-35 52 1,-17 19-16,0-19 15,-18 19 1,0-1 0,0 36-1,0-1-15,0 1 0</inkml:trace>
  <inkml:trace contextRef="#ctx0" brushRef="#br0" timeOffset="39892.41">7355 14605 0,'0'-18'32,"0"1"-17,0-1 16,0 36 16,0-1-31,0 1 0,18-18-16,53 35 46,-54-35-46,1-17 32,0 17-32,17-36 15,18-17 1,0 1 0,0-19 15,-36 53-16,1 1-15,-1-1 16,1 0 0,-18 1-1</inkml:trace>
  <inkml:trace contextRef="#ctx0" brushRef="#br0" timeOffset="43974.3">9402 14605 0,'17'0'0,"1"0"32,-1 0-17,1 0 1,0 18 0,-1-1-1,54 36 16,-71-35-15,18-1 0,-1-17-1,1 0 1,-1-35 0,36-18-1,0-35 1,-17 35-1,34-35 1,-17 17 15,0 18-15,-53 36 0,18 17-1</inkml:trace>
  <inkml:trace contextRef="#ctx0" brushRef="#br0" timeOffset="52960.68">2170 16581 0,'0'17'31,"17"-17"1,-17 18-17,0-1 1,18-17 0,-18 18-1,0 0 1,17-1-1,1-17 1,17 0 0,-70 0 31,17 0-47,18-17 15,-35-1 1,-18-35 15,-17-17-15,17-1-1,-53 1 1,18-19 0,0 1-1,35 18 1,-18-1-1,18 0 1,0 19 0,36 16-1,-1-17 32,0 53-47,18-17 31,-17 17-31,-1 0 16,0-18 0,36 0-1,-18 1 1,18-1 0,-18 1-1,0-19 1,53-17-1,17-35 1,1 0 0,-1 0-1,36-18 1,176-159 31,-193 195-47,-1 17 15,18-35 17,-1 17-17,-16 18 1,-36 18 0,-1-18-1,1 18 1,-17-1-1,-1 19 1,0-18 0,18 17-1,0-17 1,0 17 0,159-88 30,-195 88-30,89-34 0,-35 16-1,-18 19 1,-1 17 0,1 35-1,-35-35 1,17 70-1,18 1 1,0 35 0,0 17-1,-18-52 1,18 52 0,18 1-1,105 176 32,-141-230-31,18 1-1,0 35 1,0-18 0,-35-18-1,17 1 1,-17 0-1,-1-36 1,-17 0 0,0-17-1,-17 17 1,-18 18 15,17-35-31,0 17 16,-70 71 31,70-89-32,-17 19 1,-35 52 0,34-35-1,-34 0 1,52-18-1,0-17-15,-17 17 16,0 35 0,-18-17-1,0 0 1,0 0 0,-17 18-1,-1-18 1,0 17-1,-158 124 32,141-141-31,17 0 0,-52 18-1,52-19 1,1 1-1,17-17 1,0-19 0,35-17-1,-17 0 1,0 0 0,0 0-1,17 0 1,-35 0-1,0 18 1,-106-18 31,124 0-31,-18 0-1,0 18 1,18-18-1,17 0 1,1 0 0,-1 0 46,18-18-62</inkml:trace>
  <inkml:trace contextRef="#ctx0" brushRef="#br0" timeOffset="54211.57">2117 16722 0,'17'0'16,"1"17"-16,0 1 15,52 17 1,18 0-1,-35 1 1,53 17 0,-18 0 15,18-18-15,0 18-1,70 35 16,-123-70-15,18-1 0,-1 1-1,-52-18 1,0 18 0,-1-18 46,-34 0-31,34 0 126,1 0-142,0 0 1</inkml:trace>
  <inkml:trace contextRef="#ctx0" brushRef="#br1" timeOffset="144141.43">5980 14376 0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7:13:14.3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2064 988 0,'0'-18'15,"0"0"17,0 1-17,-18 17-15,0 0 16,-17 0-1,0 0-15,-36 35 16,-34 0 0,-1 18-1,70 0 1,36-35 0,53 17-1,53 0 16,-53 1-15,71 52 15,-124-53-15,-53 0 0,17 1-1,-17-19 1,18-34-1,35-54 17,35-17-17,71-106 17,-70 106-17,-19 52 16,-17-16-15,-17 34 0,-1 18-1,-17 35 17</inkml:trace>
  <inkml:trace contextRef="#ctx0" brushRef="#br0" timeOffset="405.28">2417 1464 0,'0'18'15,"0"-36"17,0 0-1,0 1-15,0-1-1,0 0-15,0 1 16</inkml:trace>
  <inkml:trace contextRef="#ctx0" brushRef="#br0" timeOffset="1104.78">3122 1058 0,'0'18'15,"0"0"-15,0 17 16</inkml:trace>
  <inkml:trace contextRef="#ctx0" brushRef="#br0" timeOffset="1170.82">3104 1217 0,'0'53'0,"0"18"16,0-195-16,0 265 15</inkml:trace>
  <inkml:trace contextRef="#ctx0" brushRef="#br0" timeOffset="1487.05">3104 1393 0,'0'-17'15,"0"-1"1,0-17 0,0-53-1,18-18 1,0-18-1,17-17 17,-35 124-17,18 52 17,17 18-32,0 17 15,18 19 1,-18-1-1,1-18 17,-19-34-17,-17-1 1,18-17-16</inkml:trace>
  <inkml:trace contextRef="#ctx0" brushRef="#br0" timeOffset="2126.5">3404 1323 0,'-53'0'16,"36"-18"-16,87 36 0,-176-53 15,54-18 1,-1 0 15,106 35-15,17 18 0,54-17-1,-36-19 1,-35 19-1,0-19 17,-36 1-17,-17 53 17,0 35-17,0 35 1,18 18-1,0-36 1,-18-35-16,17 18 16,36 18 31,-53-106-32,-18-18 1,1-35-1,-18-18 1,17 35 15,18 36-31,0-18 16,0 0 0,35 18-1,-17 52 1,-1 1-1,1 17 1,-18 18 0,0 0-1,18 0 17</inkml:trace>
  <inkml:trace contextRef="#ctx0" brushRef="#br0" timeOffset="2669.89">3986 1041 0,'0'17'16,"0"19"-1,0 17 1,0-18-16,18 35 15,17 36 1,1-18 0,-19-35-1,-17-17 1,0-89 31,0 0-47,-17 0 15,-19-71 1,36 1 15,0 17-15,0 18 0,18 70-1,52 1 1,-17 34-1,-35 36 1,0-18 0,-18 18-1,-36 0 1,-34-17 0,17-36 30,53-18-46</inkml:trace>
  <inkml:trace contextRef="#ctx0" brushRef="#br0" timeOffset="3418.42">4304 653 0,'35'-53'15,"-17"35"1,-1 18-16,-17 18 15,0 35 1,0 17 0,-17 18-1,17 18 1,0-18 0,0 18-1,53 35 32,-36-141-47,19 0 31,-1-53-15,0-17 0,-17 17-1,-18-18 1,17 36-1,-17 53 17,0-1-32,18 19 15,0 17 1,17-18 0,18-17-1,-35-18 1,70-89 31,-71 54-32,-17 0 1,0-1 0,0 89 15,0 0-16,0-17-15,0 34 16,0 36 0,36 17-1,-19-34 1,-17-36 0,0-1-1,0-16 1</inkml:trace>
  <inkml:trace contextRef="#ctx0" brushRef="#br0" timeOffset="4268.03">5856 988 0,'18'53'15,"-1"17"1,-17 36 0,18-18-1,0-52 1,-18-19-16,17 1 15,-17-1 1,0-52 0,-53-124 31,36 89-32,-1-124 1,0 17-1,36 89 1,35 18 0,-18 70-1,18 35 1,-35 36 0,17-19-1,-17 1 1,-18 0-1,0 18 1,0-18 0,-36-36 15,-105 19 0,124-36-31</inkml:trace>
  <inkml:trace contextRef="#ctx0" brushRef="#br0" timeOffset="4916.46">6332 706 0,'18'0'16,"-18"17"0,0 1-1,0 17 1,-35 106 31,35-88-32,0 18 1,0-36 0,0-17-1,17-18 1,1-18 0,35 18-1,-18-18 1,0 18-1,1 0 1,-19 0 0,1-17-1,-18-1 1,18 0 15,-18-52 0,0 52-31,-18 18 32,0 35-17,18 18 1,-17 18 0,17-18-1,35 35 1,0-17-1</inkml:trace>
  <inkml:trace contextRef="#ctx0" brushRef="#br0" timeOffset="5551.94">7408 882 0,'18'0'0,"-18"18"16,18 34-1,17 19 1,-17 35 0,-1-53-1,1 17 1,-1 1 0,1-18 15,0-53-16,-18-18 1</inkml:trace>
  <inkml:trace contextRef="#ctx0" brushRef="#br0" timeOffset="5816.12">7497 1023 0,'0'0'0,"35"-159"15,18 89 1,-18 52-1,-17 18 1,17 18 0,-17 17-1,-18 18 1,-18 17 15,-53-17-15,54-35-1,-19 0 1,36-1-16</inkml:trace>
  <inkml:trace contextRef="#ctx0" brushRef="#br0" timeOffset="7880.59">7708 917 0,'0'18'15,"18"-18"-15,-1 35 16,19-17 0,-1-18-1,18 0 1,-35-18 15,17-35-15,-35-17-1,0-1 1,-18 36 0,1 35-1,-72 53 17,72 35-17,17-35 1,0 35-1,35-35 1,36-18 0,-36-35-1,35-17 1,-17-19 0,-35-34 15,0-1-16,-1 1 1,1 34 0,0 36-1,17 18 1,0 35 0,-17 70 15,-18-105-16,0 17 1,0-52 31,0-1-31,0-35-16,0-35 31,0 0-16,35 70 1,0 18 0,1 18-1,-1 17 1,18 18 0,-53 0-1,53 53 16,-53-89 1,0-34-17,0-1 1,17 0 0,-17-35-16,18 18 31,0 0-31,17-18 15,-18 35 1,1 18 0,17 36-1,-17-1 1,17 18 0,-17 0-1,-18-36 1,0 1 31,0-36-47,0-17 15,35-53 1,1 17 0,-19 36 15,1 53 0,-18-1-15,17 36-1,1 18 1,0-18 0,-18-36-16,35 19 15,0-1 1,18-17-1,18-71 32,-71 17-47,17-17 16,-17-17 0,0 52 15,0 1-16,0 34 1,0 19 0,-17 34-1,17-35 1,17 1 0,19-1-1,17-35 1,-18 0-1,53-18 1,18-88 31,-106 54-47,0 34 16,0 71 15,0-18 0,53 18-15,17 0-1,36-18 1,-18-35 0,-35-17-1,-17-36 1,-1-36-1,-35 72-15,0-124 16,0 17 0,-53 54 31,35 87-47,1 1 0,-19 35 15,19 35 16,17-35-15,0 53 0,0 0-1,35-36 1,0-34 0,-17-19-16</inkml:trace>
  <inkml:trace contextRef="#ctx0" brushRef="#br0" timeOffset="8800.24">9719 1023 0,'-18'-18'16,"1"18"-16,-19-17 31,54 17-31,17 0 31,54 0-15,16-18 0,-16 18-1,-54 0-15,35-18 16,1-17 0,-53 18-1,-36-1 1,-17 18-1,-36 18 1,1 17 0,17 18-1,35-18 1,106 18 31,-35-53-47,18 0 31,-36-18-15,0-17-1,-17 0 1,0-1 0,-18 19-1,0 34 16,0 36-15,0-17 0,17-1-1,36 0 1,18-35 0,70-53 30,-124 18-30,19-53 0,-36 70-16,35-141 15,0 36 1,-35 17 0,0 89-1,0 34 1,-70 54-1,52-1 1,-17 1 0,17 35-1,0-1 1,18-34 0,18 35-1,0-88 1</inkml:trace>
  <inkml:trace contextRef="#ctx0" brushRef="#br0" timeOffset="9129.48">10460 1005 0,'-35'-17'16,"35"-1"-1,17 18 17,18 0-32,18 0 15,-17 0-15,34 0 16,36-18 0,-35 1-1,-54 17 1,-17 35 31,-17 0-32,-1 18 1,0-17 0,-17-1-16</inkml:trace>
  <inkml:trace contextRef="#ctx0" brushRef="#br0" timeOffset="9362.64">10777 776 0,'0'-70'16,"0"17"-16,0 17 15,18 19 32,17 17-31,-17 0-16,0 0 0</inkml:trace>
  <inkml:trace contextRef="#ctx0" brushRef="#br0" timeOffset="10133.19">11148 706 0,'-36'35'16,"19"-18"-16,-54 36 16,1 18-1,52-18 1,0 0-1,18-18 17,124-35-1,-89-18-15,0-17-1,-35-18 1,0-35-1,0 0 1,0 35 0,0 35-1,53 18 1,-35 0-16,53 0 16,-36 18-1,-17 17 1,17 0-1,-35 18 17,0 0-17,0 35 17,-18-88-17,18-17 1,0-18-1,53-36 1,0-17 0,18 17-1,-19 36 1,1 17 0,-35 54-1,-18 17 1,0-18-1,0 18 17,0 17-17,-18 18 1,1-70-16</inkml:trace>
  <inkml:trace contextRef="#ctx0" brushRef="#br0" timeOffset="15372.91">4762 2152 0,'0'18'15,"0"70"17,0-53-17,0 124 1,0-71 0,0 35-1,0-52 1,0-36-16,0 1 15,0-1 1,0-18 0,0-34-1,0-18 1,0 17-16</inkml:trace>
  <inkml:trace contextRef="#ctx0" brushRef="#br0" timeOffset="15673.12">4710 2452 0,'0'-71'16,"-18"-105"15,18 141-15,53-18 0,-18 35-1,0 0 1,18 36-1,-17 35 1,-19-18 0,-17-17-16,0 17 15,-35 36 17,0-36-32,-18 0 31,35-17-16,0-18-15</inkml:trace>
  <inkml:trace contextRef="#ctx0" brushRef="#br0" timeOffset="16222.51">5045 2117 0,'0'17'31,"0"1"-31,0 35 16,0 17 0,0-17-1,0 36 1,0-37 15,0-16-15,0-19-1,88-70 17,-53 36-17,18-36 1,-35 18-1,35-1 1,-53 19 0,17-1-1,-17 36 1,0 17 0,0 36-1,0-1 16,0-17-15,0-18-16,0 18 16,18 0-1,0-35-15</inkml:trace>
  <inkml:trace contextRef="#ctx0" brushRef="#br0" timeOffset="17737.59">5891 2099 0,'18'0'16,"-18"-18"0,18 18-16,-1-17 0,19-1 15,-1-35 1,-18 18 15,-17 0-15,0 17-1,-35 18 1,-53 18 0,0 17-1,53 0 1,35-17-16,0 17 15,17 18 1,124 53 15,-88-71-15,-35 36 15,-18-36-31,-35 36 16,-36-19 15,18-16-15,18-36-1,17 0 1,53-18 0,1 0-1,-19 18-15,19-17 16,17 17-1,-1 53 1,-16 0 0,-36 158 31,0-175-47,0 34 15,0-35 1,0-17-1,0 0 17,35-18-17,18-18 1,-35 0-16</inkml:trace>
  <inkml:trace contextRef="#ctx0" brushRef="#br0" timeOffset="18410.07">6103 1870 0,'0'0'0,"-35"-36"31,17 36-16,-17 18 1,0 53 15,-18 34-15,17 72 0,1-54-1,35 71 1,53-17-1,53-36 1,-18-71 0,-35-52-16,53 35 15,53-35 1,-1-18 0,-105 0-1</inkml:trace>
  <inkml:trace contextRef="#ctx0" brushRef="#br0" timeOffset="19568.89">6967 2134 0,'0'-17'16,"-35"-1"-1,17 18 1,18 18 0,-17-18-16,17 53 15,-35 35 1,35 35 0,0 1-1,-18-54 1,-17 18-1,52-17 32,1-71-31,0-18-16,17 1 16,53-19-1,0 1 1,0 18-1,-52-1 1,17 18 0,-36-18-1,1 1 1,-18-19 15,0 19-15,0-1-1,-18 18 1,18 71 31,0-36-31,0 35-1,0-34 1,0 17-1,0-18 1,18 0 0</inkml:trace>
  <inkml:trace contextRef="#ctx0" brushRef="#br0" timeOffset="20134.29">7849 2575 0,'-17'0'31,"-19"-17"-15,-17-19-1,18 1 1,0 17-16,0-17 16,-36-35-1,36-19 1,35 1 0,0 18-1,17 17 1,19 17-1,-36 54 1,0 0 0,0-1-16,0 36 31,-88 159 0,70-141-15,0-36-1,18 0 1,36-35 0,34-18-1,-17 1 1,53-36 0,-36 18-1</inkml:trace>
  <inkml:trace contextRef="#ctx0" brushRef="#br0" timeOffset="20834.79">8008 2152 0,'0'18'15,"0"17"17,0 141 14,18-158-46,-1 52 16,1-17 0,-18-17-1,0-54 17,0-17-17,-18-1 1,1-52-1,17-35 1,0 17 0,0 53-1,35 0 17,0 35-17,36 107 32,-71-54-47,0 0 16,0 18-1,-53 0 1,35-35 0,1-18-16,-1 0 31,36 17 16,-1-17-32,19 36 1,-1-1 0,0 18-1,18 0 1,70-18 31,-105-53-47,0 18 0</inkml:trace>
  <inkml:trace contextRef="#ctx0" brushRef="#br0" timeOffset="21078.96">8431 2399 0,'0'-35'15,"0"-1"1,0 72 15,0-1-15,0 18-1,0 0 17,0-36-32,18 19 15,0 17 1,-1-18-1,-17-18-15</inkml:trace>
  <inkml:trace contextRef="#ctx0" brushRef="#br0" timeOffset="21933.57">8625 1958 0,'0'-18'0,"0"1"16,-17-36-1,-19 0 1,19-18-1,17 36 1,0 17-16,17 1 16,36-1-1,18 36 1,-36 17 15,-17-17-31,0 52 16,-18 36-1,0 17 1,-18-17 0,18 53 31,18-159-47,52 18 15,1-18 1,-36 0-16,18-18 15,0-35 1,-53 35 0,0 1-1,-18 34 1,-52 36 15,17 36-15,17 16-1,36-34 1,18 52 0,35-17-1,35 53 32,-88-141-31,-18-18-1,-17 0 1</inkml:trace>
  <inkml:trace contextRef="#ctx0" brushRef="#br0" timeOffset="24297.25">8431 1605 0,'0'-18'16,"0"1"15,18 17 16,53 35-16,-19 0-15,-34-17-16,53 35 15,17 53 1,0 17 0,0 18-1,-52-35 1,34 53 0,-35-18-1,1 0 1,-36-70-1,0 17 1,-71-18 0,-17-17-1,35-35 1,-53 17 31,89-35-32</inkml:trace>
  <inkml:trace contextRef="#ctx0" brushRef="#br0" timeOffset="25604.17">12841 1570 0,'0'-18'0,"0"36"47,0-1-47,0 36 15,0 36 1,18 16 0,-18 1-1,0-53 1,0-35-16,0-1 31,0-34 0,0-18-15,0-18 0,0-71-1,17-35 1,36 1-1,0 87 1,0 1 0,-35 52-1,-1 36 1,-17 34 0,0 1-1,0 36 1,-53-1 15,1-18-15,-19-17 15</inkml:trace>
  <inkml:trace contextRef="#ctx0" brushRef="#br0" timeOffset="26195.6">13247 1552 0,'0'18'15,"0"-1"-15,0 54 16,0-36-1,0 36 17,-18-1-17,1 1 17,17-53-17,0-36 1,17 18-1,18-18 1,1 1 0,-1 17-1,0 0 1,18 0 0,-35 0-1,17-18-15,-17 0 16,-1-17-1,1 0 17,-18 17-17,0 1 1,-53 105 15,35-53-15,18 18-1,18 35 1,17-35-16</inkml:trace>
  <inkml:trace contextRef="#ctx0" brushRef="#br0" timeOffset="32422.02">14146 1464 0,'0'-18'750,"18"18"-594,-18-17 735,0-1-532,18 18-343,-18-18 1843</inkml:trace>
  <inkml:trace contextRef="#ctx0" brushRef="#br0" timeOffset="33937.08">14640 1482 0,'18'0'16,"0"0"-16,-1 0 16,18-18-1,124-53 32,-141 54-47,-18-18 31,0 17-15,-18 18 0,-35 0-1,-17 18 1,17-1 0,18 18-1,35 18 1,17 18-1,1-36 1,-1-17-16,-17 35 16,0 0-1,-17 0 1,-142 0 31,141-53-47,1 0 31,17-18-15,0 0-1,17 1-15,19 17 16,34-18 0,-34 36-1,-19 17 1,-17 0-1,0 36 1,0 17 0,-35-18-1,35-34 1,0 17 31,18-53-16</inkml:trace>
  <inkml:trace contextRef="#ctx0" brushRef="#br0" timeOffset="46961.34">13758 1570 0,'0'17'31,"18"-17"0,0 0-15,-1 0-16,19 0 16,34 0 15,-17 0-16,-18 0 1,-17 18 0</inkml:trace>
  <inkml:trace contextRef="#ctx0" brushRef="#br0" timeOffset="47140.47">13600 1852 0,'-18'18'0,"36"-18"32,17 17-17,35-17-15</inkml:trace>
  <inkml:trace contextRef="#ctx0" brushRef="#br0" timeOffset="48123.17">15293 1799 0,'-18'-17'15,"1"-1"1,17-17-1,17-1 1,54 1 0,-36 0-1,36 17 1,-18 18 0,-18 35-1,-18 1 16,-17-19-31,0 36 16,-52 18 0,-37 17-1,-16-35 1,52-18 0,17 0 15,72-35 0,-1 0-15,18 18-1,35 0 1,-35-18 0</inkml:trace>
  <inkml:trace contextRef="#ctx0" brushRef="#br0" timeOffset="48296.28">15610 2081 0,'18'18'16,"-18"0"15,0-1-15,-18 1 0,1 35-1,-19 17 1</inkml:trace>
  <inkml:trace contextRef="#ctx0" brushRef="#br0" timeOffset="48772.63">15910 1993 0,'36'-70'31,"34"-1"-15,18 36-1,-17 0 1,-36 35 0,-17 0-16,-1 17 15,1 18 1,-106 124 31,70-141-47,-52 17 15,52-17-15,0-1 16,36-17 15,17-17 0,36 17-15,-36 17 0,-35 1-1,0 17 1,0-17-16,0 17 16,-53 0-1,-35 18 1</inkml:trace>
  <inkml:trace contextRef="#ctx0" brushRef="#br0" timeOffset="48971.77">16228 2293 0,'0'18'15,"0"-1"1,-36 19 0,19-36-16,-18 35 15,-1 0-15</inkml:trace>
  <inkml:trace contextRef="#ctx0" brushRef="#br0" timeOffset="49588.2">16704 1993 0,'35'0'15,"-17"-17"-15,0 17 0,-18-18 31,0 36 1,0 17-17,-36 35 1,19-34 0,-1 17-1,-17-18 1,17-18-1,36-17 32,17 0-15,0 0-32,1 18 15,16-18 1,-16 0 15,17-18-15,-18 1-1,-17-1 1,-1 1 0,-34 34 15,-1 1-16,-17 35 1,-1 17 0,1 1-1</inkml:trace>
  <inkml:trace contextRef="#ctx0" brushRef="#br0" timeOffset="49804.36">17004 2487 0,'35'-18'15,"-35"36"17,-17-18-17,17 18-15,-36-1 16,36 19-1,-17-19 1</inkml:trace>
  <inkml:trace contextRef="#ctx0" brushRef="#br0" timeOffset="50104.57">17480 2205 0,'35'-53'16,"-17"18"-1,-18 52 17,0 1-17,-35 17 1,17 53-1,-17-17 1,17-18 0,18 0-1,-17-36-15</inkml:trace>
  <inkml:trace contextRef="#ctx0" brushRef="#br0" timeOffset="50691.99">17974 2152 0,'0'-18'15,"0"-17"1,0 0-1,18 17-15,17-17 16,35-18 0,19 18-1,-19 17 1,-34 18 0,-19 53-1,-140 123 32,87-140-31,1 16-1,17 1 1,18-35 0,36 0-1,17-18 1,-18-18-1,-17 0 1,-36 36 0,-17 0-1,-71 70 17,53-18-32,18 54 15,-1-54 1,-52 160 31</inkml:trace>
  <inkml:trace contextRef="#ctx0" brushRef="#br0" timeOffset="100703.5">2046 3775 0,'-18'0'78,"1"0"-78,-71 35 47,17 0-32,36 36 1,17-18 0,18-36-1,0 19 1,53-19-1,18-17 1,-36-17 15,-17-1-31,-1-17 16,-17-18 0,0 0-1,0 0 1,0 35-1,-17 18 17,17 36-17,0-1 1,0-17-16,-18 34 16,18 37-1,0 16 1,-18 1-1,18-53 1,0-17 0</inkml:trace>
  <inkml:trace contextRef="#ctx0" brushRef="#br0" timeOffset="101019.73">2187 4339 0,'0'18'15,"0"-1"1,0 1 15,0-36 16,18 1-31,-18-1-1</inkml:trace>
  <inkml:trace contextRef="#ctx0" brushRef="#br0" timeOffset="101669.19">3281 4057 0,'-18'0'15,"18"-18"-15,-17-17 32,34 35-17,1 0 1,35 18-1,17 17 1,-17 0 0,-35 0-16,35 18 15,17 18 1,-17 70 31,-35-123-32</inkml:trace>
  <inkml:trace contextRef="#ctx0" brushRef="#br0" timeOffset="101939.38">3634 4110 0,'-18'-53'15,"18"18"1,-35 17-1,17 36 1,0-1 0,-17 54-1,-18 35 1,36-36 0,-54 124 30,71-176-46,0 0 16</inkml:trace>
  <inkml:trace contextRef="#ctx0" brushRef="#br0" timeOffset="102368.68">3739 4022 0,'18'-18'16,"-18"36"15,0-1-15,-18 36 0,18 35-1,18 18 32,0-88-47,-1-18 0,36 0 16,0-18 15,-35-35-15,-18 0-1,0-52 1,-18 34-1,-35 53 1,18 18 0,-18 18-1,18 17 1</inkml:trace>
  <inkml:trace contextRef="#ctx0" brushRef="#br0" timeOffset="103100.2">4022 3933 0,'0'18'31,"0"17"-15,0 36-1,0 35 1,0-36-1,0-34-15,0 17 16,-18 17 0,18-35-1,0-17 1,0-71 15,0-35-15,-18-53-1,1 35 1,17-123 31,35 193-31,0 19-1,18 17 1,-18 53-1,18 0 1,-53 35 0,0-35-1,0 17 1,-35-35 0,17-17-1,1-18 1,17-18-1,0 1 1,17 34 15,89 54 1,-88-53-17,70 35 1,-17-18-1,-36 0 1,18-17 0,-35-1-1</inkml:trace>
  <inkml:trace contextRef="#ctx0" brushRef="#br0" timeOffset="104852.43">5309 4039 0,'0'-17'32,"-17"17"-17,-1-18 1,-88 36 15,71 17-15,-53 18-1,70-18 1,18-17-16,0 17 16,35-17-1,54-18 1,16-18-1,-69-17 1,-1-18 0,-17-35-1,-18-1 1,-18 54 0,0-18 15,1 36-16,34 34 17,36-17-1,0 18-15,0-36-1,-35 1 1,17-19-1,-17-17 1,-18 36 0,0-1-1,0 1 1,0 34 187,0 1-187,0 17-1,-36 71 1,1 35 0,0-35 15,-1 35-16,19-18 1,17-52 0,0-53-1</inkml:trace>
  <inkml:trace contextRef="#ctx0" brushRef="#br0" timeOffset="105393.83">5627 4022 0,'17'-18'16,"-17"36"15,0-1-31,0 36 16,0 35 15,18 1-16,-18-19 1,0-35 0,0 1-1,18-107 17,-1 1-17,-17-54 1,0 54-1,0-54 1,36 89 0,-1-18-1,18 35 1,0 18 0,-36 53 15,-17-18-16,0 1 1,-35 17 0,-18 0-1,0-36 1,36 1-16</inkml:trace>
  <inkml:trace contextRef="#ctx0" brushRef="#br0" timeOffset="106330.49">6544 3881 0,'-18'0'15,"-17"17"1,0 18 0,17-17-16,-17 17 15,-18 18 1,18 0 0,70 0 15,0-53-16,36-35 1,-36 0 0,0-18-1,-17-18 1,-18 1 0,0 34-1,0 19 32,18 17-31,17-18-1,18-17 1,0-1 0,17-16-1,36-90 16,-106 89-15,-17 53 15,17 18-15,-18 17-16,-17 54 16,-1-1-1,36 53 1,0 35 15,-35 1-15,35-71-1,-35-1 1,35-16 0,-18-54-1,0-35 1,-34-53 15,34 18-15,-17-36 15,17 53-31,18 1 0,0-18 16,0-1-1,53 1 16,0 17-15,106-35 0,-124 36-16</inkml:trace>
  <inkml:trace contextRef="#ctx0" brushRef="#br0" timeOffset="107281.17">8026 3775 0,'-18'-18'0,"0"18"16,-35 18 0,1-1-1,-54 19 1,35 17 0,36-1-1,53 1 1,17-17-1,53 17 1,-17-1 0,-36 37 31,-53-54-47,-52-17 15,-1-1 1,36-34-1,35-19 17,17-17-17,36 0 1,0 1 0,-17 34-16,16-17 15,1-18 1,0 0-1,-53 0 1,0 18 0,-17-18-1,-19 0 32</inkml:trace>
  <inkml:trace contextRef="#ctx0" brushRef="#br0" timeOffset="107562.37">8220 3457 0,'0'0'0,"17"0"0,-17-17 15,0 34 16,0 1-15,-17 17 0,17 53-1,-36 18 1,19 53 31,17-124-47,0-17 15</inkml:trace>
  <inkml:trace contextRef="#ctx0" brushRef="#br0" timeOffset="108145.78">8132 3757 0,'0'-35'15,"0"17"-15,-18 1 16,36 34 31,-1-17-47,1 0 15,35-17 1,-36 17-16,36-36 16,88-70 30,-123 89-46,0-54 16,-1 36 0,-17-36-1,0 54 1,0 34 0,-17 19-1,17 34 1,-18 1-1,18-1 1,0-17 0,0-35-1,18 0 1,35-36 0,-18-17-1,0-36 32,-17 71-31,-18 18-1,0 17 1,0 0 0,-18 1-1,18 16 1</inkml:trace>
  <inkml:trace contextRef="#ctx0" brushRef="#br0" timeOffset="108582.09">9031 3828 0,'-18'0'31,"1"17"-31,-1-17 16,-17 18-1,17 0-15,-17 17 16,17 18-1,18 0 1,18 17 0,17-35-1,1 36 1,-19-18 0,-34-18-1,-36-17 1,-53 17-1,-35-52 17</inkml:trace>
  <inkml:trace contextRef="#ctx0" brushRef="#br0" timeOffset="108851.29">9102 3739 0,'35'-17'16,"-17"-1"0,-18 36-1,0 17 1,17 53 0,-17-17-1,0 35 1,-17-18-1,-19 0 17,36-17-17</inkml:trace>
  <inkml:trace contextRef="#ctx0" brushRef="#br0" timeOffset="109826.98">9084 4145 0,'-18'-35'16,"1"17"0,17 1 15,17 17-31,36-18 16,18 18-1,-1-18 1,-17 1-1,18-1 1,-1 0 15,72-87 1,-142 87-17,17 0 1,-17 1-1,-53 34 1,-17 19 0,34 16-1,-34 19 1,52 0 0,18-19-1,18-34 1,17 0-16,0-1 15,54-34 1,-1-19 15,0-34-15,35-89 15,-123 142-15,0 34-1,0 1 1,-17-1-16,-18 36 16,-1 53-1,19 35 1,17-17 0,0-36-1,0 18 1,0-53-1,0-36 1,0-34 0,0-36 15,0-35-15,35-248 15,-17 231-16,17 34 1,18-17 0,17 53-1,-34 35 1,17 17 0,-18 54-1,-35-1 1,0-17-1,-18-35-15,-17 35 16,0-18 0</inkml:trace>
  <inkml:trace contextRef="#ctx0" brushRef="#br0" timeOffset="111008.82">10989 3828 0,'0'-18'16,"0"36"-1,0-1 1,0 36 0,0 18-1,0-18 1,0 17-1,0 1 17,18-71-17,-1-18 1,19-17 0,16-18-1,-52 18 1,18 17-16,-18 0 15,0 36 1,0 0 0,0 35 15,18-36-15,35 18-1,-18-35 1,18 0-1,-53-17 1,18-1-16,17-88 31,-35 53-15,-35 1 0,35 34-1,-18 18 1,0 0-1,18 18 1,18-1 0,52 1-1,19-1 17,-19-17-17,-17 0 1,-35 0-1,-18 18 1,0 17 0,-53 54 15,35-54-15</inkml:trace>
  <inkml:trace contextRef="#ctx0" brushRef="#br0" timeOffset="111175.93">11624 3722 0,'0'-18'15,"0"-17"-15,0 0 31,18 17-15</inkml:trace>
  <inkml:trace contextRef="#ctx0" brushRef="#br0" timeOffset="111425.11">11942 3581 0,'0'17'16,"0"1"-16,-53 53 16,17-1-1,-17 36 1,18 0 15,0-18-15,17-35-1,1-36-15,17 19 16</inkml:trace>
  <inkml:trace contextRef="#ctx0" brushRef="#br0" timeOffset="112074.57">11642 4004 0,'0'-18'0,"0"36"47,17-18-32,1 0 1,35-18-16,35-17 31,-17 0-15,17-36-1,-35 1 1,0-18 0,-36 52-1,1 1 1,-18 17 0,-88 142 30,88-89-46,-36 53 16,19 0 0,17-35-1,0-17 1,17-19 15,19-17-15,-1-17-1,-17 17 1,-1-36 0,-17 54 15,0 0-15,0-1-1,18 54 16,17-54-15,18 1 0</inkml:trace>
  <inkml:trace contextRef="#ctx0" brushRef="#br0" timeOffset="112923.18">12912 3757 0,'0'-18'16,"0"1"-16,0-1 15,0 1 1,35-1-1,-17 0 32,-18 36-47,0 35 32,0-18-32,0 71 31,-53 0-16,35-36 1,-35 18 0,18-17-1,35-36 1,0-17 0,0 0-1,35-18 1,53 0-1,-35 0 1,-18 0-16,124-18 47,-123 18-47,-19-18 31,1 18 0</inkml:trace>
  <inkml:trace contextRef="#ctx0" brushRef="#br0" timeOffset="114272.13">14182 4127 0,'0'18'47,"0"0"-32,0-1 1,-18 72 15,18-54-15,0 18-1,0-36 1,0 1 0,18-18-1</inkml:trace>
  <inkml:trace contextRef="#ctx0" brushRef="#br0" timeOffset="114488.29">14270 3933 0,'0'-17'15,"-18"17"1,18 17 62</inkml:trace>
  <inkml:trace contextRef="#ctx0" brushRef="#br0" timeOffset="114954.62">14358 4216 0,'0'17'15,"0"1"-15,0 0 31,0-1-15,71-17 15,-54 0-15,36-17 0,-53-1-1,0 0 1,0 1 46,-17 17 32</inkml:trace>
  <inkml:trace contextRef="#ctx0" brushRef="#br0" timeOffset="115420.95">14552 4233 0,'35'0'0,"1"-17"16,34-19-1,1-17 17,-36 18-17,18-88 17,-71 123-17,1 0 1,-1 0-16,-17 17 15,-36 54 1,18 35 0,36 0-1,17-36 1,53 18 0,35-35-1,18-35 1,-36-36-1</inkml:trace>
  <inkml:trace contextRef="#ctx0" brushRef="#br0" timeOffset="115570.05">15099 4392 0,'0'-18'16,"0"1"0,0-1 15</inkml:trace>
  <inkml:trace contextRef="#ctx0" brushRef="#br0" timeOffset="116324.59">16016 3845 0,'-35'-35'47,"35"53"-32,-18 52 1,18 36 0,0-18-1,-17-53-15,17 71 16,0-53-1,0 0 17,17-18-17,18-35 1,1 0 0,-19-17-16,19 17 15,17-18 1,-18-17-1,0-18 17</inkml:trace>
  <inkml:trace contextRef="#ctx0" brushRef="#br0" timeOffset="117127.16">16281 4145 0,'0'18'16,"17"-18"-1,19 0 1,69-36 15,-87 1-15,0 18-16,-18-19 16,0-17-1,-18 36 1,0-1-1,-52 36 17,17 35-17,35 17 1,18-17 0,18 0-1,53-18 1,34-17-1,1-36 1,-35-17 0,17-159 31,-88 123-47,18-17 15,-18 71-15,0-54 16,0 36-1,0 70 32,0-17-47,-36 52 16,1 71 0,0 0-1,17 1 1,18-54-1,-18 35 1,18-52 0,0-18-1,-17-53-15</inkml:trace>
  <inkml:trace contextRef="#ctx0" brushRef="#br0" timeOffset="117535.45">16545 4339 0,'0'-17'0,"36"-1"31,16 0-15,1 1-1,53-19 1,18-17-1,-36-17 1,-35 17 0,-18 18-16,-17-36 15,-1-35 1,1 36 31,-18 87-32,-18 19-15,-17 52 16,0 18 15,17 17-15,1 1 0,-1-71-1,18 17 1,0-35-1</inkml:trace>
  <inkml:trace contextRef="#ctx0" brushRef="#br0" timeOffset="117718.58">16916 4198 0,'0'-18'31,"17"18"-15,89-17 0,0 17-1</inkml:trace>
  <inkml:trace contextRef="#ctx0" brushRef="#br0" timeOffset="118418.08">17939 3986 0,'-18'0'15,"0"0"1,-17 18-16,-35 0 16,-19 17-1,19 35 32,70-52-31,18-18-1,-1 0-15,36 0 16,18-18 0,-1-34-1,-35-1 1,18-18-1,-35 1 1,0 34 0,-18 19-1,35 17 1,18-18 0,17 18-1,19-35 1,52-36 31,-124 36-47,1 0 31,-18-1-15,-35 54 15,-36 35-16,18 17 1,36-17-16,-36 53 16,-36 71-1,19 17 1,35-18 0,-1-70-1,1 17 1,0-52-1</inkml:trace>
  <inkml:trace contextRef="#ctx0" brushRef="#br0" timeOffset="118585.2">17851 4445 0,'0'-35'16,"0"17"-1,35 0 1,71-17 0,-53 18-16</inkml:trace>
  <inkml:trace contextRef="#ctx0" brushRef="#br0" timeOffset="119167.61">18891 3828 0,'18'0'32,"35"0"-17,53 17 1,35-17 0,-53 0-1,0 0 1,-53 0-1</inkml:trace>
  <inkml:trace contextRef="#ctx0" brushRef="#br0" timeOffset="119699.99">19173 3933 0,'-17'18'15,"-1"-18"-15,1 35 16,17 18 0,-36 0-1,36 35 1,-17-52-1,-1 34 1,0-17 0,18-18-1,-17-35 17,-54-17-1,54 17-16,-54-35 1,53 35 0,36 0 31,17 0-32,71 17 1,18 1-1,17-18 1,-71 0 0</inkml:trace>
  <inkml:trace contextRef="#ctx0" brushRef="#br0" timeOffset="120323.43">19650 4022 0,'0'-18'16,"0"36"-1,0-1 1,0 19 0,-18 52-1,0 0 1,18-17-1,0-36-15,0 18 16,-17 0 0,-1-36-1,1-17 1,17-35 15,0-18-15,0-194 15,17 141-15,-17 53-16,35-17 15,1-36 1,17 53 0,0 18-1,-18 35 1,18 17-1,-18 19 1,-35 17 0,0 0-1,-18 17 1,-52 1 15,-18-36-15,35-17-1,35-18-15</inkml:trace>
  <inkml:trace contextRef="#ctx0" brushRef="#br0" timeOffset="120599.63">20408 3739 0,'35'-17'16,"-35"-1"-16,-17 36 31,-36 17-15,-35 53 15,-18 53-15,53-52-1,0 69 1,106 107 15,-18-247-15</inkml:trace>
  <inkml:trace contextRef="#ctx0" brushRef="#br0" timeOffset="120948.87">20690 3986 0,'0'-35'16,"0"17"15,-17 36-16,-1 0 1,0 52 0,-70 195 15,71-177-15,17-35-1,0-18-15,0 1 16,-18-1-1,18-53 17</inkml:trace>
  <inkml:trace contextRef="#ctx0" brushRef="#br0" timeOffset="121282.11">20567 4180 0,'0'-70'16,"0"17"-1,0-35 1,53 17 0,-18 1-1,89 17 17,-89 53-17,18 35 1,-36 18-1,-17 0 1,0 17 0,-35 1-1,-35-18 1,17-18 0,35-35-16,-35 18 31,35-18-31</inkml:trace>
  <inkml:trace contextRef="#ctx0" brushRef="#br0" timeOffset="121598.34">21167 3634 0,'17'35'0,"1"-17"0,0 17 15,-18 88 1,17 18-1,-17 106 1,-70-88 0,-54-71-1,71-70-15</inkml:trace>
  <inkml:trace contextRef="#ctx0" brushRef="#br0" timeOffset="130572.71">1782 5838 0,'0'-17'16,"0"-1"-16,0 1 0,0-19 15,0 19 16,0-19-15,0 36 15,0 18-15,0 17-16,0 18 16,0 53-1,-18 17 1,-17 1-1,-1-53 1,36-1 0</inkml:trace>
  <inkml:trace contextRef="#ctx0" brushRef="#br0" timeOffset="131006.02">1958 5909 0,'0'-35'16,"0"35"15,0 35-15,-35 0-1,17 36 1,18-1-1,35-34 1,18-19 0,0-17-1,0-35 1,-35 0 0,-18-36-1,0 36 1,0 0-1,-36-1 1,-17 1 0,1 35-1,-1 35 17,53 1-17</inkml:trace>
  <inkml:trace contextRef="#ctx0" brushRef="#br0" timeOffset="131259.2">2311 6085 0,'0'36'16,"0"-19"-1,0 1 1,-18-18 0,18 18-1,0-36 17,18 18-32</inkml:trace>
  <inkml:trace contextRef="#ctx0" brushRef="#br0" timeOffset="132137.81">3316 5874 0,'0'-18'0,"-18"18"16,1 0 0,-1 18-1,18-1 1,-17 1 0,-19 35-1,19 0 1,17-36-16,17 72 31,1-72-15,35-17-1,-18 0 1,18-35 0,-35 35-1</inkml:trace>
  <inkml:trace contextRef="#ctx0" brushRef="#br0" timeOffset="133493.78">3634 5874 0,'-18'17'31,"-17"1"-15,-18 35-1,17-18 1,19 18 15,17-18-15,53-35-1,-18 0 1,18-17 0,-18-19-1,-35-16 1,18 16-1,-18-17 1,0 18 0,53 35 31,-18 0-47,0 53 15,-17 0 1,0 0 15,-18-18-15,0 0-1,0-52 17,17-1-17,-17 0 1,36-34-1,-1-1 1,-18 17 0,19 54 15,-36 17-15,0 1-1,0-1 1,17 18-1,1-18 17,35-17-17,-18-18 1,0-18 0,18-17-1,0-18 1,-17 0-1,-19 18 1,19-36 0,-1 1-1,-18 34 1,1 1 31</inkml:trace>
  <inkml:trace contextRef="#ctx0" brushRef="#br0" timeOffset="135539.23">3951 6032 0,'0'-17'16,"0"-1"15,0 1 16,0-1-16,0 36 47,0-1-47,0 1-31,0-1 16,0 1 0,18 35 15,-18-18-15,0 1-1,17-19 1,-17 1-16,0 0 15,0-1 1,0-34 15,36-1-15,-19-17 0,54-36-1,-18-35 1,0 36-1,-18 34 1,0 19 0,36 52 31,-54 0-32,-17 1-15,18-1 16,-18 35-1,0-17 1,0-35 0,18 0-1,35-54 1,-18-17 0,18-35-1,-18 18 1,0-54-1,-35 1 1,0 35 0,0 70-1,-17 71 32,-19 17-31,1 54-1,18-18 1,17 17 0,0-35-1,0-35 1,0-35 0,35-36-1,18-35 1,17 0-1,-34 18 1,-19 17-16,1 1 16,-1 34 15,-17 19-15,0 70 15,-35-71-16,0 0 1,0-35 0,35-53 15,70-17-15,1-1-1,-36 36 1,-17 17-16,17 18 15,-17 0 1,-1 35 0,1 18 15,-18-17-15,0-1-1,0 0-15</inkml:trace>
  <inkml:trace contextRef="#ctx0" brushRef="#br0" timeOffset="135718.34">5009 5838 0,'0'-52'16,"0"34"-16,0 0 15,18 18 32,0 18-31</inkml:trace>
  <inkml:trace contextRef="#ctx0" brushRef="#br0" timeOffset="136133.66">5203 5838 0,'0'18'0,"0"17"16,0 36-1,0-1 1,0-17 0,-17 18-1,-18-36 1,35-17-1,0-36 1,35-35 0,35-17-1,1-36 17,-1 18-17,-34 52 1,17 19-1,-36 140 17,-17-105-17,0 88 1,-17-18 0,17-70-16</inkml:trace>
  <inkml:trace contextRef="#ctx0" brushRef="#br0" timeOffset="136565.96">5592 6103 0,'17'-18'16,"-17"1"-1,18 34 1,-1 1-1,36-18 1,106-53 15,-106 35-15,-18-17 0,-17 0-16,0-18 15,-18 18 1,-18 17-1,-70 36 1,17 17 0,-35 53-1,36 0 1,70 18 15,17-70-15,19-19-16,17 18 15,70-17 1,-70-18-16</inkml:trace>
  <inkml:trace contextRef="#ctx0" brushRef="#br0" timeOffset="137631.72">6914 5944 0,'0'18'16,"0"0"-1,-35-1 1,18 36-1,-36 18 1,17 17 0,36-18-1,18-34 1,123-54 15,-106-17-15,18-36-1,-35 18 1,-18 0 0,0 36-16,0-1 15,-53 36 1,18 17 15,35 36-15,0-36-1,35 18 1,36-18 0,-1-35-1,-35-18 1,18-34 0,0-72 15,-53 89-31,0-18 15,18 18 1,17-1 0,36 36-1,-18 18 1,-18 0 0,18 17 15,-36 35-16,-17 1 1,0-18 0,0-35-16,-17 34 15,-18 1 1,-1-17 0,36-19-1</inkml:trace>
  <inkml:trace contextRef="#ctx0" brushRef="#br0" timeOffset="138014.99">7602 5838 0,'0'-52'15,"0"16"1,18 1-1,35-18 1,17 18 0,19 17-1,-19 18 1,-52 0-16,35 0 16,-36 18-1,-17 52 1,-35 160 15,0-142-15,0 35-1,-18 18 1,35-70 0,18-53-16</inkml:trace>
  <inkml:trace contextRef="#ctx0" brushRef="#br0" timeOffset="138697.47">7708 6174 0,'-17'-36'16,"34"36"46,1 0-62,105-17 31,-52-1-31,-18-17 16,53-18 0,-36-18 15,-17-35-16,-35 54 1,-1-19 0,-17 53-1,0 54 1,-35-19 0,-18 54-1,36-1 1,-1-17-1,18-17 1,0-19-16,0 36 47,0-35-47,0 17 16,18-17-1,-1 17 16,-17 18-15,0-18 0,0 0-1,0 1 1,0-19 0,35-17 15,-17 0-16,0-17-15,35 17 16,-36-18-16</inkml:trace>
  <inkml:trace contextRef="#ctx0" brushRef="#br0" timeOffset="139646.15">9013 5891 0,'18'0'16,"-18"18"15,0 35-31,-18 35 31,1-17-15,-1 35 0,18-18-1,0-18 1,0-52 0,0-36-1,0 1 1,0-72-1,35-34 1,1 17 0,-1-53-1,36 54 1,70-19 31,-88 124-32,0 35 1,-36 54 0,-17-37-1,0 37 1,-53-19 0,-17 1-1,17-54 1,35 1-16,-17-18 15,0 0 1,35-18 0,0 1-1,0-1 1,35 142 46,-18-89-46,1 0-16,17 36 16,36 17-1,-18 0 1,0-53 0,-18 1-1</inkml:trace>
  <inkml:trace contextRef="#ctx0" brushRef="#br0" timeOffset="142627.26">10054 6456 0,'0'17'16,"-17"-17"-16,34 0 31,18 0-31,18 0 16,36 0-1,-19 0 1,-17 0 0,-35 0 15,-18 18-15</inkml:trace>
  <inkml:trace contextRef="#ctx0" brushRef="#br0" timeOffset="143192.67">10654 6297 0,'35'0'15,"-17"-18"-15,-1 18 16,19 0-1,-1 36 1,0 34 0,-35 1 15,0-18-15,0-18-16,0 0 15,0 1 1,-17-19-1,-1-17 1,18-17 0,0-54-1,71-17 1,87-53 31,-87 105-47,-1 19 15,1-1 17,-53 18-32,-18 35 47,0 36-32,-18-18 1,18-18-1,0 0 1,0 1-16</inkml:trace>
  <inkml:trace contextRef="#ctx0" brushRef="#br0" timeOffset="143392.81">11236 6138 0,'18'-35'16,"-1"17"-1,-17 1-15,18-1 32,17 18-17,0 0-15</inkml:trace>
  <inkml:trace contextRef="#ctx0" brushRef="#br0" timeOffset="144574.65">11712 6085 0,'-17'0'15,"-125"71"32,107-18-47,0 0 16,35 0-1,0-36 1,0 19 0,35 17-1,18-18 1,-18 18-1,-35-18 1,0 18 0,-53-18-1,-35 0 1,35-17 0,-17-18-1,52-18 1,159-140 31,-70 105-32,17-18-15,18-35 32,17 1-17,-70 52 1,35-36-1,-70 37 1,0 16 0,-18 54 15,-36 17-15,-16 53-1,16 1 1,19-19-1,17-35-15,0 89 47,53-124-31,-18 0 15,18-53-15,0 18-1,-53-1 1,17 19 0,-17 34-1,0 36 1,0 0 0,0 18-1,36-36 1,34-17-1,1-1 1,87-122 31,-140 69-47,35-70 31,-18-17-15,-17 70-1,-18 35-15,18-17 16,-18 17 0,-18 54-1,-35 34 1,18 1 0,-18 35-1,35-18 1,18-18-1,0-34 1,0-19-16</inkml:trace>
  <inkml:trace contextRef="#ctx0" brushRef="#br0" timeOffset="144741.76">12418 6315 0,'0'-18'0,"0"0"16,17 18-1,19-17 1,70 17 0</inkml:trace>
  <inkml:trace contextRef="#ctx0" brushRef="#br0" timeOffset="145040.97">13335 6015 0,'0'-35'16,"-35"52"15,-36 18-16,-17 54 1,17-1 0,54-35-16,-36 53 15,35 35 1,18-35 0,71-18-1,-18-53 1,17 0-1</inkml:trace>
  <inkml:trace contextRef="#ctx0" brushRef="#br0" timeOffset="146439.97">13300 6050 0,'0'18'31,"-18"-18"-31,-35 35 31,-53 53-15,-70 142 15,176-178-15,0 19 0,18-53-1,17-18 1,35-36-1,1-17 1,-36-35 0,-35 18-1,0-1 1,-70 54 0,-1 34 15,18 18-16,18-17-15,17 35 16,18-35-16</inkml:trace>
  <inkml:trace contextRef="#ctx0" brushRef="#br0" timeOffset="146746.19">13794 6262 0,'0'0'0,"0"-18"16,17 18 15,19 0-15,69 0-1,19 0 1,-1 0 0,-70 0-1,-18 0 1</inkml:trace>
  <inkml:trace contextRef="#ctx0" brushRef="#br0" timeOffset="147139.47">14058 6262 0,'-53'53'16,"18"0"-1,17-36-15,1 54 16,-19 17 0,19 0-1,17-17 16,0-36-15,0 0 0,-18 1-1,-17-36 1,-106-53 31,123 35-47,-17 0 15,35 1 1,17-1 0,54 18-1,35 0 1,53 18 0,-71-18-1</inkml:trace>
  <inkml:trace contextRef="#ctx0" brushRef="#br0" timeOffset="147687.84">14429 6509 0,'0'-18'16,"-18"18"15,0 53-16,-35 35 1,53-17 0,-35 17-1,17 0 1,1-35 0,17-35-1,0-36 16,0 0-15,0-52 0,0-1-1,0 36-15,35-71 16,18-35 0,0 0-1,106 0 16,-106 141-15,0 0 0,-1 53-1,-52-18 1,0 36 0,-35-1-1,-35-35 1,-19 1 15,72-36-31</inkml:trace>
  <inkml:trace contextRef="#ctx0" brushRef="#br0" timeOffset="148005.09">15169 6156 0,'53'-18'15,"-53"36"17,-53 17-32,-17 71 15,-1-18 1,-35 53 15,18 0-15,71-35-1,17-35 1,53 17 0,70-35-1</inkml:trace>
  <inkml:trace contextRef="#ctx0" brushRef="#br0" timeOffset="148271.28">15434 6491 0,'0'-35'15,"0"0"-15,-18 35 16,-17 52 15,17 19-15,1-36-16,-1 53 15,-17 36 1,0-18 0,35-36-1</inkml:trace>
  <inkml:trace contextRef="#ctx0" brushRef="#br0" timeOffset="148609.51">15311 6650 0,'0'-53'16,"0"0"-1,17 18-15,1-53 0,35-18 16,0 70 15,35 1-15,0 53-1,-35 17 1,-18 18 0,-17 53-1,-53-18 1,-36-17-1,18-36 1,18-18-16,-36 1 16,18 0-1</inkml:trace>
  <inkml:trace contextRef="#ctx0" brushRef="#br0" timeOffset="148920.74">16034 6156 0,'53'0'16,"-36"18"-1,19 35 1,-36 17-1,0-35-15,0 54 16,0 105 0,-53 17-1,-141 195 32,70-318-47,-88 0 16,36-52-1</inkml:trace>
  <inkml:trace contextRef="#ctx0" brushRef="#br0" timeOffset="149677.26">12876 6156 0,'-17'35'15,"-1"-17"1,18 0 0,35 17-1,54-35 1,-37 0-1,19 0 1,-18-18 0,-53 1-1,0-1 1,-35 18 0,-18 0-1,0 70 32</inkml:trace>
  <inkml:trace contextRef="#ctx0" brushRef="#br0" timeOffset="150918.15">1640 7214 0,'-17'0'16,"17"18"31,0 0-32,0 17 1,0 53 0,0-35-1,0 53 1,-18-18 0,0 18-1,18-53 1,0-36-1</inkml:trace>
  <inkml:trace contextRef="#ctx0" brushRef="#br0" timeOffset="151351.46">1940 7267 0,'0'18'47,"0"-1"-31,0 160 15,0-124-16,0 53 1,0-36 0,0-17-1,0-35-15</inkml:trace>
  <inkml:trace contextRef="#ctx0" brushRef="#br0" timeOffset="152071.97">2364 7638 0,'17'0'15,"-17"17"48,0 1-32,0-36 47,0 1-62,18-1 0,0 0-1</inkml:trace>
  <inkml:trace contextRef="#ctx0" brushRef="#br0" timeOffset="160175.73">3598 7391 0,'0'-18'281,"0"0"-234,0 36 0,-17-18-47,-1 0 15,-17 18 1,17 17-1,0-17 1,18-1 0,0 19-1,53-19 1,-17 1 0,-19-1-16,19 1 15,-19 0 1,1 17-1,-53 53 32,-1-53-31,-52 1 0,70-36-1,18-18 1,-35 0-1,35-34 1</inkml:trace>
  <inkml:trace contextRef="#ctx0" brushRef="#br0" timeOffset="160692.1">3775 7479 0,'0'53'16,"35"158"31,-35-158-31,0 0-1,0-35-15,0 0 16,18-1-1,-18-34 1,0-36 0,0 0-1,-18-53 1,18 18 0,0 35-1,0 18 1,0 17-16,18 18 15,17 0 1,0 18 0,-35 87 31,0-87-32,0 17 1,-17-17-16,-1-18 15,-17 18 1,17-36 0</inkml:trace>
  <inkml:trace contextRef="#ctx0" brushRef="#br0" timeOffset="161158.43">4004 7232 0,'0'-18'16,"0"36"15,0 0-15,0 105 15,18-88-31,-18 18 16,17 0-1,1 18 1,17-18 0,0-36-1,18-17 1,0-17 0,0-19-1,-17 1 1,-36 0-1,0 52 32,0 1-47,-18 17 16,18-17 0,0 53 15,0-54-31</inkml:trace>
  <inkml:trace contextRef="#ctx0" brushRef="#br0" timeOffset="161357.57">4357 7373 0,'0'-18'15,"-18"1"-15,18-1 0,-17 0 16,17 1 0,17-1-1</inkml:trace>
  <inkml:trace contextRef="#ctx0" brushRef="#br0" timeOffset="161607.74">4621 7161 0,'0'36'16,"0"-1"-16,0 18 16,-17 70-1,-1-17 1,0-18-1,18-17 1,0-1 0,0-34-1,0-19 1</inkml:trace>
  <inkml:trace contextRef="#ctx0" brushRef="#br0" timeOffset="161757.84">4498 7602 0,'0'-17'16,"-18"-1"-1,18 0 1,88 1 0,36-1-1</inkml:trace>
  <inkml:trace contextRef="#ctx0" brushRef="#br0" timeOffset="163188.87">5962 7444 0,'0'-36'15,"0"1"1,0 0 0,0 17-1,0 53 17,0 1-17,0 34 1,0 1-1,0 17 1,-35-17 0,17-1-1,0-35 1,18-17-16,0 0 16,0-1-1,0-34 110,0-1-15,0 0-79,-17 1-16</inkml:trace>
  <inkml:trace contextRef="#ctx0" brushRef="#br0" timeOffset="164788">5680 7620 0,'0'18'47,"0"-1"-31,0 1-16,0 0 15,0-1-15,0 18 16,0 18 0,0 0-1,0-35 1</inkml:trace>
  <inkml:trace contextRef="#ctx0" brushRef="#br0" timeOffset="164954.12">5733 7532 0,'0'-35'15,"-36"-1"1,36 19-1,0-1 17</inkml:trace>
  <inkml:trace contextRef="#ctx0" brushRef="#br0" timeOffset="165187.29">5821 7549 0,'0'18'16,"17"0"31,1-18-47,17 0 0,54 0 31,-1-18-31</inkml:trace>
  <inkml:trace contextRef="#ctx0" brushRef="#br0" timeOffset="165636.6">6685 7585 0,'-18'0'16,"1"-18"-1,17 36 17,0-1-32,0 1 15,0 17 1,17 36 0,-17-18-1</inkml:trace>
  <inkml:trace contextRef="#ctx0" brushRef="#br0" timeOffset="165835.75">6685 7497 0,'0'-18'15,"0"-17"1,0 17 0</inkml:trace>
  <inkml:trace contextRef="#ctx0" brushRef="#br0" timeOffset="166474.2">6967 7549 0,'0'36'16,"0"17"0,0 0-1,-17-18 1,17-18-1,0-34 1,17 17 0,36-53-1,18 0 1,-36 18 0,-17-1-1,-1 54 1,1 17-1,17 89 32,1-89-31,16-17 0,19-1-1,-36-34 1,18-36-1,0-18 1,-18-35 0,-17 36-1,-18-1 1,0 54 0,0 34-1,-35 36 1,17-35-16,1 52 15,-1 36 1,18 71 15</inkml:trace>
  <inkml:trace contextRef="#ctx0" brushRef="#br0" timeOffset="166952.54">7373 7743 0,'0'-17'15,"0"-1"-15,0 1 0,53-36 16,35 35 0,-17 0-1,35 1 1,-36 17-1,-35 17 1,-35 1 15,0 105 1,0-87-17,0 17 1,71-36-1,-18-17 1,35-35 0,-17 0-1,-36-36 1,-35 18 0,-18 0-1,-52 18 1,-19 35-1,-16 18 1,87-1 0</inkml:trace>
  <inkml:trace contextRef="#ctx0" brushRef="#br0" timeOffset="168018.3">9172 7514 0,'0'-53'32,"0"71"-1,0 0-15,0 70-1,0 0 1,-35 18-1,0-36 1,35 18 0,-18-35 15,0-35-15,36-18 15,158 0 0,-123 0-15,18 0-1,-1 0 1,-34 0 0,-19-18-1</inkml:trace>
  <inkml:trace contextRef="#ctx0" brushRef="#br0" timeOffset="168583.7">9507 7779 0,'0'-18'16,"0"0"-16,0-17 31,0 0-15,53 17-1,0 18 1,0 18 0,-18 105 15,-35-52-15,-35 17-1,-18 0 1,0-35-1,0-17 1,71-36 31,0 0-31,17-18-1,35 18 1,19 0-1,16 0 1,-34 0 0,17 18-1</inkml:trace>
  <inkml:trace contextRef="#ctx0" brushRef="#br0" timeOffset="169217.15">10619 8026 0,'17'0'15,"-34"0"1,-1-18 0,-17-17-1,-1-1 1,-17-140 15,53 106-15,18-1-1,0 53-15,17-35 16,0 1 0,18 34-1,-35 18 17,0 35-17,-18 0 1,-36 36-1,-52 0 1,0-1 0,35-35-1,0 1 1,18-1 0,52-17 30,19-1-46,34-17 16,18 18 0,-17-36-1</inkml:trace>
  <inkml:trace contextRef="#ctx0" brushRef="#br0" timeOffset="169915.64">11201 7726 0,'17'0'16,"-17"17"15,-17 1-15,-1 35-1,-17 159 32,35-195-47,0 19 0,0-1 16,0 18-1,-18-53 1,0-18 15,18-17-15,0-71-1,0-17 1,36-19 0,-1 54-1,36-18 1,17 54 0,0 52-1,-17 17 1,-36 124 31,-53-88-47,-70 18 15,0-1 1,0-34 15,35-19-15,35-17 15,36 0-15,-1 0-1,1 18 1,17 17 0,36 18-1,-36 0 1,-17-35-16,17 17 15</inkml:trace>
  <inkml:trace contextRef="#ctx0" brushRef="#br0" timeOffset="170492.05">11695 8026 0,'0'-18'15,"0"0"1,-18-17 0,18-18-1,35 36 1,0-1 0,1 18-16,-1 0 15,18 0 1,-35 53-1,-18 0 1,-142 123 31,107-158-31,-53 52-16,53-52 31,17 0-31,0-18 15,18 17 1,53-17 15,-35 18-31,35-18 16,53 18 0,0-1-1,-18 1 1,-35-18-1,0 17 1</inkml:trace>
  <inkml:trace contextRef="#ctx0" brushRef="#br0" timeOffset="171647.87">1464 8520 0,'0'17'16,"-18"54"15,18-18-15,0 17-1,0 54 1,0-1 0,0-52-1,0-36-15,0 18 16</inkml:trace>
  <inkml:trace contextRef="#ctx0" brushRef="#br0" timeOffset="172147.23">1729 8714 0,'0'-18'31,"53"-17"-15,-36 17 0,1 18-16,-1-18 15,19 1 1,17 34-1,-36 19 1,-17 17 0,0 0-1,-53 35 1,-17 0 0,17-35-1,35-36-15,1 1 16,-1 0 15,53-18 0,1 0-15,16 0 0,37 0-1,-19 0 1</inkml:trace>
  <inkml:trace contextRef="#ctx0" brushRef="#br0" timeOffset="172413.42">2187 8996 0,'0'17'47,"0"1"-31,18 0 15,-18-1-15,0-34-1,17-1 1</inkml:trace>
  <inkml:trace contextRef="#ctx0" brushRef="#br0" timeOffset="173955.51">3739 9066 0,'18'-17'31,"0"17"-31,-1-18 16,36-17-1,-17-36 1,-1 1 0,-35 34-1,0 19-15,0-1 16,-53 1-1,-18 34 17,1 1-17,52 17 1,18 18 0,124 106 15,-107-142-16,1 19-15,17-19 16,-35 19 0,0-19-1,-35-17 1,-18 0 0,-18 0-1,1-17 1,35-1 15,35 0-15,35-35-1,53 0 1,18 18 0,0 0-1,0 17 16,-106 36-15,17 35 0,-17 17-1,18-34 1,-18 34 0,35-35-1,0-17 1,-17-36 15,35-17-15,0-18-1,0-17 1,-53 17 0,0 35-1,0 36 1,0 88 31,17-71-47,19 0 15,17-17 1,0-1 0,-1-34-1,-16-18 1,-1-18-1,-35-18 17,0-17-17,0 35 1,-35 18 0,17 17-1,18 36 1,0-1-1,71 19 1</inkml:trace>
  <inkml:trace contextRef="#ctx0" brushRef="#br0" timeOffset="174911.19">5027 8908 0,'0'-18'15,"-35"18"1,-36 18-1,36-1 1,-36 19 15,36 16-15,35-16 0,0-19-1,35 1 1,36-18-1,17-35 1,0-53 15,-70 52-15,0 1 0,-18 53-1,0-1 1,0 19-1,17 16 17,19 1-17,34-17 1,-17-36 0,35-18-1,-17-17 1,-1-36-1,-52 18 1,17-17 0,-35 70 31,-35 35-47,-18 88 31,35-34-31,-35 69 15,18 19 17,35-71-17,-17 17 1,17-70 0,0-35-1,0-36 1,0-70-1,17-53 1,18-53 0,18 0-1,36-36 17,-54 213-17,0 17 1,-17 17-1,17 54 1,-35-18 0,0 17 15,0-17-15,-18-35-1,-34 0 1,34-18-16</inkml:trace>
  <inkml:trace contextRef="#ctx0" brushRef="#br0" timeOffset="175842.84">6844 8943 0,'0'-35'15,"0"-1"-15,18-17 47,-18 71-31,0 17-16,-36 54 31,-17 16-15,36-16-1,-36 16 1,0-34-1,35-36 1,18-17 0,18-18-1,35 0 1,17 0 0,-52-18-16,53 18 15,17 0 1,70 0 31,-158-17-32</inkml:trace>
  <inkml:trace contextRef="#ctx0" brushRef="#br0" timeOffset="176293.17">7197 9278 0,'0'0'0,"0"-18"0,17 18 15,19-17 1,-1 17-1,0 35 32,-35-17-31,0 35 0,-35-18-1,-36 35 1,1-34-1,70-19 1,0 1 0,17-18-1,19 0 1,17-18 0,-18 18-16,35 0 15,54 0 1,-36 0-1</inkml:trace>
  <inkml:trace contextRef="#ctx0" brushRef="#br0" timeOffset="176825.55">8414 9454 0,'0'-17'15,"0"-1"1,-53-17 0,18 0-1,17 17-15,-35-35 16,0-35 0,53-18-1,0-17 1,35 52-1,18 0 1,-17 54 0,-1 87 31,-53-17-32,-52 53 1,-1-35-1,-17 17 1,0-35 0,88-36-1,0 1 1,70-18 15,-17 0-15,71 0-1,-1-18 1,-70 18 0</inkml:trace>
  <inkml:trace contextRef="#ctx0" brushRef="#br0" timeOffset="177475.01">9049 9084 0,'17'-18'16,"1"18"-1,-18 18 1,0 17 0,-35 36-1,17 17 1,-17-17 0,17 17-1,-17-18 1,35-17-1,0-70 17,0-36-17,0-53 1,70-212 31,-52 265-32,0 18-15,35-35 16,-18 52 0,18 18-1,-18 35 1,-17 18 0,-18 18-1,-71 17 1,1-18-1,17-34 1,0 17 0,18-36-1,52-17 32,107 36-16,-107-19-15,54 19 0,-36-1-1,18 0-15</inkml:trace>
  <inkml:trace contextRef="#ctx0" brushRef="#br0" timeOffset="178224.55">9507 9366 0,'-17'-17'15,"17"-1"-15,0-17 16,17-1-1,36-17 1,-17 18 0,34 18-1,-35 17 1,1 17 15,-36 36-15,0 18-1,-141 176 17,35-142-17,18-34 1,-18-18 0,70-18-1,36-17 16,18-18-31,17 0 16,54 0 0,16 0-1,-34 0 1,17 17 15,18-17-15,-18 18-1,-35-18 1,-18-35 15</inkml:trace>
  <inkml:trace contextRef="#ctx0" brushRef="#br0" timeOffset="187135.87">688 9860 0,'-35'-18'15,"17"18"-15,-70-17 47,88-1-47,17 36 63,1-18-48,0 0-15,88 17 16,88 19 0,-36-19-1,-69 1-15,105 0 16,105 17-1,1 0 1,0 1 0,-123-1-1,34 0 1,36 0 31,-229-35-16,-36 0 47</inkml:trace>
  <inkml:trace contextRef="#ctx0" brushRef="#br0" timeOffset="-202795.77">2893 10142 0,'0'18'47,"17"-18"-16,19 0-15,-1 18-1,18-18 1,17 0-1,36 17 1,106 1 15,-142-18-15,54 18 0,-53-18-1,-36 0-15,53 17 16,18-17-1,-18 18 1,35-1 0,-52-17-1,53 18 17,-19-18-17,19 18 1,-54-18-1,36 17 1,0 1 0,159 17 15,-212-35-15,123 18-1,-70-18 1,17 18-1,-35-18 1,71 17 0,0 1-1,35-1 17,-71-17-17,54 18 1,17 17-1,18-35 1,17 18 0,-88 0-1,423 17 17,-405-17-17,-18-18 1,53 17-1,-17-17 1,-36 18 0,-71-18-1,-17 0 17,-35 18-17</inkml:trace>
  <inkml:trace contextRef="#ctx0" brushRef="#br1" timeOffset="-185705.63">30392 10425 0,'0'17'16,"-18"-34"93,18 34-31,0 1-78,18-18 16,-1 17 0,1 1-16,0 0 15,-1 17 1,1-35-16</inkml:trace>
  <inkml:trace contextRef="#ctx0" brushRef="#br1" timeOffset="-185401.41">30462 10619 0,'0'17'16,"0"1"15,18-18-16,0 18 1,17 17 0</inkml:trace>
  <inkml:trace contextRef="#ctx0" brushRef="#br1" timeOffset="-175410.32">31168 13864 0,'0'-17'31,"0"34"235,18-17-250,-1 0-16,1 18 15,35-1 1,-36-17 0,19 18-1,-36 0 32,-18-18-31,0 0-1,-17 17 1,0 1 0,0 17 30,35-17-30,17-18 0,1 0-1,-18 18-15,17-18 141,-17 17-125,18-17-1,0 18 16,-1-18 516</inkml:trace>
  <inkml:trace contextRef="#ctx0" brushRef="#br1" timeOffset="-173801.18">794 5786 0,'-18'-18'16,"0"18"0</inkml:trace>
  <inkml:trace contextRef="#ctx0" brushRef="#br1" timeOffset="-173484.95">847 5786 0,'0'17'0,"0"1"31,0-1 0,0 1-15,0 0 0,0-1-16,0 1 15,0 17 1,0 1 0</inkml:trace>
  <inkml:trace contextRef="#ctx0" brushRef="#br1" timeOffset="-172237.07">794 5856 0,'0'18'125,"0"-1"141,-18-17-235,0 0 0,1 0-31,-1 0 16,-17 0 0,17 0-1,-17 18 1,17-18 0,1 0-1,17-18 110,17 18-125,-17-17 16,18 17-1,-18-18 1,0 0 0,-18 18 15,1 0-31,-19 0 16</inkml:trace>
  <inkml:trace contextRef="#ctx0" brushRef="#br1" timeOffset="-171226.35">1376 2540 0</inkml:trace>
  <inkml:trace contextRef="#ctx0" brushRef="#br1" timeOffset="-170465.81">1235 2081 0,'0'18'156,"0"0"-140,17-1 0,-17 54-1,18-36 1,-18 0-16,18 18 16,-1 36-1</inkml:trace>
  <inkml:trace contextRef="#ctx0" brushRef="#br1" timeOffset="-166341.89">1623 10830 0,'-18'0'0,"18"18"31,0 0-31,0-1 15,0 36 1,0 35 0,0-35-1,0-18-15,0 18 16,0 36 0,0-54-1,0-17 16,0-71 1,0-36-17,-18-34 1,1 17 0,17 53-16,-18-229 31,53 211-16,1 1 1,-1 35 0,18 17-1,0 53 1,0 18 0,-53 0-1,0 35 1,-18-17 15,-17-36-15,0-17-1,-1-18 1,19-18 0,17 0-1,17 54 16,1-19-31,0 19 16,87 69 0,-69-52-1,34 36 1,-34-37 0,16 1-1,-16-53 1</inkml:trace>
  <inkml:trace contextRef="#ctx0" brushRef="#br1" timeOffset="-165526.3">2170 10795 0,'0'-35'15,"0"52"1,-71 89 15,71-53-15,0 0-1,0-35-15,0 17 16,18-17 0,17-18-1,0-53 1,-35 17 15,0-34-15,0-1-1,0 1 1,-17 17 0,17 0-1,0 18 1,0-1-1,52 36 17,-34 18-17,35 53 1,-35-1 0,-18 1-1,0 17 1,0-18 15,17-17-15,1-35-1,0-18-15,-1 0 16,1-35 0,35-18-1,-18-18 1,-17 1-1,-1-19 1,-17-16 15,-17 122 1,-19 19-17,36 34 1,0 1-1,0-36 1,0 18 0,0 17-1,36-17 1</inkml:trace>
  <inkml:trace contextRef="#ctx0" brushRef="#br1" timeOffset="-165026.95">2663 10724 0,'0'0'0,"0"18"32,0 0-17,0-1-15,0 19 16,0 17-1,0-1 1,0-34 15,0 0-15,0-36 0,18 0-1,0-52 1,17-18-1,-17 52 1,17-16 0,-17 34-1,-1 106 32,-17-35-47,18 18 16,-1 17-1,1-53 1,0-17 0,17-1-1,0-17-15</inkml:trace>
  <inkml:trace contextRef="#ctx0" brushRef="#br1" timeOffset="-164477.56">3298 10724 0,'0'-35'16,"-17"18"0,-18 17-1,17 0-15,-53 35 16,-52 106 31,105-88-47,18 17 31,0-34-15,53-19-1,0-34 1,18-36 0,-36 17-1,18-52 1,-18 0-1,-35-18 1,0 36 0,0 34-16,0-34 15,-35-18 1,17 35 0,18 88 30,0-17-46,0 105 16,-35 36 15,35-71-15,0 53 0,35-35-1,-35 0 1</inkml:trace>
  <inkml:trace contextRef="#ctx0" brushRef="#br1" timeOffset="-163961.22">3828 10760 0,'0'-18'15,"-18"0"1,18 1 0,0-18-1,35-1 1,18 1-1,-18 35 1,18 18 0,-35 17-1,-18 35 1,-35 36 0,-53 18-1,35-36 1,17-53-16,-34 71 47,123-106-16,17 0-15,54-18-1,-1 1 1,1-1-1</inkml:trace>
  <inkml:trace contextRef="#ctx0" brushRef="#br1" timeOffset="-163594.93">2540 11642 0,'-176'35'15,"70"0"17,88-17-17,53-18 1,1 0-16,52-18 15,124 1 1,34-36 0,1 0-1,-123 17 1,35 1 0,-106 35-1</inkml:trace>
  <inkml:trace contextRef="#ctx0" brushRef="#br1" timeOffset="-163361.78">2646 11800 0,'-106'36'16,"53"-1"-1,35 0 1,89-17-1,88-36 1,-1 1 0,89-54-1,-35 18 1,-71 18 0,-106 17-16</inkml:trace>
  <inkml:trace contextRef="#ctx0" brushRef="#br1" timeOffset="-159099.75">5891 10971 0,'0'-17'0,"-17"17"16,17-18 0,88 18 15,-53 0-15,36 53-1,-36 0 1,-17 17-1,-18 19 1,0-36 0,-18 0-1,0-53 1,18-18 15,-17-17-15,17-1-1,0 19-15,0-19 16,53-34 0,0 17-1,17 18 17,-52 35-1,-1 35-16,1-17 1,17-1 0,1 1-1,-1-18 1,18-18 0,-36-17 15,1-18-16,0 0 1,-18 0 0,0 18-1,-18 35 1,-52 106 31,52-89-47,18 72 15,0-54 1,53 18 0,-18-18-1,0-53 1,1 1 0,17-36 15,-18 0-16,-18-18 1,-17 36 0,0 17-16,0 1 15,0-1 1,0 89 46,0-54-62,0 89 16,18 0 0,-18-71-16,0 71 15,0 35 1,-18-35 0,1-35 15,17-54-16,-18-17 1,1-53 0,17-52-1,-18 16 1,18-87 0,35 35-1,71-18 32,-88 159-47,-1 0 0,1 18 16,17 17-1,-35 36 1,0-36 0,-17 35 15,-19-34-16,1-19 1,35-52 0,0 17-1,18-52 1,17 52 0,0 18-1,1 18 1,122 17 31,-140-35-47,35-18 15,-18 18-15,18-52 16,-35 16 0,-1-34 15,-17 17-16,-17 18 1,-19 35 0,-34 35-1,17 35 1,18 19 0,17 16-1,18-34 1,53 0-1,176-71 32,-158-36-47,-18-17 16,17-35 0,-34 18-1,-36 34 16,-36 36-15,-17 0 0,0 53-1,0 18 1,36-18 0,17 0-1,35-18 1,36-53-1,-18 1 1,88-125 31,-141 125-47,0-1 16,0 36-1,0 17 16,35 36-15,18-18 0,-18-18-1,53-17 1,1-36 0,16-35-1,-52 0 1,18-35-1,-36-36 1,-17 19 0,-36-1 31,1 106-47,-19 53 15,-17 52 16,36-16-15,-19 52 0,36 18-1,18-18 1,35-36 0,-18-69-1,18-36-15</inkml:trace>
  <inkml:trace contextRef="#ctx0" brushRef="#br1" timeOffset="-158899.59">8008 11218 0,'-35'0'15,"17"0"1,0 0-16,54 0 31,34-17-15,89-19-1,-88 19-15</inkml:trace>
  <inkml:trace contextRef="#ctx0" brushRef="#br1" timeOffset="-157833.84">9790 10989 0,'35'-35'16,"-18"-18"-1,-17 35 1,-70 1-1,-18 34 1,17 18 0,-35 18-1,36 0 1,52 18 0,36-36-1,52 18 1,71-18 31,-141-17-47,-17 0 31,-54-1-15,-35-17-1,36 0 1,35-35-1,35-18 1,70-18 0,36 1-1,-35 17 1,-19 18-16,37-1 16,16-16-1,-34 34 1,-53 36 15,-18 158 0,0-106-15,-18 72 0,0-72-1,1 36 1,17-35-1</inkml:trace>
  <inkml:trace contextRef="#ctx0" brushRef="#br1" timeOffset="-156902.18">9807 11342 0,'-17'-35'0,"-1"-1"16,18 1-1,35 17 17,159-17-1,-141 35-15,53-35-1,0-1 1,-36 19-1,-52-18 1,-18 17 0,-35 0-1,-36 36 1,18 0 0,-35 34-1,53 19 1,35 0-1,35-36 17,-17-17-32,52-1 15,195-87 17,-212 34-17,17-52 1,-34 35-1,-36-17 1,0 34 0,0 54-1,-18-18-15,0 35 16,-35 71 0,36 35-1,17 0 1,0-70-1,0 17 17,0-35-17,0-194 32,0 70-31,17-105-1,1 70 1,0 53-16,17-35 16,36 0-1,-1 70 1,1 18 0,-36 18-1,-17 35 1,-1 17-1,-34 1 1,-19-36 15,19-17-31,-19 17 0</inkml:trace>
  <inkml:trace contextRef="#ctx0" brushRef="#br1" timeOffset="-154520.49">10866 11218 0,'0'-17'16,"0"-1"-1,17 18 1,36-35 0,18-18-1,-1 0 1,-35 18-1,1-1 1,-36 19 0,-36-1-1,1 36 1,-18-1 0,36 54 30,17-53-46,35 17 0,35 0 16,-34 0 0,17 1 15,-36-1-15,-17-17-1,-17-1 1,-54 19-1,-17-19 1,53 1 0,17-18-1</inkml:trace>
  <inkml:trace contextRef="#ctx0" brushRef="#br1" timeOffset="-151940.66">11977 10954 0,'17'0'0,"1"0"16,17-18 0,1-17-1,-19 0 1,-17-18 0,0 17 15,0 19-16,-70 70 17,52 0-17,0-18-15,-17 71 16,0 88 0,0-18-1,-1-17 1,36-106-1,0 0 1</inkml:trace>
  <inkml:trace contextRef="#ctx0" brushRef="#br1" timeOffset="-150608.72">11730 11377 0,'-18'-53'16,"1"18"-1,17 0 1,88-1 15,-18 19-15,54-19 0,-54 36-1,54-17 1,-36 17-1,-17 35 1,-54-17 0,-17-1-16,0 19 15,0 17 1,-53-18 0,18-18 15,17 1-16,18-36 1,36-34 0,140-90 15,-123 107-15,0 0-1,0 0 1,-36 17-1,-17 36 1,0-1 0,-52 36-1,52 0 1,0 0 0,35-18-1,0-35 16,36-17-15,-18-19 0,-18-17-1,-70-70 17,-1 88-17,19 17 1,17 0-1,70 18 17,1 0-17,-1 18 1,1 17 0,-36 1-1,-17-1 16,-18 0-15,0-17-16,0-1 16,-18 1-1,-17-18 1,35-88 15,35 35-15,36-18-1,-36 71 1,0 0 0,1 18-1,16 35 1,-34 0 0,0 0-1,-18-36 16,0-34 1,0-19-17,17 1 1,19-35 0,69-19 15,-34 89-16,-18 18 1,-35 35 0,17 18-1,-53-1 1,-35-17 0,36-18-16</inkml:trace>
  <inkml:trace contextRef="#ctx0" brushRef="#br1" timeOffset="-149625.02">14199 10918 0,'0'-17'47,"18"17"-47,17-18 16,18-17-1,0 0 1,-35 17-16,17-35 31,0 0-15,-17 18-1,-18 53 17,-35-1-17,-18 71 1,17 18-1,1 106 17,35-159-17,0 17 1,0-52 0,0 0-1,-18-18 16,-17 0-15,0-18 0,-36 0-1,18 18 1,36 0 0,-1 0-1,18 18 1,35-18-1,54 0 1,16 0 0,142-18 31,-176 18-47</inkml:trace>
  <inkml:trace contextRef="#ctx0" brushRef="#br1" timeOffset="-149309.79">15011 10830 0,'17'-35'15,"1"17"1,17-17-1,-17 17 1,0 36 0,-18 17-1,-18 142 17,18-107-17,-18 36 1,-17-18-1,17-35 1</inkml:trace>
  <inkml:trace contextRef="#ctx0" brushRef="#br1" timeOffset="-148743.39">14870 11148 0,'0'0'0,"-18"0"0,18-18 16,-18-17 0,54 0-1,-1 17 1,0 0-16,159-52 47,-123 52-47,-1 0 31,-52 1-15,0 17-1,-18 35 1,0 18 0,0-18-1,0-17-15,0 17 16,17 0-1,36 1 1,18-36 0,-36 0-1,18-18 1,-18-35 0,-17-53 30,-36 89-46,-35-19 32,-17 36-17,17 0 1,-18 18 0,36 0-16</inkml:trace>
  <inkml:trace contextRef="#ctx0" brushRef="#br1" timeOffset="-148093.92">15946 10795 0,'0'-18'15,"0"1"1,17-1 0,-17 36 15,18-18-31,-18 35 15,17 36 1,-17-1 0,0-35-16,0 36 15,-17 35 1,-18-36 0,17-17-1,18-35 1</inkml:trace>
  <inkml:trace contextRef="#ctx0" brushRef="#br1" timeOffset="-147577.56">16122 10883 0,'0'-17'16,"35"-1"-1,-17 0 1,-1 18-16,36-17 16,0 17-1,0 17 1,-17 19-1,-36-1 1,0-18-16,-106 160 47,53-124-31,-18 0-1,36-36 1,35 1-1,18 0 1,52-18 0,-17 0-1,-18 0-15,36 0 16,35 17 0,0 1-1,-54-18 1,-34 18-1</inkml:trace>
  <inkml:trace contextRef="#ctx0" brushRef="#br1" timeOffset="-146262.62">14252 11448 0,'-17'0'15,"17"17"1,-18-17 0,18 18-1,35 0 16,0-1-15,-17-17-16,35 18 16,88-1-1,36 1 1,17 0 0,-53-1-1,70 1 1,19 0-1,-1 17 1,-88-17 0,71-1 15,-1 1-15,-34-1-1,-89-17 1,-35 0-16,159 0 31,-160 0-15,19 0-1,-18 0 1,18-17 0,-1 17-1,-17 0 1,-18 0-1,1 0 1,-19 0 0</inkml:trace>
  <inkml:trace contextRef="#ctx0" brushRef="#br1" timeOffset="-145480.08">14552 11642 0,'-35'0'16,"35"17"0,-18-17-1,1 0 1,-1 0-1,36 18 17,17-18-17,53 18 1,35 17 15,-17-35-15,88 35-1,18-17 1,0-1 0,158 36 15,-299-53-15,17 18-1,-53-18 1,0 0-1,-17 0 1,0 0 0,-36 0 31,-17 0-32,17-18-15</inkml:trace>
  <inkml:trace contextRef="#ctx0" brushRef="#br1" timeOffset="-133009.22">1182 12347 0,'0'-17'0,"17"17"31,-17 17-15,0 18 15,18 18-31,-18 0 15,0 0 1,0 18 15,0-1-15,0-34-16</inkml:trace>
  <inkml:trace contextRef="#ctx0" brushRef="#br1" timeOffset="-132342.75">1358 12506 0,'0'-18'16,"0"1"-1,0-1 1,18 0 0,-1 1-1,36-1 1,0 0-1,-35 18 1,17 18 0,-17 17-1,-18 18 1,-18 0 0,-17 0-1,0 0 32,35-71-31,0 1-1,17 17 1,1-18 0,17 18-1,0 0 1,-17 18-1,17-1 1,-35 1 0,-17 0-1,-19 17 1,-34-17 0,17 17-1,35-35 1</inkml:trace>
  <inkml:trace contextRef="#ctx0" brushRef="#br1" timeOffset="-132039.52">1817 12400 0,'17'-18'16,"1"18"0,0 0-1,-1 18 1,1 35 0,0-18-1,17 36 1,-17 17-1,-1 36 17</inkml:trace>
  <inkml:trace contextRef="#ctx0" brushRef="#br1" timeOffset="-131544.18">1887 12682 0,'0'-35'16,"0"0"-1,36 17 1,-19 1-16,36-1 16,18-17-1,17-1 1,-53 19-1,-17 17 1,-18 70 31,0-34-31,17-1 15,1-18-31,0-17 15,35-17 1,0-1 0,-36-35-1,-17 0 1,0 18 0,-53 0-1,0 17 1,18 18-1,0 18-15,17-1 16,1 19 0</inkml:trace>
  <inkml:trace contextRef="#ctx0" brushRef="#br1" timeOffset="-130911.72">2646 12471 0,'-18'0'0,"1"0"16,17-18-1,0 0 1,52-17 15,-16 17-15,34 1-1,-34 17 1,16 0 0,-52 35-1,0 18 1,0-18 0,-17 36-1,-36-18 1,0 0-1,18-18 1,17-17-16,0 17 16,-34-17 15,104-18 16,1-18-32,36 0 1,16-17 0,-34 17-1</inkml:trace>
  <inkml:trace contextRef="#ctx0" brushRef="#br1" timeOffset="-130362.33">3334 12312 0,'0'0'0,"0"-18"16,0 1-16,0-1 31,0 0-15,0 36-1,0 70 16,0-53-15,0 36 0,0-18-1,0-35 1,0-1 0,17 1-1,36-18 1,0 0-1,-18 0 1,1 0-16,-1-18 16,18-17 15,0 17-15,-35-17-1,-18 17 1,0 1 15,-18 34-15,0 19-1,1 70 1,17-36 0,0-17-1</inkml:trace>
  <inkml:trace contextRef="#ctx0" brushRef="#br0" timeOffset="-114761.27">1464 14146 0,'0'-17'16,"0"-1"46,0 36-31,-18-18-31,1 17 16,-19-17-16,-34 36 31,17-1-15,-18 0 0,36 0 15,53-17-16,17-18 1,18 18 0,-18 17-1,-17-17 1,-18-1 0,-35 19-1,-18-1 1,-35 0-1,35-17 1,-36-1 15,36-17-15,36-17 0</inkml:trace>
  <inkml:trace contextRef="#ctx0" brushRef="#br0" timeOffset="-114623.16">1552 14076 0,'35'0'0</inkml:trace>
  <inkml:trace contextRef="#ctx0" brushRef="#br0" timeOffset="-114478.05">1587 14076 0,'0'17'0,"0"1"15,0 70 1,0 36 0,-35 17 15,18-35-15,-19 17-1,36-52 1</inkml:trace>
  <inkml:trace contextRef="#ctx0" brushRef="#br0" timeOffset="-113478.34">1482 14517 0,'0'-18'15,"-36"1"1,36-1-1,53 18 1,0-18 0,-18 18-1,18 0 1,36-17 0,-1-1-1,0 0 1,-35-17-1,17-36 17,-105 54-1,18 17-31,-19 17 16,-52 19-1,18 34 1,52 1-1,0-18 1,18 35 0,36-53 15,52-17-15,0-18-1,18-53 1,-18-35-1,-18 0 1,-52-54 15,-18 125-15,0 34 0,0 36-1,-53 71 1,-17 52-1,17 18 1,0 0 0,35-105 15,1 16-15,-1-69-1,18-54 1,0-53-1,0-70 1,18-70 0,70-160 15,-35 301-15,0-1-1,-1 36 1,1 35-1,-35 17 1,-18 36 0,0 0-1,0 0 17,-18 18-17,-52-36 1</inkml:trace>
  <inkml:trace contextRef="#ctx0" brushRef="#br0" timeOffset="-113308.22">2611 14517 0,'17'0'0</inkml:trace>
  <inkml:trace contextRef="#ctx0" brushRef="#br0" timeOffset="-112646.75">3334 14446 0,'-53'-35'16,"35"17"0,18-52-1,18 34 1,17 1-1,-17 35-15,17-17 16,18 34 0,0 18-1,-36 54 1,-17-19 0,-158 212 30,105-229-46,35-35 16,1-18 15,52-35-15,35-1 15,-34 36-15,52-17-1,0 17 1,0 0 0,-17 0-1,-36 0-15</inkml:trace>
  <inkml:trace contextRef="#ctx0" brushRef="#br0" timeOffset="-111981.28">4198 14358 0,'0'-18'0,"0"-52"31,-18 70-31,-17 0 32,-18 17-17,-35 36 1,17-35-1,71 0 1,-17-18-16,17-18 31,17 18-15,1-35 0,0 35-1,17 17 1,-35 125 31,0-37-47,0-52 15,-35 18 1,35-36 15,0-53 0,35 1-15,0-1 0,36 1-1,-54 17 1,1 17 0,0 18-1,-18-17 1,0 0-1,0-1-15,-36 1 16,-140 53 31,106-71-47,17 0 31,17 0-31</inkml:trace>
  <inkml:trace contextRef="#ctx0" brushRef="#br0" timeOffset="-111226.75">4886 14464 0,'18'-18'16,"-18"1"-1,17 17 1,-17 17 15,0 1-15,0 17 0,0-17-1,0-1 1,18-17 15,0 0-15,-18-17-16,17-1 15,-17-17 1,35 17 15</inkml:trace>
  <inkml:trace contextRef="#ctx0" brushRef="#br0" timeOffset="-110879.5">5009 14887 0,'0'18'16,"0"-1"15,0 1-15,0 0-1,0-1 16,0-34 16,0-1-31,0 0 0</inkml:trace>
  <inkml:trace contextRef="#ctx0" brushRef="#br0" timeOffset="-108984.15">6085 14570 0,'36'-53'32,"-36"18"-17,-18 52 16,-17 18-15,-18 36 0,18-18-1,17 17 1,18-17 0,35-17-1,0-36 1,18-18 15,18-35-15,-36-17-1,-17-89 17,-18 141-17,-18 1 1,1 52-1,17 35 1,0-34 0,35 34-1,18-17 1,0-35 0,35-36-1,-18-17 1,-17-36 15,0-17-15,-17 35-1,-36 0 1,0 141 15,0 1-15,-36 140-1,19-123 1,17 53 0,0-54-1,0-69 1,0-54 0,17-17-1,-17-71 16,18-71-15,0 36 0,-18 88-16,35-70 15,18 0 1,0 87 0,35 72 15,-88-19-31,0 18 15,0 54 1,-18 16 0,-17-34-1,0-36-15,-1 18 16,-34 0 0</inkml:trace>
  <inkml:trace contextRef="#ctx0" brushRef="#br0" timeOffset="-108466.78">7020 14482 0,'53'-36'16,"-18"19"0,-17 34-1,0 177 16,-18-158-31,0 69 16,-36-16 0,19 52-1,-1-53 1,18-35 0,0-106 15,0-53-16,18 18 17,-1 35-32,-17-71 15,36-34 1,-1 70 0,18 35-1,-18 53 1,53 88 15,-88-35-15,0 0-1,0-18-15,-17 18 16,-71 17 0,-1-17-1,36-17 1</inkml:trace>
  <inkml:trace contextRef="#ctx0" brushRef="#br0" timeOffset="-107497.1">7373 14640 0,'18'18'16,"-1"35"-1,36 35 17,-17-70-17,34-18 1,18-36 0,-52 1-1,34-53 1,-17-36-1,0-34 17,-35 52-17,-18 53-15,0-18 16,0-17 0,-18 53-1,-17 53 1,-1 34-1,-34 54 1,-1 212 15,71-212-15,0-71-16,0 53 16,53 0-1,0-52 1,0-54-1,-18-17 17,18-36-17,-35 1 1,-1 17 0,-17 35-1,0 36 1,18 35-1,35 17 1,18-17 0,105-71 31,-105-17-47,-1-35 15,-52-1 16,-18 36-31,-18 52 16,-35 36 15,18 71-15,35-36 0,-18 71-1,18 17 1,18-17-1,0-71 1,-1 18 0,-87-36-1,17-52 1</inkml:trace>
  <inkml:trace contextRef="#ctx0" brushRef="#br0" timeOffset="-106769.58">9807 14570 0,'0'-18'0,"18"18"47,-1 0-32,1 0-15,35 0 16,18 0-1,-36 0-15,53 0 16,53 0 0,-35 0-1,-88 0-15</inkml:trace>
  <inkml:trace contextRef="#ctx0" brushRef="#br0" timeOffset="-106286.24">10178 14587 0,'-18'36'16,"0"-19"0,18 19-1,0-1-15,0 0 16,0 36-1,0-1 1,0-17 0,0-35-1,0-1 1,0 1 0,-35-36-1,-35 1 1,-72-36 31,125 53-32,34 0 17,1 17-17,17-17-15,18 0 16,71 18-1,34-18 1,-34 0 0,-89 0-16</inkml:trace>
  <inkml:trace contextRef="#ctx0" brushRef="#br0" timeOffset="-105686.81">10689 14711 0,'0'-18'15,"0"36"1,0-1 0,0 1-1,0 35 1,-17 18-1,17-19 1,-18 37 0,0-36-1,18-18 1,-17-35 15,17-18-31,0-17 16,0-53-1,0-18 1,70-141 31,-35 194-31,18 0-1,0 36 1,-35 17-16,35 17 15,35 1 1,-53 35 0,-35 17-1,0-34 1,-53-1 0,-35 18-1,18-36 1,52 1-1,-17-18 1</inkml:trace>
  <inkml:trace contextRef="#ctx0" brushRef="#br0" timeOffset="-105337.56">11148 14340 0,'17'0'47,"36"0"-16,0 18-15,0-18-16</inkml:trace>
  <inkml:trace contextRef="#ctx0" brushRef="#br0" timeOffset="-105097.39">11589 14111 0,'0'-35'16,"-18"52"31,18 1-47,0 0 15,-18 35-15,1 70 32,-36 71-17</inkml:trace>
  <inkml:trace contextRef="#ctx0" brushRef="#br0" timeOffset="-100759.31">12153 14517 0,'0'17'31,"-17"-17"-15,-1 18-16,-35 35 16,-35 35-1,35-17 1,35-36-16,-35 36 16,0 193 30,53-176-30,36-52-16,17 17 16,70 17-1,1-35 1,-36-17-16</inkml:trace>
  <inkml:trace contextRef="#ctx0" brushRef="#br0" timeOffset="-99926.72">12665 14905 0,'-18'0'16,"0"0"-16,1 0 15,-36 17 1,0 1-1,18 17 1,17 18 0,18-35-1,18 17 1,35-17 0,0-18-1,-36-18 1,1-17-1,-18-53 32,-18 52-31,18 19-16,-35-1 16,17 1-1,1-1 1,17 36-1,0-1 1,0 1-16</inkml:trace>
  <inkml:trace contextRef="#ctx0" brushRef="#br0" timeOffset="-99643.52">12876 14870 0,'0'-18'16,"0"36"31,-17 17-31,-19 53-1,19-17 1,-18 34-1,-1 1 1,19-35 0,-1-18-1,0-36-15</inkml:trace>
  <inkml:trace contextRef="#ctx0" brushRef="#br0" timeOffset="-99360.33">12982 15028 0,'18'-17'31,"-18"52"-15,0 18-1,-18 35 1,1 0 0,17-35-1,-18 0 1,18-18 0,0-17-1</inkml:trace>
  <inkml:trace contextRef="#ctx0" brushRef="#br0" timeOffset="-99060.11">12965 15311 0,'17'-36'16,"1"-70"-1,-1-17 1,89-18 15,-70 123-15,17 18-1,-18 0 1,0 18 0,-35 35-1,-18-36 1,-17 19 0,-18-19-1,0-17 1,18 0-1</inkml:trace>
  <inkml:trace contextRef="#ctx0" brushRef="#br0" timeOffset="-98157.47">13952 14922 0,'18'0'0,"-18"-17"16,-18 17 0,-35 0-1,-17 35 1,17 0-1,18 1 17,17 34-17,18-52 1,18-18 0,17 0-1,18-35 1,53-71 15,-71 53-15,18-35-1,-35 70 1,17-17 0,0 17-1,-17 18-15,17-18 16,36-17-1,17-35 1,0-1 15,-53 36-15,18-18 0,-53 35-1,-17 36 1,-36 17-1,-106 265 17,106-194-17,-18 53 1,36-54 0,-35 19-1,17-36 1,0-17-1,35-54 1,18-70 31,0-17-31,0 17-1,0 18-15,0-18 16,18-35-1,35 52 1,123-34 15</inkml:trace>
  <inkml:trace contextRef="#ctx0" brushRef="#br0" timeOffset="-96962.63">15081 14834 0,'18'-17'16,"-36"17"-1,-35 0 1,18 17 0,-36 1-1,36 17 1,70 53 15,1-52-15,17 17-1,-36-18 1,-17-17 0,-17-1-1,-36-17 17,-18 18-17,18-36 1,36 1-1,17-19 1,70-34 0,18-1-1,-17 18 1,-36 36-16,18-36 16,71 17 30,-107 54-46,1 35 16,-18 0 0,0 35 15,-53 18-15,35 0-1,18-53 1,0 0-1</inkml:trace>
  <inkml:trace contextRef="#ctx0" brushRef="#br0" timeOffset="-95979.92">15205 15134 0,'17'-35'0,"54"0"31,-36 17-15,53 18 0,1 18-1,-37-18 1,-16 17 0,17-17-1,17 0 1,1 0-1,-18-17 1,-36-1 0,-17-17-1,0-1 1,-53 19 0,1 17-1,-19 17 1,-35 107 31,106-71-47,53-18 15,18 0 17,17-17-17,0-36 1,-53 1-1,53-54 1,-35 1 0,-17 34-1,-36 19 1,0 34 0,-18 36-1,-53 71 1,19-1-1,-54 124 32,88-229-31,18 35 0,0-71 15,35-53-16,1-34 1,-19 16 0,1 37-16,35-37 15,0-34 1,17 52 0,18 54-1,-35 17 1,0 17-1,-35 19 1,-53 69 31,17-87-31,0 0-16,-17-1 15,-35-17 1</inkml:trace>
  <inkml:trace contextRef="#ctx0" brushRef="#br0" timeOffset="-93483.15">16775 14887 0,'0'-17'16,"17"-1"0,1 18-1,35-18 1,-18 1 0,18 17-1,0 0 1,-18 17-1,-17-17-15,-18 18 16,0 35 0,-88 17-1,17 19 1,0-54 0,-17 35 15,35-34-16,36-19 1,70-17 15,-18 0-15,35 0 0,1 0-1,-18 0 1,53 0-1,0-35 1,-36 0 0,-35-18-1,18-18 1,18-17 0,-36 35-1,0 0 16,-17 36-15,-53 70 31,-18-1-31,18 1-1,-36 18 1,18-18-1,36 0 1,-1-53 0,18 17-1,35 1 1,18-18 0,-18 0-1,1 0-15,-1 0 31,35 0-15,1-35 0,-18 0-1,-18-36 32,-52 71-31,-1 0-1,-35 53 1,-18 17 0,1 19-1,52-19 1,18-17 0,0-35-16</inkml:trace>
  <inkml:trace contextRef="#ctx0" brushRef="#br0" timeOffset="-92999.8">18168 14482 0,'0'0'0,"18"0"16,-18 17-1,17 1 1,-17-1-16,18 36 16,-18 265 15,-18-195-16,-35 1 1,-35 52 0,-53-52-1,-53-19 1,35-69 0</inkml:trace>
  <inkml:trace contextRef="#ctx0" brushRef="#br0" timeOffset="-84192.55">5574 16034 0,'0'-18'15</inkml:trace>
  <inkml:trace contextRef="#ctx0" brushRef="#br0" timeOffset="-84092.48">5574 16016 0,'18'0'15,"-1"0"-15,71-18 16,-35 18 0,53-17-1,-18 17 1</inkml:trace>
  <inkml:trace contextRef="#ctx0" brushRef="#br0" timeOffset="-83826.29">5750 16034 0,'0'35'15,"0"53"1,0-17 0,18-1-1,-18-52 1,0 0-16,0-1 15</inkml:trace>
  <inkml:trace contextRef="#ctx0" brushRef="#br0" timeOffset="-83643.16">5609 16351 0,'-17'0'16,"17"-17"-1,17 17 1,18 0 0,36 0-1,0 0 1</inkml:trace>
  <inkml:trace contextRef="#ctx0" brushRef="#br0" timeOffset="-83093.77">6103 16140 0,'0'17'31,"0"18"-15,0 1-1,0 34 1,35 19 0,-35-19-1,18-52 1,-18-1-16,0 1 16,0-36 15,-18-35-16,1-17 17,17-36-17,0 0 1,35 18 0,71 17 15,-71 71-16,18 18 1,-53 17 0,0 18-1,0 18 1,-53-36 0,18 0-1,0-35-15,17 18 16</inkml:trace>
  <inkml:trace contextRef="#ctx0" brushRef="#br0" timeOffset="-82760.53">6385 15734 0,'36'0'62,"-19"0"-46,1 0 0,17 0-1,36 0 1,-18 0-16</inkml:trace>
  <inkml:trace contextRef="#ctx0" brushRef="#br0" timeOffset="-82560.39">6738 15646 0,'18'0'16,"-18"-18"-16,17 18 15,-17 18 1,-17 17 0,17 18-1,0 35 1,17-17-1,-17-36-15</inkml:trace>
  <inkml:trace contextRef="#ctx0" brushRef="#br0" timeOffset="-80446.89">7056 16281 0</inkml:trace>
  <inkml:trace contextRef="#ctx0" brushRef="#br0" timeOffset="-80263.76">7056 16281 0</inkml:trace>
  <inkml:trace contextRef="#ctx0" brushRef="#br0" timeOffset="-80196.71">7056 16298 0</inkml:trace>
  <inkml:trace contextRef="#ctx0" brushRef="#br0" timeOffset="-79530.24">7091 16298 0,'0'-17'0,"35"17"15,-70 17-15,123-70 16,-35 18 0,0-18-1,0-17 1,-18-1-1,-35 36 1,0 17 31,0 36-31,-18-1-1,18 19 1,0 17-1,0 17 1,36-17 0,-36-18-1,0 18 1,-18 0 0,-17 0-1,-1-35 1,19-18-16,-18 17 15,-1-17 1,36-17 0,53-18 31,-35 35-32,17 17 1,0 1-1,-17 17 1,0 36 0,-18-1-1,0-17 1,0-18 0,0-17 15,0-36-16,17 18 1,1-17 0,-18-1-1</inkml:trace>
  <inkml:trace contextRef="#ctx0" brushRef="#br0" timeOffset="23188.7">7902 16263 0,'0'-18'31,"0"1"328,0-1-327,0 0-1,0 36 47,-17 0-62,17 17-16,-18 0 15,-17 36 1,17-1 15,-17-17-15,35-17-1,-18-19 1,36-17 46,-1 0-46,1 18 0,0-18-16,-1 0 15,19 0 1,-1 0 0,0-18-1,-17-17 1,-18 17-1,0-17 17,0 53 15,0-1-47,0 1 15,0 17 1,0 36-1</inkml:trace>
  <inkml:trace contextRef="#ctx0" brushRef="#br0" timeOffset="23415.86">8237 16616 0,'18'0'15,"-36"0"-15,36 17 16,-18 1-16,0 17 16,0 18-1,18 0 1,-18-18-1</inkml:trace>
  <inkml:trace contextRef="#ctx0" brushRef="#br0" timeOffset="23798.12">8590 16263 0,'18'-35'15,"-1"17"1,-17-35-1,0 36 1,0 52 15,0 0-15,0 71 0,0-18-1,0 18 1,0-88-1</inkml:trace>
  <inkml:trace contextRef="#ctx0" brushRef="#br0" timeOffset="24047.31">8819 16651 0,'18'53'32,"-36"-18"-17,1 36 1,-18-1-1</inkml:trace>
  <inkml:trace contextRef="#ctx0" brushRef="#br0" timeOffset="25012.99">9331 16298 0,'0'-17'16,"0"-1"0,0 0-1,0-35 1,35 18-1,-17 18-15,17-1 16,0 0 0,1 54-1,-36 16 1,0 1 0,-106 141 30,88-158-46,18-19 16,36-34 31,-1-1-31,35 18-1,-52 0 1,0 18-1,-18 17 1,-36 0 0,1 1-1,35-19-15,-53 18 16,0 1 0,18-1-1</inkml:trace>
  <inkml:trace contextRef="#ctx0" brushRef="#br0" timeOffset="25213.14">9666 16598 0,'18'18'0,"-18"-1"15,0 1 1,17 0-16,-17 17 16,0 36-1</inkml:trace>
  <inkml:trace contextRef="#ctx0" brushRef="#br0" timeOffset="27677.89">10283 16140 0,'0'17'78,"-17"-17"-78,-1 18 16,-35-18 0,0 0-1,36 0 1,-1 0-16,18-18 31,0 36 0,0-1-15,0 19 15,-35 34-15,0-17-1,35-17 17,17-36-17,1-18 1,17 0 0,0 18-16,1-17 15,17 17 1,-18 0-1,0 35 1,-35 18 0,0 0-1,-53 0 1,36 0 15,-36-1-15,17-16-1,19-19-15</inkml:trace>
  <inkml:trace contextRef="#ctx0" brushRef="#br0" timeOffset="27911.05">10460 16616 0,'17'0'16,"-17"17"-16,18 19 15,-18-1 1,-18 18 0,1-18 15,-18 0-16</inkml:trace>
  <inkml:trace contextRef="#ctx0" brushRef="#br0" timeOffset="28376.38">10830 16281 0,'18'-36'16,"0"1"-1,-1 17 1,36 18 0,-18 0 15,-17 0-16,53 0 1,-36 18 0,0-18-1,-17 18 1,-18-1-16,-36 107 47,19-89-47,-18 53 15,17-35 1,-35 18 0,18-1-1,17-17 1,0-35 0</inkml:trace>
  <inkml:trace contextRef="#ctx0" brushRef="#br0" timeOffset="28609.55">10813 16581 0,'0'-18'16,"17"18"30,1 0-46,52-18 16,36 1 0,-53-1-1,-18 0-15,-17 18 16</inkml:trace>
  <inkml:trace contextRef="#ctx0" brushRef="#br0" timeOffset="30132.62">11377 16810 0,'0'17'31,"-18"-17"-15,18 18-16,0 0 16,-35 17-1,0 71 17</inkml:trace>
  <inkml:trace contextRef="#ctx0" brushRef="#br0" timeOffset="30561.93">11624 16475 0,'0'0'0,"18"-36"0,-1 19 15,1-1-15,0-17 16,17 0 0,18 17-1,0 18 1,-36 71 31,-34-19-32,-36 19 1,0 17 0,18-35-1,-1-18 1,72-35 15,16 0-15,-16-17-16,34-1 15,54 0 1</inkml:trace>
  <inkml:trace contextRef="#ctx0" brushRef="#br0" timeOffset="30758.07">12188 16616 0,'-17'53'15,"17"-36"-15,-18 19 16,-17-1 0,17 35-1,-35 1 1,36 0 0</inkml:trace>
  <inkml:trace contextRef="#ctx0" brushRef="#br0" timeOffset="31356.5">12612 16351 0,'0'-70'47,"-53"70"-32,18 17 1,-1 19 0,36-1-1,36 18 1,17-18-1,17 36 1,-17-18 0,-53-1-1,-18-16 1,-17-1 0,-35-17-1,-1-1 1,53-87 31,36 34-32,35-52 1,0 35 0,-36 36-16,36-36 15,0 0 1,-35 0-1,-18 35 1,-18 1 0,-17 34-1,17-17-15</inkml:trace>
  <inkml:trace contextRef="#ctx0" brushRef="#br0" timeOffset="31623.69">12894 16669 0,'0'17'16,"0"1"-1,0 0 1,-18-1-16,1 19 16,-1 16-1,18 1 1,-35 0 0</inkml:trace>
  <inkml:trace contextRef="#ctx0" brushRef="#br0" timeOffset="32156.06">13617 16228 0,'18'-18'16,"-18"-17"-1,-18 35 17,18 17-32,-88 19 15,17 34 1,1 19-1,35-19 17,17 1-17,53 70 17,-17-141-17,0 0-15,17 0 16,0 0-1,-17-36 1,-18 19 0,-18-1-1,-35 18 1,-17 18 0,34-1-1,19-17-15,-1 0 16</inkml:trace>
  <inkml:trace contextRef="#ctx0" brushRef="#br0" timeOffset="33592.08">14199 16475 0,'0'-18'16,"-17"18"0,-1-35-1,18 0 1,35-54 15,1 54-15,-1 0-1,35 17 1,-17 18 0,-17 0-1,-54 35 1,-17 18-1,-18 0 1,0 35 0,18-17 15,-18-18-15,53-35-1,0-1-15,17-17 16,36 18-1,53-71 17,-88 53-1,-18 18-15,-36-1-1,1 18 1,17 54-1,1-1 1,17 0 0,0-35 15,0-35-31,0 17 16,0-17-1,0-1 1,-18-17-1,1 0 1,-36 18 0</inkml:trace>
  <inkml:trace contextRef="#ctx0" brushRef="#br0" timeOffset="34852.98">15152 16863 0,'17'0'0,"1"0"16,70 17 0,53 1-1,18 0 1,282-1 15,-282-17-15,70 18-1,-88-18 1,36 18 0,-36-18-1,-35 0 1,-53-18 15,-53 0-15,-18 18-1,-35-35 1,-18 0 0,18-1-1,18 19-15,-18-1 16,-17-17 0,34 0 30,54 52-46,35 1 16,18 35 0,-19 0-1,-16-18 17,-36 18-17,-36 18 1,-34-19-1,17-16 1,18-19-16,-18 19 16,0-1-1,18 0-15</inkml:trace>
  <inkml:trace contextRef="#ctx0" brushRef="#br0" timeOffset="35818.65">18909 16651 0,'-18'-18'15,"1"18"-15,-1-17 16,-70-1-1,0 18 1,-71 18 0,0 35-1,18 17 1,88 1 0,18 17-1,88 18 1,53-36-1,35 1 1,141-18 31,-212-53-47,-34 0 31,-36-18-15</inkml:trace>
  <inkml:trace contextRef="#ctx0" brushRef="#br0" timeOffset="36684.28">18097 17498 0,'-17'17'31,"34"1"-15,36-18 0,53 0-1,-18 0 1,54 0 0,-37 0-1,-16 0 1</inkml:trace>
  <inkml:trace contextRef="#ctx0" brushRef="#br0" timeOffset="36934.46">18115 17674 0,'0'18'0,"18"-18"16,17 17 0,36-17-1,-36 0-15,35 0 16,54 0-1,-18 0 1</inkml:trace>
  <inkml:trace contextRef="#ctx0" brushRef="#br0" timeOffset="41496.68">20708 17039 0,'-18'0'47,"1"18"-32,-1-18-15,-17 17 16,-36 36-1,36-17 1,0 17 0,35-1-1,17 1 1,19-17 0,-19-36-16,19 17 15,52 1 1,-18-18-1,19-53 32,-72 35-31,-17 1 0,-17 34 30,-19 1-30,36 17 0,-17 1-1,17-19-15,0 18 16,0-17 0</inkml:trace>
  <inkml:trace contextRef="#ctx0" brushRef="#br0" timeOffset="42213.21">21149 17216 0,'-18'35'0,"18"18"16,-35 53 0,-18 105 31,36-158-32,-19 0 1,36-71 15,18-17-15,0-71-1,-18-17 1,17 35 0,1 35-16,17-18 15,53 1 1,-17 34-1,-18 19 1,-18 34 0,-35 36-1,-53 88 32,18-123-31,-18 35-1,0-35 1,35-36 0</inkml:trace>
  <inkml:trace contextRef="#ctx0" brushRef="#br0" timeOffset="43545.15">21449 17004 0,'53'-35'15,"0"17"1,-53 36 0,0 35 15,-18 35-15,-123 141 15,123-176-16,18 0 1,-17-18 0,17-17-1,17-36 1,19 0 0,17-34-1,-1-19 1,-16 53-1,-19 18 17,-17 53-17,-17 18 1,17-1 15,35 19 0,0-72-15,18-34 0,18-19-1,-36 1 1,36-36 0,-36 1-1,-35 35 1,0 17-1,-18 18 1,-35 35 0,-17 18-1,34 0 1,36-18 15,0 18-15,36-17 15,-19-36-31,19-18 16,-19-17-1,54-36 1,-18 18 0,-18 36-1,-17 17-15,-1 0 16,19 0-1,-1 52 1,-17 1 0,-18-17-1,-36 17 17,19-18-17,-19-17 1,54-89 31,17 18-32,1-18 1,-19 36 0,1 18-16,35-19 15,0 1 1,35-18-1,-18 0 1,-17 18 0,0-18-1,0 0 17,-18 35-17,-35 36 1,-17 0-1,-36 52 1,-71 177 15,124-212-15,-35 54 0,0-19-1,17-52 1,1 0-1</inkml:trace>
  <inkml:trace contextRef="#ctx0" brushRef="#br0" timeOffset="44801.04">22278 17410 0,'0'-18'16,"18"18"-1,17 0 1,-18 0-16,19 0 16,122 18 15,-105-1-15,18-34-1,-18-1 1,0 0-1,-36-17 1,-17 17 0,-52 18 15,-37 36-15,19 17 15,34-18-16,1 35 1,35 1 0,35-36-1,89-52 17,-89-19-17,53-34 1,-17 17-1,0 18 1,-19 17 0,-34 36-1,-18-1 1,0 1 0,-18-1-1,-17 19 1,-35 34-1,17-17 1,17-17 0,36-19-1,0-34 1,142-89 15,-72 70-15,-17-17 15,-53 36-31,18 17 16,-54 17-1,19 19 1,-19 17 0,36 0 15,36-18-16,-19-17 1,36-18 0,18-18-1,17-35 1,0-35 0,124-142 15,-142 142-16,-17 0 1,-53 70 0,0 1-1,-70 34 1,-18 36 0,17 0 15,36-17-31,-36 52 15,1 18 1,17 17 0,35-52-1,18-36 1,0 0 0,18-35-1,35-17 1</inkml:trace>
  <inkml:trace contextRef="#ctx0" brushRef="#br0" timeOffset="45010.18">23407 17216 0,'-18'0'0,"1"0"15,34 0 17,1 17-17,70-17 1,18 18 0,-36-18-1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28:06.6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14182 10918 0,'0'18'156,"-18"-18"-125,18-18 63,18 1-78,-1-1-1,1 1 1,17-19 0,-17 1-1,35 0 1,70-36 15,-123 54-31,36-1 16,-19 18-1,18-18 1,-17 18 0,17 0-1,-17 18 1,0 0-1,-18-1 1,0 36 0,0-18-1,-36 18 17,1 18-17,-35-1 1,17-17-1,-106 141 32,124-158-47,-18-1 16,0-17 0,35-1-16,-17 1 15,-18-1 1,18-17-1,-18 0 1,0 0 15,18 0-15,17-17 0,0-1-1,1 1 1,-1 17-1,18-18 1,88-17 31,-70 35-47,35 17 16,53 19-1,17 34 1,-17 18-1,-36-17 1,1 52 0,-18 1-1,-53-18 17,0-71-17,18 18 1,-1-71 15,18 1-15,-35-1-16,53-35 47,-53 35-32,18 18-15</inkml:trace>
  <inkml:trace contextRef="#ctx0" brushRef="#br0" timeOffset="1531.08">18574 11412 0,'-18'0'15,"0"0"-15,18-17 0,0-1 32,0 0-1,0-17-16,53 0 1,0 17 0,18 1-1,-18 34 1,0 36 0,-53 0-1,0-18-15,-18 36 16,-264 176 31,176-177-47,18-34 15,0-19 1,70-17 0,18-17 15,71-19-16,-1 36 1,-35 18 0,36 35-1,-18 18 1,-18-36 0,-17-18-16,-1 19 15,1-1 1,17-35-1</inkml:trace>
  <inkml:trace contextRef="#ctx0" brushRef="#br0" timeOffset="1780.26">19121 11483 0,'35'-71'16,"0"36"-1,-35 17 1,0 36 0,0 35-1,-18 0 1,-17 70 0,0 1-1,0-18 1,-1-53-1</inkml:trace>
  <inkml:trace contextRef="#ctx0" brushRef="#br0" timeOffset="2296.63">18856 11765 0,'0'0'0,"0"-35"15,0 0 1,18-1-1,35 19 1,52-1 0,1 0-1,0 18 1,-53-17 0,-35 17-1,-18 17 1,-18 19-1,-35 17 1,18-18 0,35 106 31,35-141-32,18 0 1,-18-18-1,36-52 1,-18-1 0,-18 1-1,-35 34 1,-35 1 0,-36 0-1,36 52 1,0-17-1,17 36 1</inkml:trace>
  <inkml:trace contextRef="#ctx0" brushRef="#br0" timeOffset="2579.83">19932 11465 0,'35'-17'15,"-17"-1"1,-18 36 0,0 17-1,-35 35 1,-1-17-1,1 53 1,-18-18 0,53-52-1</inkml:trace>
  <inkml:trace contextRef="#ctx0" brushRef="#br0" timeOffset="2979.11">19967 11659 0,'18'-35'0,"-1"17"16,36-35-1,18 18 1,0 35 0,-19 18-1,19 17 1,-53 18-1,-36 35 1,-35-35 0,-53 35-1,-17-17 1,35-18 0,88 0 30,52-53-30,19 17 0,53 1-1,-36 0 1,18-1-16</inkml:trace>
  <inkml:trace contextRef="#ctx0" brushRef="#br0" timeOffset="3995.83">21255 11695 0,'0'-53'15,"0"17"-15,-88-246 47,52 229-47,-34-70 16,-18-18-1,-142-89 1,-52 1 0,53 88-1,105 88-15,-158-53 16,-159 0-1,53 106 1,71 71 0,158 17-1,-70 124 1,70 52 0,35 54-1,71-106 1,71 599 31,53-635-32,17-35 1,123 36 0,-52-89-1,141-17 1,35-54-1,-88-17 1,88-53 0,-17-17-1,-54-36 1,-140 18 0,-54 17-16,36-35 15,-18-105 16,-52 17-15,-142-212 15,35 318-15,36 52-16,17 1 16,-70-35-1,35 34 1,36 19-1,-1 17 1,18-18 47,0 0-48,0 1 1,0-1-1,18 18 17,-36 0 15</inkml:trace>
  <inkml:trace contextRef="#ctx0" brushRef="#br0" timeOffset="4262.02">20373 10989 0,'0'-18'0,"0"1"16,18 17-1,87-18 17,-87 18-17</inkml:trace>
  <inkml:trace contextRef="#ctx0" brushRef="#br0" timeOffset="7059.01">14111 10883 0,'-18'18'16,"1"-18"15,-1 0 32,18 17-48,-17-17 1,17-17 125,17 17-141,1-18 15,17 1 1,0-19 0,18 1-1,-17 17 1,34-17-1,1 17 17,-1 1-17,-52-1 1,0 18 0,-1 0-1,18 0 1,-17 0-1,0 0 32,-1 35-15,-17-17-17,0 0 1,0-1-1,0 1-15,0 35 16,0-35 0,0-1-1,-17 1 1,-1 17 0,0 0-1,-17 1 1,18-19-1,-36 19 1,0-19 0,17 18-1,-69 36 32,69-36-31,19-17-16,-36 0 15,35-1 1,-17 1 15,-18 0-15,18-1 0,17 1-1,-17-1 1,17-17-1,-17 18 1,17-18 0,1 0-16,-1 0 31,0-18 16,1 18-32,17-17-15,0-1 16,0 1 0,17-1 15,1 18-31,0-18 16,34 18-1,-16 18 1,-1 0-1,-17-18-15,35 35 16,17 18 0,-17 35-1,18 0 1,-54-17 0,18 140 30,1-140-30,-19-71-16,19 35 31,-19-35-15,19 0 0,17 0-1,-36-17 1,36-1-1,-35 18 1,-1-18 0</inkml:trace>
  <inkml:trace contextRef="#ctx0" brushRef="#br0" timeOffset="13233.39">952 12682 0</inkml:trace>
  <inkml:trace contextRef="#ctx0" brushRef="#br0" timeOffset="13267.41">952 12665 0,'0'-18'16</inkml:trace>
  <inkml:trace contextRef="#ctx0" brushRef="#br0" timeOffset="14217.09">952 12594 0,'0'-17'15,"0"34"-15,0-52 16,0 17 0,18 18 15,0 0-16,-1 0 1,19 18 0,34-18-1,1 0 1,17 18 0,-17-18-1,34 0 1,19 0-1,229 35 32,-283-18-31,1-17 0,-18 18-1,-18-18-15,18 0 16,17 0-1,1 0 1,-36 0 0,18 0-1,0 0 1,0 0 0,-18 0-1,36 0 1,-1 0-1,19 0 1,140 0 31,-159 0-31,1 0-1,35-18 1,-36 18-1,36 0 1,-18-17 0,-35 17-1,-35 0-15,17 0 16,18 0 0,-53-18-1,18 18 48,-1 0-32,1 0-15,0 0-1,-1 0 1,1 0-16,0 0 15,17 0 1,0 0 0</inkml:trace>
  <inkml:trace contextRef="#ctx0" brushRef="#br0" timeOffset="15173.77">4516 12382 0,'0'-17'16,"0"-18"0,0 17-1,0 36 48,0-1-48,0 1-15,0-1 0,-18 54 16,18-18 15,-18-18-31,18 53 16,0 18 0,0 0-1,0-53 1,0 0-1</inkml:trace>
  <inkml:trace contextRef="#ctx0" brushRef="#br0" timeOffset="15933.31">4657 12577 0,'0'-18'16,"-18"0"-1,18 1 1,18-36-1,35 17 1,-18 19 0,0-1 15,18 18-15,-18 35-1,1 18 1,-36 0-1,-18 0 1,-88 53 15,106-124 16,18 1-31,-1 17-1,1 0-15,35 0 16,-18 0 0,1 53 15,-36 17-15,-18 1-1,0-36 1,1-17-16,-36 17 15,-18 0 1,1-35 0</inkml:trace>
  <inkml:trace contextRef="#ctx0" brushRef="#br0" timeOffset="16239.53">5239 12453 0,'35'0'16,"-35"-18"0,0 36-1,0 17 1,0 36-1,0 70 1,-18-53 0,1 53-1,-19-53 1</inkml:trace>
  <inkml:trace contextRef="#ctx0" brushRef="#br0" timeOffset="16776.91">5115 12894 0,'-17'-35'16,"-1"17"-16,36 0 31,52-17-15,-17 18-1,-18-1-15,36 0 16,17-17 0,-35 17-1,-35 18 1,-18 36 15,-18-1-15,0 18-1,18 0 1,18 0 0,35-18-1,18-35 17,-36-35-17,-18 17-15,19-35 16,-1-35-1,-35 0 1,-18 52 0,-35 19-1,-17 17 1,-18 35 0,35-17-1</inkml:trace>
  <inkml:trace contextRef="#ctx0" brushRef="#br0" timeOffset="17310.29">5927 12594 0,'0'-17'15,"17"-1"1,19 0 0,34 1-1,71 34 32,-123 1-47,-18 17 16,0 18-1,0 18 1,-53-18 0,18-1 15,-18-16-16,17-1 1,54-35 15,0 0-15,35 0 0,35-18-1,18 1 1,-53-1-16</inkml:trace>
  <inkml:trace contextRef="#ctx0" brushRef="#br0" timeOffset="17897.7">6667 12594 0,'0'-17'16,"-17"-1"0,17-17-1,0-1 1,70 1 0,-34 35-1,34-18 1,1 18-1,-36 53 32,-35-35-47,0 35 16,-35-18-16,-18 18 31,0 0-15,35-35-1,1-18 1,34 0 0,36-18-1,18 18 1,-18 0 0,0 35-1,-36 1 1,1 34-1,-36 1 1,-176 52 31,124-105-31,-1-18-1,-17-18 1,53 0-16</inkml:trace>
  <inkml:trace contextRef="#ctx0" brushRef="#br0" timeOffset="20594.62">4198 13264 0,'18'0'63,"-1"0"-47,-17 18-16,18-18 15,17 0 1,18 0-1,35-18 1,36 18 0,17-17-1,-35 17 1,35 0 0,0-18-1,-18 1 1,-34 17 15,34-18-15,-17 18-1,159-35 32,-230 35-47,53 0 0,-35 0 16,70-18-1,-34 18 1,-1 0 0,18-18-1,-1 18 1,-16-17 0,-1 17-1,-35-18 1,53 18 15,-1 0-15,1-18-1,-35 18 1,211 0 31,-229 0-47,0 0 15,0 0 1,0 0 0,-18 0-1,-17 0-15</inkml:trace>
  <inkml:trace contextRef="#ctx0" brushRef="#br0" timeOffset="22123.7">4092 14252 0,'18'0'0,"-18"-17"0,17 17 16,1-36 15,0 19-15,-18-1-1,17 0 1,-17 36 15,-17 0-15,-1 70-1,-158 265 32,123-248-47,35-16 16,-17-1 0,35-35-1,0-36 1,18-17 15,-1-17-31,54-1 31,35-17-15,-1 17 0,-34 1-1,17-19 1,0 19-1,-17-1 1,-18-17 31,-53 17-31,0 0-1,0 1-15,-35-1 16,17 1-1,0-1 17,1 18-17,17 18 1,0-1 0,-36 71-1,19 1 1,-19 52-1,19 17 1,-1-16 0,-17-1 31,17-159-32</inkml:trace>
  <inkml:trace contextRef="#ctx0" brushRef="#br0" timeOffset="23741.85">3052 14464 0,'0'-18'62,"0"1"-30,17 17-32,1-18 15,-1 0 1,1 1 0,17-19-1,1 1 1,17 0-1,-36 17 1,1 18-16,17 0 16,-17-17-1,-1 17 1,1 0 0,-18 17-1,18 1-15,-18-1 16,0 178 31,-18-143-32,18-16 1,-35 34 0,-18 18-1,0-35 1,18-17-1,-1-1 1,-17 0 0,1-35-1,16 18 1,36-36 31,18 18-32,35-17 32,0-1-31,0 0 0,52 1-1,1 17 1,-53 0-1,71 17 1,-18 1 0,-36 0-1,-35-18-15,1 0 16,-1 17 0,-17-17-1,-36 0 95,18-17-110</inkml:trace>
  <inkml:trace contextRef="#ctx0" brushRef="#br0" timeOffset="30806.87">17251 15117 0,'-18'0'16,"18"-18"31,0 0-47,0 1 31,0-1 0,0 0 0,0 1 32,0-1-32,18 18 0,35-35 1,-18 35-17,0 0 1,18 0-1,0 0 1,18 0 0,-18 35-1,-36-17 1,1-1-16,-18 19 16,-35 17-1,-36 17 1,-35-17-1,18-35 1,-35 17 15,17-17-15,18-18 15,105-18-15,1 18-1,-1-18 1,36 18 0,18 0-1,-18 0 1,17 18 0,-52 0-1,-18 34 1,0-16-1,-35 17 1,-36 0 15,1-18-15,-1-35 0,36 17-16,-177-34 46,142-1-30,52 18-16,-17-17 16,-1-1-1,19 0 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7:21:24.9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1393 0,'0'-17'0,"0"-1"15,-17 1 1,17-1 0,-18 18 15,18 18-15,-18 34-1,1 37 1,-36 140 15,35-158-15,18-19-1</inkml:trace>
  <inkml:trace contextRef="#ctx0" brushRef="#br0" timeOffset="383.27">4427 1464 0,'0'-71'15,"18"-17"1,17 35 0,53 36-1,-17-1 1,52 53-1,124 89 17,-211-54-17,-19-17-15,-17 18 16,-53 52 0,-35-17-1,-53-35 16,53-36-15,-36 0 0,36-35-1</inkml:trace>
  <inkml:trace contextRef="#ctx0" brushRef="#br0" timeOffset="832.59">5133 1764 0,'0'18'16,"18"-18"-16,-1 17 15,36-17 16,-18-17-15,18-19 0,0-17-1,-35-35 1,-1 0 0,-17 35-1,-35 18 1,0 35-1,-36 35 1,-17 36 0,-35 158 31,123-159-47,70 19 31,54-36-16,-18-36-15</inkml:trace>
  <inkml:trace contextRef="#ctx0" brushRef="#br0" timeOffset="1764.25">5786 1623 0,'0'-53'15,"0"18"1,-53 17-1,-18 53 1,36 0 0,-18 54-1,53 140 32,18-211-47,-1 17 0,54 0 31,17-17-15,0-53 0,-17-18-1,-54 0 1,1-53 0,0 18-1,17 35 1,18 35-1,-18 36 1,18 35 0,-18 17-1,-35 1 1,-17 35 31,-1-89-32,18-34 1,35-54 0,18 18-1,18-53 1,17 18 0,-53 35-1,-17 71 1,-18-1-1,0 36 1,17 18 0,19-18-1,17-18 1,17-17 0,124-106 30,-158 35-30,-19 17-16,-17-17 16,18-17-1,-36 52 1,-17 36 0,0 35-1,-18 70 1,-18 18-1,18 36 1,18-54 0,-18 36-1,-18-35 1</inkml:trace>
  <inkml:trace contextRef="#ctx0" brushRef="#br0" timeOffset="2031.44">6826 1711 0,'71'-106'16,"-54"71"0,19-18-1,-19 71 1,-17 34-1,0 72 1,-35 35 0,0-1-1,-18-34 1,35-54 0</inkml:trace>
  <inkml:trace contextRef="#ctx0" brushRef="#br0" timeOffset="2563.81">6897 1923 0,'17'-71'15,"19"-35"1,17-35 0,0 53-1,-18 70 1,-18 18-16,1 0 15,17 36 1,-17 52 0,-18 0-1,-35-17 1,-18-1 0,0-17-1,18-53 1,35-18-1,141-282 32,-71 195-31,36-54 0,-71 88-1,18 36 1,-35 70 15,0 36-15,-18 35-1,-36 35 1,1 18 0,35-71-1,-18 18 1</inkml:trace>
  <inkml:trace contextRef="#ctx0" brushRef="#br0" timeOffset="2947.09">7285 1834 0,'0'-35'15,"0"18"1,17-1-1,1 18 1,70-18 0,36 1-1,-18-36 1,-36 17 0,-17 1-1,-18 0 1,-35 52 31,0 1-32,-53 194 17,36-195-17,-1 54 1,18-53-16</inkml:trace>
  <inkml:trace contextRef="#ctx0" brushRef="#br0" timeOffset="3945.8">7779 1446 0,'35'-53'16,"-35"18"-16,18 0 15,-1 0 17,36 17-17,0 18 1,106 18 15,-106-18-15,0 35-1,-53 0 1,-36 0 0,-34 54-1,-18 16 1,17 1 0,53-17-1,18-1 1,53-18-1,36-52 17,-36-18-17,-36-18-15,18 1 16,-17-72 0,-36-158 15,18 212-16,-52-53 1,52 53 0,0 17-1,35 18 17,35-18-17,36 18 1,-53 18-1,-18-18-15,18 35 32,-17 18-17,-36 35 1,0 1 0,-36-19-1,1 1 1,-36-18 15,71-71-15,0-35-1,53-35 1,36-36 0,16 1-1,-52 88 1,36-18-1,-19 70 1,-35 19 15,-17 17-15,0-18-16,-1 35 16,-17 54-1,0-1 1,0-87-16</inkml:trace>
  <inkml:trace contextRef="#ctx0" brushRef="#br0" timeOffset="5477.88">11589 1323 0,'0'-18'15,"17"1"1,-17-1-16,0 0 16,0 1 15,-70 17-15,-18 17-1,35-17 1,-18 36-1,54-19 1,52 19 0,0-19-1,0 1-15,18-1 16,35 19 0,18 70 30,-106-89-46,-17 18 16,-54 18 0,-35-17 15,18-1-15,53-35-16,-53 18 15,17-18 1,53-18-1,36-17 1</inkml:trace>
  <inkml:trace contextRef="#ctx0" brushRef="#br0" timeOffset="5711.05">11924 1587 0,'0'18'16,"18"-18"0,34 0-1,37 0 1,34-18-1,-88 18-15</inkml:trace>
  <inkml:trace contextRef="#ctx0" brushRef="#br0" timeOffset="5944.22">12647 1252 0,'0'-17'16,"0"17"31,0 17-47,0 1 0,0 17 15,-18 53 17,-17 18-17,0 0 1</inkml:trace>
  <inkml:trace contextRef="#ctx0" brushRef="#br0" timeOffset="6310.48">12541 1429 0,'-17'-88'15,"17"52"-15,0-87 16,0 70-1,0 35-15,158-17 47,-52 70-31,-53 1 0,0-1-1,0 53 1,-35 18-1,-18-18 1,-53-35 0,-53 17-1,-18-17 1,1-17 0,70-19-1</inkml:trace>
  <inkml:trace contextRef="#ctx0" brushRef="#br0" timeOffset="7292.17">13723 1252 0,'18'-17'16,"-18"-1"0,-36 18-1,-17 0 1,-17 0 0,-36 35-1,36 1 1,52 17-1,18-36 1,70 18 0,72 1 31,-125-36-47,1-18 15,-71 18 16,-53 35-15,-35 1 0,70 17-1,-17 17 1,53 18 0,35-35-1,35-17 1,1-19-16,16 1 15,54-18 1,35-35 0,18-36-1,264-123 32,-264 106-31,35-18-1,-88 35 1,-35 18 0,-54 18-1,-52 0 1,-53 35 0,17 18-1,-35 17 1,53 35-1,53 1 1,18-18 0,53 17-1,17 19 1,53 16 31,-141-69-32,-18-19 1,-35 19 0,-52-19-1,16-17 1,-34 18 0,70-18-16</inkml:trace>
  <inkml:trace contextRef="#ctx0" brushRef="#br0" timeOffset="8974.35">1976 3034 0,'0'0'0,"-18"0"0,0 0 16,1 0-1,34 0 17,19 0-32,16 0 31,72 18-16,35-36 1,-36 18 0,18-18 15,-141 1-15,-17 17-1,-1 0 1,18-18-16,-53 18 15,-17 18 1,17-1 0,17 19-1,36 16 1,0 1 0,18 36-1,0-19 16,-1-17-15,1 0 0,-18 0-1,-106 17 17,71-70-17,-36 0 1,36 0-1,17 0 1,54 0 15,69 0-15,54 0 0,-18-17-1,-53-1 16,18 0-15,-88 18-16</inkml:trace>
  <inkml:trace contextRef="#ctx0" brushRef="#br0" timeOffset="9577.79">2981 2910 0,'0'-17'16,"0"-1"-1,0 36 1,18-1 0,17 54-1,-35 70 16,18-17-15,-18 87 0,17-17-1,1-53 1,-18-52 0,0-19-1,0-52-15</inkml:trace>
  <inkml:trace contextRef="#ctx0" brushRef="#br0" timeOffset="9990.09">3052 3210 0,'0'-53'15,"0"0"1,0-35 0,17 53-1,1 17-15,17-17 16,53 0 0,-17 35-1,-18 17 1,17 54 15,-70-53-15,0 35-1,-17-18 1,-1-18-16,-35 19 16,-17-1-1,17-17 16,17-18-15,19 0 0,-1 0-16</inkml:trace>
  <inkml:trace contextRef="#ctx0" brushRef="#br0" timeOffset="10556.49">2805 2734 0,'-18'-18'15,"18"1"-15,0-1 0,0-35 16,0 53 15,0 18-15,0 70 0,35 53 15,-35-17-31,18 105 31,-1 0-15,1-35-1,-18-70 1,0 17 0,0-35-1,0-89-15</inkml:trace>
  <inkml:trace contextRef="#ctx0" brushRef="#br0" timeOffset="11121.89">3951 3210 0,'0'-17'16,"-18"-19"-1,18 54 32,0 0-16,0-1-31,0 1 16,0 0 0,0 17-1</inkml:trace>
  <inkml:trace contextRef="#ctx0" brushRef="#br0" timeOffset="11397.09">3986 3775 0,'0'17'0,"0"1"15</inkml:trace>
  <inkml:trace contextRef="#ctx0" brushRef="#br0" timeOffset="12637.97">5944 3016 0,'18'0'0,"-18"-17"16,-35-1-1,-36 18 1,1 18 0,-36 35-1,0 17 1,35 36-1,54-36 1,17-34-16,141 122 47,-35-140-31,52-18-1,1-18 1,-71 1-1,-52-1 1,-54 18 31</inkml:trace>
  <inkml:trace contextRef="#ctx0" brushRef="#br0" timeOffset="13336.47">7214 3563 0,'-17'-18'16,"-1"18"0,18-17-1,-18 17 1,18 17 0,-70 125 15,52-107-16,-35 88 1</inkml:trace>
  <inkml:trace contextRef="#ctx0" brushRef="#br0" timeOffset="13752.76">8255 2928 0,'18'-35'31,"-18"52"0,0 19-15,0 17 0,0 17-1,-18-35-15,0 36 16,1 52-1,-1 1 1,-17-36 0,35-53-1</inkml:trace>
  <inkml:trace contextRef="#ctx0" brushRef="#br0" timeOffset="14219.09">8467 3016 0,'17'-17'0,"-17"34"31,0 1-15,-35 35-1,-18-18 1,35-17-16,-34-1 16,-19 19 15,53-19-15,18-34 15,18 34 16,0-17-47,-1 18 15,36 17 1,0 0 0,18 1-1,-1-19 1,-17 1-1,0 0 1</inkml:trace>
  <inkml:trace contextRef="#ctx0" brushRef="#br0" timeOffset="14501.29">8819 3351 0,'0'18'16,"0"0"0,0-1-1,0 1-15,0 17 16,0 18-1,0 18 1,0-18 0,18-36-1</inkml:trace>
  <inkml:trace contextRef="#ctx0" brushRef="#br0" timeOffset="16124.44">8837 3316 0,'18'0'16,"-18"18"93,0-1-93,17 1-16,-17 0 15,18 52 1,-18 18-1,0 106 32,18-123-47,-18 17 32,0-17-32,0-36 15,0-17 16,0-36 16</inkml:trace>
  <inkml:trace contextRef="#ctx0" brushRef="#br0" timeOffset="16732.88">10248 3739 0,'-17'-17'16,"-72"-36"0,36 18-1,-35-71 1,18 0-1,34-35 1,19 53 0,17 52-16,53-69 47,-36 105-47,1 17 31,0 18-16,-18 54 1,-71 34 0,0 18-1,36-70 1,-18 17 0,53-53-1,18-35 16,0 0-31,34-17 16,19-1 0</inkml:trace>
  <inkml:trace contextRef="#ctx0" brushRef="#br0" timeOffset="17016.08">10883 3087 0,'18'-18'16,"-18"1"-1,0 34 1,0 1 0,0 35-1,0 17 1,0 36-1,0 18 1,0-19 0,-18-52-1,18 0 1</inkml:trace>
  <inkml:trace contextRef="#ctx0" brushRef="#br0" timeOffset="17382.34">11077 3351 0,'71'-123'31,"-36"70"-15,-17 35 0,-36 18-1,0 18 1,-52 17-1,17-17 1,-18 35 0,1-18-1,52 0 1,18-17 0,53 53 30,-18-54-30,54 36 0,-54-35-1,35-1-15</inkml:trace>
  <inkml:trace contextRef="#ctx0" brushRef="#br0" timeOffset="17914.71">11553 3298 0,'0'-70'15,"0"17"1,18 0 0,17 0-1,71 0 32,-53 53-31,-53 18-1,0 35 1,0 17 0,-18-17-1,-52 53 1,-1 0-1,1-36 1,52-34 0,18-1-1,18-17 1,52 17 0,71-17-1,-35 17 16,212 18 1,-265-53-17,-36 0 1</inkml:trace>
  <inkml:trace contextRef="#ctx0" brushRef="#br1" timeOffset="26872.07">2699 5292 0,'0'-18'31,"17"18"-15,-17-18 15,0 36 0,-17-18-31,-19 0 16,-34 35 0,17 1 31,53-19-47,35 18 15,1-17 1,16 17 15,-16 1-15,-36-19-1,0 19 1,-53-1 0,-35 0-1,-1-17 1,37-1-1,16-17-15,1 0 16,0 0 0,35-17-1</inkml:trace>
  <inkml:trace contextRef="#ctx0" brushRef="#br1" timeOffset="27139.27">2875 5256 0,'18'0'16,"-1"0"0,-17 18-1,0 0 1,0 52-1,0 18 1,0 36 0,0-54-1,-17 36 1</inkml:trace>
  <inkml:trace contextRef="#ctx0" brushRef="#br1" timeOffset="27904.81">2805 5644 0,'0'-17'15,"0"-1"1,70 1-1,-35 17 1,1-18-16,17 18 16,17-18-1,1 1 1,-18-1 0,52-17 30,-87 35-46,0-18 32,-18 0-17,-36 18 1,-16 0 0,-37 36-1,36-1 1,-17 36-1,52-1 1,18 1 0,36-36-1,52 0 1,0-35 0,18-35-1,35-89 32,-124 72-31,-17-1-1,18 17 1,-18 54 15,-18 35-15,18 53-1,-17-36 1,17-17-16,0 35 16,-18 18-1,18-18 1,0-70 0</inkml:trace>
  <inkml:trace contextRef="#ctx0" brushRef="#br1" timeOffset="28171">3457 5856 0,'0'-53'15,"0"-88"1,18 71 0,35-1-1,0 18 1,0 53-1,-36 18 1,1 17 0,-18 36-1,-18-19 1,1 1 0,-36-17-1</inkml:trace>
  <inkml:trace contextRef="#ctx0" brushRef="#br1" timeOffset="28853.48">3916 5256 0,'0'18'109,"-18"0"-93,1-18-16,-19 17 15,-34 54 1,34-18 0,-16 17-1,34 1 1,18-53 0,35-18-1,-17 0-15,17 0 16,36-18-1,-18 0 17,-36 18-17,-17 18 1,-17 88 15,-19-71-15,1 0-1,-18 1 1,35-36-16</inkml:trace>
  <inkml:trace contextRef="#ctx0" brushRef="#br1" timeOffset="29059.62">4304 5380 0,'35'-18'0,"-35"36"31,-17-1-15,-1 54 15</inkml:trace>
  <inkml:trace contextRef="#ctx0" brushRef="#br1" timeOffset="29386.86">4551 5786 0,'35'-18'16,"18"18"0,18-18-1,-1 18 1</inkml:trace>
  <inkml:trace contextRef="#ctx0" brushRef="#br1" timeOffset="32383.99">6720 5433 0,'18'-18'16,"0"18"-1,-1 0-15,36-35 32,0 17-17,-35 18-15,17-35 16,0 17-1,-17-17 1,-36 35 0,-17 0-1,-71 18 1,0 17 0,36 0-1,70 0 1,123 36 31,-70-36-47,18-17 31,-54 17-31,-17-17 31,-70 17-15,-36-17-1,18-1 1,35-17 0,18 0-1,35-17 1,70-18 0,18-1-1,-52 36-15,70-35 16,35 0-1,123-54 32,-246 89-47,-1-17 16,-52 17 0,-35 0 15,17 35-16,-35 0 1,35 1 0,53-1-1,17-17 1,54-1 0,-36-17-16,18-17 15,35-1 1,-53-17-1,-17 17-15,0-17 16,-18-36 31,0 54-47,-18 17 31,0 0-15,18 17-16,-17 1 15,-1 35 1,18 0 0,0 17-1,0-52-15</inkml:trace>
  <inkml:trace contextRef="#ctx0" brushRef="#br1" timeOffset="33116.51">7532 5415 0,'0'-18'16,"0"36"15,0 0-16,0 17 1,0 0 0,0 18-1,0-17 1,0-54 31,0 0-32,17 1-15,19-36 16,-19 0 0,19 35-1,52 18 32,-71 18-31,19 17-1,-36-17 1,0 35 0,0-36-1,0 1 1,0-36 0,0 1-1,17-19 1,1-17-1,17 0 1,18 1 0,-18 16-1,18 36 1,0 71 31,-35-36-32,-18 36 1,0-18 0,0 35-1</inkml:trace>
  <inkml:trace contextRef="#ctx0" brushRef="#br1" timeOffset="33588.85">8220 5521 0,'0'18'47,"35"-18"-47,88-18 46,-70 0-30,18-17 0,-18-18-1,-36 18 1,-17 0 0,-17-1-1,-54 36 1,1 36-1,17-1 1,-18 53 0,36-17-1,35 17 1,35-53 0,-17-17-16,52 17 15,124-35 16</inkml:trace>
  <inkml:trace contextRef="#ctx0" brushRef="#br1" timeOffset="34431.44">9596 5433 0,'17'-18'16,"-17"-17"15,-17 17-31,-54 18 16,-88 53 31,124-18-32,0 18 1,35-35-16,17 0 16,54 17-1,-18-53 1,35 1-1,-17-36 1,-19-18 0,-16 36-1,-19-36 17,-17 54-32,18 17 15,-18 17 16,35 19-15,71-1 15,-35-18-15,-18-34 0,17-1-1,18-17 1,-52-18-1,-19 18 1,1-18 0,-36 18-1,-17 17 1,0 36 0,35 17-1,0 18 16,0 17-15,17 1 0,1 70 15,-53-106-15,-36 1-1,1-1 1</inkml:trace>
  <inkml:trace contextRef="#ctx0" brushRef="#br1" timeOffset="35847.44">11077 5468 0,'35'18'16,"-17"-18"-1,35-18 1,0-17 0,35-36 15,-88 54-16,0-19 1,-35 19 0,17 17-16,-17 0 15,-36 35 1,1 18 0,35 17-1,17-17 1,18 18 15,53-1-15,35-52-1,-35-18 1,35-18 0,0-34-1,1-72 16,-72 89-15,-17-1 0,18 36 15,-18 36-15,17-1-1,1 18 1,-18-18-1,0-17 1,-18 17 0,1-17-1,17-53 17,0-1-17,35-34 1,89-36 15,-107 106-31,36-18 16,-18 18-1,18 35 1,-35 1 0,-18 17-1,0 0 1,0 17-1,0-35 1</inkml:trace>
  <inkml:trace contextRef="#ctx0" brushRef="#br1" timeOffset="36146.65">12171 5415 0,'0'0'0,"0"-18"0,0-17 16,-18 35-1,-17 18 1,0-1 0,-36 54-1,18 0 1,36-18-1,17-1 17,17-34-32,36 17 15,18-17 1,-36-18-16</inkml:trace>
  <inkml:trace contextRef="#ctx0" brushRef="#br1" timeOffset="36896.18">12294 5521 0,'18'-35'16,"52"-36"31,-52 71-47,17 18 16,-17 17-1,-18 18 1,0-18-1,0 1 17,0-1-17,-35-18 1,17-17 0,18-17-1,35-36 1,36-18-1,17 1 1,-17 17 0,-1 35 15,-70 53 0,0 1-15,0-1-1,36 0 1,-1-17 15,18-18-15,-18-18 0,0-17-1,18-18 1,-18 0-1,-17 18 1,0 0 0,-18 17-1,-53 89 17,18-19-17,-18 54 1,-18 53-1,1 0 1,17-53 15,35-53-31,-35 52 16,18-34-16</inkml:trace>
  <inkml:trace contextRef="#ctx0" brushRef="#br1" timeOffset="37495.61">13053 5486 0,'70'-53'16,"-70"70"15,0 1-31,0 53 31,0 34-15,0-34 0,-35 35-1,17-36 1,1-34-1,17-36 1,0-18 0,0-53-1,17-52 1,54-18 0,88-88 30,-106 193-46,17 19 16,-35 17 0,1 17 15,-36 36-15,-18 0-1,-17-18 1,17-17-16,-17 17 15,-36 1 1,36-36 0</inkml:trace>
  <inkml:trace contextRef="#ctx0" brushRef="#br1" timeOffset="37744.8">13476 5309 0,'194'-106'31,"-176"89"-31,-1 17 16,-17 35 31,0 18-32,-17 35 1,-19 18-1,1 0 1,0-36 0,17-34-16,1 17 15</inkml:trace>
  <inkml:trace contextRef="#ctx0" brushRef="#br1" timeOffset="38122.06">13441 5556 0,'-18'-35'16,"18"17"-1,18 18 1,17-17 0,18 17-1,53 0 1,0-18-1,0 0 1,-54 1 0,19-1-1,-53-17 1,-1 35 0,-17 17 15,-17 1-16,-1 0 1,18 70 15</inkml:trace>
  <inkml:trace contextRef="#ctx0" brushRef="#br1" timeOffset="39161.8">13988 5292 0,'0'-36'16,"17"19"-16,-17-1 16,18-17-1,17 17 1,18 1-1,-35 17 1,140 35 31,-105-35-31,-35 17-1,0-17 1,-18 18-1,-53 17 1,0 1 0,18-1-1,-1 18 1,36 0 0,0-18-1,53-17 16,0-36-15,-18-17 0,1-71 31,-36 71-32,0-18 1,-18 0-1,18 35 1,0 1 0,18 17-1,52 0 1,18 17 0,-35 1-1,0 17 1,-35 18-1,-18 0 1,0-18 0,0 18-1,0-35 17,-18-18-1,18-18-16,18-17 1,35-18 0,0 0-1,-36 35-15,36-17 16,35 0 0,-35 17-1,-35 18 1,-18 35-1,0 18 1,0 18 0,-18-1-1,1-17 17,-1 18-32</inkml:trace>
  <inkml:trace contextRef="#ctx0" brushRef="#br1" timeOffset="40209.55">3016 6826 0,'0'18'31,"0"0"-15,0-1-16,0 54 16,0 52-1,-17-52 1,17-36 0,-18 53-1,0 0 1,18-52-1,-17-19-15</inkml:trace>
  <inkml:trace contextRef="#ctx0" brushRef="#br1" timeOffset="40536.78">2928 7126 0,'0'-35'16,"0"0"-16,53-71 15,0 35 1,-18 54-1,18 17 1,0 35 0,0 35-1,-18-17 1,-35 53 0,-17-18 15,-54-17-16,18-18 1,-17-18 0,17-17-1,35-36 1</inkml:trace>
  <inkml:trace contextRef="#ctx0" brushRef="#br1" timeOffset="40741.92">3475 7161 0,'0'36'31,"0"34"-16,-18 1 1,1-18 0,17-18-16</inkml:trace>
  <inkml:trace contextRef="#ctx0" brushRef="#br1" timeOffset="40941.06">3475 6950 0,'0'-18'15,"0"-17"-15,0 17 0,0-35 16,0 18 0,0 17 15</inkml:trace>
  <inkml:trace contextRef="#ctx0" brushRef="#br1" timeOffset="41141.21">3775 6809 0,'0'70'15,"0"-52"-15,0 105 16,0 1 0,0-54-1,0-34-15,-18-1 16</inkml:trace>
  <inkml:trace contextRef="#ctx0" brushRef="#br1" timeOffset="41358.36">3722 6862 0,'0'-71'16,"0"-17"-1,123 0 32,-105 88-47,0 17 0</inkml:trace>
  <inkml:trace contextRef="#ctx0" brushRef="#br1" timeOffset="41923.75">4127 6844 0,'0'35'16,"0"18"-1,0 0 1,-35 35 0,18 0-1,-1-17 16,18-36-15,0-17-16,0-36 31,0 1-15,-18-54 0,1 0-1,17-52 1,35 0-1,53-19 17,-35 125-17,0 17 1,-18 17 0,-17 1-1</inkml:trace>
  <inkml:trace contextRef="#ctx0" brushRef="#br1" timeOffset="42128.91">4004 7144 0,'18'0'46,"17"0"-46,18-18 16,-18 18-16</inkml:trace>
  <inkml:trace contextRef="#ctx0" brushRef="#br1" timeOffset="42490.16">3634 7179 0,'17'0'62,"1"0"-46,17 0 0,18 0-16</inkml:trace>
  <inkml:trace contextRef="#ctx0" brushRef="#br1" timeOffset="42872.44">4551 6897 0,'17'-18'32,"1"18"-17,-18 18 17,0-1-1,0 1-16,0 0 17</inkml:trace>
  <inkml:trace contextRef="#ctx0" brushRef="#br1" timeOffset="43167.65">4639 7355 0,'0'18'0,"0"0"15,0 17 1,0-17 0,0-1-1,-18-17 17,18-17-17</inkml:trace>
  <inkml:trace contextRef="#ctx0" brushRef="#br1" timeOffset="45288.15">5962 6967 0,'0'-17'16,"-18"17"-16,-17 0 15,-36 35 1,-17 18 15,0 70 1,88-87-17,88-1 1,-35-35-1,18-18 1,17-35 0,-18-17-1,-34-1 1,-36 18 0,0 36-16,0-1 15,-18 0 1,0 18-1,1 53 17,17-17-17,0 34 1,123-17 15,-87-53-31,17 0 16,-1-35-1,19-18 1,-53 0 0,-1 0-1,-17 35 1,-17 54 15,-1 34-15,0 36-1,18-35 1,0-36-16,0 35 31,0 19-15,0-36 0,0-53 15,0-36-16,0-70 1,0 18 0,0 18-1,0 34-15,36-34 16,-19 17 0,1 35-1,0 18 1,-1 0-1,-17 18 1,0 17 15,-17-17-15,-1 0 0,18-1-16,-18-17 0</inkml:trace>
  <inkml:trace contextRef="#ctx0" brushRef="#br1" timeOffset="45803.52">6615 6914 0,'0'18'15,"0"0"1,-18-1-16,18 72 15,0 16 1,0-34 0,0-36-1,0 36 1,0-1 0,0-17-1,0-176 32,0 52-31,0-70-1,0 71 1,0 34-16,0-34 16,70 34-1,-17 19 1,-35 34-1,17 1 1,-35 35 0,0 0 15,-17 0-15,-19-36-1,1 1 1</inkml:trace>
  <inkml:trace contextRef="#ctx0" brushRef="#br1" timeOffset="46085.71">6879 6685 0,'0'0'0,"18"-18"0,17-17 15,-17 18 1,-1 17-1,19 35 1,-36 35 0,0 1 15,0-36-31,0 36 16,0 35-1,0-36 1,0 1-1,17-54 1</inkml:trace>
  <inkml:trace contextRef="#ctx0" brushRef="#br1" timeOffset="46664.13">7197 6862 0,'17'-18'15,"-17"0"-15,0 36 16,0 0 0,0 34 15,18 19-15,0-36-1,34 18 1,-34-53-16,17 0 15,1 0 1,17-53 0,17-53 15,-70 89-31,0-1 16,0 71 15,0 0-16,-17-18-15,-1 53 16,0 54 0,18 34 15,0 0-15,-17-87-1,-19 16 1,-17-52-1,18-53 1,17-35 0,18-53-1,89-265 32</inkml:trace>
  <inkml:trace contextRef="#ctx0" brushRef="#br1" timeOffset="47219.52">9084 6738 0,'18'0'15,"-18"18"17,0-1-17,-18 54 1,-17 35 0,-1 158 15,19-193-16,-1-36-15</inkml:trace>
  <inkml:trace contextRef="#ctx0" brushRef="#br1" timeOffset="47634.82">9278 6879 0,'35'-35'16,"-17"17"0,-18 36-1,0 17 1,-35 0 0,-1 1-16,-17-1 15,-70 53 32,105-88-47,18-17 31,18 17-15,35 17 15,-18 1-15,18 35-1,18 17 1,-18-17 0,-18-18-1,-17-17-15</inkml:trace>
  <inkml:trace contextRef="#ctx0" brushRef="#br1" timeOffset="48101.15">9737 7003 0,'0'-18'16,"0"0"-16,17 1 16,1-19-1,17 1 1,36 0-1,-18 17 1,-18 18 0,-17 18-1,-1 17 1,-17 36 0,-35-18-1,17-18-15,-52 35 16,-18 19-1,-1-1 32,107-88-15,0 0-32,35 0 15,52 17 1,-16-17-1,16 0 1,1-17 0</inkml:trace>
  <inkml:trace contextRef="#ctx0" brushRef="#br1" timeOffset="48787.64">11218 7056 0,'0'17'32,"0"1"-32,0-1 15,0 19 1,0 17-1,0 17 1,0-35 0,0-17-1,0 17 17</inkml:trace>
  <inkml:trace contextRef="#ctx0" brushRef="#br1" timeOffset="48979.77">11289 6914 0,'35'-35'16,"-17"-18"-1,17 36 1,-35-1-1,0 36 17</inkml:trace>
  <inkml:trace contextRef="#ctx0" brushRef="#br1" timeOffset="49383.06">11448 7020 0,'17'36'15,"-17"34"1,0 1 0,0-36-1,0 0 1,0-52 31,18-1-47,0-17 15,-1-1-15,18-17 16,18-17 0,71 17 30,-107 53-30,1 53 0,0 17-1,-18 36 1</inkml:trace>
  <inkml:trace contextRef="#ctx0" brushRef="#br1" timeOffset="50981.18">13000 6967 0,'17'0'0,"-17"-17"16,53 17-1,0 17 1,0 36 0,-35-17-1,0-19-15,-18 36 16,0 18 0,-36-1 15,1-35-16,17-35 1,36-88 15,17 35-15,18 0 0,53-52-1,0 34 1,0 18-1,-1 18 1,-69 17 0,-19 18-1,-17 18 1,-53 17 0,18 0-1,-18 36 16,36 0-15,17-19 0,35-16-1,-17-19-15,105-17 32,-123-35-17,0-18 1,0 0-1,0-35 1,0 18 0,0 34-1,18 19 1,35-1 0,17 18-1,-35 18 16,1 35-15,-36-18 0,0 35-1,-36 1 1,1 35 15,35-89-15,18 1-1,35-18 1,0-18 0,-18 1-16,18-19 15,17-34 1,-17-1 0,-17-17-1,-19 53 16,-17 0-15,-17 52 15,-1 19-15,0-19-16,18 18 16,-17 142 15,17-142-31,0 18 15,0-18 1,0 1 0</inkml:trace>
  <inkml:trace contextRef="#ctx0" brushRef="#br1" timeOffset="51468.54">14376 6967 0,'35'-53'0,"-17"18"32,-1 35-17,1 18 1,-18 35 0,0 0-1,0 52 16,0-87-15,0 0 0,0-36-1,0-17 1,35-18 0,18-35-1,18 17 1,-36 36-1,-17 35 1,-1-18 0,1 36-1,-18 17 1,0 18 0,0 0-1,0 0 1,0-18-16</inkml:trace>
  <inkml:trace contextRef="#ctx0" brushRef="#br1" timeOffset="52013.93">15117 6932 0,'0'-18'16,"0"1"-16,-53-1 15,-36 18 17,19 18-17,-18 17 1,52 36 0,36-1-1,53-17 1,-17-35-1,-1-1-15,106-52 32,-106 0-17,1-53 1,-1 17 0,18-52-1,0-36 1,17-18 15,-35 107-15,-17-1-1,0 54 1,-18 70 0,-18 52-1,-17-16 1,0 69-1,-18-16 1,-36 122 31,72-193-47</inkml:trace>
  <inkml:trace contextRef="#ctx0" brushRef="#br1" timeOffset="52851.52">16016 6932 0,'-18'-18'0,"18"1"31,36-18-15,17-1 0,0 1-1,-18 17-15,35-17 16,1-36-1,-36 36 17,-17 35-17,-53 53 17,-36 18-17,18 35 1,18-36-1,17 36 1,1 0 0,17-36-1,-18 18 17,18-70-17,-35-18 1,-18 0-1,0 18 17,-71-18-17,36 0 1,35 0 0,71 17 15,0-17-31,52 0 15,54 0 1,-1 18 0,-35-18-1,0 0 1,-35 0 31</inkml:trace>
  <inkml:trace contextRef="#ctx0" brushRef="#br1" timeOffset="54544.73">4692 8731 0,'0'-17'16,"0"-1"-1,0 0 1,0-35-1,0 0 1,0-35 0,35-18-1,18 1 1,-18 52 0,-17 35-16,17 18 15,-17 0 1,-18 53-1,-35 18 1,-1-1 0,-158 159 31,141-176-32,36-17 1,17-19-1,17-17 1,72-17 0,16-1-1,-16-17 1,52-1 0,-18 19-1</inkml:trace>
  <inkml:trace contextRef="#ctx0" brushRef="#br1" timeOffset="55732.57">9066 8202 0,'0'-18'16,"18"-17"-1,-18 18 1,18-1-1,-18 53 1,0 36 0,0-1-1,-18 36 17,0 18-17,-17-19 1,35-69-1,0-1-15,0-17 16</inkml:trace>
  <inkml:trace contextRef="#ctx0" brushRef="#br1" timeOffset="56109.84">9349 8255 0,'0'0'0,"0"-18"0,17-17 15,-17 53 17,-17-18-32,-19 35 15,-34 36 1,17-36 15,35-18-31,-17 19 16,0-1-1,17-17 1,18-54 15,18 19-15,35 17 0,-1 17-1,-16 1 1,-1 0-16,18-1 15,18 36 1,-1-18 0</inkml:trace>
  <inkml:trace contextRef="#ctx0" brushRef="#br1" timeOffset="56797.32">9842 8326 0,'0'-18'47,"18"18"-47,0-18 16,17 1-1,36-36 1,-36 17 0,-17 19-16,17-18 15,18-18 1,-53 70 31,0 1-32,-18 52 1,0 36 0,18 0-1,0 88 17,36-159-17,-36 18 1,0-35-1,-18-18 1,-17-18 0,-36 1-1,1 17 1,34-18 15,-17 18-15,71 0 15,35 18-15,53-18-1,35 17 1,53-17 15</inkml:trace>
  <inkml:trace contextRef="#ctx0" brushRef="#br1" timeOffset="57424.77">11430 8484 0,'-18'0'16,"1"0"-16,17 18 15,-18 17 16,18 0-15,0 18 0,-18 0-1,18-17 1,0-1 0</inkml:trace>
  <inkml:trace contextRef="#ctx0" brushRef="#br1" timeOffset="57640.92">11412 8378 0,'18'-52'15,"-18"-1"1,18 0 15,-1 53 0,-17 17-31</inkml:trace>
  <inkml:trace contextRef="#ctx0" brushRef="#br1" timeOffset="58074.23">11730 8414 0,'0'17'16,"0"19"0,0 17-1,0-1 1,-18 1-1,1-17 32,17-54-31,17 18-16,18-35 16,-17 17-1,35-35-15,18-17 31,-18 34-15,-18 19 0,-18 17-1,19 35 1,-19 18 0,19 17-1,-36-17 1,0-35-16</inkml:trace>
  <inkml:trace contextRef="#ctx0" brushRef="#br1" timeOffset="58889.81">13194 8484 0,'0'-17'15,"18"17"1,34-18 0,1 18-1,71 71 32,-107-36-47,1 35 16,-18-17 15,-35-17-15,0-1-1,17-35 1,18-35 0,0-1-1,35-34 1,36-18-1,-1-1 1,18 19 0,-35 52-1,-35 1-15</inkml:trace>
  <inkml:trace contextRef="#ctx0" brushRef="#br1" timeOffset="59673.37">13970 8343 0,'-18'18'16,"-17"17"0,17-17-16,-17 17 15,18 18 1,-1-18-1,18 0 1,18-17 0,17-18-1,-18-18 1,1-34 0,17-72 30,-17 71-30,35-17 0,0 17-1,-18 35 1,36 18 0,-18 0-1,-53 53 1,0-35-1,0 52 1,-36 1 0,1-18-1,17-18 1,18 0 0,0-17-1,194-53 32,-176 35-31,70-53-1,-17-18 1,-1 1 0,-52 34-1,0 1 1,-18 53 15,-18-1-15,18 36-1,-35 18 1,35 17 0,0 0-1</inkml:trace>
  <inkml:trace contextRef="#ctx0" brushRef="#br1" timeOffset="60171.71">14781 8431 0,'18'-35'16,"-18"17"-1,18 18 1,-18 18 0,0 0-1,0 35 1,0 0 0,0-36-1,-18 18 1,18-17-1,0-53 32,0 17-31,53-52 0,0 17-1,-18 17 1,-17 19-16,17-1 15,-35 36 1,0 17 0,0 18-1,0-18 1,0 36 0,0-36-1</inkml:trace>
  <inkml:trace contextRef="#ctx0" brushRef="#br1" timeOffset="60721.11">15346 8502 0,'0'-35'16,"0"-1"0,0 19-1,-18-19 1,-52 19-1,-1 34 1,18 19 0,0 17-1,53 0 1,0-18 0,36 0-1,16-35 1,37-18-1,-19-17 17,1-35-17,17-142 17,-70 106-17,-1-17 1,1 52-1,-1 53-15,-17 1 16,0 17 0,0 53-1,-35 53 1,0-36 0,-18 71-1,-18 0 1,19 0-1,34-105 1</inkml:trace>
  <inkml:trace contextRef="#ctx0" brushRef="#br1" timeOffset="61387.58">16122 8502 0,'0'-18'0,"-18"18"0,1-17 15,-1-1 1,18-17 15,53-18-15,0 18 0,70-1 15,-105 54-16,-18 17 1,0 0 0,-71 54-1,-17-1 1,0-18 0,53-34-16,-18 17 15,-18 0 1,54-18-1,34-18 32,1-17-47,35 0 16,35 0 0,35 0-1,19 36 1,105-1 31,-230-35-47,1 18 15</inkml:trace>
  <inkml:trace contextRef="#ctx0" brushRef="#br1" timeOffset="63967.41">2311 9772 0,'17'0'0,"19"18"15,-1-18 1,18 17 0,-18-17-16,36 0 15,70 18 1,17-18-1,54 17 1,-53-17 0,88 18-1,35-18 1,0 18 0,-88-18-1,106 17 1,0 1-1,300 0 32,-406-1-31,88 1 0,18-18-1,-36 18 1,-70-18-1,89 17 1,-19-17 0,1 18-1,-1 0 1,-105-18 0,106 17-1,-18-17 1,17 18-1,-105-1 1,406 1 31,-389-18-31,53 18-1,-52-18 1,52 17-1,18 1 1,0 0 0,-88-1-1,87 1 1,19 17 0,0-17-1,-107-1 1,107 19-1,-36-19 1,18 19 0,282 17 31,-352-36-32,87 18 1,19 1-1,-89-19 1,88 19 0,0-19-1,-17 19 1,-89-19 0,-105 1-16,87-18 15,89 35 1,0-17-1,-35 17 1,-53-17 0,70-1-1,212 54 32,-247-36-31,0-17-1,-88-1 1,70 19 0,-52-19-1,-54 1 1,18 0 0,-35-1-1,-35-17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7:23:0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970 0,'17'0'0,"-17"-18"31,18 18 1,-36 0-17,1 0 1,-1 0 0,0 18-1,-70 0 1,0 35-1,0 0 1,53-18 0,35 0-1,17-17 1,54-1 0,-18-34-1,-18 17-15,18 0 16,-18-18-1,-70 18 32,-18 35-15,-35 18-17,17 36 1,18-37-1,18 37 1,35-19 0,53-35-1,-18-17 1,1-18-16,16 0 16,54 0-1,-70-18-15</inkml:trace>
  <inkml:trace contextRef="#ctx0" brushRef="#br0" timeOffset="515.34">2152 1252 0,'18'18'62,"-1"0"-46,1 17 0,-18 0-1,0 18 1,-35 0 0,17-18-1,0-17 1,18-36-1,18-35 1,35 0 0,88-105 31,-106 122-32,-35 1 1,0 18-1,-17 34 1,17 18 0,-71 18-1,71 18 1,-18-1 0,18-52-1,36 17 1,70-35-1</inkml:trace>
  <inkml:trace contextRef="#ctx0" brushRef="#br0" timeOffset="998.7">2752 1147 0,'0'-18'16,"-18"18"-1,-17 18 1,-36 17 0,1 18-1,70 0 1,-36 0 0,54-1-1,35 1 1,-18-53-1,0 0-15,1 0 16,17-53 0,0-17-1,-53-18 1,0-36 31,-18 124-16,-17 18-15,35 17-1,0-17-15,0 35 16,0 17 0,17 18-1,-17-52 1</inkml:trace>
  <inkml:trace contextRef="#ctx0" brushRef="#br0" timeOffset="1714.21">2910 1235 0,'0'-36'47,"0"54"-31,18 17-1,0 18 1,17 0 0,-35-18-1,18-17 1,-18-36 15,17 1-31,-17-18 16,18 17-16,-18-35 15,35-35 1,-17 35 15,-1 35-15,1 36 15,0 17-15,-1 18-1,-17-18 1,0 36 0,18-36-1,-18-17 1,0-36-1,0 1 1,0-54 0,18 0-1,17-17 1,-17 53 0,34 0 15,-16 52-16,70 124 17,-106-123-17,0 70 1,0-70-16</inkml:trace>
  <inkml:trace contextRef="#ctx0" brushRef="#br0" timeOffset="1997.41">3563 1129 0,'0'-35'16,"0"52"-1,0 19 1,0 16-1,35 54 1,18 194 15,-17-194-15,-19-35 0,-17-36-1,0-18-15</inkml:trace>
  <inkml:trace contextRef="#ctx0" brushRef="#br0" timeOffset="2280.61">3634 1446 0,'-18'-123'16,"18"17"0,0 53-1,18 36 1,-18-1-1,53 0 1,-1 36 0,-16 88 15,-54-36-15,-17-34-1,-18 16 1,18-52 15</inkml:trace>
  <inkml:trace contextRef="#ctx0" brushRef="#br0" timeOffset="2546.8">3792 847 0,'36'-53'15,"-19"35"-15,1 0 16,-18 36 0,18 0-1,-18-1-15,35 195 32,-35-124-17,17 36 1,-17-36-1,0 18 1,18-36 0</inkml:trace>
  <inkml:trace contextRef="#ctx0" brushRef="#br0" timeOffset="3001.13">4057 1252 0,'0'-17'16,"18"17"0,-18 17-1,0 1 1,105 0 15,-87-18-15,35-36-1,-18-17 1,18 1 0,-18-37 15,-35 54-31,-35 17 16,-18 36-1,-17 53 16,-19 34-15,37 1 0,34-18-1,18-35 1,53-17 0,159-19 15</inkml:trace>
  <inkml:trace contextRef="#ctx0" brushRef="#br0" timeOffset="3362.38">4798 988 0,'0'-18'16,"0"36"0,0-1 15,0 1-31,0 0 16,17-1-1,-17 1 16,18-18-15,0 0 0,-18-18-1,0-17 1,0 0 0,0 17-1</inkml:trace>
  <inkml:trace contextRef="#ctx0" brushRef="#br0" timeOffset="3712.63">4939 1446 0,'0'18'47,"18"-18"31,-18-18-62,17 1 0,-17-1-1,0 0 1</inkml:trace>
  <inkml:trace contextRef="#ctx0" brushRef="#br0" timeOffset="4744.35">1658 2240 0,'-35'0'15,"17"0"-15,-35 0 16,18 0-1,35 18 32,18-18-31,52 0 0,107-18-1,52 0 1,-53 1-1,124-18 1,35-1 0,18 19-1,229-36 32,-441 53-47,18-18 16,-71 0-1,-70 18 1,17 0 0,-17 0-1</inkml:trace>
  <inkml:trace contextRef="#ctx0" brushRef="#br0" timeOffset="8602.1">7814 723 0,'-18'0'140,"18"-17"-124,0-1 31,0 0-16,0 1 16,-17 17-32,-1 17 1,0-17-16,-87 36 16,52-1-1,-18 0 17,71-17-17,-53 35 1,53-18-1,53 0 1,18-35 0,193-35 31,-264 17-47,0 1 15,-17 17 1,-19 17-1,-69 1 1,-1 35 0,53-18-1,-18 36 17,54-18-17,52 0 1,18-18-1,-36-35-15,36 17 16,36-17 0,-19-35-1,-17 0 1</inkml:trace>
  <inkml:trace contextRef="#ctx0" brushRef="#br0" timeOffset="9057.43">7973 864 0,'17'0'15,"1"0"1,0 18 0,-1 0-1,1 17 1,-18 18-1,18-18 1,-18 0 0,0-17-1,-18-18 1,36-106 31,-18 88-47,17-34 15,36-19 1,18 53 0,-54 18-1,19 0 1,-19 36 15,19 17-15,-36 17-1,0-17 1,-18-35-16,-17 35 16,17-36-16</inkml:trace>
  <inkml:trace contextRef="#ctx0" brushRef="#br0" timeOffset="9394.66">8608 794 0,'0'-18'16,"-18"18"0,0 0-1,18 18 1,-35-1-1,18 1 1,-1 35 0,18 17-1,18 19 1,-1-54 0,1-17-16,17-1 15,18 1 1</inkml:trace>
  <inkml:trace contextRef="#ctx0" brushRef="#br0" timeOffset="9756.92">8819 829 0,'0'0'0,"0"-18"0,18 18 16,0-17-1,17 17 1,-17 17 0,17 19-1,0 17 1,-35 17 0,0-35-1,0 18 1,-53-35 15,53-36-15,0-17-1,18-36 1,35 1 0,17-1 15,-34 54-31</inkml:trace>
  <inkml:trace contextRef="#ctx0" brushRef="#br0" timeOffset="10206.24">9155 776 0,'17'0'16,"-17"18"-16,18-1 16,-18 36-1,0 0 1,0-18-1,53 1 32,-18-54-47,18-17 16,0-18 0,-18-18 15,-35 54-31,18-19 15,-18 54 17,0 0-17,-35 70 1,-1 18 0,19-18-1,-1-35-15,0 35 16,-35 36-1,-17-1 1,-36 0 31</inkml:trace>
  <inkml:trace contextRef="#ctx0" brushRef="#br0" timeOffset="10505.45">9578 758 0,'18'-17'16,"-18"-1"-1,17 53 1,-17 18-1,0 18 1,0 52 0,-35 124 31,35-211-47,0-19 15,0 36 1</inkml:trace>
  <inkml:trace contextRef="#ctx0" brushRef="#br0" timeOffset="10805.67">9666 900 0,'18'-89'15,"-1"54"1,1 17-1,0 18 1,-1 18 0,-17 0-16,18-1 15,-36 160 32,-17-142-31,0 0-1,-1-17 1,36-36 0,0 1-16</inkml:trace>
  <inkml:trace contextRef="#ctx0" brushRef="#br0" timeOffset="11120.89">9878 582 0,'17'-18'16,"19"-17"-1,-36 18 1,35 34 0,0 18-1,-35 54 1,0 105 31,-17-106-32,17 18 1,0-53 0,0 17-1,0-35 1</inkml:trace>
  <inkml:trace contextRef="#ctx0" brushRef="#br0" timeOffset="11305.02">9895 847 0,'0'0'0,"0"17"0,18-17 47,35 0-31,53-17-1</inkml:trace>
  <inkml:trace contextRef="#ctx0" brushRef="#br0" timeOffset="12803.09">10866 600 0,'-18'0'15,"18"-18"-15,0 0 47,18 18-31,-1 0 15,-17 18-15,0 0-1,0 17 1,0 36 0,-17-1-1,-19 1 1,19 34 0,-1-16-1,18-19 1,0-34-1,0-19 17</inkml:trace>
  <inkml:trace contextRef="#ctx0" brushRef="#br0" timeOffset="13901.84">10866 811 0,'-18'18'16,"-17"0"-1,35-1 1,0 19 0,17-1-1,19-18 1,-19-17-16,54-17 15,17-1 17,35-88-17,-70 36 1,-17-1 0,-36 1-1,0-1 16,-18 71-15,-17 35 0,17 18-1,0 18 1,18-1 0,0 19-1,0-19 1,-17 18-1,17-35 17,0-35-17,35-18 1,0-35 0,18-18-1,-35-18 1,52-17 15,-70 106 0,0-1-15,0 19 0,0-1-16,0 0 15,0 0 1,53 1-1,0-19 17,-17-17-17,34-17 1,-17-19 0,0-17-1,-18 1 1,18-37-1,-18-34 32,-52 123-47,-19-18 16,19 36 0,-54 35-1,54-36 1,-1 54-1,18 0 1,53-1 15,17-35-15,1-17 0,17 0-1,-17-36 1,-36 18-1</inkml:trace>
  <inkml:trace contextRef="#ctx0" brushRef="#br0" timeOffset="15651.11">12982 706 0,'-17'0'0,"-1"0"15,-17 0 1,-18 17 0,-18 18-1,54 1 1,-1 17 0,18 17 30,35-70-46,18-17 16,35-36 0,-52-18-1,-19 36 17,-17 17-17,0 36 1,0 17-1,0 36 1,-17 34 0,-1 19-1,0-36 1,18-35-16,-35 18 16,0-1-1,-36-52 32,54-36-47,-1-52 16,18-36 15,18 18-15,34 35-1,37 0 1,16 17-1,1 1 1,-35 0 0,35-36-1,-106 54 1,17-1 0,-17 36 46,0-1-46,-17 19-16,-19 17 15,36 17 17,-17-35-17,17 1 1,35-19-1,-17-34-15</inkml:trace>
  <inkml:trace contextRef="#ctx0" brushRef="#br0" timeOffset="15848.25">13406 617 0,'-36'-17'16,"19"17"15,17-18 1</inkml:trace>
  <inkml:trace contextRef="#ctx0" brushRef="#br0" timeOffset="16649.82">13617 617 0,'0'18'15,"-17"0"-15,-1-1 0,18 36 16,0-35-16,-18 17 15,1 36 1,17 52 31,0-88-31,17-35-1,1-17 1,17-36-1,36-53 1,-18-17 0,-18 52-1,0 36 1,-17 70 15,0 0-15,-1 1-1,1-1 1,-18-18-16,35 1 16,36 17 31,-18-35-32,-1-35 1,-16-18-1,-19 0 1,1 0 0,-18 18-1,0 17 1,-35 18 0,-18 36-1,-18-1 1,18 36-1,36-19 1,17 1 0,0 0-1,123 53 32,-105-106-31,35 0-1,-18 0-15</inkml:trace>
  <inkml:trace contextRef="#ctx0" brushRef="#br0" timeOffset="17099.14">14429 653 0,'0'0'0,"0"17"31,17 1-15,-17 0-16,18 17 16,-18 0-1,0 0 17,0-17-32,0 53 31,0-89 0,35-35-15,18-35-1,0 17 1,0 18 0,17 18-1,-34 53 1,-1 17-1,-17 18 1,-18 0 0,0 17-1,0-34 1,0-19 0</inkml:trace>
  <inkml:trace contextRef="#ctx0" brushRef="#br0" timeOffset="18163.89">15469 794 0,'0'-18'16,"36"-17"0,-36 17-1,0 36 1,0-1-1,0 19 1,0 52 0,0 18-1,0-36 1,-18 36 15,0-18-15,18-52-1,0-54 1,0-88 15,0 18-15,0-36 0,0 89-16,36-106 15,16 88 1,1 36-1,-17-1 1,-1 18 0,0 35-1,-35 0 1,0 18 0,-17 0 15,-19-17-16,-34-1 1,-1-18 0</inkml:trace>
  <inkml:trace contextRef="#ctx0" brushRef="#br0" timeOffset="18497.12">15822 494 0,'0'0'0,"18"0"0,-18-18 0,17 18 16,-17 18 15,0 0-15,0 34-16,0 19 31,0-53-31,-17 52 15,17-35 1,-18 54 0,0 16-1,54 1 17,-1-106-17,0-17 1</inkml:trace>
  <inkml:trace contextRef="#ctx0" brushRef="#br0" timeOffset="19196.62">16104 864 0,'18'-70'16,"17"34"-1,-52 36 32,-1 0-31,-35 36-1,-18-1 1,19 36 0,16-36-1,36 18 1,71-18 15,-54-35-31,19-18 16,52-35-1,-53-17 1,18-18 0,-53 52-1,0 54 17,-35 17-17,35-17 1,-18 35-1,18 0 1,0 0 0,71-18-1,-1-35 1,-17 0 0,141-176 15,-176 140-16,-18-17 1,0 36 0,-18 34 15,1 1-31,17 0 16,-36 35-1,19 0 16,17-1-15,0-16 0,17-1-1,36-35 1</inkml:trace>
  <inkml:trace contextRef="#ctx0" brushRef="#br0" timeOffset="19413.78">16616 564 0,'-35'-17'16,"17"-1"0,18 1-1,18 17 32</inkml:trace>
  <inkml:trace contextRef="#ctx0" brushRef="#br0" timeOffset="19930.14">16775 653 0,'0'70'16,"-18"-17"-1,-17 0 1,17 0 0,18 0-1,0-36 1,0-34 15,0-1-15,18-52-1,52-19 1,1 19 0,-18 17-1,-36 53 1,-17 18-1,0 87 17,0-52-17,0-17 1,0 52 0,36-35-1,-19-18 16,1-17-15,35-36 0,0 0-16</inkml:trace>
  <inkml:trace contextRef="#ctx0" brushRef="#br0" timeOffset="20212.34">17392 600 0,'35'-53'16,"-17"0"-1,-18 35 1,0 54 31,-35-1-47,-18 53 16,35-35-1,-35 53 1,18 17 15,0-17-15,35-18-1,-18-70 1,18 0 0</inkml:trace>
  <inkml:trace contextRef="#ctx0" brushRef="#br0" timeOffset="21727.42">17057 829 0,'0'-18'0,"17"1"31,36-1-31,36 18 31,-1-18-15,0 1-1,-35 17 1,0 0 0,-18 0-1,-35 17 1,18-17-1,-18 18 1,17 0 0,-17-1-1,18 19 32,17-36-47,1 0 16,16-36-1,-34 1 17,-18 17-32,0-17 15,0 0 1,-35 35 0,-18 18-1,0 17 1,0 18-1,18 17 1,17-17 0,18 18-1,53-18 1,106-18 31,-106-53-47,17-35 31,-17-17-15,0-18-1,-18 35 1,-17 35 0,0 18-1,-1 18 1,-17 17-1,0 18 1,0-18 0,-53 36-1,18-36 1,-18 0 0,36-52 30,52-1-46,18-53 32,17 19-17,18-1 1,-17 0 0,-36 17-1,-35 54 16,-17 17-15,-19 36 0,36-36-1,-17 36 1,34-36 0,54 0-1,141-35 32,-142-35-31,18-18-1,18-88 1,-35 18 0,-36-1-1,-35 106-15,0-52 16,0 52-1,0 1 1,-18 34 0,-35 19-1,1 16 1,-19 37 0,36-19-1,-1 36 1,36 88 31,0-176-47,0-1 15,0 1-15,0 0 16,18-18 0,35 0-16</inkml:trace>
  <inkml:trace contextRef="#ctx0" brushRef="#br0" timeOffset="22060.66">18362 776 0,'18'0'16,"35"0"0,-36 0-16,107 0 15,17 0 1,-18-18-1,-52 18 1,-18 0 0</inkml:trace>
  <inkml:trace contextRef="#ctx0" brushRef="#br0" timeOffset="34476.47">19667 794 0,'18'-18'15,"0"0"-15,17 1 16,-17-1 0,-18 36-1,0-1 1,-53 36 0,17 36 15,19-1-16,-19-35 1,72-18 15,-1-35-15,0-35 0,1 17-16,-1-17 15,-18-36 1,1 36-1,-18 0 1,0 70 15,0 18-15,18 0 0,17-36 15,-17-17-31,17 18 15,35-36 1,-17-17 0,-17-124 31,-54 124-47,-17 17 15,35 1 1,53 17 15,17 17-15,-17 1-1,0-18 1,-35 18 0,-1-1 15,-17 19-16,0-19-15,-35 19 16,0 34 0,0-17-1,-1-18 1</inkml:trace>
  <inkml:trace contextRef="#ctx0" brushRef="#br0" timeOffset="34647.6">20373 635 0,'0'-18'16,"0"1"-16,-18-1 0,-17 0 31,53 18 0,-1 0-31</inkml:trace>
  <inkml:trace contextRef="#ctx0" brushRef="#br0" timeOffset="34864.75">20655 547 0,'0'17'16,"0"1"-16,-18 35 15,-17 18 1,-18-1 0,36 1-1,-19 17 1,1 0 0,17-35-1</inkml:trace>
  <inkml:trace contextRef="#ctx0" brushRef="#br0" timeOffset="35597.25">20461 829 0,'0'-35'16,"-53"35"15,53 17-16,0 1 1,35 0 0,36-18-1,17 0 1,53-53 0,-35-18-1,-35 1 16,-1-19-15,-70 72-16,18-36 16,-18 35-1,-18 36 17,-52 35-17,70-36-15,-88 142 31,88-124-15,-18 18 0,18-17-1,35-1 17,0-35-32,18-18 31,18-35-16,-36 18 1,-35 17 0,0 36 15,0 17-15,0-17-1,0 35 1,159 35 31,-141-88-47,17 0 0,18 0 15,17-18 1,-34 1 0</inkml:trace>
  <inkml:trace contextRef="#ctx0" brushRef="#br0" timeOffset="37295.48">22578 600 0,'35'0'31,"-35"-18"-16,-18 18 17,-17 0-17,-53 18 1,-18-1 0,36 1-1,52-18-15,0 18 16,1-1-1,52-17 1,18 18 0,35-18-1,0 18 1,-35 17 0,-53-18-1,0 54 32,-35-53-31,-18 17-1,18-17 1,-1-1-16,-17-17 16,-17 0-1,35 0 1,-1-17-1,19-1 1,17 0-16</inkml:trace>
  <inkml:trace contextRef="#ctx0" brushRef="#br0" timeOffset="37511.61">22684 829 0,'17'0'15,"1"0"-15,0 0 16,-1 0-16</inkml:trace>
  <inkml:trace contextRef="#ctx0" brushRef="#br0" timeOffset="37761.81">23054 653 0,'-18'0'16,"-17"53"31,17-36-32,1 36 1,17 0 0,0-18-1,0 18 1,0-35-16</inkml:trace>
  <inkml:trace contextRef="#ctx0" brushRef="#br0" timeOffset="38128.07">22948 688 0,'0'-18'15,"0"1"-15,18-19 16,35 19-1,17 17 17,71 88-1,-141-70-31,18-1 16,-18 36-1,0 0 1,-18 18-1,-17-54 1,-53 18 0,0 1-1,-18-36 1,53 0 0,18-36-1</inkml:trace>
  <inkml:trace contextRef="#ctx0" brushRef="#br0" timeOffset="38677.46">23548 670 0,'18'0'0,"-36"0"47,0 18-47,-35 0 15,36-18-15,-36 35 16,18 0 0,35 0-1,17-17 1,18 0-1,18-1 17,18-17-17,-53-17 1,-18-36 15,-18 53-15,-17 0-1,-18 35 1,0 0 0,35 1-1,1 16 1,17 1 0,52-17-1,-16-19 1,-1-17-16,18 0 15,35-17 1,-53 17 0</inkml:trace>
  <inkml:trace contextRef="#ctx0" brushRef="#br0" timeOffset="39076.74">24095 723 0,'53'-70'16,"-53"52"-1,0 0 1,-36 18 0,-17 0-1,1 18 1,16 17 0,36 1-1,0-1 1,0 0-1,53-17 1,0 17 15,-18 18-15,-17-35 0,-18 17-1,-53 35 16,35-52-15,-34 0 0,16-18-1,1 0 1</inkml:trace>
  <inkml:trace contextRef="#ctx0" brushRef="#br0" timeOffset="42406.1">24359 1041 0,'0'17'79,"0"1"-33,-17-18-30,17-18 93</inkml:trace>
  <inkml:trace contextRef="#ctx0" brushRef="#br0" timeOffset="45020.96">7620 1799 0,'-18'0'31,"18"-17"-31,-35 17 16,35 17 31,0 1 15,0 123-46,0 159 15,0-265-15,0-53 15,0 1-31,0-54 16,18-17-1,-18 0 1,0 0 0,0-1-1,0 19 16,0 35-15,35-18 0,0 17-1,18 36 1,0 18 0,-35 0-16,52 105 31,-70-88-16,0 36 1,-17-53 0,-1-1-16,-35 19 15,-17-19 1,17-17 0,17 0-1,19-17 1</inkml:trace>
  <inkml:trace contextRef="#ctx0" brushRef="#br0" timeOffset="45410.24">8132 1958 0,'-18'0'15,"18"18"-15,18-18 47,17-18-31,35 18 0,-17-18-1,-35 18-15,35 0 16,53 0 15</inkml:trace>
  <inkml:trace contextRef="#ctx0" brushRef="#br0" timeOffset="45786.51">8061 2152 0,'0'18'16,"53"-18"0,-18 0-1,36 0 1,35-18 0,-54 0-1,19 18 1,-36 0-1,-17 0 1</inkml:trace>
  <inkml:trace contextRef="#ctx0" brushRef="#br0" timeOffset="47805.94">7514 2681 0,'0'18'62,"0"-1"-46,0 19-1,18-1 1,-1 0-16,-17 18 16,0 53-1,0 0 1,0-18 0,-17-35-1,-1-18 1,18-17-1,0-36 1</inkml:trace>
  <inkml:trace contextRef="#ctx0" brushRef="#br0" timeOffset="48301.28">7708 2752 0,'0'17'31,"0"1"-31,0 0 16,-17 34 0,-19 1-1,-17-17 1,18-1-1,-18-17 1,0-36 31,53 0-31,18 18-1,0 0 1,-1 0-1,36 36 1,-18-1 0,18 18-1,0 17 1,0 1 0,-18-36-1,-17-35-15,0 18 16,-1-1-1,-17-34 1,0-1 0</inkml:trace>
  <inkml:trace contextRef="#ctx0" brushRef="#br0" timeOffset="48683.56">8167 2928 0,'-18'0'15,"18"18"1,35-18 15,1 0-15,-19-18-1,54 18 1,-18 0 0,-18 0-1</inkml:trace>
  <inkml:trace contextRef="#ctx0" brushRef="#br0" timeOffset="49032.81">8202 3157 0,'0'18'16,"0"0"0,35-18-1,36 0 1,35-36 0,-36 19-1,-17 17 1,-18 0-1,-17-18 1</inkml:trace>
  <inkml:trace contextRef="#ctx0" brushRef="#br0" timeOffset="52712.42">9155 1799 0,'0'18'47,"-71"17"-16,53-17-31,1 17 31,-36 18-15,0 0 0,53 0-1,0 0 1,0 0 0,70-36-1,-17-17 1,-17 0-16,34-17 15,1-19 1,-1-34 0,-52-1-1,-18 36 1,-71-71 31,18 88-32,1 18 1,16 0 0,1 18-1</inkml:trace>
  <inkml:trace contextRef="#ctx0" brushRef="#br0" timeOffset="53078.68">9437 1782 0,'17'0'15,"-17"-18"1,0 36 15,0-1-15,0 1-16,18-1 16,-18 19-1,18 34 1,-1 18-1,-17-17 1,0-18 0,0 17-1,0-34 1</inkml:trace>
  <inkml:trace contextRef="#ctx0" brushRef="#br0" timeOffset="55376.31">9790 1834 0,'0'-17'31,"0"34"32,0 1-48,0 0 1,-18 105 15,18-70-15,0 35-1,-18-35 1,18-35-16,0 35 16,0 17-1,0-34 1</inkml:trace>
  <inkml:trace contextRef="#ctx0" brushRef="#br0" timeOffset="55909.68">10089 1870 0,'0'17'46,"-17"1"-30,-1 0-16,-35 52 16,18-17 15,35-35-31,0 52 16,0-34-1,71-1 1,-1-35-1,1 0 1,52-106 15,-123 53-15,-18 0 0,1 18-1,-36 0 1,0 17-1,35 18 1</inkml:trace>
  <inkml:trace contextRef="#ctx0" brushRef="#br0" timeOffset="58606.61">10636 1870 0,'0'-18'16,"0"0"0,0 1-1,0 34 32,0 1-47,18 0 16,-18 35-1,18 0 1,-18 35 0,0 0-1,0-35 1,0-18 0,17-17-1</inkml:trace>
  <inkml:trace contextRef="#ctx0" brushRef="#br0" timeOffset="58906.82">10901 1799 0,'17'-35'46,"-17"17"-30,0 36 0,0 17-1,0-17-15,18 35 16,0 17 0,-1 18-1,1 1 1,0-36-1,-1-36 1</inkml:trace>
  <inkml:trace contextRef="#ctx0" brushRef="#br0" timeOffset="59389.16">11430 1870 0,'0'-18'0,"-18"18"32,18 18-32,-17-18 15,-36 35 1,35 18-1,18 17 1,18-17 0,17-35-1,18 17 1,18-35 0,-36-17 15,-18-1-31,1-70 31,-36 53-15,-17-36-1,-18 36 1,18-18 0,-18 35-1</inkml:trace>
  <inkml:trace contextRef="#ctx0" brushRef="#br0" timeOffset="59689.38">11871 1693 0,'0'18'31,"0"0"-15,0 35 0,0-1-1,-18 37 1,18-19-1,0 1 1,0-18 0,0-18-1</inkml:trace>
  <inkml:trace contextRef="#ctx0" brushRef="#br0" timeOffset="80999.5">9066 2981 0,'-17'0'62,"17"-18"594,0 1-593,0-1-16,0 36 78,0-1-110,0 19 1,0 17 0,0-1-1,17 90 16,-17-107-15,0 0 0,0-17-1</inkml:trace>
  <inkml:trace contextRef="#ctx0" brushRef="#br0" timeOffset="82148.32">9454 2893 0,'-17'0'15,"-1"17"1,1 1 0,-1 0-1,0 52 1,18-17-1,0 35 1,0-17 0,88 17 15,-70-88-15,35-35-1,-35 0 1,-1-54-1,-17 36 1,0-17 0,-35-1-1,17 36 17,1 17-17,-1 1 1</inkml:trace>
  <inkml:trace contextRef="#ctx0" brushRef="#br0" timeOffset="82432.53">9807 2840 0,'0'0'0,"0"17"31,0 1-31,0 0 16,0 52 15,18 19-15,-1-19-1,-17 1 1,18-36 0,-18-17-16</inkml:trace>
  <inkml:trace contextRef="#ctx0" brushRef="#br0" timeOffset="85063.4">10160 2893 0,'0'17'0,"-18"-17"16,1 0 296,34 0-281,-34 0 1,34 0 421,-34 0-406,34 0 187,-17-17-125,0 34-15,-17-17-94,17 18 16,-18 0-16,0 35 15,18-18 1,0 35 0,36 1-1,17-36 1,-18-35 0,-17 0-16,70-35 46,-53 17-30,-17-52 0,-18 35-1,0-18 1,-36 17 0,-17 1-1,36 35 1,-36-18-1,18 18 1,17 0 0,18 18-1</inkml:trace>
  <inkml:trace contextRef="#ctx0" brushRef="#br0" timeOffset="85562.75">10707 2893 0,'-18'0'16,"-35"17"-1,18 1 1,17 17 0,1 18-1,17 0 1,17 18 0,19-36-1,17-17 1,52-18 31,-105-18-47,18 0 15,0-17 1,-18-18 0,0-17-1,-18 34 1,-35 1-1,0 17 1,36 18 0</inkml:trace>
  <inkml:trace contextRef="#ctx0" brushRef="#br0" timeOffset="86029.08">11165 2893 0,'-17'0'31,"-1"0"-15,-35 35-1,18 0 1,0 18 0,35-17-1,35 16 1,18-16 0,0-36-1,0-18 1,17 0 15,-17-34-15,-53-37 15,-17 54-15,-36 17-1,17 1 1,-17 17-1,36 0 1</inkml:trace>
  <inkml:trace contextRef="#ctx0" brushRef="#br0" timeOffset="86485.4">11624 2857 0,'-71'36'47,"1"-1"-31,35 0-1,17 18 1,18-17 0,71-19-1,-36 1 1,35-1 0,1-34-1,-18-18 1,-53 17 15,17 0-31,-17 1 16,-35-19-1,-18 1 1,-53 0 15</inkml:trace>
  <inkml:trace contextRef="#ctx0" brushRef="#br0" timeOffset="92638.77">11977 2857 0,'0'-17'0,"-18"17"63,1 17-63,-1 1 15,0-18 1,-17 35 0,0 1-1,35 52 17,35-70-17,53-1 1,-17-17-1,-54 0-15,54-17 16,-18-19 0,-18-17-1,-35 0 1,0 0 15,-18 36-15,1-18-1,-18 17 1,17 0 0,0 18-1,1 0 1,-1 18 15,53 0 0</inkml:trace>
  <inkml:trace contextRef="#ctx0" brushRef="#br0" timeOffset="92905.96">12347 2734 0,'35'0'16,"1"-35"-1,-19 35 16,-17 17-15,0 1 0,0 0-1,36 35 1,-36-1 0,17 90 15,-17-107-16,0 0 1</inkml:trace>
  <inkml:trace contextRef="#ctx0" brushRef="#br0" timeOffset="93422.33">12982 2699 0,'0'-18'16,"-53"18"-1,18 0 1,-18 53 0,-17 18-1,52-1 1,18-35 0,35 36-1,18-53 1,35-1 15,-35-34-15,18-19-1,-36 1 1,-17-36 0,-18 19-1,0 34-15,0-17 16,-106-54 15</inkml:trace>
  <inkml:trace contextRef="#ctx0" brushRef="#br0" timeOffset="94273.93">12065 2857 0,'0'-17'16</inkml:trace>
  <inkml:trace contextRef="#ctx0" brushRef="#br0" timeOffset="94757.28">11871 2875 0,'18'0'31,"-1"0"-31</inkml:trace>
  <inkml:trace contextRef="#ctx0" brushRef="#br0" timeOffset="98783.14">13882 2928 0,'-18'0'31,"1"0"1,17 18-1,17-18 0,1 0-31,52 0 16,1 17-1,-36-17-15,89 0 32,52 0-17,53 0 1,-35 0-1,-88 0 1,-18 0 0,-52 0-1,-54-17 32,0-1-31,-35 0-1,36 1 1,-1-1-16,-17 0 16,17 1-1,-17-1 17,35 1-1,0 34-16,35 1 1,18 17 0,-18 0-1,-17-17-15,0 17 16,-18 18 0,-71 106 30,36-141-46,0 35 16</inkml:trace>
  <inkml:trace contextRef="#ctx0" brushRef="#br0" timeOffset="99554.69">15893 2487 0,'0'-18'16,"0"36"15,0 0-15,-18-1-1,18 19-15,0 17 16,-18 35 0,18 0-1,-17 0 1,17-53-1,-18 36 17</inkml:trace>
  <inkml:trace contextRef="#ctx0" brushRef="#br0" timeOffset="99980.99">16069 2593 0,'0'-18'16,"-18"36"31,1 0-32,-1-1-15,0 18 16,-34 1-1,-1 17 1,0-36 31,70-17 0,1 0-32,0 18 1,35 0 0,17-1-1,-35 18 1,1-17 0,17 0-1</inkml:trace>
  <inkml:trace contextRef="#ctx0" brushRef="#br0" timeOffset="100314.22">16387 2575 0,'0'-35'16,"0"17"-1,0 1 1,0-1 0,0 36-1,0 17 1,0 18 0,0 0-1,0-36-15,0 36 16,0 18-1,0-18 1,0 0 0,0-36-1</inkml:trace>
  <inkml:trace contextRef="#ctx0" brushRef="#br0" timeOffset="100747.53">15716 3281 0,'0'0'62,"0"70"-46,0 19 0,0 34-1,0-52 1,0 34 0,0-34-1,-17-36 1</inkml:trace>
  <inkml:trace contextRef="#ctx0" brushRef="#br0" timeOffset="101163.83">15981 3369 0,'17'-18'47,"-34"36"-31,-1 0-16,-17 17 15,0 18 1,-36 0 0,36-18-1,17-17 1,1-18-1,17-18 1,35 18 0,-18 0-1,36 18 1,-17 17 0,-1 0-1,0 53 32,-17-70-47</inkml:trace>
  <inkml:trace contextRef="#ctx0" brushRef="#br0" timeOffset="101613.15">16263 3492 0,'-18'0'15,"18"-17"-15,-17-1 16,17 1 0,0-1-1,17 18 16,72 35 1,-89-17-17,17 35 1,-17 35 0,-70 0-1,34-17 1,19-54-16,-19 19 15,19-19 1,52-17 15,-17-17-31,35-1 16,53-17 0,-54 17-1</inkml:trace>
  <inkml:trace contextRef="#ctx0" brushRef="#br0" timeOffset="102428.72">17039 2716 0,'-17'0'16,"34"0"62,-17 18-62,18-18-16,52 0 15,-34 0 1,17 0 15,-36 0-15,1 0-16</inkml:trace>
  <inkml:trace contextRef="#ctx0" brushRef="#br0" timeOffset="102695.92">16969 2875 0,'0'18'15,"17"-18"1,1 0-16,35 0 31,17 0-15,-17 0-1,-35 0-15</inkml:trace>
  <inkml:trace contextRef="#ctx0" brushRef="#br0" timeOffset="103161.24">16898 3545 0,'-18'0'0,"1"0"16,17 18-1,17-18 1,1 0 0,0 0-1,-1 0-15,36 18 16,0-18-1,-35 0 1</inkml:trace>
  <inkml:trace contextRef="#ctx0" brushRef="#br0" timeOffset="103427.43">16792 3845 0,'0'18'16,"-17"-18"-1,17-18 1,52 18-1,-16-17 1,-19 17 0,1 0-16</inkml:trace>
  <inkml:trace contextRef="#ctx0" brushRef="#br0" timeOffset="108755.22">17851 2699 0,'-18'-18'62,"0"18"-46,18-18 343,0 1-343,0-1 0,0 1 15,18 17-16,-18 17 48,0 1-63,0-1 16,-35 142 15,17-106-16,18 35 1,-18 1 0,1-37-1,17-34 1,-18-18 0</inkml:trace>
  <inkml:trace contextRef="#ctx0" brushRef="#br0" timeOffset="109371.65">18221 2752 0,'-18'0'31,"18"17"-15,-53 19 0,0 16-1,18 1 1,35 36 15,35-72-15,18-17-1,0-17 1,-17-1 0,-1-17-1,-17-36 16,-18 1-15,0 34 0,-53-17-1,17 36 1,1-1 0</inkml:trace>
  <inkml:trace contextRef="#ctx0" brushRef="#br0" timeOffset="109638.84">18503 2663 0,'0'-17'0,"0"34"31,0 1-15,0 0 0,0-1-1,0 19 1,-17-1-16,17 0 16,0 36-1,0-1 1,0-34-1</inkml:trace>
  <inkml:trace contextRef="#ctx0" brushRef="#br0" timeOffset="111169.93">18944 2716 0,'0'18'984,"0"0"-968,-17-1-1,-19 19 1,36 16-1,0 1 1,0-17 0,0-19-1,53 1 1,0 0 0,0-36-1,18-53 32,-71 36-31,0-18-1,-18 18 1,-17-18 0,-18 35-1,17 1 1,19 17-1,-1 0-15,1 17 16,17 1 0</inkml:trace>
  <inkml:trace contextRef="#ctx0" brushRef="#br0" timeOffset="111586.23">19385 2734 0,'-18'0'47,"1"0"-31,-18 35 0,17 1-1,0-1 1,18 0-1,18 0 1,17 1 0,18-36-1,0 0 1,18-18 0,-36 0-1,-35-17 1,-18 0-1,-70-53 32,70 70-47,-17 0 16,17 18-16</inkml:trace>
  <inkml:trace contextRef="#ctx0" brushRef="#br0" timeOffset="112135.62">19879 2734 0,'0'-18'16,"0"36"46,-18-18-62,18 18 16,-17 17 0,-1 18-1,-17 123 17,35-158-17,-18 35 1,18-36-16</inkml:trace>
  <inkml:trace contextRef="#ctx0" brushRef="#br0" timeOffset="112968.21">20126 2787 0,'0'-18'15,"0"1"1,-18 34 15,-17 1-15,0 105 15,35-87-15,35-1-1,0-17 1,1-1 0,17-17-1,-18-35 1,-35 0 0,0-18-1,-35 0 1,17-18-1,-17 36 1,35 0 15,0 17-15,0 0 0,123 18 15,-105 0-31,17 0 15,71 0 1,-36 0 0,-34 0-1,-36 18 1,-18 17 0,-35 18-1,0 18 1,18-36-1,35-17-15,0 17 16,0 0 15,53 1-15,17-36 0,-17-18-1,53-70 16,-106 52-15,0 1 0,-53-18-1,0 18 1,-53 17 0</inkml:trace>
  <inkml:trace contextRef="#ctx0" brushRef="#br0" timeOffset="115582.06">17745 3722 0,'-18'0'297,"18"-18"-281,-18 18 15,1 0-15,17-17-1,0 34 48,-18-17-48,-52 106 17,70-35-17,0-1 17,0-35-17,35 18 1,35-17-1,1-36 1,-18-36 0,-35 19-1,-1-36 1,-17-18 0,0 1-1,-35 17 1,0 17-1,-36 19 32,36 17-47,35 17 16</inkml:trace>
  <inkml:trace contextRef="#ctx0" brushRef="#br0" timeOffset="115949.33">18097 3757 0,'0'-18'16,"0"1"15,0 34-15,0 1 15,0 17-31,0 54 31,0-37-15,0 54-1,0-18 1,18 1 0,0-72-1,-18 1-15</inkml:trace>
  <inkml:trace contextRef="#ctx0" brushRef="#br0" timeOffset="116447.68">18503 3810 0,'0'-18'16,"0"1"15,-17 17-16,17 17 1,-36 19 0,19 17-1,-1 17 1,18 18 0,0-35-1,0-35-15,35-1 16,18 1-1,0-18 1,18-35 0,-54 0-1,1-159 32,-53 141-31,-18 17-1,17 19 1,-16-1 0</inkml:trace>
  <inkml:trace contextRef="#ctx0" brushRef="#br0" timeOffset="116947.03">18927 3722 0,'-18'0'46,"18"17"-30,-18-17 0,-17 36-1,-18-1 1,35 36 0,18-1-1,0-35 1,18-17-16,17 0 15,36-1 1,17 1 0,-17-53-1,-36 17 1,-35-35 0,-53-70 30,18 105-46,-18-17 16,18 35 0,-36 0-1,53 0-15</inkml:trace>
  <inkml:trace contextRef="#ctx0" brushRef="#br0" timeOffset="119145.6">19473 3722 0,'-35'17'31,"17"-17"-15,18 18-16,-53 35 15,53 0 1,-17 17 0,17 1-1,0-18 1,53-18 15,0-35-15,-36 0-16,54 0 15,-1-35 1,-17 0 0,-35-36-1,-36-70 16,-17 88-15,-18 18 0,18 17-1,0 1 1,17 17 0,18 17-1,18-17 1</inkml:trace>
  <inkml:trace contextRef="#ctx0" brushRef="#br0" timeOffset="119594.9">19967 3687 0,'-35'17'47,"17"36"-32,-17 18 1,35-18 0,0-18-1,35 18 1,18-36-1,18-17 1,-18 0 15,-18-35-15,-35-18 0,0-17-1,0 17 1,0 35-16,-18-35 15,-52-17 17,34 70-17,19 17 1,-1-17-16</inkml:trace>
  <inkml:trace contextRef="#ctx0" brushRef="#br0" timeOffset="119961.17">20408 3563 0,'0'18'62,"0"-1"-46,0 1-16,0 53 16,0-1-1,0 18 1,0 0-1,35-17 17,-17-36-17,-18-17-15,0 0 16</inkml:trace>
  <inkml:trace contextRef="#ctx0" brushRef="#br0" timeOffset="120992.9">20673 3634 0,'0'-18'15,"17"18"1,-17-18-1,18 1 1,-18 34 15,0 1-31,0 17 16,0 1 0,35 228 30,-35-211-46,0 18 16,0-19 15,0-16-15,0-19 0</inkml:trace>
  <inkml:trace contextRef="#ctx0" brushRef="#br0" timeOffset="127403.46">7673 5098 0,'0'-18'15,"0"0"1,0 1-1,0-1 1,-18 0 0,-17 18-1,17 0-15,-70 0 16,18 18 0,-36 17-1,0 18 1,18 71 31,88-89-32,35 18 1,36-18 0,-19-35-1,54 0 1,18-17-1,-54-1 1</inkml:trace>
  <inkml:trace contextRef="#ctx0" brushRef="#br0" timeOffset="127669.65">8008 5168 0,'0'18'15,"-18"-18"1,36 0 15,0 0-15,52-18-1,-17 18 1,18 0 0</inkml:trace>
  <inkml:trace contextRef="#ctx0" brushRef="#br0" timeOffset="127935.84">8061 5309 0,'-18'18'32,"36"-18"-1,0 0-31,17 0 15,35-18 1,19 1 0</inkml:trace>
  <inkml:trace contextRef="#ctx0" brushRef="#br0" timeOffset="128402.17">8784 5115 0,'0'-17'15,"-88"-19"17,53 19-17,17-19 1,18 19-1,0-18 1,53-1 0,-18 1-1,18 35 1,-35 18 0,-18-1-1,0 54 1,-35-1-1,-18 19 17,17-37-17,-17 37 1,36 16 15,17-87-15,35 0-1,0-18 1</inkml:trace>
  <inkml:trace contextRef="#ctx0" brushRef="#br0" timeOffset="128699.38">8890 5574 0,'0'18'16,"0"-1"30</inkml:trace>
  <inkml:trace contextRef="#ctx0" brushRef="#br0" timeOffset="129566.99">7179 5821 0,'-18'0'15,"18"17"32,18-17-31,35 0 0,17 18-1,72-18 1,52 0-1,282-18 17,-300 18-17,54-17 1,-54 17 0,-88-18-1,-53 18 1,-17 0-1</inkml:trace>
  <inkml:trace contextRef="#ctx0" brushRef="#br0" timeOffset="133563.81">5009 5203 0,'18'0'63,"0"0"-48,17-17 1,53-54 15,-70 36-15,-18 0-1,0 52 32,-18 1-47,1 53 16,-1-19-1,18 54 1,0-18 0,18-17-1,-18-18 1,0-18 0,0-17 15,-18-18-16,-88 0 17,71 0-17,-18 0 1,35 0 0,36 0 15,35 0-16,35 0 1,-35-18 0,-18 18-16</inkml:trace>
  <inkml:trace contextRef="#ctx0" brushRef="#br0" timeOffset="133896.07">5539 5415 0,'0'18'16,"0"-1"15,0-34 16,0-1-31,0 0 15</inkml:trace>
  <inkml:trace contextRef="#ctx0" brushRef="#br0" timeOffset="134712.65">5045 6914 0,'-18'0'16,"0"0"-16,-17 0 15,18 0-15,17-17 31,0-1-15,0-17 0,17-18-1,18 18 1,71-1 15,-70 72-15,-36-1-1,0 36 1,-18 34 0,-35 1-1,-18-18 1,19-52 0,34-1-1,36-53 32,-1 18-31,36 0-1,18 0 1,-1-17 0</inkml:trace>
  <inkml:trace contextRef="#ctx0" brushRef="#br0" timeOffset="135016.84">5539 7108 0,'0'18'15,"0"0"1,0-1 0,0 1-1,0-36 17,0 1-17</inkml:trace>
  <inkml:trace contextRef="#ctx0" brushRef="#br0" timeOffset="136177.69">7020 6667 0,'0'-17'16,"0"34"31,0 1-32,0 0-15,0 52 16,0 36 0,0 159 31,0-230-47,0 36 15,0-36 1,0-53 15,0 1-31,0-1 16</inkml:trace>
  <inkml:trace contextRef="#ctx0" brushRef="#br0" timeOffset="136493.91">7003 6791 0,'-18'-35'16,"18"-1"-16,0-17 15,0 1 1,35-1 0,1 35-1,140 36 32,-123 17-47,-36 35 16,-17-17-1,0 0 1,-52 0 15,-19-17-15,18-19 0,0-17-1</inkml:trace>
  <inkml:trace contextRef="#ctx0" brushRef="#br0" timeOffset="136844.16">7549 6897 0,'-35'17'16,"18"-17"-1,-1 0 1,36 0-1,17 0 1,35 0 0,1-17-1,-18 17 1,-36 0-16</inkml:trace>
  <inkml:trace contextRef="#ctx0" brushRef="#br0" timeOffset="137077.31">7602 7126 0,'-17'18'31,"34"-18"0,1 0-15,17 0-16,18 0 15,0 0 1</inkml:trace>
  <inkml:trace contextRef="#ctx0" brushRef="#br0" timeOffset="137592.69">8396 6826 0,'-35'-17'16,"0"17"-1,-1-18 1,19 18-16,-19-18 16,36-35-1,0 18 1,0-35 0,36 52-1,17-35 1,35 71 31,-88 70-16,-18-35-15,-52 35-1,34-35 1,19-18-16,-36 18 15,17 35 1,19-17 0,17-18-1,0-36 1,17 1 0</inkml:trace>
  <inkml:trace contextRef="#ctx0" brushRef="#br0" timeOffset="137809.84">8308 7373 0,'-18'0'15,"1"0"1,34 0 15,1-18-15,0 18-16</inkml:trace>
  <inkml:trace contextRef="#ctx0" brushRef="#br0" timeOffset="142937.49">1905 5080 0,'-18'0'16,"1"18"-16,-36-1 15,-88 89 32,123-106-47,0 18 0,18 17 31,36-17-15,17-1 0,17-17-1,-17-17 1,-35 17 0,-36 0 15,-17 17-16,0 19 1,17-36-16,-17 35 16,17 18-1,18-36 1,159 1 31,-142-36-32,72-17 1,-37-18 0,-16 36-1,-19-19 1,1 19 0,0 17-1,-18 17 1,17 1-1,1 0 1,0 34 0,-18-34-1,0 0 1,17-71 46,-17 35-62,0 1 16,35-19 0,1-17-1,-1 36 1,0 17 0,-17 17-1,0 19 1,-1 17-1,1-1 1,0-34 0,-18 0-16</inkml:trace>
  <inkml:trace contextRef="#ctx0" brushRef="#br0" timeOffset="143887.16">2593 5274 0,'-18'0'31,"1"0"-31,-19 18 16,19-1 0,-19 19-1,36 16 1,0-16-1,0-19-15,18 1 16,35 0 0,18-18-1,-19-36 17,-34 1-32,-18 0 15,0-18 16,53-18 1,-35 71-17,-18 18 1,17 17 0,1 1-1,-18-1 1,0-18-1,0 1 1,-18-18 0,18-18-1,0 1 1,53-36 0,-18 0-1,1 18 1,-1 35 15,0 53 0,-35-36-15,36 19 0,-19-36-1,1 0 1,0-18-1,17 0 1,-18-17 0,-17-18-1,0 18 1,0 52 15,0 19-15,0 34-1,-17 18 17,-1 142-1,18-213-15,-17 36-1,-1-35 1,0-18-16</inkml:trace>
  <inkml:trace contextRef="#ctx0" brushRef="#br0" timeOffset="144652.71">3157 5292 0,'18'-18'15,"-18"36"16,0 17-15,0 18 0,0 35-1,18 71 17,-18-142-32,0 1 15,-18-53 16,18-36-15,0-52 0,0 35-1,35-36 1,-17 89 0,0 17-1,-1 36 1,1 17-1,-18-17 1,0 17 0,0 36-1,-35-1 1,17-35 15,18-52-15,35-71-1,-17 35 1,17-36 0,18 1-1,-18 0 1,-17 53 0,-18 52 15,18 36-16,-18 18 1,17 17 15,-17-17-15,0 17 0,0 0 15,0-70-16,18-36 1</inkml:trace>
  <inkml:trace contextRef="#ctx0" brushRef="#br0" timeOffset="144819.81">3475 5186 0,'-18'-18'15,"36"18"17,-1-17-17,54-1-15</inkml:trace>
  <inkml:trace contextRef="#ctx0" brushRef="#br0" timeOffset="145969.65">1764 6985 0,'0'-18'16,"0"36"46,0 0-62,0-1 16,35 54 0,-35-1-1,18 19 1,-18-37-1,0 1 1,-18-88 15,1-18-15,-1-35 0,0 0-1,18 70-15,0-52 16,0 17-1,53 17 1,0 54 15,0 0-15,0 35 0,-18 17-1,-35 18 1,0-17-1,-53 17 1,-105 36 47,158-142-63</inkml:trace>
  <inkml:trace contextRef="#ctx0" brushRef="#br0" timeOffset="146383.94">2028 7179 0,'36'18'31,"-1"17"-15,0-17-1,-17-18 1,0 0-1,-1-36 1,1-17 0,-18 18-1,0 17-15,0-70 32,-18 106-1,1 17-16,-19 53 1,19 1 0,17 16-1,0-69 17,35 17-17,18-36 1</inkml:trace>
  <inkml:trace contextRef="#ctx0" brushRef="#br0" timeOffset="147350.62">2381 7073 0,'-53'0'47,"0"53"-32,36 18 1,17-18 0,0-36-16,17 36 15,36-18 17,0-17-17,0-53 1,-18 17-1,-17-52 1,-18-19 0,0 36-1,0 18 1,35 18 0,54 87 15,-72 1-16,-17-36 1,0 0 0,0 0 15,0-17-15,-17-18-1,17-53 1,0-35-1,35 0 1,18 35 0,-18 35-1,-17 18 1,-1 18 0,19 35-1,16 53 32,-34-89-47,17-17 31,1 0-15,-19-17-16,19-19 16,-1-34-1,-17-36 1,-1 18-1,-17 35 1,0 35 0,0 36-1,0 35 1,0 17 0,-17 71-1,-1 18 1,0 194 31,1-318-47,-19 53 15,19-52 17</inkml:trace>
  <inkml:trace contextRef="#ctx0" brushRef="#br0" timeOffset="148216.24">3140 7020 0,'17'-17'0,"1"-1"0,17 0 31,-35 36-15,18 0-16,-18 17 15,18 229 32,-18-193-47,-18 17 32,-17-52-17,35-19 1,0-34-1,0-36 1,0-18 0,0 36-16,0-53 15,0-36 1,35 36 0,0 53-1,-17 17 1,17 18-1,-17 53 1,-18 88 31,0-106-31,-36 1-1,19-36 1,-1-36-1,18 1 1,18-88 0,35-19-1,0-16 1,0 69 0,-1 1-1,-16 53 1,-19 35-1,-17 18 1,18-1-16,-18 36 16,18 229 31,-18-193-32,0-1 1,0 35-1,0-52 1,0-18 0,0-36-1,35-52 17</inkml:trace>
  <inkml:trace contextRef="#ctx0" brushRef="#br0" timeOffset="148449.4">3510 6862 0,'-18'17'31,"36"-17"-16,0 0 1,70-17 0,35-19-1,-17 19 1</inkml:trace>
  <inkml:trace contextRef="#ctx0" brushRef="#br0" timeOffset="152904.57">1464 8467 0,'53'17'16,"35"-17"0,36 18-1,193-18 16,-211 0-15,88 0 0,-71 18-1,-70-18-15,71 0 16,52 0 0,1 0-1,-19 17 16,-52-17-15,35 18 0,0-1-1,-17 1 1,-1 0 0,-34-18-1,52 17 1,159 1 15,-248-18-15,90 18-1,-1-18 1,0 17 0,-35-17-1,-53 0-15,70 0 16,36 0 15,17 0-15,1 0-1,-72 0 1,89 18 0,-17-18-1,17 0 1,0 18-1,212-18 17,-265 0-17,70 17 1,19-17 0,-72 18-1,72 0 1,-1-18 15,18 17-15,-88 1-1,88-18 1,17 17 0,-17 1-1,-70-18 1,87 18-1,-17-1 1,300 36 15,-353-35-15,70 0 0,19 17-1,-1-18 16,-106 1-15,89 0 0,17-1-1,-17 1 1,-89 0 0,-88-18-16,89 17 15,105 1 1,-18-18-1,36 18 1,-123-1 0,493 18 31,-476-17-47,-18 0 15,107-1 1,-1 1 15,0 0-15,-17-1-1,-71 1 1,70 0 0,18-18-1,-17 17 1,-71-17-1,71 18 1,17 0 0,18-1-1,441 36 32,-636-53-31,248 35-16,0 1 15,-106-1 17,141 0-17,0 18 1,18 0 0,-142-18-1,142 18 1,17 0-1,18 18 1,-141-36 0,141 18-1,18 17 1,599 89 31,-776-106-32,1 0-15,140 18 32,18 17-17,-177-35 1,160 17 0,-1-17-1,-17 18 1,-142-36-1,124 18 1,0 0 0,-17 0-1,-124-18 1,-124-17-16,212 17 16,389 88 30,-619-123-30,160 53 0,-106-17-1,17-19 1,-17 19 0,-53-19-1,-53-17 1,-36 0-1,1 0 1,-18-17 31,0-1-31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30:52.8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8855 2469 0,'-18'0'31,"18"-17"0,18 17 63,-1 0-94,1 0 16,0 0-1,-1 0-15,19 0 16,34-18 0,-35 18 15,54 0-16,-1-17 1,18 17 0,-36 0-1,-35 0-15,36 0 16,35 0 0,-18 0-1,18 0 1,70 0 31,-123 0-47,53 0 15,-53 0 1,35 0 0,18 0 15,-18 0-16,-17 17 1,-18-17 0,17 0-1,1 0 1,-1 0 0,-17 0-1,35 0 1,1 0-1,105 0 32,-159 0-31,18 0-16,0 0 16,17 0 15,-17 0-16,53-17 1,-18 17 0,0 0-1,-35-18 1,-17 18-16,17 0 16,35 0-1,18 0 1,-36 0-1,-17 0 1,35 0 31,-70 0-31</inkml:trace>
  <inkml:trace contextRef="#ctx0" brushRef="#br0" timeOffset="2886.05">8943 3492 0,'18'0'0,"-1"0"15,1 0-15,17 0 32,0 0-17,1 0 1,-19 18 0,1-18-16,88 0 31,-71 0-16,18 0 1,-35 0 0</inkml:trace>
  <inkml:trace contextRef="#ctx0" brushRef="#br0" timeOffset="6913.9">9437 3510 0,'17'0'16,"19"0"-1,-1 0 1,18 0-1,-18 0 17,18 0-17,-35 0 1,35 0 0,-18 18-1,53-18 32,-70 0-47,-1 0 16,1 0-1,0 0 1,-1 0 0,1-18-1,0 18 1,-1 0-1,1 0 17,0 0-17,-1 0 1,1 0 0,-1 0-1,1 0 1,35 0 31,-35 0-47,-1 0 15,1 0 1,0 0 0,17 0-1,-18 0 1,1 0-1,0 0 1,-1 0 15,1 0-15,0 0 0,-1-18-1,19 18 1,-19 0-1,54 0 32,-54 0-47,19 0 16,-19 0 0,1 18-16,17-18 15,1 0 1,16 0-1,-16 0 1,-1 0 15,0 0-15,1 0 0,-1 0-1,0 0 1,0 0-1,-17 0 1,35-18 31,-35 18-47,-1 0 16,1 0-1,-1 0 1,-17-17-1,18 17 1,17 0 15,-17 0-15,17-18 0,-17 18-1,17 0 1,-17 0-1,17-17 1,-17 17 0,52 0 31,-52-18-32,0 18-15,-1 0 16,19 0-1,-1 0 1,0 0 0,-17 0 15,17 0-15,0 0-1,18 0 1,-18 0-1,18 0 1,18 0 0,-18 0-1,88 0 32,-106 0-31,1 0-16,-1-18 15,0 18 1,-17 0 0,-1 0 15,1 0-15,0 0-1,-1 0 1,1-17-1,0 17 1,-1 0 0,1 0-1,17-18 1,36 0 31,-54 18-32,1 0 1,0 0 15,-1 0 47,-17-17 1,18 17-48,0 0-16,-1 0 142,1 0-157,-1 0 31,1 0 0,0 0-31,17-18 47,-17 18-31,-1 0-16,19 0 15,-19 0 17,1 0-17,-1 0 1,1 0-1,0 0 1,-1 0 47,1 0-48,-18-18 48,18 18-48,-1 0 1,1 0 0,0 0 15,-1 0-16,1 0 1,-1 0 0,1 0 46,0 0-46,-1 0-1,1 0 17,0 0-1,-1 0 47,-17-17-62,18 17 15,0 0 78,-1 0-62,1 0-16,0 0 1,-1 0-17,1 0 79,-1 0 0,1 0-47,0 0-16,-18-18 47,17 18-15,1 0 202</inkml:trace>
  <inkml:trace contextRef="#ctx0" brushRef="#br0" timeOffset="12726.03">17551 3298 0,'35'0'15,"18"0"1,0-17-1,0 17 1,-18-18 0,18 18-1,0-17 1,0 17 0,-18-18-1,-17 18-15,17 0 16,35 0-1,125-18 32,-143 18-31,1 0 0,0 0-1,0-17 1,-18 17-1,-17 0-15,17 0 16,18 0 0,0 0-1,18 0 1,-54 0 0,36 0-1,-17 0 1,17 0-1,-18 0 1,-18 0-16,107-18 47,-106 18-31,52 0-1,-35-18 1,36 18-1,-1-17 1,1 17 0,0-18-1,34 18 1,1-18 0,-18 18-1,-35 0 1,36 0-1,-19-17 1,1 17 15,87-18 1,-122 18-17,-1 0 1,36-17-1,-19 17 1,37 0 0,-1 0-1,0 0 1,0 0 0,-35-18-1,18 18 1,-1 0-1,-17 0 1,-18 0 0,18-18 15,18 18 0,-53 0-15</inkml:trace>
  <inkml:trace contextRef="#ctx0" brushRef="#br0" timeOffset="14858.55">17621 4427 0,'-17'0'16,"34"0"62,1 0-62,0 0-16,-1 0 15,36 0 17,18 0-17,17 0 1,-35 0-1,53 0 1,123 0 15,-176 0-15,17 0 0,19 0-1,16 0 1,1 0-1,-35 0 1,-36 0-16,36 0 16,34 0-1,-16 0 17,16-17-17,-34 17 1,35 0-1,-18-18 1,-17 18 0,105-18 31,-105 18-47,-19 0 15,37-17 1,-36 17-1,35 0 1,-18 0 0,1 0-1,-36 0 1,53-18 15,1 18-15,-1 0-1,0 0 1,-35-17 0,35 17-1,124-18 32,-195 18-47,1 0 0,35 0 16,35 0-1,-35-18 1,-18 18 0,-35-17-1,36 17 1,-19 0 15,1-18 0</inkml:trace>
  <inkml:trace contextRef="#ctx0" brushRef="#br0" timeOffset="27927.83">1923 9190 0,'0'-18'47,"-18"18"-15,0 0-32,1 0 15,-19 0 1,19 0-16,-160 53 47,142-35-32,-18-1 1,36 1 0,17 0-1,70-1 1,1 1-1,-18-18 1,-36 18-16,19-1 16,-19 1-1,-17 17 1,-35 18 0,-18-35-1,-35 35 1,-18-18-1,-35 0 32,141-52-15</inkml:trace>
  <inkml:trace contextRef="#ctx0" brushRef="#br0" timeOffset="28343.12">1834 9331 0,'0'35'16,"0"-17"-16,-17 0 0,-1 17 15,18 18 17,53 35-1,-35-88-15,17-18-1,0-17 1,-35-18-1,0 18 1,0 0 0,-35-1-1,0 19 1,-1-1 0</inkml:trace>
  <inkml:trace contextRef="#ctx0" brushRef="#br0" timeOffset="28577.29">2134 9155 0,'18'0'15,"-18"35"1,0 0-1,0-17-15,-18 35 16,1 53 0,17-1-1,-18 1 1,18-71 0,0 1-1</inkml:trace>
  <inkml:trace contextRef="#ctx0" brushRef="#br0" timeOffset="28979.57">2170 9049 0,'17'-177'31,"1"142"-16,-1 0 1,1 35 0,0 0-16,-1 35 15,1 18 1,0 0 0,-18 0-1,0-71 32,0-35-47,17-35 31,19 18-15,-19 34 0,54 89 15,-71-18-31</inkml:trace>
  <inkml:trace contextRef="#ctx0" brushRef="#br0" timeOffset="29342.83">1411 9913 0,'-70'35'16,"34"-17"0,19 0-1,87-18 16,-17 17-15,0-17-16,35-17 16,71-1-1,-36 18 1,19-18 0,-37 18-1,-87 18 1</inkml:trace>
  <inkml:trace contextRef="#ctx0" brushRef="#br0" timeOffset="29576">1446 10283 0,'-53'18'15,"18"0"1,159-18 15,-71-18-31,70 0 16,1 1-1,34-18 1,-34-1 0,-71 36-1</inkml:trace>
  <inkml:trace contextRef="#ctx0" brushRef="#br0" timeOffset="30524.67">3687 9437 0,'0'-35'16,"0"-18"-1,-18 17 1,18 19 0,0 34 15,0 1-15,0 35-1,0 35 1,-18 0-1,18-52-15,-17 52 16,-1 18 0,0-89-16</inkml:trace>
  <inkml:trace contextRef="#ctx0" brushRef="#br0" timeOffset="30848.9">3881 9719 0,'0'18'16,"0"-1"15,0 1-16,0-36 32,0 1-47,0-1 16,0 0 0</inkml:trace>
  <inkml:trace contextRef="#ctx0" brushRef="#br0" timeOffset="31191.14">4621 9260 0,'0'-17'15,"0"-1"1,0 36 0,-17-1-1,-19 195 32,36-124-47,-17 0 16,17-52-16,0 34 15,0-17 1,0-35 0</inkml:trace>
  <inkml:trace contextRef="#ctx0" brushRef="#br0" timeOffset="32338.96">4762 9437 0,'0'0'0,"0"-18"15,0 1-15,0-1 16,0 53 15,-17 0-15,-1-17-16,-105 106 47,105-124-32,18-18 1,18 18 15,17-18-15,18 54-1,-35-19 1,-1 1-16,18 17 16,1 18-1,-1-18 1,0-35 0,-17-17-1,0-1-15,17-17 16,0-36-1,53-105 32,-70 158-31,-18 1-16,18-1 0,-1 0 31,-17 1-15,-35 17 15,17 17-31,-17 1 16,-18 70-1,36 0 1,17 0 0,0-35-1,52-17 1,37-36-1,-1-53 1,88-141 31,-158 123-31,-1 36-1,-17 0 1,-17 70 15,-1 18-15,18 35-1,0-53 1,0 1-16,53-19 16,0-17-1,18-53 1,-1-17-1,-52-1 1,17-17 0,-35 70 31,0 71-32,-35 35 1,-18 71-1,18 35 1,17-88 0,0 35-1,-17-53 1,0-35 0,-36-35-1</inkml:trace>
  <inkml:trace contextRef="#ctx0" brushRef="#br0" timeOffset="34582.55">6579 9313 0,'0'-17'15,"-17"17"1,17-18 0,-18 18-1,0 0 1,-35 35 0,-105 159 30,122-123-30,36-1 0,0 19-1,53-36 1,18-53 0,-36-36-1,-17 36-15,17-53 16,18-17-1,-18 17 1,-35 18 0,0 70 15,-53 35-15,18 19-1,17 69 32,36-158-31,0 0-1,-1-17 1,19-19 0,17-16-1,-1-1 1,-52 17-1,0 54 17,0 0-17,18-1 1,0 1 0,35 0-1,-18-36 16,106-141 16,-106 106-47,-17 36 16,-18-54 0,0 53-1,-53 36 1,0 35-1,-53 35 1,36 0 0,52-17-1,18-36-15,-18 18 16,36 0 0,35-35-1,18-36 16,-18-35-15,-18 35-16,194-193 31,-211 176-15,-1 17-16,1 0 16,0 1-1,-18 34 1,0 54-1,0 17 1,0-35 0,0 35-1,0-53 1,-18-17 0,18-71 15,53-35 0,0 0-15,70-53 15,-105 141-15,17 0-1,-17 53 1,-18-1-1,0 37 1,0-19 0,0 1-1,0-54 1,0 1-16,18-18 16,17-18-1,0-17 1,18-18 15,-35 36-15,-1-1-16,19 0 15,105-88 32,-124 106-47,36-35 16,0-18-1,-18 0 1,-35 18 0,-17 17-1,-36 18 1,-35 53 0,17 18-1,18-1 1,18 19 15,35-1-15,35-35-1,0-36 1,1-17-16,175-88 31</inkml:trace>
  <inkml:trace contextRef="#ctx0" brushRef="#br0" timeOffset="35670.32">8149 9631 0,'18'-35'16,"-18"17"-1,17 36 17,1-1-17,17 36 16,-17 18-31,-18-36 32,0-17-32,0 17 15,0-18 1,-35-17 0,52-105 30,19 52-46,-1 0 16,35 0 0,-17 35-1,-35 1-15,35 17 16,17 0 0,36 17-1,18 1 1,-71 0 15,17-18-15,-52 0-1,-36 0 1,-70 0 0,35 17-1,-194 107 32,212-89-47,35-17 16,0-1-16,0 18 15,18-17 1,52-36 0,-35 1-1,54-36 1,-36 0-1,-18 0 17,-18 18-17,-17 17 1,0 53 0,0 1-1,0 34 1,142 18 31,-72-88-47,1-17 15,17-36 1,-35-18 0,35-52-1,-17-36 1,-36 53 15,-18 71-15,-17 17-1,-70 54 1,-1 52 0,1 0-1,-18 53 1,17 0-1,142 36 32,-54-177-31,18 0-16</inkml:trace>
  <inkml:trace contextRef="#ctx0" brushRef="#br0" timeOffset="36052.6">9190 9666 0,'-53'0'16,"0"0"-1,18 18 1,35-1 0,0 1-1,70 0 1,18-18-1,18 0 1,53-36 31,-141 36-47,-18 18 31,-18 0-15,0-1-16,-17 36 15,18 18 1,-1-36 15,18-17-15,0-1-16</inkml:trace>
  <inkml:trace contextRef="#ctx0" brushRef="#br0" timeOffset="36219.71">9525 9666 0,'0'-53'16,"0"-106"31,0 142-47,18-1 15,17 1 1</inkml:trace>
  <inkml:trace contextRef="#ctx0" brushRef="#br0" timeOffset="37002.25">9948 9490 0,'0'17'15,"-35"1"1,-36 17-1,1 18 1,-18 18 0,52-36-1,19 0-15,-1 89 47,53-107-47,36-17 16,-18 0-1,0-53 1,0-17 15,-53-18-15,0 35 0,0 0-1,0 35 1,0 1-1,0 34 1,53-17 0,17 18-1,1 0 1,35 87 31,-106-69-32,0-1-15,-18 18 32,-35-18-17,53-53 17,0 1-17,35-18 1,54-54-1,-1 1 1,18 35 0,-36 36-1,-52 17 1,-1 53 0,-105 193 30,71-210-30,-1-19-16</inkml:trace>
  <inkml:trace contextRef="#ctx0" brushRef="#br0" timeOffset="38578.39">13194 9754 0,'0'-17'47,"18"-1"-31,-1 0-1,1 1-15,-1-1 16,36-17 0,18 52 31,-71 19-32,-18 34 1,-52 54-1,-54-18 1,36-36 0,35-52-16,-35 17 15,-18 0 1,53-17 0,36-36-1,52 18 16,0-17-15,0 17 0,1 17-16,-1 1 15,159 53 32</inkml:trace>
  <inkml:trace contextRef="#ctx0" brushRef="#br0" timeOffset="38715.49">13353 10213 0,'0'-18'15,"-18"1"17</inkml:trace>
  <inkml:trace contextRef="#ctx0" brushRef="#br0" timeOffset="39643.15">14164 9860 0,'18'-18'31,"-18"1"-31,35-1 16,-35 1 0,-18 17-1,1 0-15,-36 0 16,-53 0 15,0 35-15,0 88 15,106-87-15,88-1-1,18 0 1,-18-35 0,-17 0-1,-53-17 1,-18-1-1,-71 36 1,18-1 0,-35 36-1,53 18 1,35-18 15,53-36-15,52 1-1,37-36 1</inkml:trace>
  <inkml:trace contextRef="#ctx0" brushRef="#br0" timeOffset="40098.47">14464 9966 0,'0'-18'16,"18"18"0,-1 0-16,18 18 15,-35 0-15,18-1 16,17 54 15,-35-18-15,-17 0-1,-1-36 1,-35-52 15,53 0-15,53-36 0,0 1-1,-18 34 1,36 19-1,-18 17 1,-18 17 0,0 19-1,-17-19-15,0 19 16,-1 34 15,-17-17-15</inkml:trace>
  <inkml:trace contextRef="#ctx0" brushRef="#br0" timeOffset="41098.18">15222 9966 0,'0'-18'0,"0"1"15,-35 17 1,-35 17 0,-1 36-1,18 18 1,35-1 0,18-52-1,0 35 1,36 0-1,34-36 1,18-17 0,-35-35-1,106-124 17,-141 107-17,-18 16 1,17 36-1,1 0 1,17 18 0,-17 35-1,0-18 1,-18 18 0,0 0 15,-18-53-16,18-18 17,35-52-17,36-1 1,52 1 31,-123 87-47,18 1 15,0 35 1,-1-18 0,1 18-1,35-18 1,-36-17 0,1-18-16,17-18 31,36-17-16,-1-53 1,1 17 0,-53 18-1,-18 36-15,0-1 16,0 36 0,-106 193 30,70-105-46,1 18 16,-18 70 0,-53 0 15,89-159-31,-71 36 16,52-89 15,36 0-31</inkml:trace>
  <inkml:trace contextRef="#ctx0" brushRef="#br0" timeOffset="41863.71">16228 10178 0,'0'0'0,"70"-53"16,-17 17-1,-35 36-15,35 53 47,-71 36-31,-17-1-16,0 35 15,-18 18 1,0-35 0,35-53-1,18-35 16,0-54-15,18-69 0,52-72-1,1 18 1,-1 54 0,-52 69-16,35-17 15,18 18 1,34 88 31,-105-18-32,0 36-15,-35-1 16,-18-17 0,-35 0-1,17-35 16,107-89 1,17 1-17,-18 35-15,53-36 16,36-35 0,-36 53-1,-18 36 1,-52 17-1,-18 211 32,0-175-31,-35 52-16,17-35 0,-35 70 31,35-52-31,-17-1 31,18-52-31</inkml:trace>
  <inkml:trace contextRef="#ctx0" brushRef="#br0" timeOffset="42228.98">16775 10513 0,'0'-71'16,"0"54"-1,0-1-15,17 18 16,36-18-1,35 36 1,18-18 0,141-71 31,-229 54-32,17 17-15,-17-36 16,-1 19-1,-17 34 17,-17 19-17,-1 17 1,18-18-16,-18 18 16,1 17-1,17-17 1,-18-53-16</inkml:trace>
  <inkml:trace contextRef="#ctx0" brushRef="#br0" timeOffset="42446.14">17321 10248 0,'0'-17'15,"18"-19"1,-18 1-1,18 0 1,-18 17 0,53 0-1,17 18 1,36 18 0,-35 0-16</inkml:trace>
  <inkml:trace contextRef="#ctx0" brushRef="#br0" timeOffset="43181.66">17780 10160 0,'18'0'15,"-1"18"1,-52-1 0,0 1-1,-18 17 1,-35 142 31,88-142-32,0-18-15,70 19 32,1-36-17,-18-18 1,-36 0-16,19-34 16,-1-19-1,-35 0 1,-18 1-1,-17 52 1,0 1 0,-1-1-1,36 36 1,71-18 15,176 17 0,-177 1-15,-52 0 0,17 17-1,-35 35 1,0-34 0,0-1-1,-17 0 1,17-52 15,35-19-15,0-17-1,71-17 1,-35 17 0,52 18 15,-17 105 0,-106-35-31,0 18 16,0-17-1,-53 105 1,0-71 0</inkml:trace>
  <inkml:trace contextRef="#ctx0" brushRef="#br0" timeOffset="45443.25">14746 10866 0,'-18'0'16,"1"0"-1,-18 0 1,-54 52 15,54-34-15,17 0-16,-17 17 15,0 0 1,0 18 0,35 0-1,35-18 1,-17-17-16,52 0 15,54-1 1,-1-17 0,-35-17 15,-53 17-15,-35-18-16</inkml:trace>
  <inkml:trace contextRef="#ctx0" brushRef="#br0" timeOffset="47557.77">5539 10619 0,'0'-18'0,"0"0"31,0 36 31,0 0-62,-36 52 32,19 1-17,-1 35 1,-17 17-1,-1-52 1,36-36-16,-17 18 16,-1 0-1,1-36 1</inkml:trace>
  <inkml:trace contextRef="#ctx0" brushRef="#br0" timeOffset="48123.17">5821 10654 0,'-18'0'31,"1"18"-15,-1-1-1,0-17-15,1 18 16,-19 17 0,1 0-1,-18-17 1,36-18-1,-1 0-15,-17 0 63,35 18-16,17-1-16,1 19-15,0-36-16,-1 35 15,36 18 1,-18 0 0,36-36-1,-53 1 1,17-18-1,-35 18 1</inkml:trace>
  <inkml:trace contextRef="#ctx0" brushRef="#br0" timeOffset="48458.41">6032 11060 0,'0'-18'0,"0"0"32,0 36-1,0 0-16,0-1-15,0 18 16,0 18 0,0 0-1,-35 53 32,35-88-47</inkml:trace>
  <inkml:trace contextRef="#ctx0" brushRef="#br0" timeOffset="48712.59">6315 11307 0,'0'17'16,"0"1"-1,0-1-15,-36 1 16,-16 53 0,-19-1-1,18-35 1,18 18 0</inkml:trace>
  <inkml:trace contextRef="#ctx0" brushRef="#br0" timeOffset="49072.84">6950 10724 0,'0'-35'15,"0"18"-15,0 34 47,0 36-16,0 0-15,-36 35 0,1 0-1,0 18 1,0-53 0,17-18-16</inkml:trace>
  <inkml:trace contextRef="#ctx0" brushRef="#br0" timeOffset="49472.12">7108 10866 0,'0'-18'15,"0"0"1,0 54 15,-35-19-15,-35 36-1,17-35 1,0 17 0,0-17-1,35-1 1,36-17 31,-18 18-47,53 0 15,-18-1 1,36 36 0,-18-18-1,-18-17 1</inkml:trace>
  <inkml:trace contextRef="#ctx0" brushRef="#br0" timeOffset="49954.47">7426 11112 0,'0'-17'16,"0"-1"-1,0 1 1,35-1 0,18 18-1,-35 0 1,17 0-1,18 35 1,-35 89 15,-36-107-15,-70 72 0,-18-19-1,18-35 1,88-17-1,0 0 1,53-1 0,70-17-1,36 0 1,-53 0 0,-53 0-1</inkml:trace>
  <inkml:trace contextRef="#ctx0" brushRef="#br0" timeOffset="51503.57">2787 10389 0,'0'-17'16,"0"34"15,0 1-15,-35 176 15,17-106-15,0-17-1,-17 70 1,0-35 0,17-1-1,18-69 1,0 17-1,-17-53 1</inkml:trace>
  <inkml:trace contextRef="#ctx0" brushRef="#br0" timeOffset="52103.99">2981 10530 0,'18'-35'15,"-1"35"1,-17 18 15,0-1-31,-17 1 16,-36 53-1,-18-1 17,18-52-17,-35 35 1,35-36 0,18-17-1,17-17 1,1 17-16,-1 0 31,18 17 16,18 1-31,17 17-1,0 18 1,0 0-1,-17-18-15,17 18 32,18 18-17,-18-1 1,-17-34 0,-18-19-1,0 1 1</inkml:trace>
  <inkml:trace contextRef="#ctx0" brushRef="#br0" timeOffset="53152.74">3210 10813 0,'0'17'31,"18"1"-16,0-18-15,34 18 16,54 17 0,-35-18-1,88 19 1,123 34 31,-229-52-47,0-18 15,17 18 1,-17-18 15,-18 0-15,-17 0 0,-18-18-1,18 0 1,-18 1-1,-18-1 1,-35-17 0,0-18-1,18 18 1,17 17 0,18 0-16,-17 1 46,17 34-30,17 1 0,1 0-1,35 34 1,0 1 0,-53-17-1,0-19 1,-18 1-1,-52 35 1,-19 0 0,54-36-16</inkml:trace>
  <inkml:trace contextRef="#ctx0" brushRef="#br0" timeOffset="54216.49">2099 11536 0,'0'-18'15,"0"36"32,0-1-31,-18 36-1,18-17 1,-53 52 0,18 18-1,0-18 1,17-18 0,1-52-1,17 0 1</inkml:trace>
  <inkml:trace contextRef="#ctx0" brushRef="#br0" timeOffset="54649.8">2258 11712 0,'0'-17'15,"0"34"1,-36 1 0,19 35-1,-1-18 1,18 53 0,0-17-1,0-18 1,18-36-1,-1-17-15,1 0 16,17-35 0,-17-18-1,0-70 32,-18 87-31,-53 1-1,17 35 1,36-18 0</inkml:trace>
  <inkml:trace contextRef="#ctx0" brushRef="#br0" timeOffset="55416.35">2611 11659 0,'-18'0'32,"0"0"-17,1 124 16,17-89-31,-18 0 16,0 54 0,1-1-1,-1-53 1,18 0 0,0-70 15,35 0-16,1-18 1,-1 35 0,0 1-1,-17 34 1,-1 18 0,-17 1 15,0-19-31,-70 72 31,52-72-15,1-17-16,-19 0 15,19 0 1,-1-35 0,18 0-1,53-18 1,0 17-1,17 1 1,-17 18 0,-17 17-1,-36 17 32,0 18-31,0 18-1,-36 71 17,19-124-17,17 17-15</inkml:trace>
  <inkml:trace contextRef="#ctx0" brushRef="#br0" timeOffset="55582.46">2787 11871 0,'0'-35'15,"0"17"-15,0 0 16,0 1 15</inkml:trace>
  <inkml:trace contextRef="#ctx0" brushRef="#br0" timeOffset="55848.65">3069 11730 0,'0'17'46,"-17"1"-30,17 0-16,-18 52 16,-17 19-1,-1 16 1,19-34 0,17-36-1,-18 18 1,18 0-16</inkml:trace>
  <inkml:trace contextRef="#ctx0" brushRef="#br0" timeOffset="56032.78">2875 12030 0,'0'0'0,"0"-18"16,18 18 15,-1 0-31,72-18 16,69 18-1</inkml:trace>
  <inkml:trace contextRef="#ctx0" brushRef="#br0" timeOffset="57547.86">5327 11853 0,'0'-17'0,"0"-1"47,-18 18-31,1 0-16,-19 0 15,-17 18 1,-35 17 0,18 0-1,34-17 16,36 35-15,36 17 0,34-17-1,-34 0 1,-19-35-16,1-1 16,-18 19-1,-18-19 1,-70 1 31,70-36-47,1 18 15,17-17-15,0-1 16,0 0-16,0 1 16,35-36-1,18 18 16,17-18-15,-17 17 0,18-16-1,-18 16 1,-36 1 0,-17 17-1,0 1 1,-17 17-1,-54-18 32,54 36-31</inkml:trace>
  <inkml:trace contextRef="#ctx0" brushRef="#br0" timeOffset="58512.54">7179 12065 0,'0'-18'16,"0"1"-1,-18-1 1,1 18-1,-36-18 1,-18 18 0,18 18-1,36 0 1,17 17 0,0 36-1,53-1 1,-18 1-1,-17-36 1,-18 0 0,-36-17-1,-87-1 32,88-17-31,35-17-1,0-1 1,52-17 0,19-18-1,35 0 1,-36 0 0,1-17-1,-18 34 1,-53 1-1,0 17 1,-53 1 0</inkml:trace>
  <inkml:trace contextRef="#ctx0" brushRef="#br0" timeOffset="61842.91">14605 10954 0,'18'0'266,"-18"-18"-251,17 18-15</inkml:trace>
  <inkml:trace contextRef="#ctx0" brushRef="#br0" timeOffset="62891.65">12365 10971 0,'0'-17'31,"0"34"16,0 1-47,0 0 15,-35 70 1,-18 35 0,35-34-1,0-54-15,1 53 16,-1 0 0,-17 18 30,35-124-46,0 1 16,0-19 0</inkml:trace>
  <inkml:trace contextRef="#ctx0" brushRef="#br0" timeOffset="63324.96">12224 11218 0,'0'0'0,"17"-35"15,-17-18 1,0 18 0,0-18-1,36 0 1,17 0 0,-18 18-1,-18 17-15,125-17 47,-89 35-31,-18 18-1,-18 17-15,1 35 32,-18 1-17,-53-1 1,18-17-1,-53 0 1,-18-17 0,53-36-1,18 0 1,-1-18 0,36 0-1</inkml:trace>
  <inkml:trace contextRef="#ctx0" brushRef="#br0" timeOffset="64623.88">12823 11254 0,'-17'0'16,"-1"0"0,36 0 31,-1 0-32,1 0-15,88 0 16,53-18-1,-53 18 1,88 0 0,123-18 31,-264 18-47,0 0 15,53 0 1,-36 0-1,-52 0 1,-36 0 31,1 0-31,-19 0-1,19-17 1,-36-1-1,35-17 1,1-18 15,-1 35-31,18 1 47,0 34-31,35-17-1,-35 18 1,18-18-16,-1 17 16,1 19-1,-18-1 1,-35 18 0,-18-18-1,-18 18 1,1 0-1,17-18 1</inkml:trace>
  <inkml:trace contextRef="#ctx0" brushRef="#br0" timeOffset="66003.86">14552 11007 0,'0'-18'16,"0"0"15,18 18-15,-1-17-1,19-1 1,34 18-1,1-18 1,-36 18 0,36 0-1,-19 0 1,-16 18 0</inkml:trace>
  <inkml:trace contextRef="#ctx0" brushRef="#br0" timeOffset="75345.5">10636 10883 0,'0'-17'0,"0"34"63,0 1-48,0 17-15,0-17 16,-35 70-1,0 18 1,-1 0 0,19-36-1,-1 18 1,0-17 0,18-36-1</inkml:trace>
  <inkml:trace contextRef="#ctx0" brushRef="#br0" timeOffset="75828.84">10742 11024 0,'0'-35'16,"18"0"-1,-18 52 17,0 1-17,-18 0-15,-17 35 16,0-1 0,17-34-16,-17 17 15,-18 1 1,17-19 15,36-34 0,0-1-15,18 18 0,17 0-1,1 0 1,-1 35-1,0 18 1,0 18 0,-17-36-1,-18 18 1,35-35 0,-35-1-1</inkml:trace>
  <inkml:trace contextRef="#ctx0" brushRef="#br0" timeOffset="76078.02">10954 11324 0,'0'-17'31,"-18"17"-15,18 17-1,0 1 1,0-1-16,0 19 16,-18 17-1,1 17 1,17-35 0,0-17-16,0 0 15</inkml:trace>
  <inkml:trace contextRef="#ctx0" brushRef="#br0" timeOffset="76361.22">11148 11606 0,'0'18'16,"0"0"-1,-18-18-15,0 35 16,-17 18 0,-35 0-1,-1 0 1,36-18-1</inkml:trace>
  <inkml:trace contextRef="#ctx0" brushRef="#br0" timeOffset="76777.5">11289 10936 0,'0'-18'16,"0"36"0,0 0-1,0 17 1,0 18 0,-35 159 15,35-142-16,-18-35 1,18 1-16,0-19 16,0 1-1</inkml:trace>
  <inkml:trace contextRef="#ctx0" brushRef="#br0" timeOffset="77251.85">11359 11077 0,'0'-17'16,"0"34"0,0 1-1,0 70 16,-35-53-15,0 1 0,0-19-1,17-17 1,0 0 0,18-17-1,18 17 63,0 0-78,-18 17 16,35 19 0,0-1-1,0 0 1,18 0-1</inkml:trace>
  <inkml:trace contextRef="#ctx0" brushRef="#br0" timeOffset="77788.23">11483 11324 0,'0'-17'63,"18"17"-48,52-18 17,-52 18-17,-18 18 1,0-1 0,0 36-1,-18 0 1,-17 0-1,0-18 1,-18-17 0,70-18 46,1 0-46,0 0-16,17 0 15,18 0 1,-18 0 0</inkml:trace>
  <inkml:trace contextRef="#ctx0" brushRef="#br0" timeOffset="78009.39">11783 11606 0,'-18'0'15,"0"18"1,1 0 0,17 35-1,-18 17 1,-17 1-1,17-36 1,18-17-16</inkml:trace>
  <inkml:trace contextRef="#ctx0" brushRef="#br0" timeOffset="78859.98">10283 10724 0,'18'0'15,"-18"18"32,0 0-31,0-1-16,0 19 15,-35 17 1,17-1-16,-35 37 16,-17 87-1,-1 36 1,36-36 0,158 124 30,-17-247-46</inkml:trace>
  <inkml:trace contextRef="#ctx0" brushRef="#br0" timeOffset="79873.7">12718 10707 0,'-18'0'0,"0"0"32,18 17-17,0 1 1,0 17-1,36 89 1,-19 52 0,-17-17-1,-53 88 1,-17-18 0,-1-35-1,1-70 1,-36 17-1,53-106-15</inkml:trace>
  <inkml:trace contextRef="#ctx0" brushRef="#br0" timeOffset="82338.86">21731 10654 0,'0'-18'47,"0"1"-16,0-1-15,18 18-16,-1-18 0,1-17 16,35 0-1,0-1 16,0 36-15,-36 18 0,-34 88 15,-19-71-15,-16 36-1,34-54 1,18 1-1,0 0 1,18-36 0,-1 18-1,1 0-15,17 18 32,0-1-32,-17 36 15,-18-17 16,-18-19-15,-35 18 0,-35-17-1,-88 0 32,141-18-47</inkml:trace>
  <inkml:trace contextRef="#ctx0" brushRef="#br0" timeOffset="82521.98">22031 11077 0,'35'18'15,"-17"-36"1,-18 1 0,0-1-16</inkml:trace>
  <inkml:trace contextRef="#ctx0" brushRef="#br0" timeOffset="84337.27">23319 10672 0,'0'-18'16,"0"36"15,0-1-31,-18 18 16,-35 36 15,0 17-15,0-17-1,18-18 1,35-36 0,0-34-1,0-19 1,0-52-1,0 0 1,88-106 31,-35 176-47,35 36 16,-35 17-1,18 53 1,-18 18 15,-53 18-15,0-54-1,-71 1 1,-17-18 0,-36-36-1,54-17 1,35 0-16,-18-17 15,0-19 1,35-16 0,194-19 31,-87 71-32,17 0-15,17 18 16,-52-1 15,17 19-15,-53-1-1,18-18 1,-53 1 0,18 0-16,17-18 15,18 0 1,17-36-1,-17-16 1,-35 16 0,0-34-1,-71 34 32,17 54-31,-17 17-16,0 54 31,18-1-15,35 0-1,35-53 1,54 1 0,34-19-1,-88-34-15</inkml:trace>
  <inkml:trace contextRef="#ctx0" brushRef="#br0" timeOffset="85218.9">24465 11060 0,'18'-53'15,"-36"53"17,-105 88-1,87-35-16,19 0 1,17 17 0,17-34-1,54-1 1,-1-35 0,19-35-1,-36-18 1,17-18-1,-17 0 1,0 36 0,-35 18-1,-1 17-15,1 0 16,0 35 0,-1 106 30,-17-123-30,0-1 0,18-34 15,-1 17-15,36-53-1,0 0 1,-17 35-1,-19 36 1,1-1 0,-1 36-1,19 18 1,-1-36 0,0-17-1,106-89 32,-88 18-31,-17 0-1,-1 0 1,-17 36 0,-18 34-1,-18 72 1,-17-19-1,17-17-15,-17 53 16,-36 35 0,-17 18-1,0-53 1,17-53 0,1-18-1,34-70 1</inkml:trace>
  <inkml:trace contextRef="#ctx0" brushRef="#br0" timeOffset="86018.47">25453 11271 0,'53'-35'16,"70"-36"-1,-52 71 1,-18 18-1,-53 70 1,0 0 0,-53 36-1,18 17 1,-1-35 0,19-36-1,-1-52 1,18-36-1,123-264 32,-105 247-31,35-53 0,18 17-1,-1 36 1,-17 53-1,-35 17 1,-1 35 0,-34 1-1,-36-1 1,0-52 0,-35 0-1,35-18 1,35-36-1,36-16 1,-1 34-16,301-264 47,-283 246-31,106-34-1,-53 52 1,-17 18-1,-36 35 1,-52 54 0,-36 34-1,0-17 1,-18 17 0,1 1-1,17-36 1,18-53-1,35 1 1</inkml:trace>
  <inkml:trace contextRef="#ctx0" brushRef="#br0" timeOffset="86352.7">26123 11589 0,'0'-18'0,"0"0"16,0 1-1,0 70 1,0-89 0,53 54-1,18-18 1,17 0 0,-18-18-1,-17 1 1,0-1-1,-17 1 1,-36 34 15,0 1-15,-71 123 15,71-123-15,-18 34-1</inkml:trace>
  <inkml:trace contextRef="#ctx0" brushRef="#br0" timeOffset="86550.84">26635 11377 0,'17'-35'16,"-17"17"-16,0 1 16,18-1-1,0 18 1</inkml:trace>
  <inkml:trace contextRef="#ctx0" brushRef="#br0" timeOffset="87349.4">27040 11377 0,'-17'18'15,"-19"-1"1,-52 36 0,18 18-1,34-1 1,36-17-1,18 0 1,53-35 0,-1-18 15,-17-18-15,-35 1-16,-1-36 15,36-124 16,-53 160-15,-17-1 0,-19 0-1,1 18 1,35 18 0,35-18-1,36 18 1,17-1-1,18 1 1,-18 0 0,-17-1 15,-18 18-15,-53 1-1,0 17 1,-53-18 31,53-53-32,35-17 1,18 0 0,70-36-1,1 36 1,-36 17-1,18 36 1,-53 17 0,-36 53-1,-17-17 1,0-36 0,0 36-1,-35 52 1,-18-52-16</inkml:trace>
  <inkml:trace contextRef="#ctx0" brushRef="#br0" timeOffset="89214.74">22913 12047 0,'-18'-17'0,"1"17"16,-36-18 0,17 0-1,-158-17 16,106 35-15,18 35 0,-36 18-1,18 18 1,70 35 0,18-53-1,0-18 1,53 0-1,35 18 1,18-18 0,17-35-1,-52-17 1,-36 17 0,-35-18-1</inkml:trace>
  <inkml:trace contextRef="#ctx0" brushRef="#br0" timeOffset="89480.93">22825 12541 0,'-18'0'31,"0"18"-15,1 17 0,-36 36-1,18-18 1,17-36-16,-17 54 15</inkml:trace>
  <inkml:trace contextRef="#ctx0" brushRef="#br0" timeOffset="89897.22">23583 12224 0,'0'-18'0,"0"36"47,0-1-31,0 19-16,-35 69 16,0-34-1,-18 17 16,0 0-15,18-17 0,17-53-16</inkml:trace>
  <inkml:trace contextRef="#ctx0" brushRef="#br0" timeOffset="90413.59">23760 12294 0,'0'18'47,"-36"0"-47,1 34 31,-18-16-15,-17-1-1,-1-17 1,0-1 0,54-34-1,17-1 1,0 0-1,17 18 1,19 0 0,-1 0-1,53 89 32,-88-54-31,35 0-1,-35-17-15,18 17 16,0 0 0,17-17-1,-17-18-15</inkml:trace>
  <inkml:trace contextRef="#ctx0" brushRef="#br0" timeOffset="93476.76">23848 12735 0,'-18'0'15,"18"-17"16,-18 17 1,18-18-32,0 0 31,0 1-15,0-1-1,18 0 16,0 18-31,17-17 16,-17-1 15,17 1-15,0 17 0,18 0-1,-53 35 1,0 88 31,-17-70-47,-36-18 15,-18 36 1,36-36 0,-1 1-1,1-19 1,53-17 31,-1 0-32,54 0 1,0 0 0,17 0-1,-18 0 1,-34 0-16</inkml:trace>
  <inkml:trace contextRef="#ctx0" brushRef="#br0" timeOffset="93743.95">24430 12859 0,'0'17'16,"0"1"-1,0 0 1,0-1 0,0 54-1,-18-1 1,1 1-1,17-53 1</inkml:trace>
  <inkml:trace contextRef="#ctx0" brushRef="#br0" timeOffset="94077.19">24941 12365 0,'36'-35'16,"-19"17"0,19 0-1,-36 54 1,0-1-1,0 0-15,-18 18 16,-17 53 0,-54 70 31,89-158-47,0 0 15</inkml:trace>
  <inkml:trace contextRef="#ctx0" brushRef="#br0" timeOffset="94476.47">25153 12471 0,'35'-18'15,"-52"36"16,-1-18-15,-53 35 0,19-17-1,-72 35 32,106-53-47,36 0 31,0 0-15,35 35 15,17 0-15,-35 0 0,18 18-1,-17 0 1,-19-35-16</inkml:trace>
  <inkml:trace contextRef="#ctx0" brushRef="#br0" timeOffset="94908.78">25347 12718 0,'0'-18'0,"0"0"16,0 36 15,0 0-15,0-1-16,-18 195 46,-17-142-46,18-17 16,-1 0 0,0-35-1</inkml:trace>
  <inkml:trace contextRef="#ctx0" brushRef="#br0" timeOffset="95342.09">25823 12382 0,'18'-17'15,"0"-1"-15,-1 18 16,36 18 0,0 35-1,0 35 1,-18 53-1,-35-17 1,-53 70 0,-70-18-1,-36 0 1,0-87 0,71-54-16,-88 35 15,-18-17 1</inkml:trace>
  <inkml:trace contextRef="#ctx0" brushRef="#br0" timeOffset="96557.95">22225 11783 0,'-18'-18'15,"1"18"-15,17-18 16,-53 1-1,0 17 1,-18 17 0,18 19-1,36-1-15,-195 247 47,159-141-31,0 36-1,53-71 1,88 35 0,71-35-1,71-54 1,-142-52-16</inkml:trace>
  <inkml:trace contextRef="#ctx0" brushRef="#br0" timeOffset="99674.17">26405 12982 0,'0'18'15,"-17"-18"-15,-1 0 16,53 0 31,1 0-47,34 0 15,54 0 1,70-18 0,-53 18-1,-71 0-15,107 0 16,70 0 15,-36 18-15,-17-1-1,-88-17 1,18 18 0,-18-18-1,-71 0 1,-18 0-16,-105-35 62,53 35-62,-18-35 16,-35-1 0,17 1-1,18 0 1,36 17-1,34 18 17,1 18-17,53-1 1,-1 19 0,-17-19-1,-35-17-15,-18 18 16,0 35-1,-53 0 1,-159 88 31,177-123-47</inkml:trace>
  <inkml:trace contextRef="#ctx0" brushRef="#br0" timeOffset="100569.8">28945 12700 0,'0'-18'0,"0"36"63,0 0-63,0-1 16,-17 160 15,-1-124-31,0-18 15,1 53-15,-18 18 32,-18 0-17,35-53 1,18-36 0</inkml:trace>
  <inkml:trace contextRef="#ctx0" brushRef="#br0" timeOffset="100886.02">28875 12788 0,'17'-53'16,"142"-88"30,-106 124-46,35 17 32,-52 0-32,34 0 15,1 35 1,-18 0 0,-53 18-1,-36-18 1,-34 18-1,-36 0 1,-35-35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32:48.1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7144 4463 0,'-53'-36'0,"0"-17"15,-53 1 1,-17-19 15,34 36-15,36 17-16,-17-17 15,-18-1 1</inkml:trace>
  <inkml:trace contextRef="#ctx0" brushRef="#br0" timeOffset="2314.64">3881 1764 0,'0'-18'47,"0"36"-16,0 0-15,0 17-16,0 141 47,0-105-32,0 52 1,0-52 0,0 17-1,0-17 1</inkml:trace>
  <inkml:trace contextRef="#ctx0" brushRef="#br0" timeOffset="2696.91">3881 1940 0,'0'-88'16,"0"0"-16,35 0 15,106-36 32,-88 124-31,0 18 0,17 35-1,-34 0 1,-19-18-16,-17 18 15,-17 35 1,-36-35 0,-53 0-1,35-35 1,-17 17 0,18-35-1,52-18 1</inkml:trace>
  <inkml:trace contextRef="#ctx0" brushRef="#br0" timeOffset="3153.23">4745 1905 0,'0'-18'0,"0"1"31,0-1 0,0 36 1,0-1-17</inkml:trace>
  <inkml:trace contextRef="#ctx0" brushRef="#br0" timeOffset="3346.37">4692 2364 0,'0'35'16,"0"-17"-1,0 17 1,0-18 0</inkml:trace>
  <inkml:trace contextRef="#ctx0" brushRef="#br0" timeOffset="4445.14">5680 1887 0,'0'18'16</inkml:trace>
  <inkml:trace contextRef="#ctx0" brushRef="#br0" timeOffset="5249.72">5680 1905 0,'-18'0'422,"18"18"-407,-18-18-15,18 17 0,-35 1 16,0 17-1,0 36 1,17-1 0,36 1-1,17-36 17,35 0-17,1-35 1,0-35-1,-36 17 1,-35 1-16,17-36 16,-17-18-1,0 1 1,-105-18 31,69 70-47,1 0 15,17 18 17,18-17-1</inkml:trace>
  <inkml:trace contextRef="#ctx0" brushRef="#br0" timeOffset="5577.96">6103 1729 0,'18'-18'47,"-18"36"-47,0 17 16,0 35-1,-18-17 1,18-17 0,0 34-1,-18 54 1,18-36-1,0-18-15</inkml:trace>
  <inkml:trace contextRef="#ctx0" brushRef="#br0" timeOffset="5894.18">6385 1817 0,'18'-18'0,"-18"-17"15,18 35 1,-18 18 15,0 52-15,0-17-1,0 70 1,0-17 0,0 0-1,0-35 1,0-54-16,0 1 0</inkml:trace>
  <inkml:trace contextRef="#ctx0" brushRef="#br0" timeOffset="6343.5">6967 1852 0,'0'-35'31,"0"17"-16,-17 1 1,-54 52 0,36 0-1,17-17-15,-35 35 16,36 35 0,-1-18-1,71-17 1,0-35-1,141-71 32,-159 0-47,-17-17 16,-18 17 15,-35 0-15,-36 17-1,0 36 1,54 0-16</inkml:trace>
  <inkml:trace contextRef="#ctx0" brushRef="#br0" timeOffset="11204.95">7532 1658 0,'-18'0'0,"1"0"16,17 18 15,0-1-16,0 1 1,0 0-16,0 52 31,0 1-15,0-18 0,17 35-1,-17-18 1,0 1-1,18-53-15</inkml:trace>
  <inkml:trace contextRef="#ctx0" brushRef="#br0" timeOffset="11538.19">7796 1676 0,'18'-36'16,"-18"19"15,18 34-15,-1 36-1,-17 0 1,0-17-16,0 34 15,0 36 1,0 0 0,-17 0-1,17-54 1,0-16 0</inkml:trace>
  <inkml:trace contextRef="#ctx0" brushRef="#br0" timeOffset="12087.58">8431 1729 0,'0'-18'15,"-17"36"1,-1-18-16,0 35 15,-123 141 32,124-105-31,17-18 0,0-36-16,17 36 15,36-17 1,0-19-1,0-34 1,0-19 0,-35-34-1,-18-18 1,0 17 0,-71-17-1,1 35 1,17 18-1,17 17 1</inkml:trace>
  <inkml:trace contextRef="#ctx0" brushRef="#br0" timeOffset="12393.8">8837 1605 0,'18'0'16,"-1"0"-1,-17 18 1,0 17 0,-17 36-1,-1 52 1,0-35-1,18-52-15,-17 52 16,17 53 0,-35 71 31</inkml:trace>
  <inkml:trace contextRef="#ctx0" brushRef="#br0" timeOffset="14152.04">1023 794 0,'-18'0'16,"1"0"-1,17-18 1,-18 18-1,-17-88 17,35 53-17,17-18 1,36 0 0,18 18-1,0 17 1,-1 18-1,-17 35 1,-53 18 0,0 35-1,-53 0 1,-17 54 0,-72 16 15,37-52-16,-19 18 1,-70-19 31,212-105-31,-1-17-1,19 17 1,-1 0-1,35 0 1,-34 17 0,34 1-1,-17 0 1</inkml:trace>
  <inkml:trace contextRef="#ctx0" brushRef="#br0" timeOffset="14435.24">1182 1288 0,'0'17'16,"0"1"-16,-18-18 15,18 18 1,-17-18 0,17-18 15,0 0 0,-18 1-15,18-1-16</inkml:trace>
  <inkml:trace contextRef="#ctx0" brushRef="#br0" timeOffset="14718.45">635 1729 0,'-53'35'16,"0"0"0,53-17-1,53-36 1,35 1 0,-17-1-1,35-17 16,-36 17-15,-52 18-16</inkml:trace>
  <inkml:trace contextRef="#ctx0" brushRef="#br0" timeOffset="14918.59">529 2081 0,'-17'18'16,"34"-18"15,18 0-31,36-18 16,-53 1-16,52-1 16,18 0-1</inkml:trace>
  <inkml:trace contextRef="#ctx0" brushRef="#br0" timeOffset="16749.89">3210 512 0,'0'-18'31,"0"0"-15,0 1-1,0-1 1,-17 18 0,-19-18-16,-17 18 15,-17 18 16,-18 17-15,17 1 0,18-1-1,53-18-15,-17 19 16,17-1 0,52 0-1,19-17 1,0-18-1,-36-18 1,-70 18 31,-1 18-31,1-18-16,-36 35 0,1 0 31,-1 1-16,54 17 1,-1-36-16,0 19 16,54 16-1,17-16 1,52-54 0,-16 0-1,69-52 1,-69-36-1,-72 36 1,-17 34 0,18 36 31,-18 18-32,0 0 1,18 34-16,-18 1 31,0 0-15,-18-17-1,18-19 1,-18-17 0,18-35-1,0-36 1,53-17-1,18 35 1,-1 36 0,-17-1-1,18 89 32,-71-54-31,0 18-1,0 18 1,0-17 0,0 17-1,0-36-15</inkml:trace>
  <inkml:trace contextRef="#ctx0" brushRef="#br0" timeOffset="17049.09">3845 653 0,'0'-18'15,"0"0"-15,0 36 32,-106 70-1,89-53-16,-18 1 1,17 34 0,18 1-1,35-36 1,0 0 0,36-17-1,-53-36-15</inkml:trace>
  <inkml:trace contextRef="#ctx0" brushRef="#br0" timeOffset="17744.59">4004 723 0,'0'-35'15,"18"0"1,17 35 0,-17 53 30,-18-36-46,17 1 16,1 17 0,-1 0-1,-17 18 1,-35-35 0,18-18-1,17-18 1,0 1-16,0-54 15,88 18 1,-18 0 0,-17 36-1,-35 17 17,0 17-17,-18 1-15,52 52 47,-16-70-16,17-17-15,-36-1-16,1-17 16,17-18-1,-17 18 1,-18 17-1,-18 36 1,-17-1 0,17 1-16,-17 35 15,-18 17 1,35 1 0,-34 52-1,-19 19 1,0-37-1,-87 1 32</inkml:trace>
  <inkml:trace contextRef="#ctx0" brushRef="#br0" timeOffset="18331">4657 653 0,'17'0'16,"1"0"-16,-18 17 15,0 36 1,0 0-1,0 0 17,0-18-32,0 159 31,0-158-15,0 17-1,0-71 16,0-53-15,0-87 0,0-1-1,0 71 1,35 52 0,-17 19-1,17 17 1,0 17-1,-17-17-15,0 36 16,-18 17 15,-53 35 1,35-71-17,0-17-15,-17 18 16,0-18-1</inkml:trace>
  <inkml:trace contextRef="#ctx0" brushRef="#br0" timeOffset="18597.2">5151 476 0,'17'-17'16,"1"17"-1,-18 17 1,35 1-16,-35 52 31,-18 1-15,1-36-16,-54 142 31,71-142-15,-17 53-1,-1-53 1,18-17-16</inkml:trace>
  <inkml:trace contextRef="#ctx0" brushRef="#br0" timeOffset="18980.47">4974 864 0,'-35'0'0,"17"0"16,36 0 15,35-17-15,88-1 0,106-70 15,-194 70-16,-36 18 1,-17 18 15,-17-18-31,17 17 16,-18-17-16,18 36 16,-18-1-1,-17 36 1,35-19-1,0-34 17,0 0-32</inkml:trace>
  <inkml:trace contextRef="#ctx0" brushRef="#br0" timeOffset="19163.59">5362 600 0,'0'-36'32,"0"19"-32,0-1 15,35 18 1,18-17 0,18 34-1</inkml:trace>
  <inkml:trace contextRef="#ctx0" brushRef="#br0" timeOffset="20029.22">5786 600 0,'-53'17'15,"-18"1"1,-52 105 15,123-105-15,-18 0-16,18 17 15,0 18 1,35-18 0,1-17-1,-1-18 1,0-35-1,18-54 1,-35 19 15,-18 17-15,-53 18 0,17 17-1,19 18 1,105-18 46,-70 18-62,-1 0 0,71-17 16,-17-1 0,-18 18-1,-35 18 1,-1-1-1,-17 36 1,0 0 0,0-18 15,0 1-15,-17-19-1,34-34 16,1-1-15,158-176 31,-158 176-47,70-17 16,-35 35-1,-18 18 1,1 17-1,-19 18 1,1 18 0,-18-19 15,0-34-31,-35 17 16,-1 18-16</inkml:trace>
  <inkml:trace contextRef="#ctx0" brushRef="#br0" timeOffset="21577.33">2469 1323 0,'36'0'15,"34"0"1,-17 0-1,35 0 1,18 0 0,0 0-1,-35-18 1,-36 18-16,35 0 16,213-17 30,-195-1-46,18 0 16,35 18 0,18-17-1,-1-1 17,-52 18-17,-53 0-15,35-18 16,53 1-1,-17-1 1,-1 1 0,-52-1-1,17 18 1,0-18 0,18 18-1,194-35 32,-247 35-47,106 0 16,-36-18-1,-35 18 17,53-17-17,0-1 1,-17 0-1,-36 18 1,18-17 0,-18 17-1,-35-18 1,-18 18 0,-17 0-16,35 0 15,17 0 1,19-18 31,-72 18-16,1 0 0</inkml:trace>
  <inkml:trace contextRef="#ctx0" brushRef="#br0" timeOffset="22392.89">7038 547 0,'0'-18'15,"0"1"1,0 34 78,0 1-63,0-36 63</inkml:trace>
  <inkml:trace contextRef="#ctx0" brushRef="#br0" timeOffset="22950.29">6932 900 0,'0'17'0,"-18"1"47,36-18 62,-18-18-93,18 18 15,-18-17-31,0-1 31</inkml:trace>
  <inkml:trace contextRef="#ctx0" brushRef="#br0" timeOffset="27344.41">3863 3104 0,'0'-17'0,"0"-1"47,0 36 0,0-1-32,0 1-15,0 17 16,0 54 0,0 34-1,0 0 1,-18 72 31</inkml:trace>
  <inkml:trace contextRef="#ctx0" brushRef="#br0" timeOffset="27788.73">4004 3122 0,'0'-53'16,"0"18"-1,0 17 1,0 54 0,0-1-1,-18 35 1,-17 19-1,-18 34 32,36-105-47,-1-1 16,0-17 0,1-17-1,17-1 16,35 36-15,-17-1 0,17 36-1,0-35 1,0 35 0,18 0-1</inkml:trace>
  <inkml:trace contextRef="#ctx0" brushRef="#br0" timeOffset="28088.94">4286 3193 0,'0'-18'0,"0"36"63,0-1-63,0 1 0,0 35 16,18 53-1,-18-18 1,18 18-1,-18-18 1</inkml:trace>
  <inkml:trace contextRef="#ctx0" brushRef="#br0" timeOffset="28471.21">4833 3175 0,'-35'-18'47,"35"1"-32,0 34 1</inkml:trace>
  <inkml:trace contextRef="#ctx0" brushRef="#br0" timeOffset="28636.33">4815 3651 0</inkml:trace>
  <inkml:trace contextRef="#ctx0" brushRef="#br0" timeOffset="36646.01">5697 3228 0,'0'-18'15,"-17"1"17,17-1-17,0 36 17,0 17-17,0 18 1,-18 0-1,-17 70 1,17-17 0,18-18-1,-17-35 1,17-35 0</inkml:trace>
  <inkml:trace contextRef="#ctx0" brushRef="#br0" timeOffset="37079.32">5821 3263 0,'0'-35'16,"0"17"0,0 1-1,0 34 1,0 19-1,-18 52 1,1 18 0,17-36-1,17-35 1,36-35 0,0 0-1,0-53 1,-18 1-1,-35 34-15,0-53 16,-17-70 31,-1 124-31,-17-1-1,-1 18 1,1 0-1</inkml:trace>
  <inkml:trace contextRef="#ctx0" brushRef="#br0" timeOffset="37345.51">6191 3016 0,'18'0'15,"-18"18"17,0 0-32,-35 193 47,35-105-32,0 17 1,0-70-1,0-17-15,-18 17 16,18-36-16</inkml:trace>
  <inkml:trace contextRef="#ctx0" brushRef="#br0" timeOffset="40441.71">6438 3193 0,'0'17'32,"-17"1"-17,-1 0-15,0 17 16,-35 53 0,0 18-1,36-18 1,17-35-1,106 0 32,-71-71-47,18-17 16,0-89 15,-53 54-15,0-54-1,0 72 1,0 16-16,0 1 16,-36 0-1,1 35 1,18 0 0,17 17-1,17 1 1,18 0-1</inkml:trace>
  <inkml:trace contextRef="#ctx0" brushRef="#br0" timeOffset="40808.97">6756 3122 0,'0'0'16,"0"-18"-16,0 36 0,-53 17 31,53 18-16,-71 53 1,54 0 0,17-18-1,17-35 1,18-35-16,1-1 16,34-17-1,-17-53 1,0-35-1,-35 35 1,-18-70 0,-71-71 31,54 194-32,-1 0 1,0 0-16</inkml:trace>
  <inkml:trace contextRef="#ctx0" brushRef="#br0" timeOffset="41108.18">7197 2999 0,'0'0'0,"17"-18"0,-17 36 31,0-1-15,-35 36-1,17-18-15,-52 301 47,52-301-31,18 0-16,0 36 0,0-1 31,0-52-15,0 0-16</inkml:trace>
  <inkml:trace contextRef="#ctx0" brushRef="#br0" timeOffset="41507.47">7461 3175 0,'18'-18'16,"-18"1"-16,0-1 0,-35 53 31,-18 54-15,17 140 31,36-212-32,18 19 1,35-36 0,18 0-1,-1-53 1,-35 18 0,1-54-1,-36 1 1,-18 0-1,-17 35 1,17 35-16,0 1 16,1-1-1,70 1 1</inkml:trace>
  <inkml:trace contextRef="#ctx0" brushRef="#br0" timeOffset="41873.72">8026 2981 0,'17'0'0,"1"18"31,-18-1-31,-18 36 16,-35 35 0,0 36-1,1-18 1,52-53-1,0 17 1,70-70 0,1-18-1,-1-17 1,1-53 0,-18-18-1,-36-105 32,-34 193-31,-36 0-1,0 18-15</inkml:trace>
  <inkml:trace contextRef="#ctx0" brushRef="#br0" timeOffset="47035.39">3845 4427 0,'0'-35'16,"0"17"0,-17-17 31,17 53-32,0 17 1,-36 53-1,19 53 1,-19 0 0,36-52-1,-17-1 1,17-35 0,17-53-1</inkml:trace>
  <inkml:trace contextRef="#ctx0" brushRef="#br0" timeOffset="47368.63">3916 4551 0,'17'-35'0,"1"-36"15,-18 106 32,0-17-31,-18 17-16,-17 36 15,-18 35 1,0-36 0,18 1-1,0-54 1,35-34 15,53-19-15,0 36-1,17 18 1,-35 0 0,-17-1-16</inkml:trace>
  <inkml:trace contextRef="#ctx0" brushRef="#br0" timeOffset="47767.91">4127 4727 0,'0'-53'15,"0"18"1,-17-18 0,52 35-1,36 36 1,-54 0-1,1 17-15,-18 0 16,-18 53 0,-35 1-1,0-19 1,36-52 0,34-36 30,19 1-30,-1-1 0,-17 18-16,35-18 15,17 18 1,-35-17-16</inkml:trace>
  <inkml:trace contextRef="#ctx0" brushRef="#br0" timeOffset="47957.05">4762 4516 0,'18'-36'16,"-18"19"-16,0-1 15,0 36 32</inkml:trace>
  <inkml:trace contextRef="#ctx0" brushRef="#br0" timeOffset="48141.18">4886 4868 0,'0'36'15,"-18"-19"1</inkml:trace>
  <inkml:trace contextRef="#ctx0" brushRef="#br0" timeOffset="53212.78">5574 4445 0,'0'18'15,"0"-1"1,0 1-16,-18 35 16,-17 53-1,17 17 1,18-17-1,18-53 1,35 0 0,53-124 31,-89 18-32,19-35 1,-36-35-1,0-1 1,0 54 0,0 34-1,-18 19 1,0 17-16,1 0 16,-1 17-1,0 1 1,1 0-16,17-1 15,0 19 1</inkml:trace>
  <inkml:trace contextRef="#ctx0" brushRef="#br0" timeOffset="53477.97">6015 4374 0,'0'18'32,"0"0"-17,0 70 1,-18 18 0,1-18-1,17 35 1,0-17-1,0-35 1</inkml:trace>
  <inkml:trace contextRef="#ctx0" brushRef="#br0" timeOffset="53945.3">6350 4498 0,'0'-18'16,"0"36"15,0 0-31,-35 70 16,-1 35-1,19-35 1,17-52-16,0 17 16,17 0-1,36-36 17,0-34-17,53-160 16,-106 89-15,0 0 0,0 17-1,-18 36 1,-17 17 0,0 1-1,53 17 16</inkml:trace>
  <inkml:trace contextRef="#ctx0" brushRef="#br0" timeOffset="54373.6">6826 4427 0,'0'18'31,"0"0"-31,0-1 15,-88 195 32,88-194-47,-18 17 0,18 0 16,18 0 0,35-17-1,18-36 1,-1-17-1,1-53 1,-54 17 0,-17-17-1,-17 18 17,-19 17-17,1 35 1,17 18-1,18-18 1,18 18 0</inkml:trace>
  <inkml:trace contextRef="#ctx0" brushRef="#br0" timeOffset="54727.86">7267 4339 0,'18'0'16,"-1"0"-16,-17 18 15,0 17 1,-17 18 0,-18 53-1,17-36 17,18-34-32,-18 17 15,36-1 1,52-16-1,1-54 1,-18 0 0,70-193 15,-123 158-15,0 0-1,0 35-15,-35-17 16,-18 0-1,-17 35 1,52 0 0</inkml:trace>
  <inkml:trace contextRef="#ctx0" brushRef="#br0" timeOffset="57707.97">7849 4463 0,'18'0'16,"-18"-18"-16,-18 18 63,18 18-48,-17-18-15,-1 35 16,-17 35-1,17 1 1,18-36 0,0-17-16,0 17 15,53-17 1,18-36 0,52-105 30,-123 105-30,0-17-16,0 0 16,-18-36-1,-17 36 1,0 35 0,17 0-1,-17 0 1,17 17-1</inkml:trace>
  <inkml:trace contextRef="#ctx0" brushRef="#br0" timeOffset="58174.3">8361 4322 0,'-18'0'16,"-17"0"0,0 35-1,-36 18 1,18 0 0,53 35-1,18-35 1,17-36-1,36 1 1,-18-36 0,-18-17-1,-18-18 1,-17 36-16,0-19 16,0-34-1,-35 34 1,-53 19 31,70 17-32,1 0-15,17 17 16,0 1 0,17 0-1,1-18-15</inkml:trace>
  <inkml:trace contextRef="#ctx0" brushRef="#br0" timeOffset="58440.49">8802 4286 0,'35'-17'16,"-17"17"-16,-18-18 15,0 36 16,0-1-15,-88 160 15,88-142-15,-18 18 0,0 35-1,18-53 1,0-17-1</inkml:trace>
  <inkml:trace contextRef="#ctx0" brushRef="#br0" timeOffset="58706.68">9049 4322 0,'35'-36'15,"-17"1"1,17 17-1,-35 36 17,-35 105-1,35-70-15,-18 36-1,0-19 1,1-17-1,17-35-15</inkml:trace>
  <inkml:trace contextRef="#ctx0" brushRef="#br0" timeOffset="70177.82">8414 4216 0,'-18'0'47,"0"0"-16,36 0 438,-18 17-407,-18 1-30,18 17-32,-35 1 15,0 34 1,-18 1-1,0 17 1,18-35 0,-18 35-1,0-18 17,18-17-17,17-35 1,18 0-16,-18-18 15,18 35 17,-17-35-17,-1 0 32</inkml:trace>
  <inkml:trace contextRef="#ctx0" brushRef="#br0" timeOffset="70777.25">8043 4322 0,'0'-18'16,"0"0"-16,0 1 15,0-1 16,18 18-15,-18 18 47,0-1-48,0 1 1,18 17-1,17 53 1,-35-52-16,35 17 16,53 193 15,-70-193-15,0 0-1,-1 18 1,-17-18-1,-17-18 1,-1-35 0</inkml:trace>
  <inkml:trace contextRef="#ctx0" brushRef="#br0" timeOffset="73224.98">10389 4339 0,'-17'0'15,"-1"0"1,0 18 0,-35-1-1,18 36 1,0 0-1,17 18 17,18 17-32,36-17 15,105-19 32,-88-69-31,-1-18-1,-34-18 1,0 0 0,-18-35-1,-18 17 1,-17 18 0,0 35-1,-1 1 1,1-1-1</inkml:trace>
  <inkml:trace contextRef="#ctx0" brushRef="#br0" timeOffset="73525.2">10724 4286 0,'18'0'16,"0"0"-1,-18 18 17,0 35-17,0 35 1,0 35-1,0 1 1,0-54 0,0 19-1,0-19 1,0-52 0</inkml:trace>
  <inkml:trace contextRef="#ctx0" brushRef="#br0" timeOffset="74041.57">11183 4357 0,'-18'0'16,"1"17"0,-19 19-1,19 17 1,-1-36-16,-17 54 16,17 35-1,36 52 32,17-140-31,0-18-1,18-18 1,0-35 0,-17 1-1,-19 16-15,1-17 16,-18-35-1,0 0 1,-35 35 0,-1 18-1,1 17 1,0 18 0,35 35-1</inkml:trace>
  <inkml:trace contextRef="#ctx0" brushRef="#br0" timeOffset="74506.89">11501 4392 0,'17'-18'16,"-17"36"-1,0 0 1,-35 35 0,0 35-1,17 18 1,18-36 0,0-52-16,0 35 15,53-18 1,17-17 15,36-89 0,-88 36-15,0-71 0,-18 18-1,0 17 1,-18 36-1,-17 17 1,17 1 0,0 34-1</inkml:trace>
  <inkml:trace contextRef="#ctx0" brushRef="#br0" timeOffset="74956.22">11977 4480 0,'-18'18'15,"-17"17"1,-18 53-1,18-17 1,17 17 0,18-17-1,53-36 1,0-35 0,-35 0-16,70-18 15,-35-17 1,17-36 15,-35-17-15,-35 0-1,-70-18 17,35 89-17,-1 17 1,19 0-1</inkml:trace>
  <inkml:trace contextRef="#ctx0" brushRef="#br0" timeOffset="75457.58">12453 4463 0,'0'0'0,"18"0"16,-18 17 15,-71 89 0,18-53-15,36 18-1,17-1 1,52-17 0,19-35-1,-36-18-15,54 0 16,16-18 0,-34-35-1,-18-35 1,-36 17-1,-17-17 17,-35 18-17,-18 34 1,18 36 0,-141 18 30,176 0-46</inkml:trace>
  <inkml:trace contextRef="#ctx0" brushRef="#br0" timeOffset="76405.25">13088 4339 0,'18'-17'15,"35"-54"32,-53 53-47,0 36 47,0 0-47,0 52 16,-36 54-1,19-1 1,-1-35 15,-17 18-15,17-35 0,18-54-16</inkml:trace>
  <inkml:trace contextRef="#ctx0" brushRef="#br0" timeOffset="76738.48">13441 4357 0,'0'-35'16,"0"17"-16,0 0 15,0 1-15,0 52 47,0 35-31,-35 54 0,35-36-1,-18 36 1,-17-36-1,-1-35 1,19-36 0</inkml:trace>
  <inkml:trace contextRef="#ctx0" brushRef="#br0" timeOffset="78769.92">16916 1270 0,'0'-18'15,"0"1"1,0-1 15,0 0-31,-18 18 16,-35-17-1,0 17 1,-35 0 0,-35 35-1,-1 18 1,54-18-1,-1 53 1,71 1 0,88 87 31,-17-141-32,35 18 1,-36-35-1,-17-18 1,-35 0 0,-1-18-1,-17 1 1,0-1 0</inkml:trace>
  <inkml:trace contextRef="#ctx0" brushRef="#br0" timeOffset="79303.31">17286 1446 0,'18'0'47,"-1"0"-47,19 0 15,17 0 1,35 18 0,0-18-1,-53 0 1</inkml:trace>
  <inkml:trace contextRef="#ctx0" brushRef="#br0" timeOffset="79552.48">17074 1711 0,'-17'18'31,"34"-18"0,19 0-31,17 0 16,70 0 0,-17 0-1,-71 0-15</inkml:trace>
  <inkml:trace contextRef="#ctx0" brushRef="#br0" timeOffset="80002.8">18080 1535 0,'-53'-53'32,"18"0"-17,17 17 1,18 19-16,0-18 16,53-18-1,17 35 1,19 0-1,-36 18 1,-18 18 0,-17 0-1,-18 35 1,-36-18 15,-34 53-15,-19 18-1,-87 70 17,158-123-17,1-35-15</inkml:trace>
  <inkml:trace contextRef="#ctx0" brushRef="#br0" timeOffset="80169.92">17815 2275 0,'-17'36'16,"17"-19"0,35-17-1,-17 0 1</inkml:trace>
  <inkml:trace contextRef="#ctx0" brushRef="#br0" timeOffset="82266.4">1782 6421 0,'0'-18'0,"0"0"16,0 1 15,-18 17-31,18 17 16,-35 1 0,35 0-16,-36 52 15,1 36 16,-18 0-15,35-18 0,-17-17-1,18-1 1,17-52-16</inkml:trace>
  <inkml:trace contextRef="#ctx0" brushRef="#br0" timeOffset="82639.67">1764 6897 0,'0'17'16,"0"1"15,0 0-15,0-1 15,0-34 47,0-1-47</inkml:trace>
  <inkml:trace contextRef="#ctx0" brushRef="#br0" timeOffset="83764.47">2787 6456 0,'0'-18'0,"0"1"31,18 17-15,105-18 15,-70 0-15,0 18-1,-35 0-15,17-17 16,0 17-16</inkml:trace>
  <inkml:trace contextRef="#ctx0" brushRef="#br0" timeOffset="84241.81">2963 6456 0,'0'17'16,"-17"1"-16,17 0 0,0 35 15,0 35 1,0 35 31,0-87-32,0-1 1,0 0 0,-18-35-1,0 0 1,-35 0-1,-17-17 1,17 17 0,18-18-1,52 18 17,19 0-17,52 0 1,-18 0-1,107-18 17</inkml:trace>
  <inkml:trace contextRef="#ctx0" brushRef="#br0" timeOffset="84531.02">3351 6491 0,'0'18'31,"0"-1"-15,0 1-16,0 53 15,0 34 17,-17 89-1,-1-158-15,18-1-1</inkml:trace>
  <inkml:trace contextRef="#ctx0" brushRef="#br0" timeOffset="84847.24">3334 6650 0,'17'-88'0,"-17"52"16,36-69 0,17 34-1,-18 36 1,-18 17-1,1 18-15,17 0 16,1 35 15,-1 106 1,-35-123-17,-35 17 1,-36 18-1,1-17 1,52-36-16</inkml:trace>
  <inkml:trace contextRef="#ctx0" brushRef="#br0" timeOffset="87044.8">4057 6227 0,'-18'0'32,"1"17"-32,-1-17 15,-53 159 17,71-89-17,-35 36 1,35 53-1,0-18 1,0-17 0,18-54-1,17-17 1,36-53 15,-36 0-31</inkml:trace>
  <inkml:trace contextRef="#ctx0" brushRef="#br0" timeOffset="87494.12">4551 6368 0,'0'-18'15,"0"0"1,0 36 0,0 0-1,0 35 1,0 52 0,-18 36-1,18 89 32,0-177-47,0-36 0,0 19 16</inkml:trace>
  <inkml:trace contextRef="#ctx0" brushRef="#br0" timeOffset="87827.36">4516 6473 0,'0'-70'16,"0"52"-1,0-35 1,35 0 0,35 36-1,-17 17 1,53 53 31,-88-18-47,-18 18 15,0-35-15,0 17 16,-36 18 15,-16-18-15,-19-17-1,36-18-15</inkml:trace>
  <inkml:trace contextRef="#ctx0" brushRef="#br0" timeOffset="88160.59">5045 6156 0,'35'0'15,"18"18"1,0 52 0,0 1 15,17 87-16,-17 19 1,-53-1 0,0-70-1,-17-71-15,-36 54 16,-36-1 0,-16-35-1</inkml:trace>
  <inkml:trace contextRef="#ctx0" brushRef="#br0" timeOffset="89876.81">6297 6579 0,'18'-17'47,"-1"17"-32,107-18 17,-71 18-17,-18 0-15</inkml:trace>
  <inkml:trace contextRef="#ctx0" brushRef="#br0" timeOffset="90158.01">6332 6773 0,'0'18'31,"53"-18"0,-35 0-15,17 0-16,18 0 16,-18 0-16</inkml:trace>
  <inkml:trace contextRef="#ctx0" brushRef="#br0" timeOffset="90649.36">7655 6350 0,'0'-18'15,"-17"18"-15,-1 0 16,18 18 31,18 0-31,-18-1-1,0 36-15,0 18 31,0 35-15,0-1 0,0-34-1,0 0 1</inkml:trace>
  <inkml:trace contextRef="#ctx0" brushRef="#br0" timeOffset="91940.28">7479 6350 0,'-18'0'15,"1"0"1,17-18 15,35 18-15,18 0 0,-36 0-16,36-17 15,36 17 1,-37 0-16</inkml:trace>
  <inkml:trace contextRef="#ctx0" brushRef="#br0" timeOffset="92638.77">7514 6914 0,'-17'0'47,"34"0"63,1 0-95,123-17 17,-71-1-17,-17 18 1,18 0-1,-18 0 17,-53 18-1</inkml:trace>
  <inkml:trace contextRef="#ctx0" brushRef="#br0" timeOffset="93521.4">8149 6368 0,'0'-53'31,"18"53"1,-18 17-17,17 19 1,-17-19-16,0 54 16,18 70-1,-18 0 1,0-17-1,0-54 1,0 1 0,0-36-1,0-17 1,0-36 0</inkml:trace>
  <inkml:trace contextRef="#ctx0" brushRef="#br0" timeOffset="94770.29">8079 6403 0,'0'-18'32,"17"1"-17,1-1-15,0 0 16,52-17 0,-17 35-1,18-18 1,-36 18-1,35 36 1,-34 17 0,-36 88 31,0-106-32,-53 18 1,0-18-1,18-35 1,-1 0-16,1 0 16,0 0-1,-1-17 1,36-1-16</inkml:trace>
  <inkml:trace contextRef="#ctx0" brushRef="#br0" timeOffset="95177.58">8961 6103 0,'0'-18'0,"0"1"16,-18 17-1,18 17 1,-53 36 0,0 53-1,-17 53 1,34-53-1,19-53-15,-1 52 16,18 37 0,18-19-1,52-52 17,-17-54-32</inkml:trace>
  <inkml:trace contextRef="#ctx0" brushRef="#br0" timeOffset="96152.27">9331 6315 0,'-18'0'31,"1"0"1,-1 35-32,-17 18 15,17 17 1,-35 36 15,53-35-15,0-1-1,106-34 17,-88-36-32,17-18 15,18-35 1,0-17 0,-53-1-1,0-17 1,0 0-1,-18 52 1,1 19 0,-36 17-1,35 17 1,0 1 0</inkml:trace>
  <inkml:trace contextRef="#ctx0" brushRef="#br0" timeOffset="96435.47">9648 6262 0,'0'-18'15,"0"36"32,0-1-31,0 19-16,0 70 15,-35 17 1,35-35 15,0 18-15,0-88-16</inkml:trace>
  <inkml:trace contextRef="#ctx0" brushRef="#br0" timeOffset="96718.67">9966 6244 0,'0'-17'16,"0"34"0,-18 1-1,18-1-15,-17 89 16,-19 18 0,36-1 15,0-52-16,0-36-15,-17 18 16,17-35-16</inkml:trace>
  <inkml:trace contextRef="#ctx0" brushRef="#br0" timeOffset="97367.13">10301 6403 0,'-18'0'16,"-17"18"15,18-1-31,-19 1 15,-17 70 1,18 0 0,17 0-1,18-35 1,18 0 0,17-53 15,18-17-16,-17-1 1,-1-53 0,-18-17-1,1 18 1,-18-1 0,-18 18 30,-34 53-30</inkml:trace>
  <inkml:trace contextRef="#ctx0" brushRef="#br0" timeOffset="97667.35">10566 6297 0,'0'-18'16,"0"36"31,0 70-32,-18-52 1,18-1-16,-18 88 31,1-52-31,17 35 16,0-71 0,-18 0-1</inkml:trace>
  <inkml:trace contextRef="#ctx0" brushRef="#br0" timeOffset="97950.55">10777 6332 0,'0'-35'16,"0"35"31,0 35-47,0 36 15,0-36-15,0 53 16,0-35-16,0 35 16,-35 18-1,35-35 16,0-36-31</inkml:trace>
  <inkml:trace contextRef="#ctx0" brushRef="#br0" timeOffset="98377.85">11077 6509 0,'0'-18'16,"-53"18"15,18 35-31,0 18 16,-18 18 0,53-1 15,0-34-31,53-1 31,-18-35-15,0-18-1,-17 18-15,17-35 16,0-36 0,-17 1-1,-18-1 1,0 18-1,-35 18 1,-36 0 15</inkml:trace>
  <inkml:trace contextRef="#ctx0" brushRef="#br0" timeOffset="98666.05">11501 6227 0,'17'0'16,"-17"-18"0,0 36-1,0-1 1,0 54-1,-53 52 1,36 1 0,-36 52 31,53-141-47,0-17 15</inkml:trace>
  <inkml:trace contextRef="#ctx0" brushRef="#br0" timeOffset="98949.25">11818 6156 0,'35'-53'15,"18"0"1,18 71-1,-36 17 1,-17 0-16,-1 54 16,1 87-1,-36 265 32,-17-353-31,-18-17-1,-17-18-15</inkml:trace>
  <inkml:trace contextRef="#ctx0" brushRef="#br0" timeOffset="102727.93">19526 6350 0,'-17'0'188,"-1"0"15,0 0-187,18-18 93,18 18-93,0 0-16,-18-17 0,35 17 15,-35-36 17,0 19-17,-18 17 1,1 0-1,-19 0 1,19 35 0,17 53 31,0-70-47,0 17 15,0 0 1,-18-17-1,18 0-15,-53-1 16,0 19 0,36-36 15,34 0 16,1 0-32,17 17 1,-35 19 0,0-1-1,0 124 32,0-142-31,-18 1-16,1 0 31</inkml:trace>
  <inkml:trace contextRef="#ctx0" brushRef="#br0" timeOffset="103245.31">19879 6421 0,'0'-18'16,"0"0"0,18 1-16,17-1 15,18 0 1,-18 18 15,0 18-15,-35 17-1,0-17-15,0 17 16,-17 36 0,-36-1-1,-18-17 1,36-35 0,35-1 30,18-17-46,35 0 32,-1 18-32,1-18 15</inkml:trace>
  <inkml:trace contextRef="#ctx0" brushRef="#br0" timeOffset="103456.46">20267 6738 0,'0'18'16,"0"-1"0,-18 19-1,-17 17 1,0-1 0,0 1-1,17-35-15</inkml:trace>
  <inkml:trace contextRef="#ctx0" brushRef="#br0" timeOffset="103927.79">20814 6297 0,'0'-35'16,"0"17"-16,0 1 16,0 17-1,-53 35 1,-123 176 31,105-87-47,53-54 15,18 1 17,18-53-17,0-18 1,35 0-1,-18-36 1,18-17 0,-53 18-1,0 18 1,-18-1 0,-35 0-1,36 18-15</inkml:trace>
  <inkml:trace contextRef="#ctx0" brushRef="#br0" timeOffset="104144.93">20779 6720 0,'0'18'16,"0"0"-1,0-1 1,0 1-16,0 17 16,-36 36-1,1 17 1,35-17 0</inkml:trace>
  <inkml:trace contextRef="#ctx0" brushRef="#br0" timeOffset="105392.83">21220 6491 0,'0'-18'0,"17"18"0,-17-17 15,53-18 1,106-18 31,-141 53-32,-1 0 1,-17 35 0,0 18-1,-35-18 1,0 0-16,-1 1 16,1-1-1,17-17 1,36-36 15,35 18-15,0 0-1,-18 18 1,-17-1 0,-1 1-16,-34 105 46,-1-123-30,-52 36 0,17-19-1,-36-17 1,37 0 0</inkml:trace>
  <inkml:trace contextRef="#ctx0" brushRef="#br0" timeOffset="105626">21731 6791 0,'35'18'15,"-17"17"-15,-71 53 47,18-53-31,0 18-1,35-35-15</inkml:trace>
  <inkml:trace contextRef="#ctx0" brushRef="#br0" timeOffset="107108.05">22172 6421 0,'0'-18'16,"-18"18"-1,18 18 64,0-1 30,18-17 203,0 0-202,-18-17 343,0-1-406,17 18-47,-17 18 78,-17-1-62,17 1-16,0-1 15,-18 1-15,18 17 0,-18 18 16,18 18 15,-35-1-15,18-52-16</inkml:trace>
  <inkml:trace contextRef="#ctx0" brushRef="#br0" timeOffset="107308.19">22260 6791 0,'0'18'16,"0"-1"-1,0 1 1,-17 17-16,17 0 16,-36 18-1,1-17 1</inkml:trace>
  <inkml:trace contextRef="#ctx0" brushRef="#br0" timeOffset="108056.72">22754 6473 0,'53'-70'16,"-18"52"-1,1 1 1,-19 17 0,-17 53-1,-17-1 1,17-16-16,-53 17 31,0 52-15,35-34-1,18-36 1,0-17 0,18 0-1,17-18 1,106-53 31,-88 17-47,-18 1 15,1 0 1,-19 17 0,1 18-1,-18 35 1,-53 18-1,0 18 17,35 0-17,1-1 1,17 1 0,17-36-1,19-35 1,-1-35 46,-35 52-62,0 19 16,-18-19-16,1 18 16,-19 36-1,19-36 1</inkml:trace>
  <inkml:trace contextRef="#ctx0" brushRef="#br0" timeOffset="110487.45">23848 6491 0,'0'-18'94,"-18"18"218,0 0-296,18-17 202,18 17-202,-18-18-16,0 1 16,0-1 15,-18 18 0,1 0-31,-18 18 16,-18-1-1,-18 54 32,71-36-31,0 0 0,0 1-1,18-1 1,-1 0-1,1 18 1,0 0 0,-18-35-1,0 17 1,-36 0 0,1-35-1,17 0 1,1-17-1,17-19 1,123-158 31,-87 177-31,-1-19-1,35-17 1,-52 18-1,-18 0 1,0 17 0</inkml:trace>
  <inkml:trace contextRef="#ctx0" brushRef="#br0" timeOffset="110770.65">24007 6967 0,'-36'18'15,"1"35"1,17 0 0,-17 0-1,17 0 1,18-36-16</inkml:trace>
  <inkml:trace contextRef="#ctx0" brushRef="#br0" timeOffset="111448.13">24694 6456 0,'18'-35'0,"-18"17"16,0 0 0,0 1-16,-18 17 15,-34 17 1,-1 1 0,0 0-1,35-1 1,0 1-1,1-1 1,17 1 47,-18 53-32,18-36-16,0 0 1,-18 18 0,18-35-1,18-18 1,0 0 0,-1 0-1,19 0 1,-19 0-1,1 17 1,-18 19 0,0-1-1,-53 18 1,0-18 15,0-17-15</inkml:trace>
  <inkml:trace contextRef="#ctx0" brushRef="#br0" timeOffset="111670.29">24712 6826 0,'0'18'16,"0"0"-16,0 17 16,-18 18-1,1-18 1,-18 18 15,35-35-31</inkml:trace>
  <inkml:trace contextRef="#ctx0" brushRef="#br0" timeOffset="112119.61">25277 6421 0,'17'-53'16,"-17"35"-16,18-17 16,-18 17-16,0 0 15,35 18 17,36 0-17,-18 18 1,-1 0-1,-16 17 17,-36 0-17,-36 18 1,-16 35 0,-19 1-1,0 16 1,-17-16-1,53-36 1,-18 17 0,18-35-1</inkml:trace>
  <inkml:trace contextRef="#ctx0" brushRef="#br0" timeOffset="112335.76">25100 6720 0,'0'0'0,"0"-17"0,0-1 16,18 18 15,-1 0-31,36 0 16,18 0-1,17-18 1</inkml:trace>
  <inkml:trace contextRef="#ctx0" brushRef="#br0" timeOffset="113002.23">25982 6421 0,'-18'-18'32,"1"18"-32,-1-35 31,18 17-15,0 0-1,35 1 1,36-19-1,0 1 1,-36 35 0,-18 0-1,-17 53 1,-35 18 15,0-1-15,0-35-16,-18 36 15,0 35 1,53-36 0,0-17-1,141-35 32,-106-36-47,0 1 16,-17-1-1,-18 0 1,-70 54 15,17-1-15,17 0-16,1 18 31,-18 35-15,36-17-1,17-1 1,-18-52 0,-17 17-1,-18-35-15</inkml:trace>
  <inkml:trace contextRef="#ctx0" brushRef="#br0" timeOffset="121077.97">6279 7673 0,'-17'0'16,"17"18"-16,17-18 78,1 0-62,70-18 15,-35 0-16,18 1 1</inkml:trace>
  <inkml:trace contextRef="#ctx0" brushRef="#br0" timeOffset="121376.18">6262 7920 0,'88'0'47,"-53"0"-31,18 0-1,-35 0-15</inkml:trace>
  <inkml:trace contextRef="#ctx0" brushRef="#br0" timeOffset="123840.93">9613 6897 0,'0'17'31,"-17"-17"32,17 18-63,0-36 125,17 18-125,1 0 31,-1 0-31</inkml:trace>
  <inkml:trace contextRef="#ctx0" brushRef="#br0" timeOffset="125938.42">10707 7020 0,'17'0'47,"1"0"-31,0 0-16</inkml:trace>
  <inkml:trace contextRef="#ctx0" brushRef="#br0" timeOffset="127670.65">9860 7003 0,'0'17'0,"18"-17"32,-1 0-17,1 0-15</inkml:trace>
  <inkml:trace contextRef="#ctx0" brushRef="#br0" timeOffset="132649.18">7408 7691 0,'0'-18'31,"0"36"1,0-1-17,0 18 1,0 54-1,0-19 1,18 54 0,-18-18-1,0-36 1,0-52 0</inkml:trace>
  <inkml:trace contextRef="#ctx0" brushRef="#br0" timeOffset="132964.41">7726 7655 0,'17'0'16,"-17"18"15,0 0-31,0 17 16,18 53-1,0-17 1,-18 52 0,0-17-1,17-53 1,-17-18-1</inkml:trace>
  <inkml:trace contextRef="#ctx0" brushRef="#br0" timeOffset="133281.63">8149 7673 0,'18'0'16,"-18"-18"-16,0 36 31,0 0-31,0 34 16,17 54-1,-17 35 17,0-35-17,0-35 1,0-18 0,0-36-16</inkml:trace>
  <inkml:trace contextRef="#ctx0" brushRef="#br0" timeOffset="134214.29">8572 7743 0,'-17'0'47,"-1"18"-47,18 0 0,-35 17 16,-18 71-1,0 17 1,53-34 15,0-1-15,53-35 0,18-36-1,-1-52 1,-17 0-1,18-71 1,-36-176 15,-35 229-15,-18 0 15,1 35-31,-36 18 31,35 0-31,0 0 0,1 0 0,-1 0 16</inkml:trace>
  <inkml:trace contextRef="#ctx0" brushRef="#br0" timeOffset="140260.59">10283 6438 0</inkml:trace>
  <inkml:trace contextRef="#ctx0" brushRef="#br0" timeOffset="141656.57">11465 6332 0</inkml:trace>
  <inkml:trace contextRef="#ctx0" brushRef="#br0" timeOffset="143271.73">9454 7779 0,'-17'0'15,"17"17"-15,-18 1 16,-35 35 0,18 0-1,0 53 1,35 17 0,70-52-1,-17-18 1,0-53-1,18 0 1,-18-53 0,-18-18 15,-18 18-15,-17-53-1,-52-52 16,34 158-15,0 0 0,-35 0-1,36 17 1,17 1 0</inkml:trace>
  <inkml:trace contextRef="#ctx0" brushRef="#br0" timeOffset="143570.94">9860 7796 0,'0'18'31,"0"17"-15,0 18-1,0-18-15,0 36 16,18 35 0,-18 0-1,35-36 1,-35-52-1</inkml:trace>
  <inkml:trace contextRef="#ctx0" brushRef="#br0" timeOffset="144593.66">10213 7885 0,'18'0'15,"-18"-18"110</inkml:trace>
  <inkml:trace contextRef="#ctx0" brushRef="#br0" timeOffset="147233.54">10195 7796 0,'0'-17'16,"-17"17"-1,17-18 1,0 36 0,0-1-1,0 1-15,0 35 16,0 53 0,17 176 30,-17-247-30,18-17-16,-18 35 16,0-18-16</inkml:trace>
  <inkml:trace contextRef="#ctx0" brushRef="#br0" timeOffset="147683.84">10601 7779 0,'18'-18'16,"-18"0"-1,0 36 1,-53 106 15,17-36-15,19 35-1,17-52 1,35-1 0,18-34-1,18-36 1,-19-36-1,-34 19-15,0-36 16,17-53 0,-35-35-1,-35 35 1,-1 71 0,-34-1-1,17 36 1</inkml:trace>
  <inkml:trace contextRef="#ctx0" brushRef="#br0" timeOffset="158588.6">17639 6456 0,'-18'-18'16,"18"1"15,-17 17-16,34 0 32,1 0-31,0-18-16,70 18 16,-18 0-1,54 0 1,-18 18-1,-71-18 1</inkml:trace>
  <inkml:trace contextRef="#ctx0" brushRef="#br0" timeOffset="158987.87">17868 6473 0,'-17'0'15,"-54"53"1,18 0 0,18 0-1,17-35-15,1 52 16,-1 19 0,0-19-1,1-17 1,17-35-1,-36-1 1,19-17 0,-19-17 15,36-36 0,53 35 0,0 18-15,18 18 0,35-18-1</inkml:trace>
  <inkml:trace contextRef="#ctx0" brushRef="#br0" timeOffset="159571.29">18309 6597 0,'0'0'0,"0"-18"15,0 36 32,-53 52-31,36 1-1,-19 0 1,1 17 0,35-18-1,-35-17 1,35-35 0,0-36-1,0 1 1,0-72-1,17 19 1,36-54 15,18 1-15,-18 52 0,0 36-1,-36 17-15,72 36 47,-72 17-47,1 1 16,-18-1-1,0 0 1,-35 18 0,-36-35-1,18-1 1,-17-17-1</inkml:trace>
  <inkml:trace contextRef="#ctx0" brushRef="#br0" timeOffset="159844.49">18680 6809 0,'-18'0'16,"36"17"31</inkml:trace>
  <inkml:trace contextRef="#ctx0" brushRef="#br0" timeOffset="160037.63">18538 7108 0,'-35'18'16,"18"-18"-16,52 0 31</inkml:trace>
  <inkml:trace contextRef="#ctx0" brushRef="#br0" timeOffset="162734.54">1693 9137 0,'0'-18'15,"0"-52"17,53 34-17,-17 1 1,16 0-1,1 17 1,-17 18 0,-19 18-1,-17 52 1,-53 19 0,0-19-1,36-35-15,-54 18 16,-17 18-1,35-36 1,53-52 15,88-1 16,-70 18-31,0 0-1,-1 18 1,36 17 0,-18-17-16</inkml:trace>
  <inkml:trace contextRef="#ctx0" brushRef="#br0" timeOffset="162925.68">2064 9454 0,'17'0'16,"-17"-17"-1,18 17 1,17-18 15</inkml:trace>
  <inkml:trace contextRef="#ctx0" brushRef="#br0" timeOffset="165814.73">4727 8925 0,'0'-17'16,"18"17"-1,17-36 1,36-17 0,-36 18-1,0-53 16,-70 70-15,-18 1 0,35 17-16,-35 17 15,1 1 1,34 53 0,18-1-1,0 1 1,0 17-1,18 0 17,-18-17-17,-36-36 1,-34 0 0,-1-17-1,54-36 1,34-35 31,1 53-47,35 18 15,0 17 1,-36 0 0,-17 54-1,0 34 1,0 1-1,-17-54 17,-1 1-17,0-36 1,18-17 0,0-36-1,18 18-15,35-35 16,-35 17-16</inkml:trace>
  <inkml:trace contextRef="#ctx0" brushRef="#br0" timeOffset="166665.34">5239 9049 0,'0'-18'15,"0"0"1,0 1 0,0 34-1,0 1 1,0 53-1,-36 52 1,19 1 0,-18-36-1,17 141 32,18-211-47</inkml:trace>
  <inkml:trace contextRef="#ctx0" brushRef="#br0" timeOffset="166963.54">5521 9031 0,'0'0'0,"0"-18"0,18 1 16,-18 34 15,0 19-15,0 17-1,0 52 1,-18 142 31,18-194-47,0 18 15,0-53 1</inkml:trace>
  <inkml:trace contextRef="#ctx0" brushRef="#br0" timeOffset="167295.78">5927 9084 0,'0'-35'16,"0"17"-1,0 36 32,-18 123-16,0-53-15,1-17-16,-1 52 31,0-35-15,-17-35 0,35-35-1</inkml:trace>
  <inkml:trace contextRef="#ctx0" brushRef="#br0" timeOffset="168295.49">6297 9225 0,'-18'0'32,"1"0"-17,-1 18 1,-52 17 0,34 0-1,-34 54 1,17-1-1,35 0 1,18-35 0,0-36-16,35 19 15,36-19 1,0-34 0,-1-19-1,-17-16 1,0-37-1,-53-16 1,-53-54 31,18 141-31,0 18-1,-18 18 1</inkml:trace>
  <inkml:trace contextRef="#ctx0" brushRef="#br0" timeOffset="170060.75">6932 9172 0,'0'-17'0,"-18"17"16,18-106 15,36 70-15,17 1-1,-18 18 1,18-1 0,-36 53-1,-17 18 1,-35 53-1,18-36 1,-1 36 0,18-17-1,35-54 1,0-18 0,18-34 15,0-18-16,-17-54 17,-36 72-17,-18 17 1,-17 35 0,-1 36-1,36-1 1,0 54-1,18-1 1,17-35 0,1-35-1,-36-18 1,0-17 0,-18-36 15,-17 1-31</inkml:trace>
  <inkml:trace contextRef="#ctx0" brushRef="#br0" timeOffset="170992.41">8396 9207 0,'0'-17'16,"18"-1"0,-1 1-16,19-1 15,34-35 1,-35 18 15,-17 17-15,-18 0-1,0 1 1,-35 34 0,-18 19-1,18 158 17,35-124-17,0 36 1,0-35-1,-36 17 1,1-53 0,-53 0-1,35-35 1,18-17 0,35-18 15,0 17-31,17 0 15,19-17 1,-1 53 0,0 17-1,-17 18 1,-18 194 31,0-230-47,0 19 15,0-19-15,0 19 16,17-36 0,36 0-1</inkml:trace>
  <inkml:trace contextRef="#ctx0" brushRef="#br0" timeOffset="171463.75">9031 9402 0,'0'-18'0,"0"0"0,-106 36 62,89 0-62,-1-1 0,-35 54 16,35 35 0,18-36-1,36 1 1,17-18 0,17-53 15,-35-36-16,-17 19-15,17-36 16,-17-53 0,0 0-1,-18 0 1,-18 71 0,0 0-1,-105 88 32,123-36-47</inkml:trace>
  <inkml:trace contextRef="#ctx0" brushRef="#br0" timeOffset="171742.94">9437 9243 0,'35'-36'16,"-35"19"-1,0-1 1,0 36 0,0 35-1,-18 0 1,18 0-16,-52 194 47,34-177-47,0 18 15</inkml:trace>
  <inkml:trace contextRef="#ctx0" brushRef="#br0" timeOffset="172025.14">9701 9331 0,'36'-35'15,"-36"-1"1,0 54 15,0 17-31,0-17 16,-53 88-1,17 123 32,36-176-47,0-35 16,0-1 0</inkml:trace>
  <inkml:trace contextRef="#ctx0" brushRef="#br0" timeOffset="172425.43">10072 9384 0,'0'-53'0,"17"35"16,-17 1 0,-17 17-1,-18 35 1,-54 36-1,19 52 1,52 89 31,36-195-31,-1-17-16,36 18 0,0-36 15,18-35 16,-1-52-15,-34-1 0,-36 0-1,-18 53 1,-17 0 0,-36 18-1,54 35 1</inkml:trace>
  <inkml:trace contextRef="#ctx0" brushRef="#br0" timeOffset="173123.92">10548 9102 0,'0'-36'16,"0"-17"0,18-17-1,52 35 1,1 35 0,-18 17-1,-18 36 1,-35 18-1,-35 35 1,-1-36 0,1-35-16,-18 54 15,0 87 32,89-141-31,17-35-16,35-17 31,18-19-15,-18-34-1,-53 35 1,-17 35-16,-18-18 16,0 0-1,-36 36 1,-17 52-1,18-17 1,-18 53 0,53 18-1,0-1 1,18 18 31,-18-123-32,-18-36 17,-17 18-17,17 0-15</inkml:trace>
  <inkml:trace contextRef="#ctx0" brushRef="#br0" timeOffset="175605.69">4427 9895 0,'0'18'78,"0"0"-62,0 17-16,0-17 0,-17 52 15,-1 36 17,18 17-32,0-34 31,0-36-15,0-18-1,18-53 32,-1 18-31,54-35-1,-18 35 1,17-18 0,-52 18-1,17 0 1,-17 0-1,0 0 1,17-17 0</inkml:trace>
  <inkml:trace contextRef="#ctx0" brushRef="#br0" timeOffset="177065.72">8414 10283 0,'0'-17'16,"0"-1"-1,0 36 48,0-1-63,0 1 15,0 70 1,0 18 0,-18 0-1,0-18 17,18-70-17,0-36 1,18-52-1,0-1 1,17-70 0,0 0-1,18 35 17,-18 71-17,-17 17-15,35 0 16,18 18-1,-18 18 1,-1 53 0,-52-18-1,0 17 1,-158 36 31,105-106-47,17-18 15,-16-17 1,34 0 0,18 17-1,0 0-15,35 36 47,18 35-31,-18 0-1,-17-35-15,35 52 16,18 36 0,17-18-1,-18-17 1,-34-54 0,-19-17-16,18-17 31</inkml:trace>
  <inkml:trace contextRef="#ctx0" brushRef="#br0" timeOffset="190805.48">8202 10989 0,'0'18'16,"18"-18"-1,-1 17 1,36 19-1,18-19 1,-18 18 0,53-17-1,-18 0 1,18-1 0,-53-17-1,17 0 1,89-53 31,-124 36-32,-17-1 1,35-17 0,-36-18-1,19 18 1,-36-1-1,0 19-15,35-18 16,-35-18 0,17 0-1,-17-18 1,0 36 0,0-36-1,0 1 1,-52-1-1,-1-105 32,35 158-31,18 1-16,-18-19 16,-52-34-1,35 34 1,-36-16-1,-17 16 1,17-17 0,1 18-1,34 17 1,-34 1 0,-1-1-1,1 0 1,17 18 15,-18 0-15,-52 53 15,88-53-31,17 18 16,-35 0-1,-18 17 1,-17 18-1,35-18 1,36-17-16,-54 35 16,1 35-1,17 0 1,53 18 0,0-36-1,0 19 1,0 17 15,0-18-15,17-35-1,124 123 32,-123-158-47,53 17 16,-19 0-1,-16-17 1,34-1 0,1 1-1,-18-18 1,-36 0 0,36 0-1,-35 0 1,0 0-1,-1 0 17,1 0-17,0 0 1,17 0 31,-18 0-47,1 0 15,0 0 1,-18-18 62</inkml:trace>
  <inkml:trace contextRef="#ctx0" brushRef="#br0" timeOffset="193170.16">1905 11942 0,'0'-18'32,"0"0"-17,18 1 1,70-36 31,-53 53-47,-17 0 15,-18 35 1,0 18 0,0-35-16,-36 17 31,-16 35-15,16-34-1,19-19 1,34 1 15,1-18-15,17 18-1,-17-1 1,-1 18 0,1 36 30,-36-71-30,1 0-16,-18 18 16,-1-18-1,1-18 17,17 18-17</inkml:trace>
  <inkml:trace contextRef="#ctx0" brushRef="#br0" timeOffset="193436.34">2311 12365 0,'0'-18'32</inkml:trace>
  <inkml:trace contextRef="#ctx0" brushRef="#br0" timeOffset="194318.97">3334 11942 0,'-18'0'15,"18"17"1,-53-17 0,-53 35-1,1-17 1,52-18 0,35 0-16,0 0 15,1 0 1,17 18 31,0 52-16,35-17-15,-17 18-1,-18-1 1,0-52-16,17 35 15,-17 17 1,18-34 0,0-19-1,-1-17 1,36 0 0,0 0-1,18-17 1,-36-1-1</inkml:trace>
  <inkml:trace contextRef="#ctx0" brushRef="#br0" timeOffset="194569.15">2981 12330 0,'18'0'63,"-1"0"-63,36 0 15,53 0 1,-18 0-1</inkml:trace>
  <inkml:trace contextRef="#ctx0" brushRef="#br0" timeOffset="195196.6">3581 12153 0,'17'0'16,"-17"18"15,0-1-15,0 36-1,0 18 1,18-1 0,0-17-1,-18 18 1,0-18-1,17-18 1,-17-17 0,0-36-1,0-17 1,0-177 31,-17 159-32,17 18-15,0-53 16,0-18 0,17 35-1,19 54 1,34-1 0,1 18-1,-1 35 1,-35 18-1,-17-17 1,-18 17 0,-18-18-1,-34-18 1,-19 19 0,0-36-1</inkml:trace>
  <inkml:trace contextRef="#ctx0" brushRef="#br0" timeOffset="195951.13">4533 11871 0,'0'-18'16,"-17"18"0,-1 18-1,-17 35 1,-18 17-1,-18 72 1,18 16 0,36-17-1,17-52 1,35-1 0,35-35 15,19-36-16,-54-17-15</inkml:trace>
  <inkml:trace contextRef="#ctx0" brushRef="#br0" timeOffset="197060.92">4833 12171 0,'0'-18'15,"0"36"1,0-1 0,0 1-1,-18 158 17,18-123-17,0 0 1,0 0-1,0-70 17,0-19-17,18-52 1,17-53 0,1 0-1,-19 53 1,1 52-1,17-16 1,18 16 0,18 19-1,-18 52 1,-18 124 31,-53-142-47,-52 71 15,17-52 1,17-19-16,-16 1 16,-1 0-1,53-36 17,0 0-32,0 1 31,17 34-16,1 1 1,0-18 0,-1 35-1,1-17-15,17 17 16,18 36 0,70 52 15</inkml:trace>
  <inkml:trace contextRef="#ctx0" brushRef="#br0" timeOffset="197382.15">5609 11994 0,'0'-35'15,"0"18"1,0-1-16,0 0 16,35 89 15,-35 35-15,36 35-1,-19 88 16,-17-176-15,-17 18 0,-19-54-1,19 1-15,-1-1 16</inkml:trace>
  <inkml:trace contextRef="#ctx0" brushRef="#br0" timeOffset="200113.09">6544 12312 0,'18'0'47,"-1"0"-47,19 0 15,16 0 1,-34 0-16,35 0 16,-18 0-16</inkml:trace>
  <inkml:trace contextRef="#ctx0" brushRef="#br0" timeOffset="200379.28">6526 12488 0,'18'0'31,"0"0"-15,70 18 0,-35-18-1,-18 0-15</inkml:trace>
  <inkml:trace contextRef="#ctx0" brushRef="#br0" timeOffset="200962.69">7514 12224 0,'18'-18'15,"-18"0"1,-35 18 15,-1 0-15,-17 18 0,0-18-1,18 0 1,35 18 62,0-1-78,0 54 31,0-18-15,0 17-1,0-34-15,0-19 0,0 19 16,0 52 0,0-35-1,0 0 1,18-53 15,35 0-15,17-36-1,-34 36 1</inkml:trace>
  <inkml:trace contextRef="#ctx0" brushRef="#br0" timeOffset="201178.84">7426 12488 0,'-18'0'15,"54"0"17,-19 0-32,71 0 15,-35 0 1</inkml:trace>
  <inkml:trace contextRef="#ctx0" brushRef="#br0" timeOffset="201728.23">8043 12294 0,'0'18'31,"0"17"-16,-17 18 1,-1 18 0,18 35-1,0-1 1,0-16 0,0-54-1,0-18 1,0-52-1,0-18 1,0-17 0,0 34-16,0-52 15,0-53 17,0 35-17,18 18 1,105 18 31,-105 70-47,17 17 15,-17 18 1,-18 1 0,0 34-1,-36-17 1,-34-18-1,17-17 1,0 0 0</inkml:trace>
  <inkml:trace contextRef="#ctx0" brushRef="#br0" timeOffset="202117.51">8572 12100 0,'-17'0'31,"-1"0"-31,-35 53 16,-17 35 0,34-17-1,1-18-15,18 35 32,-19 36-17,89 17 1,71-53-1,-36-35 1,-35-36-16</inkml:trace>
  <inkml:trace contextRef="#ctx0" brushRef="#br0" timeOffset="202655.89">9049 12365 0,'0'-18'16,"-18"18"0,-70 71 15,53-36-15,-1 53-1,36 0 1,0-35-1,18 18 1,35-53 0,0-36 15,-36-17-31,1-54 31,-18 1-15,0 0-1,0 53 1,-35-1 0,0 19-1,-1 17 1</inkml:trace>
  <inkml:trace contextRef="#ctx0" brushRef="#br0" timeOffset="202961.11">9296 12294 0,'0'-17'0,"0"34"47,0 1-47,0 17 15,-18 53 1,-17 1 0,17 69 15,18-122-16,0-19 1</inkml:trace>
  <inkml:trace contextRef="#ctx0" brushRef="#br0" timeOffset="203260.31">9543 12312 0,'0'18'47,"0"-1"-31,-36 71-1,-17 159 32,53-229-47,0 17 0,-17 18 16,17-18-1,0-17 1</inkml:trace>
  <inkml:trace contextRef="#ctx0" brushRef="#br0" timeOffset="203909.78">9842 12382 0,'-17'18'63,"-1"-18"-63,1 18 16,-19 52-1,-17 1 1,36 17-1,34 36 32,19-124-47,17 0 16,-1-36 0,-52 19-16,36-36 31,-19-18-16,-17 1 1,0-1 0,-35 53-1,0-17 1,-18 35 0,35 0-1</inkml:trace>
  <inkml:trace contextRef="#ctx0" brushRef="#br0" timeOffset="204975.54">10283 12171 0,'18'0'15,"-18"17"1,18 1 0,17 53-1,0 34 1,-35-16 0,0 69-1,-35-34 1,-36-1-1,-17-52 1,18-36 0</inkml:trace>
  <inkml:trace contextRef="#ctx0" brushRef="#br0" timeOffset="206440.58">16528 12012 0,'-18'0'31,"0"0"-31,1 0 16,-89-35 15,88 35-31,1 0 16,-1-18-1,18 1 1,-18 34-1,1 36 17,17 35-17,-18 36 1,0-36 0,-17 35-1,0-17 1,0-53-1,35-18 17,17-35-1,54-35-15,-54 35-1,36-35 1,-35 35-16</inkml:trace>
  <inkml:trace contextRef="#ctx0" brushRef="#br0" timeOffset="207201.12">16228 12382 0,'-36'0'16,"54"0"15,0 0-15,35 0-1,53 0 1,105-35 15,-140 18-15,-18-36-1,-36 17 1,-17-17 0,0 36-1,0 34 17,0 1-32,0 35 15,0 35 1,-35 18 15,17 0-15,18-53-1,0 0 1,0-71 15,0-123 0,18 106-31,0-54 16,-1-52 0,19 71-1,-19 35-15,1-18 16,17 35 0,18 18-1,-18 35 1,-17 18-1,-18-18 17,0-17-32,-18 17 15,-35 1 1,-17-19 0,17-17-1</inkml:trace>
  <inkml:trace contextRef="#ctx0" brushRef="#br0" timeOffset="207373.24">17233 12224 0,'0'-18'32,"0"36"-1</inkml:trace>
  <inkml:trace contextRef="#ctx0" brushRef="#br0" timeOffset="207555.37">17163 12559 0,'0'18'15</inkml:trace>
  <inkml:trace contextRef="#ctx0" brushRef="#br0" timeOffset="214410.24">18274 12083 0,'0'17'63,"0"1"-47,-18 0-1,1 17-15,-19 18 16,1 0 15,17-36-31,-17 36 16,-18 18-1,18-18 1,35-36 0,18-17 15,-1-17-16,36 17 1,-18 0 0,89 0 31,-106-18-32,-1 0 1,-17 1-1,0-1 1,0 0 0,0 1-1,0 34 1,0 1 0,0 0-1,0 17 1,0 18-1,0-18 1,0-17-16,0 0 16,0 17-1,18-35 1</inkml:trace>
  <inkml:trace contextRef="#ctx0" brushRef="#br0" timeOffset="-214559.12">18609 12188 0,'0'-17'16,"0"34"15,0 1-15,0 17-1,0 18 1,0 0 0,0-35-16,0 17 15,-18 36 1,18-18 0,0-18 15</inkml:trace>
  <inkml:trace contextRef="#ctx0" brushRef="#br0" timeOffset="-213482.35">18944 12330 0</inkml:trace>
  <inkml:trace contextRef="#ctx0" brushRef="#br0" timeOffset="-213454.33">18944 12330 0</inkml:trace>
  <inkml:trace contextRef="#ctx0" brushRef="#br0" timeOffset="-211889.22">18944 12312 0,'0'0'15,"0"18"189,0-36 733,0 0-906,0 1-15,0-1 0,18 18-1,17-18 1,53-17 15,-52 35-15,-19 18-1,1 35 1,-18-18 0,0 35-1,-18-34 1,1-19-16,-19 19 15,-17-1 1,36 0 0,34-35 31,1 0-32,17 0 1,36 0-1,52 0 17</inkml:trace>
  <inkml:trace contextRef="#ctx0" brushRef="#br0" timeOffset="-211184.72">19473 12330 0,'0'-18'16,"18"18"-1,-18-18-15,35 1 16,1 17-1,16-18 1,1 18 0,0 18-1,-53-1 17,0 1-32,0 0 15,-53 34 1,18-16-1,17-19 1,54-17 31,17-17-31,17 17-1,-52 17 1,-1-17-16,36 18 15,-35 17 1,0 1 0,-36-19 15,-17 1-15,-18 0-1,18-18 1,-1 0-16</inkml:trace>
  <inkml:trace contextRef="#ctx0" brushRef="#br0" timeOffset="-209402.45">20267 12347 0,'18'0'31,"-36"0"532,36 18-360,-1-18-187,-17 17 62,-17-17 0,17-17-62,0-1-1,17 1 1,1 17-1,17-18 1,1 18 0,-1-18-1,0 36 1,-17 0 0,-18 34-1,0-16 1,-18-1-1,0-17-15,-17 17 16,-71 36 31,89-71-31,34 0 15,54 0-16,17 0 1,0-18 0</inkml:trace>
  <inkml:trace contextRef="#ctx0" brushRef="#br0" timeOffset="-208821.04">20761 12365 0,'53'-35'32,"17"17"-1,-34 18-16,-19 0-15,19 0 16,-1 18 0,-35 17-1,0 0 1,0 0 0,-18-17-16,-17 0 15,0 17 16,35-53 1,17 18-32,19-17 15,52-1 32,-71 36-47,19-18 16,-19 17-1,19 36 1,-36-35 0,-36 35-1,-17-18 1,18-17 0,0-18-1</inkml:trace>
  <inkml:trace contextRef="#ctx0" brushRef="#br0" timeOffset="-208203.6">21414 12347 0,'35'-17'16,"0"-1"-1,0 18 1,-17 0 0,0 0-1,-18 35 1,0 18-1,-18 0 1,-17-18 0,17 1-1,1-19 1,17 1 0,35-18 30,-18 0-46,1-18 16,0 18-16,35 0 16,0-17-1,-18-1 1,-18 0 0,1 18-1,-18 18 48,0 0-48,0-1-15,0 19 16,18 16 0,-1 1-1</inkml:trace>
  <inkml:trace contextRef="#ctx0" brushRef="#br0" timeOffset="-207855.36">22102 12347 0,'17'-17'15,"-17"-1"-15,18 0 16,-1 18 0,1 18-1,0 17 1,-18 106 31,0-88-32,0 35 1,0-52-16</inkml:trace>
  <inkml:trace contextRef="#ctx0" brushRef="#br0" timeOffset="-206207.19">17674 12065 0,'18'0'16,"17"-18"0,0 1-1,-17-19 1,-18 19-1,0-1 17,0 1-17,-71 17 1,1 17 0,-71 107 15,141-89-16,0 53 1,17-35 0,1-35-16,17 35 15,-17 17 1,-18 1 0,-18-18-1,-17-18 1,-36 0-1,54-35 17,17-17-1,17 17-31,19 0 16,17 17-1,141 142 32,-177-141-47,-17 34 16,0 19-1,0-18 17,0-35-32</inkml:trace>
  <inkml:trace contextRef="#ctx0" brushRef="#br0" timeOffset="-205424.63">18415 12665 0,'0'17'15,"0"1"1,0 17 0,0-17-1,0 17 1,0-17-1</inkml:trace>
  <inkml:trace contextRef="#ctx0" brushRef="#br0" timeOffset="-205107.4">18838 12594 0,'0'18'47,"0"-1"-31,-17-17-1,17 36 1,0-19-16</inkml:trace>
  <inkml:trace contextRef="#ctx0" brushRef="#br0" timeOffset="-204658.09">19403 12612 0,'0'17'32,"0"1"-1,0 0-31,-18-1 15,18 1 1</inkml:trace>
  <inkml:trace contextRef="#ctx0" brushRef="#br0" timeOffset="-204156.72">20373 12665 0,'0'17'15,"0"1"1,-35 35 15,35-35-31</inkml:trace>
  <inkml:trace contextRef="#ctx0" brushRef="#br0" timeOffset="-203426.22">20814 12682 0,'-18'0'31,"18"18"-15,0 0 0,-17-1-1,-1 1 1,18 0-1</inkml:trace>
  <inkml:trace contextRef="#ctx0" brushRef="#br0" timeOffset="-202959.88">21361 12753 0,'0'18'16,"0"-1"-1,0 1 1,0-1 0,0 1-16</inkml:trace>
  <inkml:trace contextRef="#ctx0" brushRef="#br0" timeOffset="-202094.26">21784 12753 0,'0'18'0,"-18"-18"0,18 35 15,0-18 1,0 1 0</inkml:trace>
  <inkml:trace contextRef="#ctx0" brushRef="#br0" timeOffset="-201194.63">22454 12294 0,'0'-35'16,"0"17"-16,18 1 15,0 17-15,17-18 16,35 18 0,-17 18 15,-53-1-16,0 19 1,0-1 0,-70 88 15,70-87-15,0-1-1,35-17 1,18-1-1,0-17 1,-53-17 0,-18 34 31,1 1-32,-19 0 1,-17 52-1,18 36 1,17 0 0,18-36-1,0 89 32,-17-159-31</inkml:trace>
  <inkml:trace contextRef="#ctx0" brushRef="#br0" timeOffset="-199829.66">20091 12647 0,'17'0'16,"-17"18"46,0-36 17,0 0-48,0 36 0,0 0 0,0-1-31,-17 19 16,-19-1 0,19-17-16,17-1 15</inkml:trace>
  <inkml:trace contextRef="#ctx0" brushRef="#br0" timeOffset="-196899.58">6667 13423 0,'0'18'16,"18"-18"31,35 0-32,-35 0 1,52 0-1,-17 17 1,-18-17 0</inkml:trace>
  <inkml:trace contextRef="#ctx0" brushRef="#br0" timeOffset="-196681.42">6667 13688 0,'0'17'15,"18"-17"1,0 0 0,123-17 15,-106 17-16</inkml:trace>
  <inkml:trace contextRef="#ctx0" brushRef="#br0" timeOffset="-195966.91">7602 13476 0,'18'0'15,"0"-18"-15,-1 1 16,36-1 0,18-17-1,-36-18 16,-53 35-15,-52 18 0,-1 18-1,36-18-15,-36 18 16,19 17 0,52 0-1,35 0 1,0 1-1,18 17 1,0 0 0,-53-18 15,0 0-15,-35 18-1,-36-18 1,-17 18 31,88-70-47,35-1 15,18 18 1,0 18 0,-35-1-1,17 36 1,-17 35-1,-18 1 1,0-37 0,0 19 15,0-18-15,17-53-1</inkml:trace>
  <inkml:trace contextRef="#ctx0" brushRef="#br0" timeOffset="-195184.36">6685 13758 0,'0'18'16</inkml:trace>
  <inkml:trace contextRef="#ctx0" brushRef="#br0" timeOffset="-192886.73">8237 13564 0,'-17'18'47,"-19"0"-31,19 17-1,-18 18 1,35 17 0,0 1-1,0-36 1,17-17-16,1-1 16,35 1-1,0-36 1,0-17-1,-36 0 1,-17-18 0,0-18-1,-88 1 32,70 52-31,-17 36-1,35-1 1,0 19 0,0-19-16</inkml:trace>
  <inkml:trace contextRef="#ctx0" brushRef="#br0" timeOffset="-192487.44">8643 13635 0,'0'-18'16,"-18"18"0,-52 71 15,35-36-16,35 36 1,0-18 0,17-1-1,36-34 1,0-18 0,-35 0-16,17-18 15,0-34 1,-17-19-1,-18 0 1,-18 36 0,-35 0-1,18 35 1</inkml:trace>
  <inkml:trace contextRef="#ctx0" brushRef="#br0" timeOffset="-186427.14">9013 13617 0,'0'-17'16,"0"-1"-1,0 0 1,18 18 0,-18 18 30,0 0-46,0 17 16,0 18 0,0 17-1,0 19 1,0-37 0,0-16-1,18-19 1,-1-17-16</inkml:trace>
  <inkml:trace contextRef="#ctx0" brushRef="#br0" timeOffset="-186126.93">9402 13635 0,'35'-53'32,"-35"71"-1,0-1-31,0 1 16,0 70-1,0 0 1,0-35-1,0-35-15,17 17 16,-17 0 0,0-17-1</inkml:trace>
  <inkml:trace contextRef="#ctx0" brushRef="#br0" timeOffset="-185219.28">9807 13617 0,'0'-17'16,"18"17"0,-18-18-1,0 36 1,17-18 0,-17 17-1,0 36 1,0 18-1,0 17 1,0-35 0,0 17-1,0 1 17</inkml:trace>
  <inkml:trace contextRef="#ctx0" brushRef="#br0" timeOffset="-184928.08">10160 13670 0,'0'0'0,"18"-18"0,-18 1 15,17 17 1,-17-18-1,0 36 1,0-1 0,0 72-1,0-1 1,18 71 31,-18-124-47,18-17 15</inkml:trace>
  <inkml:trace contextRef="#ctx0" brushRef="#br0" timeOffset="-181964.97">10566 13688 0,'0'17'15,"-36"19"17,1 34-17,17-17 1,1 0 0,17 0-1,17-18 1,19-17-1,-19-18-15,19 0 16,34-35 0,-17-1-1,-35-34 1,-18 17 0,0-18-1,-18 18 1,-88 18 31,89 35-32,-1 18 1,18-1 0</inkml:trace>
  <inkml:trace contextRef="#ctx0" brushRef="#br0" timeOffset="-181487.63">11024 13652 0,'0'-17'15,"-17"34"1,-19 1 15,-87 141 0,123-106-15,0 0 0,0-36-16,18 1 15,34 0 1,1-18-1,0-18 1,18-35 0,-71 18-1,0-36 1,-35 18 0,-18 0-1,0 36 1,0 17-1,0-18 17</inkml:trace>
  <inkml:trace contextRef="#ctx0" brushRef="#br0" timeOffset="-180733.1">11430 13476 0,'0'-35'15,"18"35"-15,-1-53 16,1 35 15,88 1 1,-89 17-17,19 17 1,-36 1-1,0 17 1,0 0 0,-18 18-1,-17 0 1,17 18 0,0-18-1,36-18 1,35-17-1,18-1 1,17-52 15,-53 17-15,-17 1-16,17-54 31,-70 89 16,17-1-47,-17 19 16,17 52-1,18 18 1,35 0 0,1-36-1,-19 36 1,19-35-1,-19-19 1,-17-34 15,-17 0-15,-54-18-16</inkml:trace>
  <inkml:trace contextRef="#ctx0" brushRef="#br0" timeOffset="-173855.22">2028 15205 0,'18'0'15,"-18"-18"1,18 18 15,-36 18 0,18-1-15,-18 1-16,18 0 16,-17-1-16,-1 54 15,-17 35 1,0-1 0,-1-52-1,19-35 1,17 0 15,17-36-15,1 0-1,0 18 1,-1 0-16,1-17 16,17 17-1,0-18 1,-17 18-1,0-70 32,-18 52-31,-18 18 15,18 18-15,0-1-16,-18 1 15,18-1 1,0 19 0,-17 17-1,17 0 1,0 0 0</inkml:trace>
  <inkml:trace contextRef="#ctx0" brushRef="#br0" timeOffset="-173306.82">2628 15434 0,'0'-18'15,"18"18"-15,-1 18 32,19 0-17,34 35 1,18 17 0,1 1-1,-36-18 1,-18-18-16</inkml:trace>
  <inkml:trace contextRef="#ctx0" brushRef="#br0" timeOffset="-173057.65">3052 15434 0,'-18'-18'15,"0"18"1,18 18-16,-35 17 31,0 53-15,-1 1 0,1-36-1,17-18-15,1 35 16,-1-17-16</inkml:trace>
  <inkml:trace contextRef="#ctx0" brushRef="#br0" timeOffset="-172607.33">3193 15540 0,'0'-18'16,"0"36"-1,0-1 1,0 19 0,-18 52-1,18-17 1,18-1-1,17-35 1,-17-35-16,17 18 16,0-53-1,18-18 1,-35-18 0,-36-35 30,0 89-46,1 17 16,-36-18-16,0 18 31,0 18-15</inkml:trace>
  <inkml:trace contextRef="#ctx0" brushRef="#br0" timeOffset="-172008.9">3563 15575 0,'0'53'15,"0"0"-15,18 106 47,-1-142-47,-17 1 16,0 17-1,0-52 17,0-1-32,0-35 15,0-35 1,0-18-1,0 0 1,0 71 0,18 0-1,17 35 1,-17 17 0,0 19-1,-18-1 1,-89 106 31,72-141-32,-1 0 17,36 0-1,-1 18-16,36 17 1,18 18 0,17 0-1</inkml:trace>
  <inkml:trace contextRef="#ctx0" brushRef="#br0" timeOffset="-171193.33">4498 15681 0,'0'-18'32,"0"36"-1,0 0-15,0 17-1,18 18 1,-1 17-1,1-52 1,-1 0 0,1-54-1,17 1 1,-17-35 0,-18 34-1,0 1 1,0 53 15,0-1-31,0 1 16,71 105 31,-54-123-32,1 0 1,-1-17-1,1-19 1,-18-16 0,0-1-1,0 17 1,-18 19 0</inkml:trace>
  <inkml:trace contextRef="#ctx0" brushRef="#br0" timeOffset="-170855.08">5009 15540 0,'18'-18'15,"-18"1"-15,0-1 32</inkml:trace>
  <inkml:trace contextRef="#ctx0" brushRef="#br0" timeOffset="-170609.91">5203 15452 0,'0'35'16,"0"-17"-16,0 17 0,0 53 15,0-17 1,0-36-16,-17 18 16,17 17 15,-18-17-31</inkml:trace>
  <inkml:trace contextRef="#ctx0" brushRef="#br0" timeOffset="-170409.77">5115 15716 0,'18'0'62,"-18"18"-62,18-18 0,-1 0 16,18-18-1,-17 18-15,0-17 16</inkml:trace>
  <inkml:trace contextRef="#ctx0" brushRef="#br0" timeOffset="-169944.44">5327 15610 0,'18'-53'16,"17"1"0,-18-1-1,-87 211-15,158-387 16,-106 247 31,1-1-47,17 19 0,-18 17 15,18 35 1,0 0 0,0-53-1,18 1 1,17-19-1,0-52 1,18 0 0,-17-1-1,-1-17 1,-35 71 31,0 0-32,53 123 32,-36-141-47,36 35 16,-35-35-16,0 0 16,17-18-1,-17-17 1</inkml:trace>
  <inkml:trace contextRef="#ctx0" brushRef="#br0" timeOffset="-169293.97">4974 15804 0,'0'-17'16,"18"17"-16,-1-18 15,-17 1 1,0-1-1,0 36 17,0-1-17,0 1 1,0 17-16,-17 36 16,-1-18 15,1 17-16,17-17 1</inkml:trace>
  <inkml:trace contextRef="#ctx0" brushRef="#br0" timeOffset="-168196.2">6421 15346 0,'0'17'31,"0"1"-15,-18 0-16,0 70 15,1 18 16,-1-18-15,0-17 0,1-1-1,17 1 1,-18-36 0</inkml:trace>
  <inkml:trace contextRef="#ctx0" brushRef="#br0" timeOffset="-167745.88">6456 15522 0,'17'-17'0,"1"-1"31,0 0-16,-18 36 1,0 17 0,-18 36-1,-52-18 1,34-18 0,-17 0-1,18-35 1,17-17-1,18-19 32,18 36-31,0 18 0,-1-18-16,1 35 31,17 18-16,18 0 1,0 0 0,-53-18-1,18-35 1</inkml:trace>
  <inkml:trace contextRef="#ctx0" brushRef="#br0" timeOffset="-166957.33">6738 15646 0,'18'0'31,"-1"-18"-15,19-17 0,-19-1-1,19 1 1,-36-18-1,17 36 1,-17 34 15,0 36 1,-35 0-32,35 0 15,0-35 1,0 35-1,0-18-15,0 18 16,0 17 0,18-34-1,-18-1 1,17-35 0,-34 0 15,-1 0-16,0 0 1,-17 0 0,0 0-1,-18 0 32,70 0-31,19 0-1,34 0 1,1-18 0,-1 18-1,-17-17 1,-17 17 0</inkml:trace>
  <inkml:trace contextRef="#ctx0" brushRef="#br0" timeOffset="-163860.12">10813 15240 0,'-18'0'15,"0"0"17,18 18-17,-35-1 1,0 19-1,-36 69 17,71-52-17,0 18 1,18-36 0,35 0-1,-18-17 1,-17-18-1,17-18 1,-35 1 0,35-19-1,-17-34 1,0-18 0,-18 0-1,-18 52 1,-17 1-1,-1 17 1,-17 54 31,53-1-47</inkml:trace>
  <inkml:trace contextRef="#ctx0" brushRef="#br0" timeOffset="-163330.75">11218 15258 0,'0'-18'15,"-17"18"17,17 18-32,-89 87 47,89-69-47,-17 34 15,17-17 1,0-18-16,17 1 15,54 17 1,0-36 0,-18-34 15,-1-19-15,1-17-1,-35-35 1,-18 18-1,0 34 1,-35-16 0,-18 34-1,-71 36 32</inkml:trace>
  <inkml:trace contextRef="#ctx0" brushRef="#br0" timeOffset="-162701.29">11783 15222 0,'0'-17'16,"0"-1"0,0 36 46,0-1-46,0 19-1,-18 34-15,18 54 32,0-71-32,0-1 15,0 1 17,0-17-17,18-19-15</inkml:trace>
  <inkml:trace contextRef="#ctx0" brushRef="#br0" timeOffset="-162335.03">12118 15240 0,'18'-18'16,"-1"1"-1,-17-1-15,0 36 32,0-1-17,0 36 1,-17 35-1,-1 1 1,18-36 0,0-18-16,0 0 15,0 18 1,0-35 0</inkml:trace>
  <inkml:trace contextRef="#ctx0" brushRef="#br0" timeOffset="-161952.78">12453 15275 0,'0'-17'15,"0"-1"1,0 36 0,0-1-1,0 1 1,0 52-1,-35 89 32,35-106-31,0-18-16,0 1 31</inkml:trace>
  <inkml:trace contextRef="#ctx0" brushRef="#br0" timeOffset="-161553.48">12823 15293 0,'0'-18'31,"0"36"-15,0 0-1,0-1 1,-17 54-1,17-1 1,0-17 0,-18 18-1,18-36 1,0-17 0</inkml:trace>
  <inkml:trace contextRef="#ctx0" brushRef="#br0" timeOffset="-158722.47">13353 15363 0,'-36'18'47,"19"-18"-47,17 18 15,-18-1-15,-17 1 16,17 0-16,-17 35 16,17-1-1,18 1 16,18-17-15,0-36 0,34 0-1,19-18 1,-36-17 0,1-71 15,-36 53-16,-18 0 1,-35 35 0,35 18-1,1 0 1,17 18 0</inkml:trace>
  <inkml:trace contextRef="#ctx0" brushRef="#br0" timeOffset="-158283.16">13882 15381 0,'0'0'0,"-18"0"31,1 0-15,17 18-16,-53-18 16,0 53-1,17 0 1,19-1 0,17-16-1,53-1 1,35-35 15,0 0-15,-35-18-1,0-35 1,-35-17 0,-36-1-1,-53 18 1,-17 1-1</inkml:trace>
  <inkml:trace contextRef="#ctx0" brushRef="#br0" timeOffset="-154476.45">10777 16140 0,'0'17'94,"0"1"-79,-17-1-15,17 89 31,-18-53-15,0 35 0,18-35-1,0 18 1,0-53 0</inkml:trace>
  <inkml:trace contextRef="#ctx0" brushRef="#br0" timeOffset="-153976.1">11183 16175 0,'0'17'32,"0"1"-1,-18 0-31,1 17 16,17-17-16,0 17 15,0 36 1,17-36-1,36 0 1,-17-35 0,17-18-1,-1-17 17,-16-18-17,-36 0 1,0 36-16,0-19 15,-124-34 17,89 52-17,0 18 1,17 0-16</inkml:trace>
  <inkml:trace contextRef="#ctx0" brushRef="#br0" timeOffset="-153402.71">11712 16104 0,'-17'0'15</inkml:trace>
  <inkml:trace contextRef="#ctx0" brushRef="#br0" timeOffset="-152044.74">11695 16104 0,'17'0'344,"-34"0"-297,17 18 15,17-18 470,-17-18-517,18 18 1,-36 0 15,36 0 32,-18 18 46,0 0-109,0 17 16,0 35-1,-18 19 1,18-19 15,0-17-15,18 0-1,-18-18 1</inkml:trace>
  <inkml:trace contextRef="#ctx0" brushRef="#br0" timeOffset="-151396.28">12171 16210 0,'-18'0'31,"1"0"-15,17 18-16,-36-1 15,1 19 1,-18 87 31,53-105-47,0 17 16,53-17 15,-18-18-16,18-18 1,0-35 0,-18 0-1,-35 0 1,0 36-16,0-36 16,-35 0-1,0 18 1,0 35-1,17 17 1,-17 1 0</inkml:trace>
  <inkml:trace contextRef="#ctx0" brushRef="#br0" timeOffset="-148398.15">12559 16192 0,'-18'0'0,"1"0"15,17 18 1,17-18 281,1 0 500,-36 0-735,36 0-46,-36 0 124,36 0 32,-18-18-47,0 1-78,0-1 0,0 36 0,-18-18-31,18 17-16,-53 54 31,36-36-16,-1 1 1,18 17 0,0-18-1,0-18 1,18-17 0,17 0-1,18-35 1,0 18-1,-36-19 17,1-17-17,0-17 1,-18 17 0,-18 0-1,-70 18 32,70 35-47</inkml:trace>
  <inkml:trace contextRef="#ctx0" brushRef="#br0" timeOffset="-147932.81">12982 16140 0,'0'17'62,"0"1"-46,0-1-16,0 1 0,0 35 31,-35 18-15,35-1 0,0-17-1,0-35 1,0-1-16</inkml:trace>
  <inkml:trace contextRef="#ctx0" brushRef="#br0" timeOffset="-147200.29">13458 16192 0,'0'-17'16,"-17"17"31,-18 0-31,35 17-16,-36-17 15,-17 36 1,18-1-1,17 18 1,18-18 0,53 53 31,-35-88-47,35 0 15,0-35 1,-18 0-1,-35-18 1,0 0 15,0 35-31,0-17 16,-35 0 0,0 17-1,17 1-15</inkml:trace>
  <inkml:trace contextRef="#ctx0" brushRef="#br0" timeOffset="-145968.41">13952 16122 0,'-17'0'16,"-19"0"0,19 0-1,-54 35 1,36 0-1,17 36 1,1-36 0,17 1-1,35-1 1,36-35 0,-19 0-1,-34 0-15,17-18 16,18-88 31,-53 71-32,-17 0 1,-1 17-16,-17 1 16,-36-1-16</inkml:trace>
  <inkml:trace contextRef="#ctx0" brushRef="#br0" timeOffset="-144802.58">9648 16104 0,'-17'0'16,"-1"0"-1,18 18 1,35-18 15,-17 0-31,35 0 16,35 0 0,18-18-1,-35 1 1,-1 17-1</inkml:trace>
  <inkml:trace contextRef="#ctx0" brushRef="#br0" timeOffset="-144502.37">9860 15928 0,'-18'0'0,"18"18"15,0-1 1,0 36 0,18-18-1,0 36 1,-1 17-1,1-35 1,-18-18 0,0 1-1</inkml:trace>
  <inkml:trace contextRef="#ctx0" brushRef="#br0" timeOffset="-143952.98">10072 15928 0,'-18'0'16,"-17"-18"-16,0-17 15,-54 17 1,-16 36 0,-1 35-1,18 17 1,52-17 15,36 53-15,53 0-1,176 35 17,-176-123-32,0-18 15,71 0 1,-54-35 0,-34 17-16,-1-17 15,0-54 1,-35 1-1,-35-18 1,0 53 0,-54 1-1,-34 34 1,35 53 0,52-35-1</inkml:trace>
  <inkml:trace contextRef="#ctx0" brushRef="#br0" timeOffset="-143287.52">10178 16757 0,'-18'0'15,"0"0"-15,1 0 0</inkml:trace>
  <inkml:trace contextRef="#ctx0" brushRef="#br0" timeOffset="-142049.65">10125 16757 0,'0'-18'15,"-18"1"32,0 17-47,1 0 31,-1 0 1,36 0-17,-1 0 1,72 0 15,-72 0-15,36 0-1,-18 0-15,18 0 16,53 0 0,0 0-1,18 0 1,-54 0 0,54 0-1,-19 0 16,1 0-15,-35 17 0,-36-17-16,36 0 15,34 0 1,1 18 0,88 17 30,-158-35-46,34 0 16,18 18 0,-35-18-1,-17 0-15,34 17 16,36-17 0,0 0-1,0 18 16,-36-18-15,18 18 0,1-18-1,-1 0 1,-35 17 0,35-17-1,176 18 32,-228-18-47,17 0 16,52 18-1,-16-18 1,16 17 0,-52-17-1,71 0 16,-18 18-15,17-18 0,-52 0-1,-18 0-15,35 0 16,18 0 0,17 0-1,1 0 1,140 18 31,-229-18-47,71 17 15,-35-17 1,-18 0 0,-18 18-1,-17-18 1,17 0 15,-17 0 0,-18-18 47</inkml:trace>
  <inkml:trace contextRef="#ctx0" brushRef="#br0" timeOffset="-116397.42">13847 17357 0,'-36'158'47,"1"-122"-31,35 34-1,18-34 1,17-19 0,-17-17-1,-1 0-15,1-17 16,17-19 15,0 1-15,-17-36-1,-18 36 1,0-35 0,-35 17-1,-18 17 1,-35-17 15,70 53-15</inkml:trace>
  <inkml:trace contextRef="#ctx0" brushRef="#br0" timeOffset="-115597.85">13229 17410 0,'-17'88'31,"-1"-18"-15,18-17-1,-18-35-15,18 17 16,0 18-1,0-18 17,36-17-17,-19-18 1,36-35 0,-18-1-1,-17-34 1,0 17-1,-18 35-15,-18-35 16,18-17 0,-88-18 31</inkml:trace>
  <inkml:trace contextRef="#ctx0" brushRef="#br0" timeOffset="-114805.29">12700 17410 0,'-18'17'16,"-70"89"15,71-71-31,-1 36 15,0-18 1,18-18 15,18 18-15,17-53 0,0 0-1,-17-35 1,0 35-16,-1-36 15,1-34 1,17-1 0,-35 18-1,-17 18 1,-19 0 0,-17-18 30</inkml:trace>
  <inkml:trace contextRef="#ctx0" brushRef="#br0" timeOffset="-113518.38">12347 17357 0</inkml:trace>
  <inkml:trace contextRef="#ctx0" brushRef="#br0" timeOffset="-113418.3">12347 17357 0</inkml:trace>
  <inkml:trace contextRef="#ctx0" brushRef="#br0" timeOffset="-113368.27">12347 17357 0</inkml:trace>
  <inkml:trace contextRef="#ctx0" brushRef="#br0" timeOffset="-113302.22">12347 17357 0</inkml:trace>
  <inkml:trace contextRef="#ctx0" brushRef="#br0" timeOffset="-113214.16">12347 17357 0</inkml:trace>
  <inkml:trace contextRef="#ctx0" brushRef="#br0" timeOffset="-113179.14">12347 17357 0</inkml:trace>
  <inkml:trace contextRef="#ctx0" brushRef="#br0" timeOffset="-113118.09">12347 17357 0</inkml:trace>
  <inkml:trace contextRef="#ctx0" brushRef="#br0" timeOffset="-113003.02">12347 17357 0</inkml:trace>
  <inkml:trace contextRef="#ctx0" brushRef="#br0" timeOffset="-111151.7">12347 17357 0,'-17'0'1484,"17"17"-1140</inkml:trace>
  <inkml:trace contextRef="#ctx0" brushRef="#br0" timeOffset="-107207.89">12435 17216 0,'0'17'93,"0"1"-77,0-1-16,0 36 31,0 194 1,0-158-17,0-1 1,-17-53-16,17 36 15,0-1 1,0-35 0,-18-17-1,18-36 17</inkml:trace>
  <inkml:trace contextRef="#ctx0" brushRef="#br0" timeOffset="-103944.58">12188 17339 0,'0'-18'16,"0"1"62,18 17-47,-18 17 94,0-34-15,-18 17-48</inkml:trace>
  <inkml:trace contextRef="#ctx0" brushRef="#br0" timeOffset="-103494.25">12153 17251 0,'18'17'15,"-18"1"1,0 53 0,35 211 31,-35-194-32,18 36 1,-18-36-1,0-53 1,17-35 15,-34-18-31,17 1 0</inkml:trace>
  <inkml:trace contextRef="#ctx0" brushRef="#br0" timeOffset="-100629.22">11871 17357 0,'18'0'15,"-36"0"126,0 0-125,1 0-1,17 17 1,-18 1 0,-53 52 15,54-34-16,-1 17 1,1 17 0,-1-34-1,18 34 1,18-17 0,-1-35-1,1-1 1,17-34 15,0-19-15,-17-17-1,0 1 1,-18 16-16,0-17 16,0-17-1,-71-71 32,71 123-31</inkml:trace>
  <inkml:trace contextRef="#ctx0" brushRef="#br0" timeOffset="-99798.64">11042 17462 0,'-53'36'15,"18"34"1,17-17 0,18 0-1,18 18 1,35-18-1,-18-18 17,0-35-17,-17 0-15,-1-18 16,36-35 0,-17-17-1,-19-36 1,-17 18-1,0 35 1,-17 35-16,-19-70 47,19 70-47,-36 1 16,35-1-1,1 18 1</inkml:trace>
  <inkml:trace contextRef="#ctx0" brushRef="#br0" timeOffset="-98982.05">10724 17339 0,'0'-18'16,"0"1"-16,0-1 15,0 36 48,0-1-63,0 19 15,0 17 1,53 246 31,-53-210-47,18 34 31,-18-105-31,0 17 16,18-17-1,-18 17 1</inkml:trace>
  <inkml:trace contextRef="#ctx0" brushRef="#br0" timeOffset="-98116.45">11042 17410 0,'18'0'16,"-18"-18"-1,17 0 1,-17 1 0,18 17-16,-18-18 15</inkml:trace>
  <inkml:trace contextRef="#ctx0" brushRef="#br0" timeOffset="-54960.04">300 8308 0,'0'18'63,"0"-1"-63,0 1 15,17 52 1,1 19 0,0-1-1,-1-18 1,-17-17 0,0-35-1,0-36 1,0-17-1,-53-36 1,53-17 0,0-18-1,0 1 1,36-54 31,-19 159-32,19 0 1,-19 35 0,1 18-1,0 0 1,-18 0 0,-18-36-16,-17 19 15,-1-1 1,19-35-1,-1-18 1,0 18 0,18-17-1,0 34 1,36 1 0,87 105 30,-87-105-30,-36 0-16,17-1 16,18 19-1,1-36 1,-1-18 0,-17 0-16</inkml:trace>
  <inkml:trace contextRef="#ctx0" brushRef="#br0" timeOffset="-54160.47">706 8449 0,'0'-18'16,"-36"-52"0,19 70-16,-1 0 15,18 17 1,71 54-16,-160-89 16,72 71-1,52 35 32,0-88-31,18 0-1,-18-17 1,1-18 0,-36-18-1,-36 0 1,-16 0-1,16 18 1,19-1 0,17 1-1,17 17 1,19 1 0,16 17-1,-16 0 1,34 141 31,-70-124-32,0 36 1,0-17 0,18-1-1,0-17 1,34-18-1,-34-18 1,17-17 0,-17-36-1,-18 1 1,0 34 0,0-17-1,0 36 1,-18 17 15,18 70 0,0-34-15,18 16 0,17 1-1,-17-17 1,17-1-1,-17-17 1</inkml:trace>
  <inkml:trace contextRef="#ctx0" brushRef="#br0" timeOffset="-53678.13">1094 8378 0,'0'-35'16,"0"18"-16,0-1 31,35 106 16,-17-70-47,-1 35 16,-17-18-1,0 0 1,18-17-1,-18-36 17,0-17-17,0-36 1,0 18 0,0 36-16,0-1 15,35-17 1,0 53 31,-35-1-47,18 1 15,17 141 32,-17-142-31,-18 1-16,18-18 15</inkml:trace>
  <inkml:trace contextRef="#ctx0" brushRef="#br0" timeOffset="-53061.69">1482 8326 0,'0'-18'0,"-18"0"15,-17 1 1,-1 52 15,1 0 0,0 18-15,35 53 15,18-88-15,17-18-1,0 0 1,-17-18-16,17 0 16,0-52-1,-35-1 1,0-17 0,-17 17-1,-19-52 1,1 35-1,17 17 17,18 36-17,-17 35 1,17 18 0,17 140 30,-17-122-46,0 52 0,18-18 16,35 19 0,-35-1-1,35-18 1,-53-34 0,35-36-1</inkml:trace>
  <inkml:trace contextRef="#ctx0" brushRef="#br0" timeOffset="-52313.16">1729 8114 0,'0'-18'47,"17"1"-31,1-1-16,-18 0 15,0-35-15,0 18 32,0-18-17,0 36 1,0-1 0,0 36-1,0 34 1,53 160 15,-36-141-15,1-18-1,17 35 1,1-71 0,-36 1-1,0 0 1,0-36 15,-18 18-15,0 0-1,-17 18 1,0-18 0,17 17-1,36-17 16,141-53 16,-124 36-47,-18 17 0,19-18 16,-1 1 0,-53 17 15</inkml:trace>
  <inkml:trace contextRef="#ctx0" brushRef="#br0" timeOffset="-50942.19">159 9172 0,'-18'0'16,"0"0"-1,1 18 1,-1-18-1,1 17 1,-1-17 0,18 18 31,0 0-16,35-18-31,0 0 15,-17 0 1,35-18 0,35 0 15,-70 18-31,70-35 16,-17 18-1,17-1 1,0-17-1,-35 35 1,35-36 0,0 1-1,89-35 32,-124 52-31,0-17-16,17-1 15,1 1 1,-36 17 0,35-17 15,1 18-15,0-19-1,-36 19 1,35-19-1,-17 1 1,18 17 0,-18 1-1,-18-1 1,53-35 31,-70 53-32,0-17-15,-1 17 0,1 0 16,-1-18 0,19 18 15,-36-18-15,17 18-16,1 0 15,0-17 1,-1 17-1,1 0 1,17 0 0,-17-18-1,-1 18 1,1 0 0,0 0 30,-18-18 1,-18 18 16,18 18-63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39:16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2893 706 0,'-18'0'110,"0"0"-110,1 0 15,-1-18 1,-35 18 0,0-18-1,18 1 1,17-1-1,1 18-15,17 18 63,0-1-63,0 1 16,-18 35-1,1-18 1,-1 0-1,-17 18 1,-1-17 15,19-1-15,-1-35 0,36-18-1,-1 18 1,19-17-1,-1-1 1,0 18 0,89 35 31,-124-17-47,0-1 15,0 1-15,0 17 16,-18 1-1,-17-1 1,-1-17 15,-16 17-15,-1-35 0,-36 18-1,19-1 1,35-17-1</inkml:trace>
  <inkml:trace contextRef="#ctx0" brushRef="#br0" timeOffset="854.6">2910 1182 0,'0'17'47,"18"-17"-16,-18 18-31,0 0 31,0-36 48</inkml:trace>
  <inkml:trace contextRef="#ctx0" brushRef="#br0" timeOffset="14034.96">4392 847 0,'0'-18'16,"18"18"-16,17-18 15,0-17 1,1 0-1,-19 0 1,-17-1 0,-17 19-1,-1 17-15,-35 0 16,0 17 0,0 19-1,18-1 16,35 0-15,18 18 0,70 70 15,-71-87-15,1 17-1,-18 0 1,-35-18-1,17-17-15,-17-1 16,-36 1 0,18-18-1,36 0 1,17-18 0,17 18-1,36 0 16,0 18-15,-18-1 0,-17 36-1,-18 71 32,0-107-47,0 1 0,0 0 16,18 17-1,-1-35 1,1-18 0</inkml:trace>
  <inkml:trace contextRef="#ctx0" brushRef="#br0" timeOffset="14535.31">4868 776 0,'-17'0'0,"17"18"47,0-1-32,-18 36 1,0 53 0,18 141 30,0-212-46,-17 1 0,17-1 16,0 18 0</inkml:trace>
  <inkml:trace contextRef="#ctx0" brushRef="#br0" timeOffset="15028.67">5133 900 0,'0'-18'16,"0"36"0,0-1-1,-88 160 16,88-107-15,17 1 0,19-54-1,17 19 1,17-36 0,-17-36-1,-35 1 1,-18 0-16,17-18 31,-17-35-15,-35-1-1,-18 19 1,35 52 0,18 36 15</inkml:trace>
  <inkml:trace contextRef="#ctx0" brushRef="#br0" timeOffset="15450.97">5539 900 0,'0'17'16,"-18"18"0,-17 18-1,-1 36 1,36-19 0,36 1-1,17-36 1,-36-35-16,54 18 15,123-89 17,-177 18-17,-17 18 1,-17-53 0,-36-1-1,-18 19 1,36 52-1,-18 1 17,18 17-17,17 17 1,18 1-16</inkml:trace>
  <inkml:trace contextRef="#ctx0" brushRef="#br0" timeOffset="15700.14">6138 776 0,'18'-18'16,"-18"36"15,0 0-15,-18 35-1,1 35 17,17 35-17,0-52 1,17 17-16</inkml:trace>
  <inkml:trace contextRef="#ctx0" brushRef="#br0" timeOffset="16416.64">6597 706 0,'0'-36'0,"18"-17"16,34 0 15,1 18-15,-17 35 0,-19 0-16,19 18 15,-36 17 1,0 36-1,-18-18 1,-17 35 0,-18-18-1,35-34-15,-17 34 16,0 107 31,87-160-47,19-17 15,53-17 17,-89 17-32,35-36 15,-17-34 1,-35 34 0,-18 1-1,-35 35 1,-1 35-1,1 36 1,35 0 0,0-19-1,35 37 1,1 16 0,-19 54 30,-34-141-30,-19-1 0,-69 1-16</inkml:trace>
  <inkml:trace contextRef="#ctx0" brushRef="#br0" timeOffset="17282.27">4374 1658 0,'0'-18'16,"0"1"0,0 34 15,0 1-16,0 53 1,-17-1 0,-36 36-1,18 0 1,17 0 0,0-53-1,18-18 1,18-35 15,53-35 0,-54 17-15,18 18-16,1-18 16,17 1-1,0-1 1,-36 0-1,18 18 1,-17-17 0</inkml:trace>
  <inkml:trace contextRef="#ctx0" brushRef="#br0" timeOffset="17565.47">4727 1923 0,'18'0'47,"-18"17"-32,0 19 1,0 34-1,0 1 1,0-1 0,0-35-1,0 1-15</inkml:trace>
  <inkml:trace contextRef="#ctx0" brushRef="#br0" timeOffset="21111.99">8484 635 0,'36'-71'31,"-36"36"-15,0 18-1,0-1-15,-53 18 16,-18 0 0,1 18 15,17 17-16,35 0 1,36 53 0,-1-35-1,1-18 1,0 1-16,-18 17 16,0 35-1,-36 0 1,-87-17 31,105-71-47,18-18 15,35-17 1,-17-1 0,35 36 15,0 0-16,-18 53 1,-17-17 0,-1 34-1,-17 18 1,-17 1 0,17-37-1</inkml:trace>
  <inkml:trace contextRef="#ctx0" brushRef="#br0" timeOffset="21434.21">8872 847 0,'0'0'0,"0"-36"0,18 1 15,-18 17 1,0 1 0,0 34-1,-18 36 1,1-17 0,-1 69-1,-17 19 1,35-36-1,0-17 1,0-54-16,0 1 16</inkml:trace>
  <inkml:trace contextRef="#ctx0" brushRef="#br0" timeOffset="21844.5">9225 882 0,'0'-35'15,"-18"-1"1,-34 54 0,16 17-1,-17 18 1,36-18-16,17 18 15,0 36 1,17-19 0,160-17 31,-142-53-32,-17-18-15,35-17 0,-36-35 31,-17-1-15,0 36-16,0-89 16,-35 54-1,17 52 1,-17 18 0</inkml:trace>
  <inkml:trace contextRef="#ctx0" brushRef="#br0" timeOffset="22293.82">9737 794 0,'-18'17'46,"-35"1"-30,-17 35 0,-1 35-1,36-17 1,17 17 0,36 0-1,35-53 1,0-17-1,-36-18-15,18-18 16,18-17 0,-17-35-1,-19-19 1,-34-87 31,-1 141-32,-17-1 1,17 36 0</inkml:trace>
  <inkml:trace contextRef="#ctx0" brushRef="#br0" timeOffset="22709.12">9913 847 0,'18'0'16,"-1"0"-16,-17 17 31,-17 1-31,-19 17 16,1 36 0,35 105 30,18-176-30,35 35 0,17-35-1,1-17 1,-36 17-16,0-35 16,1-36-1,-36 0 1,-18-17-1,-53 18 1,-34 17 0,52 53-1</inkml:trace>
  <inkml:trace contextRef="#ctx0" brushRef="#br0" timeOffset="23392.6">10601 688 0,'0'0'0,"-18"0"0,1-18 16,-1-35-1,18 18 1,53 17 0,18 1-1,-1 17 1,-35 17 0,-17 19-1,-18 17 1,-88 88 31,53-88-32,-18 0 1,35-36-16,0 36 16,18 18-1,71-18 1,17-18-1,-35-35 1,18-18 0,-19-17-1,-34 17 1,-71 1 0,0 34-1,0 1 1,18 17 15,17 142 0,18-124-15,0-1 0,0 19-1,-17-18 1,-18-18-1,17-35-15</inkml:trace>
  <inkml:trace contextRef="#ctx0" brushRef="#br0" timeOffset="24524.41">8237 1658 0,'0'18'15,"-17"-18"1,-1 53 0,0 17-1,1 18 1,17-17 0,-18-1-1,18-17 1,0-35-1,0-36 17,0-17-17,0-53 1,35-141 15,-17 193-31,-18-17 16,18 18-1,-18 17 1,35 1 0,18 34-1,-35 1 1,-18 35 0,0 0-1,-18 0 1,-17-18-1,-36-17 17,53-18-17,1-18 1,17 1 0,70 17 30,-52 17-46,17 36 16,-35-18 0,18 36-1,-18-18 1,35-36 0,-17 1-1,17-36 1,-17 1-1,35-18 1</inkml:trace>
  <inkml:trace contextRef="#ctx0" brushRef="#br0" timeOffset="24913.69">8590 1764 0,'0'-18'16,"18"1"-1,-18-1 1,0 36 15,0-1-31,0 19 16,0 34 15,-18 18-15,18-35-1,0 0 1,0 0 15,18-71-15</inkml:trace>
  <inkml:trace contextRef="#ctx0" brushRef="#br0" timeOffset="28404.16">2611 2893 0,'-18'0'16,"-35"0"15,0 17-16,-35 36 1,-18 36 0,35-37-1,-34 72 1,69-18 0,36-18-1,53-35 1,-17-36-1,16-17 1,-16-35 0,-36 18-1,-18-19 1,0 36-16,-87-17 47,69 34-32,1 1 1,35 0-16</inkml:trace>
  <inkml:trace contextRef="#ctx0" brushRef="#br0" timeOffset="28626.32">2611 3475 0,'0'-18'15,"-18"18"1</inkml:trace>
  <inkml:trace contextRef="#ctx0" brushRef="#br0" timeOffset="29164.7">3651 3016 0,'18'-35'0,"-18"17"16,-35-17-1,-18 17 1,17 18 0,19 18-16,-36 0 31,-53 70 0,106-53-15,18-17-1,52 35 1,1-18 0,-18-17-1,-36 17 1,1 0-1,-36 0 1,-35 1 0,-35 17-1,35-36 1,36-17-16,-36 18 16,-18-18 15,36-18-16,35 1-15</inkml:trace>
  <inkml:trace contextRef="#ctx0" brushRef="#br0" timeOffset="29704.09">3898 3298 0,'18'0'62,"17"0"-46,0 0 0</inkml:trace>
  <inkml:trace contextRef="#ctx0" brushRef="#br0" timeOffset="30230.46">4339 2963 0,'0'-17'16,"0"-1"-1,0 36 16,0-1-15,0 54 0,0 35-1,18 105 17,-18-158-17,0-35 1,0-36-1,17 18 1,19-70 0,17 17-1,0 18 1,-18 35 0,18 0-1,-36 52 16,-17 1-15,0 0 0,-35-17-1,-18-19 1,-53-17 31</inkml:trace>
  <inkml:trace contextRef="#ctx0" brushRef="#br0" timeOffset="30635.75">4833 3140 0,'-18'0'0,"1"53"31,-19-18-15,36-17-16,-17 34 15,17 19 1,0-36 0,53-17-1,17-53 32,-70 17-47,0 0 0,18-35 16,-18 18-1,0-18 1,-53 18 0,0 17-1,53 1 16</inkml:trace>
  <inkml:trace contextRef="#ctx0" brushRef="#br0" timeOffset="31101.08">5080 3104 0,'35'36'16,"-35"34"15,0-34-15,-35 34-1,0-35 1,17-17 0,36-36 15,-1 1-16,19-19 1,34-34 0,-17-1-1,18 1 1,-36 35 0,-17 17-1,-18 0 1,0 36-1,-89 141 32,89-142-47,0 19 16,0-19-16,36 1 16,-19-1-16</inkml:trace>
  <inkml:trace contextRef="#ctx0" brushRef="#br0" timeOffset="31917.66">5609 3140 0,'0'0'0,"0"-18"0,-17 18 31,-1 18-15,18-1-1,0 19 1,70-1 31,-52-35-31,35-18-16,-18-17 15,-35 0 1,18-18 15,-18 18-15,0 17-1,-18 0 1,1 18-16,-19 18 16,-17 35-1,1 17 1,34-17-1,18-17-15,0 16 16,18 1 0,193-53 31,-176-17-47,1-1 15,34-17-15,54-53 31,-36-1-15,-35 19 0,0-1-1,-53 36 1,-18 17 0,-35 18-1,18 36 1,0-19-1,35 36 1,17 0 0,36 0-1,0 71 32,-53-107-31,0 36-16,0-35 31,-53 17-15,0 0-16</inkml:trace>
  <inkml:trace contextRef="#ctx0" brushRef="#br0" timeOffset="36501.91">4075 4004 0,'-18'0'16,"0"18"-1,1-1 1,-19 19-16,1 52 31,0 35-15,17-35-1,-17 18 1,35-18 0,-18-35-1,18-35 1,0-36 15,36-17 0,-19 17-31,18 1 16,-17 17 0,17 0-1,-35 17 17,0-34 14,18 17-46</inkml:trace>
  <inkml:trace contextRef="#ctx0" brushRef="#br0" timeOffset="36829.15">4233 4445 0,'-17'0'15,"-1"0"-15,18 18 16,0 17 0,0 35 15,0 1-16,0-18 1,0 17 0,0-34-1,0-19 1</inkml:trace>
  <inkml:trace contextRef="#ctx0" brushRef="#br0" timeOffset="37688.75">3898 4604 0,'18'0'0,"-1"0"32,-17-18-32,18 0 31</inkml:trace>
  <inkml:trace contextRef="#ctx0" brushRef="#br0" timeOffset="38627.42">3175 4251 0,'0'-18'0,"-18"18"31,1-17-15,-19 17-1,1 17 1,0 1 0,-36 17-1,36 1 1,17-19-1,18 1-15,0-1 16,36 1 0,17 17-1,17 1 1,-52-19 0,-1 54 30,-17-54-30,-35 19 0,0-19-1,-18 1 1,-18 0 0,18-18-1,36 0 1</inkml:trace>
  <inkml:trace contextRef="#ctx0" brushRef="#br0" timeOffset="39076.74">3246 4586 0,'0'35'15,"0"1"1,0-1-1,0 0 1,17-17-16,1-1 16,35-17-1,0 0 1,-18-35 0,-35 0-1,0-18 1,-124-35 31,89 70-32,0 18 1,17 0 0</inkml:trace>
  <inkml:trace contextRef="#ctx0" brushRef="#br0" timeOffset="39510.05">3669 3898 0,'-18'0'16,"1"0"-1,-1 18 1,0 52-1,-17 71 1,0-35 0,17 53-1,0 35 1,36 0 0,35-35-1,-18-89 1,18 1-1</inkml:trace>
  <inkml:trace contextRef="#ctx0" brushRef="#br0" timeOffset="40025.41">4410 3757 0,'17'-35'15,"54"35"17,-36 17-17,-17 36 1,-1-17-16,1 52 15,35 71 1,0 35 0,-18 0-1,-17-71 1,-18 36 0,-18-18-1,-17-35 1,-18-53 15,35-36-31,-17 1 0</inkml:trace>
  <inkml:trace contextRef="#ctx0" brushRef="#br0" timeOffset="40947.07">3881 4621 0,'-18'0'31,"36"-17"79,-1 17-95,1-18-15,-1 0 16,19 1 15,17-1-15,-36 18 0,1 0-1</inkml:trace>
  <inkml:trace contextRef="#ctx0" brushRef="#br0" timeOffset="43155.64">6897 4004 0,'-35'0'16,"-1"18"-1,-52-1 1,35 1-1,18 17 1,17-35-16,1 18 16,17 17-1,35 0 1,0-17 0,0 0-1,36 17 1,-36 0-1,-17 53 32,-18-52-31,-53-19 0,-18 1-1,-17 0 1,53-18-1,-18 0 1,35-18 0</inkml:trace>
  <inkml:trace contextRef="#ctx0" brushRef="#br0" timeOffset="43577.94">7056 4392 0,'0'18'47,"0"-1"-31,0 1-16,0 53 15,0-1 1,0 18-1,0 0 1,0-17 0,0-53-1</inkml:trace>
  <inkml:trace contextRef="#ctx0" brushRef="#br0" timeOffset="43938.18">7514 3933 0,'0'-35'0,"0"18"15,-17 17 17,-1 17-32,0 1 0,1 35 15,-89 282 32,106-282-31,0 0-16,0 53 15,35 17 1,0-35 0,36-70-1,-36-18-15</inkml:trace>
  <inkml:trace contextRef="#ctx0" brushRef="#br0" timeOffset="44720.75">7814 4092 0,'0'-17'16,"-18"17"-16,18 88 47,0-18-32,0 36 1,0-35 0,0-36-16,0 18 15,0 0 1,0-36 0,0-52 15,0-35-16,0-36 1,0-35 0,0 52-1,0-16 1,18 34 0,53 18 30,-54 71-30,-17-1 0,35 54-1,-35-53-15,0 35 16,0 17 0,-52 18-1,-1-35 1,0 0-1,35-53 1,0 0-16,1 0 31,17-17-15,0-1 15,17 18-15,89 70 15,-88-52-15,17 17-16,0 1 15,18 17 1,0-1 0,-17-16-1</inkml:trace>
  <inkml:trace contextRef="#ctx0" brushRef="#br0" timeOffset="45003.95">8220 4269 0,'0'-53'16,"0"17"15,0 19-16,0 70 17,0-18-17,0 53 1,0-17 0,0-36-16,0 18 15,0 17 1,0-34-1</inkml:trace>
  <inkml:trace contextRef="#ctx0" brushRef="#br0" timeOffset="45370.21">8572 3828 0,'0'-53'15,"0"35"1,18 36 15,0-1-31,-1 54 16,36 52-1,-17 1 1,17 35 0,-36-1-1,-17-69 1,0-54-16,0 35 16,-53 19 15,0-37-31</inkml:trace>
  <inkml:trace contextRef="#ctx0" brushRef="#br0" timeOffset="50772.05">3422 5680 0,'-18'0'31,"18"17"0,-17 1-31,-1 53 16,-17 17-1,35 35 1,0-52 0,0 52 15,-18-35-15,0-17-1,1-53 1,17-1-1</inkml:trace>
  <inkml:trace contextRef="#ctx0" brushRef="#br0" timeOffset="51575.62">3704 5856 0,'-17'0'32,"-1"18"-1,-35 17-15,18 36-1,-1 17 1,36-35-1,0 35 1,89 18 15,-54-106-15,18-36 0,-36 1-1,1-35 1,0-19-1,-18 1 1,0 35 0,0 0-1,-36 18 17,19 17-17,-1 18 1,18 18 15,-17 0-15,17-1-16</inkml:trace>
  <inkml:trace contextRef="#ctx0" brushRef="#br0" timeOffset="52062.96">4145 5856 0,'-18'0'15,"-17"18"1,0-1 0,17 19-1,-17 140 32,35-123-47,0 0 16,53-18-1,0-35 1,-18-17 0,0-19-1,-17-17 17,0 0-17,-18-17 1,-18 17-1,-17 0 1,-18 18 0,35 17-1</inkml:trace>
  <inkml:trace contextRef="#ctx0" brushRef="#br0" timeOffset="52429.21">4480 5750 0,'0'-17'16,"0"34"15,0 1-15,0 17-1,0 71 1,-17 17 0,17 107 30,0-177-46,0 0 16,0-18 0</inkml:trace>
  <inkml:trace contextRef="#ctx0" brushRef="#br0" timeOffset="54314.56">3316 6473 0,'-18'0'0,"1"0"15,17 18 48,0 0-48,17 70 17,1-53-1,35 36-16,0-1 1,-18 1 0,18-1-1,-35-34 1,35 34 0,-18-17-1,-17 18 1,-1-54-1,-17 1-15,0 17 16,18 1 0,-18-19-1,18 1 32,-1-36 0,1 18-31,17-53-1,36-17 1,-1-1 0,-17-17-1,-18 35 1,18-17-1,18 17 1,17 0 0,-53 17-1,89-52 32,-107 88-31,-17-17-1,18-1 1,-18 0 0,18 1-1,-18-1 17,0 0-1,0 1 0,0-1-15,0 0 15,0 1 0,0 34 63</inkml:trace>
  <inkml:trace contextRef="#ctx0" brushRef="#br0" timeOffset="55227.21">3881 7320 0,'17'0'16,"1"18"0,-18-1-1,0 19 16,0 17-15,0 70 15,0-105-15,0-1 0,0-34 15,0-1-31,0 0 15,0-34 1,0-37 0,53 19-1,-36 17 1,1 18 0,0 17-1</inkml:trace>
  <inkml:trace contextRef="#ctx0" brushRef="#br0" timeOffset="56143.86">4145 7197 0,'0'0'0,"-18"0"16,-17 35-1,0 0 1,35 18-1,0 0 1,0-18 0,18-17-1,-1 0 1,1-36 0,-1 0-1,19 1 1,-36-19 15,0 1-15,-36-71 15,36 89-15,0-1-1,18-17 1,0-1-1,-1 19 1,1 17 0,17-18-1,-17 53 1,-18-17 0,0 35-1,0 18 1,0-19 15,18-16-15,-1-19-1,36-70 32,-35 36-47,-1-18 16,1-18-1,0 35 1,-1 18 0,-17 18-1,0-1 1,0 19 0,36-19-1,-36 18 1,35-35 15,-17 0-15,-1-17-1,1-18 1,-18-1 0,0 19-16,0-107 46,-18 107-46,1-36 16</inkml:trace>
  <inkml:trace contextRef="#ctx0" brushRef="#br0" timeOffset="57808.04">3634 5821 0,'0'-18'47,"0"1"-32,17-1 1,1 0 0,17-17-1,0-18 1,18 0-1,-17 18 1,-19 17-16,19-17 16,69-71 15,-69 88-15,-36 1-1,17-1 1,-17 36 31,0-1-32,0 1 1,0 0 0,0 35-1,0 17 1,0-17-1,18 35 1,0-17 0,-18-18-1,17 35 32,-17-106 0,0 1-31,0-1-1,-17 0-15</inkml:trace>
  <inkml:trace contextRef="#ctx0" brushRef="#br0" timeOffset="58995.88">4269 5345 0,'0'-18'0,"-18"18"31,0 0-15,1 18 0,-19-1-1,19 18 1,-1 1 0,18-1-1,53 71 32,-35-88-47,-1-18 16,19 17-16,17-34 31,-1-1-15,-34 0-1,0 1-15,-18-19 16,17 1-1,-17 17 1,0 1 0,-17 17-1,-1 17 1,0 1 0,18 17-1,0-17 1,18 17 31,0-35-16,-18-17-31,0-1 16,0 0-1,0 1 1,0-19-1,0 19 1,0-1 0,-18 0-1,-17 1 1,17 17 0,36 0 30</inkml:trace>
  <inkml:trace contextRef="#ctx0" brushRef="#br0" timeOffset="59312.11">4533 5292 0,'0'-18'16,"18"18"-1,-18-18 1,0 36 15,0 0-31,0-1 16,17 19 0,1 16-1,0 19 1,-18-36-1,35 18 1,-17 18 15</inkml:trace>
  <inkml:trace contextRef="#ctx0" brushRef="#br0" timeOffset="61619.75">4533 5450 0,'0'-17'63,"0"34"62,-17-17-94,17 18-16,-18-18 1,0 0 15,18-18 157,18 18-126,0 0-46,-18 18-16,0 0 47,17-18-32,-17 35 1,0-17 0,-53 17 15,36-35-15,-1 18-1,0-36 1,1-17-1,17-1 1,0 1 0,0 17-1,0 1 1,0-1 15</inkml:trace>
  <inkml:trace contextRef="#ctx0" brushRef="#br0" timeOffset="66049.89">7743 5644 0,'0'-17'0,"-17"17"31,17 17 16,0 1-31,-18 0-1,18 52 1,-35 160 15,0-160-15,17 18-1,0-35 1,18 18 0,0-36-1</inkml:trace>
  <inkml:trace contextRef="#ctx0" brushRef="#br0" timeOffset="66649.32">8079 5697 0,'0'-17'16,"0"34"-1,-18 1-15,0 35 16,-35 17-1,18 19 1,35-1 15,0-53-15,18 0 0,35 1-1,35-72 16,-53 1-15,-35 17-16,0-17 16,0-53-1,0 35 1,-17 0 0,-19 0-1,19 18 1,-19 17-1</inkml:trace>
  <inkml:trace contextRef="#ctx0" brushRef="#br0" timeOffset="67114.64">8590 5750 0,'-18'18'16,"-17"0"0,-18 52-1,0 1 1,36-36-1,17 35 1,35-17 0,36-17 15,-19-36-15,-34 0-16,17-18 15,18-17 1,-35-18-1,-36-124 17,1 160-32,-1-18 15,-17-18 1,-1 35 0</inkml:trace>
  <inkml:trace contextRef="#ctx0" brushRef="#br0" timeOffset="67575.98">9066 5768 0,'0'-18'15,"0"36"1,-88 35 15,53 0-15,17 17 15,18-17-31,18 0 16,17-18-1,-17-35-15,35 18 16,-18-36 0,0 1 15,1-36-15,-36 18-1,17-54 1,-17 1-1,-17 18 1,-19 34 0,-52 1-1</inkml:trace>
  <inkml:trace contextRef="#ctx0" brushRef="#br0" timeOffset="69029">7514 6509 0,'0'-18'31,"18"18"0,-1 18-31,1-18 16,0 17-1,-1 19 1,36 17 0,53 88 30,-71-71-46,36 18 16,-1 1 0,-52-36-1,0-18-15,-1 0 16,19 18 15,-19-35-15,-17-1-1,36-34 17,-1-1-17,18-35 1,0 0 0,35-35-1,194-159 32,-247 212-47,36-18 16,35 0-1,-36 0 1,1 0 15,-53 35-15,34-17-1,-34 18 1,0-1 0,-1 0-1,-17 1-15,18-1 32,0 0-17,-1 1 1,19-19 31,-19 19-32,-17-1 17,-17 18 14,17 18-30,-18-18-16</inkml:trace>
  <inkml:trace contextRef="#ctx0" brushRef="#br0" timeOffset="70394.98">8643 6897 0,'-18'0'31,"36"0"16,-18 17-47,18 1 0,-18 0 16,17 35-1,-17 35 1,0-53-1,-17 36 1,-36-54 0,35-52 31,18 0-32,18-36 1,35-17-1,0 35 1,0 18 0,-1 17-1,1-17 1,-35 17 0,0 18-1,-18 18 32,-18-18-47,-17 35 16,17 18-1,0 35 32,18-70-31,18-18-1,0 0 1,17 0 0,-17-35-1,-1-1 1,-17 1 0,0-18-1,0 0 1,0 0-1,0 18 1,18 35 0,17-18-1,0 18 1,-17 53 31,-18-17-32,0-1 1,0 18 0,0-18-1,0-17-15,0-1 16,0 1 0,35-36-1,1 1 1,-1-19-1,18-16 1,0 16 0,-53 19-1,17 17 1,-17 17 0,0 89 30,0-88-30,0-1 0,36-17-1,-1-17 1,-17-36 0,17 18-1,-35-36 1,0-17-1,0 52-15</inkml:trace>
  <inkml:trace contextRef="#ctx0" brushRef="#br0" timeOffset="71527.78">8096 5521 0,'0'-18'0,"0"1"16,18 17-1,0-36 1,34 19 0,-16-19-1,17 1 1,0-18 0,17 0-1,-35 36 16,-17-1-31,17 0 16,-17 1 0,0 17 15,-18 17 0,0 36-15,0 0-1,0-17 1,-36 34 0,36-17-1,0 0 1,0-18 0,0-17-16,0 0 15,0-1 16</inkml:trace>
  <inkml:trace contextRef="#ctx0" brushRef="#br0" timeOffset="72920.77">8837 4974 0,'-18'18'31,"1"-1"-15,-1 1-16,1 17 15,-1-17-15,0 17 16,1 36 15,17-18-15,0-18-1,0-17 1,17-1 0,71-34 15,-52-1-16,-19 0-15,19 1 16,-1-36 0,0 18-1,-35-1 1,0 54 46,-35 0-46,17-1 0,18 18-1,-17 1 1,17-19 0,17-17-1,36-53 32,-35 36-47,-18-1 16,0-17 15,0 17-31,-18 18 16,-17-17-1,35-1 32,18 0-16,-1 18-31,1-35 16,17 17 0,18-52-1,18-1 1,-19-70 31,-52 124-32,0 34 1,0 18 0,0 18-1,0 18 1,0 17-1,0-17 17,0-36-17,0-17-15,18-1 16,0 1 0,17 0-1,0-36 1,1 0-1,17 1-15</inkml:trace>
  <inkml:trace contextRef="#ctx0" brushRef="#br0" timeOffset="73716.34">8943 5151 0,'0'0'0,"0"-18"15,53 18 17,-36-18-17,1 36 1,-18 0-1,0-1 17,0 1-17,18 17 1,-18-17 0,0-1-1,-18 1 1,0-18-1,-17-18 1,18 18 0,-1-17-16,18-1 15,-18-17 17</inkml:trace>
  <inkml:trace contextRef="#ctx0" brushRef="#br0" timeOffset="84264.83">1623 7444 0,'-18'0'47,"18"17"-16,0 36-16,-18-18 1,18-17-16,0 35 16,0 18-1,0-19 17,0 1-17,-17-35 1,-1 17-1</inkml:trace>
  <inkml:trace contextRef="#ctx0" brushRef="#br0" timeOffset="84731.16">1711 7497 0,'0'17'15,"0"1"-15,0 17 16,18 106 31,-18-106-47,17 1 15,-17 17 17,0-36-17,0 1 1</inkml:trace>
  <inkml:trace contextRef="#ctx0" brushRef="#br0" timeOffset="85031.37">1817 7867 0,'0'18'0,"0"-1"15,0 1 1,0 35-1,-18-18 1,-17 18 0</inkml:trace>
  <inkml:trace contextRef="#ctx0" brushRef="#br0" timeOffset="85645.81">1852 7620 0,'0'18'15,"53"35"17,-53-36-17,18-17-15,-1 0 16,36-17-1,-35-19 1,-1 1 0,-17 0-1,0-1 1,-35 1 0,0 18-1,0 17 1,17-18-1,0 18 1</inkml:trace>
  <inkml:trace contextRef="#ctx0" brushRef="#br0" timeOffset="86079.12">2064 7408 0,'0'18'0,"17"0"0,1-1 15,-18 19 1,35 16-1,-17-16 1,0-19 0,-1-17-1,1 0 1,-18-88 31,0 35-32,-35 18 1,17 0 0,-17-1-1,-1 36 1,19 0-16</inkml:trace>
  <inkml:trace contextRef="#ctx0" brushRef="#br0" timeOffset="86860.67">1887 7620 0,'0'-18'31,"0"1"1,0-1-17,0-17 1,0 17 0,18 1-1</inkml:trace>
  <inkml:trace contextRef="#ctx0" brushRef="#br0" timeOffset="88144.58">1270 7444 0,'18'-18'16,"-18"0"-1,0 1 1,-18 34 15,0 1-15,1 17-16,-19 1 16,36-1-16,-17 0 15,17 36 16,0-1-15,35-35 0,0 1-1,-17-1 1,0 71 15,-36-71-15,0-17-1,1-1 1,17-34 15,0-1-15,35 18 0,0 0-1,-17 0 1,17 18-1,0-1 1,36 36 0,0 0-1,-36 18 1,-35-36 0,17 18 30,1-71-46</inkml:trace>
  <inkml:trace contextRef="#ctx0" brushRef="#br0" timeOffset="89092.26">2099 7179 0,'18'-18'15,"-1"18"1,89-53 15,-71 53-15,-17 18-1,17 17 1,-17 18 0,-18 35-1,0-35 1,0-17-16,0 17 31,35 0-15,1-18-1,-1-18 1,0-34 0,0-1-1,1-17 1,-19 17-1,-17 36 32,0 17-47,0 0 16,0 18 0,0 0-1,18 0 1,17 0-1,18-18 17,-35-17-17,-1 0 1,-34-18 0</inkml:trace>
  <inkml:trace contextRef="#ctx0" brushRef="#br0" timeOffset="91273.8">3739 7832 0,'0'-18'16,"0"0"-1,0 36 32,0 0-31,0 17 0,18 53-1,-18 0 1,18 1-1,-18-37 1,0 37 0,0-54-1,-18 0 1,0-35 0,-17 0-1,18-35 1,-19 0-1,-17-36 32,53 53-31,0 36 15,18 0-15,0-1-1,17 36 1,0-17 0,18-19-1,-35 1 1,35-18 0,-18-18-1,-17-17 1,-18 17-1,0-17 1</inkml:trace>
  <inkml:trace contextRef="#ctx0" brushRef="#br0" timeOffset="144036.26">1693 8167 0,'-17'0'15,"17"-18"173,17 18-157,1 0-31,0-17 16,-1 17-1,-17-18 17,18 18 14,0 0-30</inkml:trace>
  <inkml:trace contextRef="#ctx0" brushRef="#br0" timeOffset="144386.51">2205 8043 0,'17'0'47,"1"0"-32,0 0-15,-1 0 0</inkml:trace>
  <inkml:trace contextRef="#ctx0" brushRef="#br0" timeOffset="145146.06">3651 8731 0,'0'-17'15,"-17"17"16,17 17-31,0 1 16,0 35 0,0 35-1,-18 35 1,0-17 0,18-35-1,0-54 1,-35 125 15</inkml:trace>
  <inkml:trace contextRef="#ctx0" brushRef="#br0" timeOffset="145502.31">3881 8908 0,'0'-36'15,"0"19"-15,0-1 16,0 0-16,0 54 31,0 34-15,-18 142 31,18-124-32,-18 18 1,1-18 0,-1-53-1,18-17-15,0 0 16,0-1-1</inkml:trace>
  <inkml:trace contextRef="#ctx0" brushRef="#br0" timeOffset="148604.51">9825 7073 0,'0'-17'188,"0"34"-48,0 1-140,-18-1 16,18 1 0,-17 53-1,17-36 1,-18 53-1,0-17 1,1-18 0,17-18-1,0 0 1</inkml:trace>
  <inkml:trace contextRef="#ctx0" brushRef="#br0" timeOffset="149097.84">10054 7197 0,'-17'0'16,"17"17"-1,-53 1 1,35 17 0,0 53 30,18-52-46,36-36 16,-1 0 15,0-18-15,0-17 0,-17-36-1,-18 1 1,0 17-1,0 0 1,-35 35 0,0 18-1,-1 18 1,19 35 0,-1-18-1</inkml:trace>
  <inkml:trace contextRef="#ctx0" brushRef="#br0" timeOffset="149331.03">10231 7444 0,'0'17'16,"-18"1"-16,18 0 15,-35-1 1,-18 36 0,35-18-1,0 1 1,18-1 0</inkml:trace>
  <inkml:trace contextRef="#ctx0" brushRef="#br0" timeOffset="150208.65">10566 7161 0,'-18'0'31,"0"18"-15,-87 70 15,69-53-15,36 1 0,0-1-1,0 0 1,0-17-1,36-36 1,-1 1 0,0-54-1,-17 36 1,-18-53 0,17-1-1,-17 37 1,18 34-1,0 18-15,-1-18 16,89 54 31,-106-19-31,0 1-1,0-1-15,0 19 16,0 17-1,0-18 1,0-17 0,0 17-1,35-35 1,1 0 0,-19-35-1,1 35-15,0-36 16,-18-34-1,0-1 1,-36 36 0,-17 0 31</inkml:trace>
  <inkml:trace contextRef="#ctx0" brushRef="#br0" timeOffset="150741.03">11042 6932 0,'18'-18'16,"-1"1"-1,1 17 1,17 0-1,-35 17 1,0 36 0,-18 0-1,1 71 32,17-107-47,0 1 16,17 17-1,19-17 1,17-18 0,-53 18 46,0-1-46,0 1-16,0-1 15,0 54 1,17 0 0,1-18-1,-18-18 17,-18-18-1</inkml:trace>
  <inkml:trace contextRef="#ctx0" brushRef="#br0" timeOffset="151961.9">9543 7003 0,'-18'17'15,"0"-17"-15,-17 18 16,0 0 0,35 17-1,-18 18 1,18 0 15,35-36-15,1 19-1,-19-19 1,-17 1 15,-17-18-31,17 17 16,-36-17 0,36 18-1,0 0 1,0-1-1,18 1 1,17 35 0,-17-18-1,0 18 1,-18-35 0</inkml:trace>
  <inkml:trace contextRef="#ctx0" brushRef="#br0" timeOffset="152868.54">7849 8237 0,'-17'0'32,"17"18"-32,0 0 31,0 35-16,0 17 1,0 1 0,0-54-16,0 54 15,0 17 1,-36 0 0,36-35-1</inkml:trace>
  <inkml:trace contextRef="#ctx0" brushRef="#br0" timeOffset="153194.76">8096 8308 0,'0'-18'16,"0"36"15,0 0-15,0 17-16,0 18 16,-17 35-1,-19 177 32,36-213-47,0 1 16,0-35-1</inkml:trace>
  <inkml:trace contextRef="#ctx0" brushRef="#br0" timeOffset="154093.41">8061 7391 0,'0'-18'16,"-18"36"46,18-1-46,0 1-16,-53 141 47,36-106-47,17 35 16,-18-53-1,18 0 1,-18 1-1,18-1 1,-17-35 0,-1-18-1,-17 1 1,0-54 0,17 18-1,18 0 1,0 18-1,18 17 1,17 36 0,88 88 31,-87-71-32,-1 0-15,18 1 16,-18-19 15,-17-17-15,-1-35-1,-17-18 1,0-17 0,0 52-16</inkml:trace>
  <inkml:trace contextRef="#ctx0" brushRef="#br0" timeOffset="158156.29">3863 10301 0,'18'-18'16,"-1"1"0,-17-18-1,0-1 1,-17 19-1,-36-1 1,-106 18 15,141 18-15,18 17 0,0 18-1,36 17 1,-1 19-1,-35-19 1,0 1 0,-53-1-1,-35-17 17,17-35-17,1-18 1,34-35-1,36 17 1,36 0 0,-19 18-16,124 53 47,-105-35-47,17 52 15,-36 19 1,-17-19-1,0 36 1,0-36 0,0-17-1,0-35 17,18-18 14,17-18-30</inkml:trace>
  <inkml:trace contextRef="#ctx0" brushRef="#br0" timeOffset="158638.64">4286 10566 0,'18'-18'15,"-18"0"1,18 1 31,-18 34-47,0 1 15,0 17-15,0 18 16,0 35 0,-18 18-1,0 0 17,18-53-17,-17 35 1,-1-53-1,18 1 1</inkml:trace>
  <inkml:trace contextRef="#ctx0" brushRef="#br0" timeOffset="159810.47">4780 10548 0,'0'-18'16,"0"36"15,0 0-15,0 52-1,0 36 1,-18-35 0,1 34-1,17 1 1,-35-18-1,35-52 1,0-19-16,0 1 31</inkml:trace>
  <inkml:trace contextRef="#ctx0" brushRef="#br0" timeOffset="160219.76">5203 10548 0,'36'-18'31,"-36"1"-31,0-1 16,0 106 31,0-52-47,0-19 15,-18 89 1,0 0-1,1-36 1,17-34-16,0 34 16,-18 1-1,18-36 1,0 0 0</inkml:trace>
  <inkml:trace contextRef="#ctx0" brushRef="#br0" timeOffset="160609.04">5680 10707 0,'0'-18'16,"0"-17"0,0 17-1,0 36 17,0 0-32,0-1 15,0 54 1,0-1-1,0-34-15,0 34 16,-18 54 0,18-36-1,0 0 1,-18-35 31</inkml:trace>
  <inkml:trace contextRef="#ctx0" brushRef="#br0" timeOffset="161568.72">6368 10266 0,'0'-18'16,"0"1"-16,0-1 16,0 0-1,17 18 1,36 0-1,-18 0 1,1 18 0,-19 17-1,1 18 1,-18 18 0,-71 34 15,-123 125 0,124-160-15,52 19-1,18-37 1,18-16 0,52-19-1,36-34 1,-35-1-1,-1-35 1,-17 0 0,-53 36-1,0-1 1,0 36 0,-17 17-1,-36 35 16,35 195 1,18-230-17,0 89 1,0-36 0,0-17-1,-18-36 1,1-35-1,-1 0 1,-35-18 0,18 1-1,35-1-15,-35 0 16</inkml:trace>
  <inkml:trace contextRef="#ctx0" brushRef="#br0" timeOffset="167392.84">7056 11024 0,'0'-17'31,"0"34"16,0 1-16,0 17-15,0-17 0,-18 52-1,18-34 1,0 17 0,0-36-1,0 19 1,35-36-1,36 17 1,-1-17 0,-34 0-16,69 0 15,72-17 1,-1 17 15,-17 0-15,-71 0-1,71 17 32,-141-17-31</inkml:trace>
  <inkml:trace contextRef="#ctx0" brushRef="#br0" timeOffset="169244.17">1834 12506 0,'-17'0'16,"17"-18"0,-35 18-1,35-53 32,0 36-47,17 17 16,18-18-1,1 18 1,-19 0-16,19 0 16,34 0-1,-17 0 16,0 0-15,-18 0 0,-35 18 31,-17-1-32,-1 1-15,0 35 16,-140 370 31,122-317-32,19-53-15,-19 53 16,1-36 0,0-34 15,17-36-31</inkml:trace>
  <inkml:trace contextRef="#ctx0" brushRef="#br0" timeOffset="169423.29">1711 13106 0,'0'-18'16,"0"-17"0,35 17-1,1 0 1,34 1-1,106-36 17</inkml:trace>
  <inkml:trace contextRef="#ctx0" brushRef="#br0" timeOffset="169727.51">2293 13035 0,'0'18'0,"0"-1"31,18-17 16,-1 0-16,-17-17-15</inkml:trace>
  <inkml:trace contextRef="#ctx0" brushRef="#br0" timeOffset="202194.57">3440 12647 0,'0'-18'16,"0"1"0,0 34 15,0 1-15,0 35-1,-18 53 1,0 17-1,1-35 1,17 36 0,0-53-1,0-54 1</inkml:trace>
  <inkml:trace contextRef="#ctx0" brushRef="#br0" timeOffset="202560.83">3440 12912 0,'0'-53'0,"0"-35"16,0-36-1,0 54 1,17-1 0,36 18-1,18 18 1,-18 35-1,17 17 1,1 19 0,-54 17-1,-17-18 1,0 35 0,-53-17-1,-123 36 32,141-89-31,-1 0-1,19 0-15</inkml:trace>
  <inkml:trace contextRef="#ctx0" brushRef="#br0" timeOffset="204325.08">4127 12594 0,'18'-17'16,"-18"-1"-1,0 36 32,0-1-47,-18 1 16,-17 52-1,-18 19 1,18-19 0,17-35-16,-17 18 15,17 0 1,1-35 0,17-1-1,0-34 1,17-1 15,19-17-15,17 17-1,-18 18 1,18-17 0,88-19 30,-123 19-46,-18-1 16,17 0 0,-17 1-1,0-1 1,0 36 15,-53 52-15,18 1-1,17-1 17,18-52-32,0 35 15,-17 18 1,17-36-16</inkml:trace>
  <inkml:trace contextRef="#ctx0" brushRef="#br0" timeOffset="205357.81">4727 12524 0,'0'-18'15,"18"18"-15,-1 0 16,1-18 15,-18 1-15,0-1 406,0 0-407,0 1 1,0-1-1,18 0 1,-18 1 31,0 34-31,0 1-16,-18 35 15,-17 0 1,0-18-16,-1 71 15,-34 53 1,34 0 15,36-18-15,0-53 0,53-18-1,-17-52-15</inkml:trace>
  <inkml:trace contextRef="#ctx0" brushRef="#br0" timeOffset="205791.13">5203 12488 0,'0'-17'15,"0"34"48,0 1-63,0 0 15,0 17-15,-17 212 47,17-212-47,-18 71 16,18-53-1,0 0 1,0-36 0</inkml:trace>
  <inkml:trace contextRef="#ctx0" brushRef="#br0" timeOffset="206207.42">5486 12506 0,'0'-18'15,"0"36"32,0 0-31,0-1-16,0 1 16,0 70-1,0 18 1,0 0-1,0-18 1,0-35 0,0 0-1,0-18 1</inkml:trace>
  <inkml:trace contextRef="#ctx0" brushRef="#br0" timeOffset="206622.72">5944 12577 0,'0'-18'0,"0"0"16,0 36 15,0 0-31,0 17 16,-35 194 31,17-194-32,1 71 1,17-35 0,0-54-1,0 19 1</inkml:trace>
  <inkml:trace contextRef="#ctx0" brushRef="#br0" timeOffset="207023">6262 12594 0,'0'18'46,"0"-1"-30,0 36 0,-18 36-1,1 16 1,17-34 0,-18 17-1,0-35 1,18 0-1,-17-53 1</inkml:trace>
  <inkml:trace contextRef="#ctx0" brushRef="#br0" timeOffset="207472.31">6597 12365 0,'18'0'16,"-1"0"-16,71 141 47,-70-106-32,0 1-15,-1 52 16,1 70-1,-18-52 1,-18 53 0,-35-18-1,-52-17 1,52-71 0,35-36-16</inkml:trace>
  <inkml:trace contextRef="#ctx0" brushRef="#br0" timeOffset="208687.18">7497 12700 0,'17'0'78,"18"18"-78,-17-18 0,88 0 16,-36 0 15,36 0-15,0 0-1,-35 0 17</inkml:trace>
  <inkml:trace contextRef="#ctx0" brushRef="#br0" timeOffset="209070.45">7497 12912 0,'0'17'32,"17"-17"-32,18 18 15,54 0 1,34-18-1,18 17 1,-53-17 0,18 18-1,-53-1 1</inkml:trace>
  <inkml:trace contextRef="#ctx0" brushRef="#br0" timeOffset="210935.78">18239 12400 0,'0'18'16,"0"-1"-16,-18 1 16,18 0-16,-18 35 15,1 17 1,-1 1 15,-17-1-15,35-34-1,-18-1 1</inkml:trace>
  <inkml:trace contextRef="#ctx0" brushRef="#br0" timeOffset="211502.18">18256 12382 0,'18'0'15,"17"-35"1,-17 35 0,105-17 31,-105 17-47,0 0 15,-18 17-15,17 1 31,-17 35-15,0-18 0,-35 0-1,17-17 1,-35 0 0,-17-1-1,35-17 1,-1-17-1</inkml:trace>
  <inkml:trace contextRef="#ctx0" brushRef="#br0" timeOffset="-214374.98">18750 12453 0</inkml:trace>
  <inkml:trace contextRef="#ctx0" brushRef="#br0" timeOffset="-214332.95">18750 12453 0</inkml:trace>
  <inkml:trace contextRef="#ctx0" brushRef="#br0" timeOffset="-214225.87">18750 12453 0,'18'0'16,"-1"0"0</inkml:trace>
  <inkml:trace contextRef="#ctx0" brushRef="#br0" timeOffset="-214126.8">18803 12453 0</inkml:trace>
  <inkml:trace contextRef="#ctx0" brushRef="#br0" timeOffset="-214049.75">18803 12453 0</inkml:trace>
  <inkml:trace contextRef="#ctx0" brushRef="#br0" timeOffset="-214004.72">18803 12453 0</inkml:trace>
  <inkml:trace contextRef="#ctx0" brushRef="#br0" timeOffset="-213266.19">18856 12400 0,'0'18'15,"0"-1"1,-18 1 0,-17 0-1,-18 35 1,-17 70 31,52-88-47,18-17 15,18-18 32,-1 0-31,1 0 0,17 0-1,-17-18-15,-1 18 16,19-17-1,-19-1 1,1 0 0,-18 1 15,0 34 31,0 1-46,0 0-16,-18 35 31,18-18-31,-17 0 16,17 0 15,0-17-31</inkml:trace>
  <inkml:trace contextRef="#ctx0" brushRef="#br0" timeOffset="-209898.8">20267 12541 0,'0'-17'0,"18"17"16,-18-18-1,17 18 1,-17-18-16,53 1 31,-17 17-15,34 0 15,-52 17-15,-18 1-1,0 17 1,-18 18-1,-35 0 1,-35 18 0,35-36-1,35-35-15,-34 18 16,16-1 0,54-17 62,-18 18-78,18-18 15,123 17 32,-124-17-47</inkml:trace>
  <inkml:trace contextRef="#ctx0" brushRef="#br0" timeOffset="-209645.62">20585 12841 0,'0'18'0,"0"-1"16,-18 1 0,-17 17-1,17 1 1,-17 52 15</inkml:trace>
  <inkml:trace contextRef="#ctx0" brushRef="#br0" timeOffset="-208670.93">21131 12488 0,'0'18'31,"-35"17"-15,0 18-1,-18 18 1,0-18 0,35-36-16,-35 19 15,1 16 1,34-34 0,0 0-1,36-18 32,0 0-31,34 0-1,-16 0 1,-19 17 0,19-17-1,-1 18 32,-17-36-31,-18 1 15,0-1-15,0 0-1,0 1 16,17 17 63,-17 17-16,0 1-62,-17 0 0,17 17-1,-36 18 1,19-18-1,17-17 1,-36 17 0,19 18-1,17-18 1</inkml:trace>
  <inkml:trace contextRef="#ctx0" brushRef="#br0" timeOffset="-208048.49">21308 13070 0,'0'18'63,"0"0"-63,-18-1 15,0 1 1,-17 35 0,0 0 15</inkml:trace>
  <inkml:trace contextRef="#ctx0" brushRef="#br0" timeOffset="-207139.84">21625 12771 0,'0'0'0,"0"-18"15,0-17 1,0 17-16,53-70 47,-18 70-47,1 1 15,-19 34 32,-17 1-31,-17 35 0,-19-36-1,1 36 1,-18-35-1,36 0 1,34-18 15,1 0-15,52 0 0,1 52 30,-71-34-30,0 17-16,-35 1 16,-18-1 15,18-17-15,-36-1-1,36-17-15</inkml:trace>
  <inkml:trace contextRef="#ctx0" brushRef="#br0" timeOffset="-206856.64">21819 13035 0,'0'18'0,"0"-1"16,0 1 0,-17 17-1,-19 18 1,19-17-1</inkml:trace>
  <inkml:trace contextRef="#ctx0" brushRef="#br0" timeOffset="-206490.38">22278 12682 0,'0'-17'15,"18"-1"1,-18 36 15,0-1-15,0 1-16,-18 17 15,-17 53 1,-1-17 0,-17 0-1,36-19 1,17-16-1</inkml:trace>
  <inkml:trace contextRef="#ctx0" brushRef="#br0" timeOffset="-205872.94">22684 12577 0,'35'-36'15,"-17"36"1,17-17-16,0 17 16,36 0-1,-18 17 1,-36 19-1,-34-1 1,-1 0-16,-35 18 16,-159 141 31,177-159-32,35 18 1,18-18-1,52 1 1,36-36 0,-53-18-1,35 0 1,-53 1 0,-35-1-1,-17 36 1,-36 17-1,-18 36 1,54 17 0,-1 18 15,-17 176 0,17-229-15,-35 0-1</inkml:trace>
  <inkml:trace contextRef="#ctx0" brushRef="#br0" timeOffset="-204391.89">19897 12294 0,'0'-17'15,"17"17"16,1 0-31,17-18 16,0 0 0,1 1-1,-36-1 1,0-17 15,-18 35-15,-17-18-16,0 18 15,-107 53 17,125-18-17,-1 1 1,18 17 0,18 17-1,-1-17 1,-17-18-1,-17 1 1,-54-19 0,1 1-1,-1-18 1,54-18 15,-1 18-15,18-17-1,0 34 1,70 54 31,-52-54-47,-18 1 0,0 35 16,0 35-1,-53 0 1,18-35-1,0 18 1,35-36 0,0-17-1,0-1 1,17-17 15,19 0-31</inkml:trace>
  <inkml:trace contextRef="#ctx0" brushRef="#br0" timeOffset="-199508.42">9349 12629 0,'0'-17'46,"0"34"1,0 1-47,0 0 16,0 17 0,-36 36-1,1 17 1,17 0-1,1-35 17,-1 17-17,0-34 1,18-1 0</inkml:trace>
  <inkml:trace contextRef="#ctx0" brushRef="#br0" timeOffset="-198948.03">9878 12682 0,'0'-17'15,"-18"-1"1,18 36-1,-18-1 1,-17 54 0,0 17 15,0 36-15,17-54-1,0-35-15,1 36 16,-19 35 15,36-89-15</inkml:trace>
  <inkml:trace contextRef="#ctx0" brushRef="#br0" timeOffset="-198514.72">10301 12823 0,'18'-17'15,"17"-18"17,-35 52-1,0 1-31,-18 17 16,1 18-1,-1-35-15,-17 52 16,-18 36-1,18-18 1,-1 0 15,19-52-15,17 17 0,0-18-1</inkml:trace>
  <inkml:trace contextRef="#ctx0" brushRef="#br0" timeOffset="-198115.43">10848 12806 0,'0'-18'15,"0"36"1,0-1-1,-35 72 1,-1 16 0,-34 107 15,35-159-15,35 18-1,-18-54 1,18 1-16</inkml:trace>
  <inkml:trace contextRef="#ctx0" brushRef="#br0" timeOffset="-190473.01">1923 14270 0,'0'-18'15,"-18"18"32,-17 18-31,-18-1 0,0 19-1,0-1 1,35 0-1,18 1 1,18-19-16,17 19 16,36 16-1,-18-16 1,-36 17 0,1-36-1,-36 19 1,-35-1-1,-70-35 32,123-35-15,35-1-17,1-34 1,-1 34-1,18-16 1,-36 34-16,1-17 16,17-18-1,-35 17 1,0 1 0,-17 17-1,-19 18 1,19 0-1</inkml:trace>
  <inkml:trace contextRef="#ctx0" brushRef="#br0" timeOffset="-190181.8">2187 14658 0,'0'18'0,"0"-36"93,0 0-77</inkml:trace>
  <inkml:trace contextRef="#ctx0" brushRef="#br0" timeOffset="-189806.53">2840 14323 0,'0'-36'15,"0"19"1,0 17 15,0 17-15,35 19-1,18 70 1,0-1 0,-18-34-1,-35-36-15</inkml:trace>
  <inkml:trace contextRef="#ctx0" brushRef="#br0" timeOffset="-189523.33">3052 14340 0,'-36'0'46,"-17"53"-30,0 0 0,36-17-16,-36 34 15,0 36 1,0 0 0,35-89-16</inkml:trace>
  <inkml:trace contextRef="#ctx0" brushRef="#br0" timeOffset="-189040.99">3210 14446 0,'18'0'16,"-18"18"-1,-35 0 1,-1 34 0,1 19-1,17 0 1,18-1-1,36-17 1,-1-35 0,18-18-1,17-36 17,-34-17-17,-19 1 1,-34-125 15,-19 160-15,1-19-1,0 36 1,17 0 0</inkml:trace>
  <inkml:trace contextRef="#ctx0" brushRef="#br0" timeOffset="-188297.46">3492 14446 0,'0'18'16,"0"0"-1,0 17 1,-17 35-1,-1 107 17,18-142-17,0 0 1,0-52 15,0-1-31,0-35 16,35-53-1,18-35 1,-17 53 0,-1-18-1,-17 53 1,-1 53 15,-17 18-15,18 52-1,-18 19 1,-88 87 31,88-158-47,-18-1 16,0-17-1,18-17 1,0-1-16,0 0 15,0-17 1,18 35 0,0 18-1,17 17 17,0 36-17,18-1 1,-18 1-1,36-18 1,-36-36 0,53 1-1</inkml:trace>
  <inkml:trace contextRef="#ctx0" brushRef="#br0" timeOffset="-187426.85">4498 14552 0,'0'-18'15,"0"36"1,0 17-1,0 18 1,0-17-16,-18 16 16,18 19-1,0-36 1,0-52 31,36-19-32,-1-17 1,0 1 0,-17 34-1,-1 18 1,1 70 15,0-34-15,-18-1-1,17 0 1,19-35 0,-19-17-1,1-1 1,-1-17 0,1-18 15,17 0-16,1 18 1,-36 17-16,35 0 16,18 18-1,0 0 1,-36 36 0,-17 87 30,-35-70-30,0-35 0,0-1-16,-1 1 31,19-18-31</inkml:trace>
  <inkml:trace contextRef="#ctx0" brushRef="#br0" timeOffset="-187235.72">4992 14482 0,'35'-36'0,"-35"19"16,18-36-1,-1 17 32</inkml:trace>
  <inkml:trace contextRef="#ctx0" brushRef="#br0" timeOffset="-186970.52">5274 14323 0,'0'17'15,"0"1"1,0 17 0,0-17-16,-18 35 15,1 35 1,-36 18 0,18 0-1,17-36 1,0-17-1</inkml:trace>
  <inkml:trace contextRef="#ctx0" brushRef="#br0" timeOffset="-186294.04">5062 14728 0,'0'-35'16,"0"18"-1,0 34 17,0 1-17,36 17 1,-1-17 0,18-18-1,35-18 1,0-35-1,53-123 32,-123 141-47,0-36 0,-1 18 16,-17 0 15,0 71 0,-35 35-15,-18 35 0,18 18-1,-1-36 1,36-34-16,0 16 16,0 19-1,18-53 1,17-18-1,1 0 1,52-89 31,-88 107-16,0 0-15,0-1-1,0 1 1,0 17 0,0 1-1,18-19 1,-1-17-16</inkml:trace>
  <inkml:trace contextRef="#ctx0" brushRef="#br0" timeOffset="-185695.61">6350 14429 0,'18'-36'16,"-18"19"-1,17-19 1,-17 54 15,0 0-31,0 17 16,-53 53-1,18 36 1,0-36 0,-18 18-1,18 17 32,70-123-16,-17 0-15,70-18 0,-35 1-1,-18 17-15,18 0 16,0 0 0,0 17-1,-18-17 1,-17 18-1,-1-18 1</inkml:trace>
  <inkml:trace contextRef="#ctx0" brushRef="#br0" timeOffset="-184570.82">9931 14340 0,'0'18'62,"0"0"-62,-18 17 16,0-17-16,1 87 16,-19 19-1,1-36 1,-18 18 15,-17 17 0</inkml:trace>
  <inkml:trace contextRef="#ctx0" brushRef="#br0" timeOffset="-184162.52">10389 14323 0,'18'0'16,"-18"35"15,0 0-15,-18 54-1,1-19 1,-19 36-1,19 17 1,-1-34 0,-17-37-1,35-34-15,-18 17 16,18-17 0</inkml:trace>
  <inkml:trace contextRef="#ctx0" brushRef="#br0" timeOffset="-183730.22">10830 14429 0,'18'-18'16,"-18"0"-16,0 1 15,0 34 16,0 19-31,0 34 32,-18-17-17,-17 53 1,0 123 15,35-194-15,0 1-1,0-19-15</inkml:trace>
  <inkml:trace contextRef="#ctx0" brushRef="#br0" timeOffset="-183347.95">11412 14499 0,'36'-17'16,"-19"-19"15,-17 54-16,-35 52 1,0 1 0,-1 0-1,-16 52 1,16-17 0,36-36-1,0-34 1,0-1-1</inkml:trace>
  <inkml:trace contextRef="#ctx0" brushRef="#br0" timeOffset="-175671.5">9895 15381 0,'18'-18'15,"0"1"1,-18-1 15,17 18-31,-17 18 31,0-1-31,0 1 16,0 70 0,-35 106 30,17-141-30,-35 18 0,18-1-1,18-52 1,17 0 0</inkml:trace>
  <inkml:trace contextRef="#ctx0" brushRef="#br0" timeOffset="-174937.98">10319 15487 0,'0'-18'15,"0"36"17,0 0-17,0-1 1,0 1-16,0 52 16,-36-17-1,19-35-15,17 35 16,-35 17-1,-1 36 32,36-88-47</inkml:trace>
  <inkml:trace contextRef="#ctx0" brushRef="#br0" timeOffset="-174339.55">10936 15487 0,'0'18'47,"0"-1"-31,-35 18-1,-36 124 17,54-106-17,-1 0 1,0-18-1,18-17-15,0 0 16,0-1 0</inkml:trace>
  <inkml:trace contextRef="#ctx0" brushRef="#br0" timeOffset="-173823.18">11324 15575 0,'0'0'47,"-17"18"-32,-19 35 1,1 0 0,17 17-1,1-35 1,17 18 0,35-17-1,18-36 1,0 0-1,-36-18-15,36 0 16,18-35 0,-36 1 15,-17-19-15,-71-53 15,18 124-16,-18-35 1,0 35 0,35-17-16</inkml:trace>
  <inkml:trace contextRef="#ctx0" brushRef="#br0" timeOffset="-173123.69">8537 14887 0,'0'18'31,"18"-18"-15,17 17-16,71 1 31,-35 0-15,34-1-1,1 1 1,-88-18-16</inkml:trace>
  <inkml:trace contextRef="#ctx0" brushRef="#br0" timeOffset="-172857.5">8784 14817 0,'0'-18'15,"0"36"17,0-1-17,0 1-15,0 70 32,0 18-17,0-35 1,-17 34-1,17-52-15</inkml:trace>
  <inkml:trace contextRef="#ctx0" brushRef="#br0" timeOffset="-172391.17">9013 14693 0,'-35'-53'15,"0"36"-15,-53-19 16,17 19 15,-52 52-15,17 71-1,18 17 1,52-17 0,36-53-16,106 212 31,-18-212-15,71-36-1,18-70 16,-142 36-31,35-89 16,-52 0 0,-53-18-1,-53 54 17,-1 35-17,1 17-15</inkml:trace>
  <inkml:trace contextRef="#ctx0" brushRef="#br0" timeOffset="-171526.55">9331 16228 0,'-35'0'16,"17"0"-1,0 0 17</inkml:trace>
  <inkml:trace contextRef="#ctx0" brushRef="#br0" timeOffset="-170987.17">9278 16245 0,'71'36'31,"-142"-72"-31,195 72 0,-36-19 31,106 1-31,0 0 16,35 17 15,-88-17-15,53-1-1,0-17 1,-17 0 0,-54 0-1,53 0 1,-17 0 0,-18 0-1,-17 0 1,105 0 31,-211 0-32,52 0-15,-34 0 16,-19 0 0</inkml:trace>
  <inkml:trace contextRef="#ctx0" brushRef="#br0" timeOffset="-170044.5">11359 16845 0</inkml:trace>
  <inkml:trace contextRef="#ctx0" brushRef="#br0" timeOffset="-169247.94">11359 16845 0,'0'-18'31,"18"18"78,0 0-78,-18 18 313,-18 0-344,0-1 16,18 19-1,-17 17 1,17 0 0,-18 17-1,1 1 1,17-1 0,0-35-1,0-17 1,0 17 15,0-52 78</inkml:trace>
  <inkml:trace contextRef="#ctx0" brushRef="#br0" timeOffset="-167529.72">9596 16863 0,'0'-18'16,"0"0"-1,-18 18 1,0 18 0,18 0-1,-35 35 1,0 17 0,17-17-1,36 53 16,17-88-15,0-1 0,-17-34-1,35-19 1,-18-17 0,-17-17-1,-18 17 1,0-35-1,-36 17 17,19 36-17,-1 17 1,1 36 0,-1-18-16</inkml:trace>
  <inkml:trace contextRef="#ctx0" brushRef="#br0" timeOffset="-167080.4">10125 16827 0,'-18'18'16,"0"-18"0,1 18-1,-1 52 1,1-17 0,17 18-1,0-36 1,35 0-1,71-35 17,-71-17-17,0-19 1,-17-34 0,-1-1-1,-17-17 1,0 35-1,0 0 1,0 36 0</inkml:trace>
  <inkml:trace contextRef="#ctx0" brushRef="#br0" timeOffset="-166581.04">10813 16792 0,'0'18'31,"0"-1"-15,-36 1-16,-17 35 31,1 18-15,52-18 0,0-1-1,52-34 1,1 0-1,0-18 1,-17 0-16,16-18 16,1-123 15,-53 88-15,-35 0-1,-18-17 1,-35 17-1,0 53 1,53 0 0</inkml:trace>
  <inkml:trace contextRef="#ctx0" brushRef="#br0" timeOffset="-165914.58">10125 16863 0,'0'-18'0,"17"0"47,1 18-31,35-17-1,0-1 1,-18 18 0</inkml:trace>
  <inkml:trace contextRef="#ctx0" brushRef="#br0" timeOffset="-140465.99">9243 17445 0,'17'0'0,"1"0"15,35 17 1,18-17-1,87 36 17,-122-36-17,52 17 1,-18-17 0,-17 18-1,18 0 1,-1-18-1,1 17 1,-18-17 0,35 18 15,-17 0-15,-19-18-1,1 17 1,-35-17-16,35 0 15,17 18 1,1-18 0,88 0 31,-142 0-47,19 0 0,17 0 15,17 0 1,-35 18-1,18-18 1,18 0 0,-36 0 15,18 0-15,-35 0-1,17 0 1,-17 0-1,17 0 1,-17 0 0,70 0 31,-53 0-32,-17 0 1,-1 0-1,1 0 1,-18-18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6:43:56.10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2381 1076 0,'0'-18'0,"0"1"31,-17 17 16,-1 0-31,0 0-1,1 0-15,-1 0 16,-53 0 0,-17 17-1,-70 72 32,140-54-31,18-18-1,18 19 1,52-19 0,-17 1-1,-35-18-15,35-18 16,-1-17-1,-34-18 1,0 0 0,-18 18-1,0 0 1,-18 17 0,18 36-1,0-1 1,0 177 31,0-158-32,0 52 1,0-35 0,0 35-1,0-18 1,-35-17-1,-36-17 1,1-1 0,52-35-1</inkml:trace>
  <inkml:trace contextRef="#ctx0" brushRef="#br0" timeOffset="392.28">2487 1693 0,'0'18'15,"0"0"-15,0-1 16,-18 1 0,18-36 62,0 1-63</inkml:trace>
  <inkml:trace contextRef="#ctx0" brushRef="#br0" timeOffset="29570.99">3863 1129 0,'18'0'15,"-36"0"48,0 18-63,1-18 15,-19 35 1,-17 18 0,18-18-1,0 36 16,0-1-15,35 1 0,17-54-1,36 19 1,-35-36-16,17 0 16,53-36-1,89-87 32,-177 105-47,35-17 16,-35 17-1,18 18 1,-36 36 15,-17-1-15,35 0 15,0 0-15,35-17-1,18-18 1,0-18 0,-18 1-1,0-19 1,-70-69 31,17 87-47,-17 18 15,-18 0 1,0 0 0,18 18-1,35-1 16</inkml:trace>
  <inkml:trace contextRef="#ctx0" brushRef="#br0" timeOffset="30968.99">4286 1252 0,'0'0'0,"18"0"16,0 0-1,17 71 32,-18-53-47,-17-1 0,0 18 16,0-17 0,0-36 30,0 1-30,18-36 0,-18 18-1,18 35-15,-18-36 16,35 36 0,-17 0-1,-1 36 1,1-19-1,0 19 1,-1 16 31,-17-69-31,18-18-1,17-1 1,-35 1 15,18 17-31,-18-17 16,17 0-1,-17 52 17,18 19-17,0 17 1,-1 0-1,19-1 1,-19-34 0,1-18-16,52-53 47,-52 36-32,17-54-15,-17 0 16,0-34 15,-18-1-15,0 35-1,17 71 17,-17 53-17,0 35 1,0-17-1,0-36-15,0 18 16,0 18 0,18-18-1,0-71 32,-1 0-31,18 1-16,1-1 15,-1 36 17,0-1-17,1 36 1,-36 18 0,-53-18-1,35-18 1,-35 0-1,18-35 1,17-35 0,18 0-1,18-36 1,123-52 31,-123 105-32,17 18-15,0-18 32,0 36-17,-17-18 1,-18 18-16,35 17 16,-35-17-1,0 17 1,0 0-1</inkml:trace>
  <inkml:trace contextRef="#ctx0" brushRef="#br0" timeOffset="31168.12">5274 1147 0,'-35'-18'16,"35"0"-1,0 1 1,0-1 0</inkml:trace>
  <inkml:trace contextRef="#ctx0" brushRef="#br0" timeOffset="32184.85">5433 1129 0,'0'35'15,"17"0"1,1 124 31,0-141-32,-18-1-15,0 1 16,0 17 0,0-52 15,0-36-16,17-35 1,36-1 0,-35 54-1,35-35 1,-18 52 0,18 18-1,-18 18 1,-35-1-16,18 19 15,17 140 32,-35-141-31,0 0 0,0 1-1,0-72 16,18 19-15,-1-1-16,-17-17 16,18 0-1,0 35 1,17-18 0,0 18-1,18 18 1,-18-18-1,18-18 1,0-53 31,-53 54-31,0-1-16,0-17 15,-17 0 1,-19 17-1,1 0 1,-18 18 0,0 36-1,18 17 1,17 17 0,18 1-1,36-18 1,-1-18-1,-17-18-15,17 1 32,35 0-17,107-54 17,-142 36-17,-17-17-15</inkml:trace>
  <inkml:trace contextRef="#ctx0" brushRef="#br0" timeOffset="37129.36">6967 1005 0,'-17'0'390,"34"0"-202,-34 0-79,34 0-62,-17-17 63,0 34 124,0 1-234,0 0 16,0 17-1,18 18 1,-18-18-1,18 0 1,-18 1 0,35-36-1,-17 0 1,34-88 31,-52 52-32,0 1 1,0 17 0,0 36 15,0 0-15,18 17-1,0-35-15,-18 35 16,35-17-1,0-1 1,-17-34 0,-18-1-1,18 1-15,-18-1 16,17-53 0,18-52 30,-35 105-46,18 1 16,0 17 0,17-18-1,0 36 1,-17-1 0,17 18-1,-35 18 1,0 0-1,0-17 1,0-19-16,0 1 16,0 0-16</inkml:trace>
  <inkml:trace contextRef="#ctx0" brushRef="#br0" timeOffset="37295.48">7461 811 0,'0'-17'15,"0"-1"1,36 0 0</inkml:trace>
  <inkml:trace contextRef="#ctx0" brushRef="#br0" timeOffset="37512.61">7814 829 0,'0'53'16,"0"0"-16,-35 176 47,17-158-32,18-54-15</inkml:trace>
  <inkml:trace contextRef="#ctx0" brushRef="#br0" timeOffset="38178.1">7691 1147 0,'0'-18'16,"-18"18"-16,0 0 16,36 0 15,0 18-16,52-18 1,54-53 15,-72 17-15,19-34 0,-18-54-1,-35 54 1,-18 52-1,0 36 17,0-1-32,-18 19 15,0 17 1,-17 52 0,17-16-1,18-19 1,0-52 15,36-1-15,87-105 31,-105 71-47,-18-1 15,0 0 1,0 1-1,0 34 1,0 1 0,0 17-1,17 1 1,1-1 0,17-18-1</inkml:trace>
  <inkml:trace contextRef="#ctx0" brushRef="#br0" timeOffset="39010.68">8890 935 0,'18'-18'15,"-18"36"-15,0-1 16,0 19 0,-36 34-1,36 1 1,0-53-16,0 34 16,0 19-1,0-36 1,0-17 15,0-71 0,0-18-15,18-264 15,0 300-31,17-18 16,-17 35-16,17-34 15,18 16 1,-18 36 0,18 36-1,-35-1 1,-1 0 0,1 18-1,-36 0 1,-17 0 15,-18 0-15,-18-18-1,36-35 1,18 0 0,-19-35 30,54 35-46,0 0 16,34 35 0,1 18-1,18 0 1,-1 17 0,1-17-1,17 0 1,-17-35-1,-18 0 17,-18-36-17</inkml:trace>
  <inkml:trace contextRef="#ctx0" brushRef="#br0" timeOffset="40625.83">4551 2222 0,'17'0'15,"-17"-17"17,0-1-17,0 1 1,18-1 0,-18-17-1,0 17 1,-35 18-1,0 0 1,-1 18 0,-52 87 31,70-69-47,18-1 15,36 36 1,-1-1-1,-17 1 1,-18-18 15,-18 35-15,-53-35 0,19-18-1,34-17 1,0-18-1,18-36 1,18 1 0,35 17-1,70 18 32,-105 18-47,0 0 16,-1 35-16,1 35 15,-18-18 1,0 36 15,-18-18-15,1-35 0,17-35 15,17-36-16,18-35 1,-17 36 0,-18-1-16</inkml:trace>
  <inkml:trace contextRef="#ctx0" brushRef="#br0" timeOffset="43672">5239 2434 0,'-18'0'31,"-17"0"1,-18 53-17,18 0 1,-1 35 0,36-35-1,18 0 1,35-18-1,17-17 1,-34-36 0,-19 18-16,19-35 15,-19-18 1,1-17 15,-36-19-15,18 36-1,-53-35 17,36 88-17,-1 18 1,18 0 0,18-1-16</inkml:trace>
  <inkml:trace contextRef="#ctx0" brushRef="#br0" timeOffset="44168.36">5750 2434 0,'-17'0'31,"-19"0"-31,-17 53 31,53-35-31,-17 17 16,17 18 0,0 17-1,53-34 1,-18-19-1,18-17 1,0-35 0,0-18-1,-36 0 1,-17 0 15,0-17-15,-35 17-1,0 35 1,17 18 0,-35 0-1,53 18 1</inkml:trace>
  <inkml:trace contextRef="#ctx0" brushRef="#br0" timeOffset="44605.67">6262 2346 0,'-18'18'15,"1"-1"1,-1 1-1,-17 17 1,-18 18 0,53 18-1,0-18 1,106-18 15,-36-35-15,1-35-1,-18-1 1,-36-17 0,-17-17-1,-35-1 1,0 36 0,17 35-1,-35-18 1,0 1-1,18 17 1,35 17-16</inkml:trace>
  <inkml:trace contextRef="#ctx0" brushRef="#br0" timeOffset="44921.89">6756 2240 0,'17'-18'15,"1"18"-15,-18 18 32,18-18-32,-18 53 31,0 35-16,0-35 1,0-18-16,-18 36 16,18 17-1,0-35 1,0-18 0</inkml:trace>
  <inkml:trace contextRef="#ctx0" brushRef="#br0" timeOffset="52159.03">7532 2293 0,'-18'0'0,"1"0"16,-1 0-1,18 18 16,-18-18-31,-17 53 16,-18 88 31,53-106-31,18 0-16,17-17 31,0-18-31,18 0 15,35-18 1,-35-17 0,-17-36-1,-19 19 1,-17 34-16,-17-53 16,17 18-1,-53 18 1,17 35-1,19 0-15,-19 0 16,-16 18 0,-1 35 31</inkml:trace>
  <inkml:trace contextRef="#ctx0" brushRef="#br0" timeOffset="52497.27">7955 2222 0,'0'18'47,"0"0"-32,0-1-15,-18 160 47,18-124-31,0 17-1,0-52-15,0 17 16,0-17 0</inkml:trace>
  <inkml:trace contextRef="#ctx0" brushRef="#br0" timeOffset="52829.51">8273 2222 0,'0'-17'16,"0"-1"0,0 36 15,0-1-31,0 1 15,0 0-15,0 17 16,0 53 0,0-17-1,0-18 1,0 17 0,0-17-1,0-35 1,17-18-1</inkml:trace>
  <inkml:trace contextRef="#ctx0" brushRef="#br0" timeOffset="53345.87">8714 2293 0,'0'-18'16,"-18"18"-1,0 36 1,1 17 0,-19 0-1,1 17 1,35 18-1,18-35 1,-1-18 0,1-35-16,35 18 15,18-36 1,-19-34 0,19-1 15,-36-106 0,-35 106-15,-17 0-1,-1 18 1,-17 17 0,-18 0-1,35 36 1,-17 0-1</inkml:trace>
  <inkml:trace contextRef="#ctx0" brushRef="#br0" timeOffset="54170.46">9190 2152 0,'0'-18'0,"0"1"31,-18-1-31,18 0 31,0 1-31,18-1 16,35-17-1,0 0 1,-18 35 0,36 0-1,-54 0 16,-17 35-15,-70 88 15,34-70-15,-17 35 0,36-35-1,-1 36 1,18-54-1,53 0 1,0-35 0,18 0-1,-1-35 1,1 0 0,-36 17-1,-35 0-15,18 18 16,-36 18 31,-70 123-16,88-106-15,0 1-16,0 16 15,0 19 1,0-36-1,0 18 1,35-35 0,-35-1-1,-18-17 32</inkml:trace>
  <inkml:trace contextRef="#ctx0" brushRef="#br0" timeOffset="64650.9">12577 776 0,'0'-18'15,"-18"18"79,18 18-31,-18-18-32,18 18-16,0-1 1,-17 19 0,17 17-1,-18 17 1,-17 54 15,35-107-15,-18 19-1,18-19 17,18-17-1,-1 0-15,19 0-16,-1 0 15,35 0 1,1 0-1,-36 0 17,-17 0-17</inkml:trace>
  <inkml:trace contextRef="#ctx0" brushRef="#br0" timeOffset="65034.17">13017 917 0,'0'-17'16,"0"34"31,0 1-31,-17 17-1,-1 106 16,18-88-15,-17-18 0,17 18-1,-18-17 1,18-19 0</inkml:trace>
  <inkml:trace contextRef="#ctx0" brushRef="#br0" timeOffset="65300.36">12876 1058 0,'-17'0'15,"-1"0"1,36 0 31,17 0-47,0 0 15,36 0 1,-36 0 0,0 0-16</inkml:trace>
  <inkml:trace contextRef="#ctx0" brushRef="#br0" timeOffset="66099.92">13300 935 0,'0'17'31,"0"1"-16,0 106 32,0-89-47,-18 18 16,18 17 0,0-17-1,0-17 1,-18-36 15,18-18-31,0-17 31,0-18-15,0-53 0,0 35-1,36-70 1,-19 35-1,19 36 1,69 52 31,-105 36-31,0-1-16,0 1 0,0 0 15,0 35 1,-35 17-1,0-35 1,0 1 0,-18-1 15,35-17-15,-17-18-1,35-18 1,17 18 31,1 18-47,53 70 47,-54-70-47,1-1 0,35 18 15,0 18 1,-18-35-16,18 17 15</inkml:trace>
  <inkml:trace contextRef="#ctx0" brushRef="#br0" timeOffset="66516.23">12330 1464 0,'17'0'47,"36"0"-31,35 0-1,1 18 1,-37-18-16,54 17 15,53-17 1,-18 18 0,-35-18-1,-71 0 1</inkml:trace>
  <inkml:trace contextRef="#ctx0" brushRef="#br0" timeOffset="66849.45">12453 1799 0,'35'0'16,"18"18"-1,71-18 1,-1 17 0,106-17 30,-211 0-46,0 0 16</inkml:trace>
  <inkml:trace contextRef="#ctx0" brushRef="#br0" timeOffset="101395.99">5045 3157 0,'-18'0'47,"0"0"-47,1 18 15,-1-18 1,1 0 0,17 18-1,-36-18 1,19 0-1,-1 17 17,36-17-1,-1 0-15,19 0-1,52 0 1,-18 0-1,71-17 1,0 17 0,18-18-1,-35 0 1,-54 18 0,36-17 15,18-1-16,-19 0 1,125-17 31,-177 35-47,-18-17 16,18 17-1,-36 0 1,1 0 15</inkml:trace>
  <inkml:trace contextRef="#ctx0" brushRef="#br0" timeOffset="101963.4">5450 3704 0,'18'-17'0,"-18"-1"15,18 18 1,-18-18-1,0 36 17,0 0-32,0-1 15,-36 142 17,19-71-17,-1 18 1,0-36-1,18 1 1,0-36 0,53-17-1,-35-36 1,0 18-16,17-17 16,0-19 15,1 1-16,-19 17-15</inkml:trace>
  <inkml:trace contextRef="#ctx0" brushRef="#br0" timeOffset="102346.67">5680 4022 0,'0'-18'16,"17"18"-16,1-18 16,0 18-1,-1 0 1,1 0 0,0 36-1,-18-1 16,0 18-15,-53-18 0,35 18-1,18-35 1,18-18 0,87-18 30,-52 0-46,18-17 16</inkml:trace>
  <inkml:trace contextRef="#ctx0" brushRef="#br0" timeOffset="103178.26">7620 3281 0,'-53'0'15,"-35"-18"1,35 18 0,35 0-1,1 0 1,17-17-1,70 17 17,36 0-17,18-18 1,87 0 0,54 1-1,-36 17 1,-88-18-1,-88 0-15,141-35 47,-176 36-47,-36 17 32,1 0-17</inkml:trace>
  <inkml:trace contextRef="#ctx0" brushRef="#br0" timeOffset="103923.79">8079 3651 0,'0'71'47,"0"-1"-31,0 36-1,0-18 1,0-35 15,-18-17-31,18-1 16,0-18-1,-18-17 1,1-52 0,17-1-1,0-71 1,35 1-1,0 17 1,1 53 0,34 0 31,-70 71-47,0 17 15,0 0 16,0 18-15,-18 18 0,-17-18-1,35-36 17,18-17-17,-1 0 1,1 0-1,0 0-15,-1 18 16,19 0 0,17 17-1,-1-18 17</inkml:trace>
  <inkml:trace contextRef="#ctx0" brushRef="#br0" timeOffset="104328.08">8537 3810 0,'0'-18'15,"-17"18"1,17-35-1,52 17 1,-16 18 0,-19 0-1,19 18 1,-36 88 31,-18-88-32,18-1-15,-35 18 16,17 18 0,36-35-1,52-18 1,1 0 0,52 0-1,-17-18 1,-71 1-16</inkml:trace>
  <inkml:trace contextRef="#ctx0" brushRef="#br0" timeOffset="105392.83">2117 4992 0,'0'-18'0,"0"36"47,-18-1-31,18 1 0,-18 70-1,18-35 1,-17 35-1,17 1 1,-18-19 0,18-35-1</inkml:trace>
  <inkml:trace contextRef="#ctx0" brushRef="#br0" timeOffset="105810.13">2222 5221 0,'0'0'0,"0"-18"47,0 54-32,0 17 1,0 0-1,0-1 1,0-34-16,18 17 16,17 1-1,18-36 1,0-36 0,-17 19-1,-36-36 1,0-18-1,-18 36 1,-17 17 15,-54 18 1,72 18-17,-1 0-15</inkml:trace>
  <inkml:trace contextRef="#ctx0" brushRef="#br0" timeOffset="105992.26">2752 5362 0</inkml:trace>
  <inkml:trace contextRef="#ctx0" brushRef="#br0" timeOffset="106586.68">3404 5168 0,'0'-35'15,"0"0"-15,18-18 16,0 0 0,-18 35 15,-36 18-15,-87 53 15,105-35-16,18-1 1,18 36 0,52-17-1,19-1 1,-37-18 0,1 1-1,-53 17 1,0-17 15,-35-18-31,-18 18 16,-17 17 15,17-17-15,17-18-1,36-18 16</inkml:trace>
  <inkml:trace contextRef="#ctx0" brushRef="#br0" timeOffset="108273.88">3563 5168 0,'0'-17'15,"0"-1"1,18 18-1,-18 18 1,0-1 0,0 1-16,35 35 31,-17 0-15,-1-36-16,19 1 15,16 17 1,54-70 31,-88 0-47,-18-1 15,0-17 1,0 18 0,0 53 15,0-1-16,18 19 1,-1 17 0,18-36 15,-17-17-15,35 0-1,-18-35 1,-17 0-1,-18-1 1,-71-105 31,71 124-47,-35 17 16,17 17-1,18 19 1,36-1-1,17-17 1,-36-1-16,54 1 16,52-1 15,-17-34-15,0-18-1,-71-1 1,-35 19-1,-53 17 17,-52 53 15,87-36-47,18 1 15,0-1-15,0 19 16,18-19-1,17 1 1,0-36 0,18-17 15,-18 0-15,-17-36-1,0 18 1,-18 18-1,0 53 17,0-1-32,-18 1 15,88 141 32,-52-142-47,35 1 16,35-18-1,-17-35 1,-36-1 0,-17 19-16,17-18 15,-17-36 17,-18 36-17,0 17 1,0 36-1,0 52 1,-18 36 0,18 18-1,0-19 1,53 213 31,-53-300-47,0-54 31,0-52-15,0-53-1,-18 35 17,18 53-32,0-70 15,0-18 1,36 17-1,16 54 1,19 34 0,-36 36-1,36 18 1,-36 35 0,-17 70 30,-54-87-46,1-19 16,0 1 0,17-18-1,-17 0 1</inkml:trace>
  <inkml:trace contextRef="#ctx0" brushRef="#br0" timeOffset="108889.31">6068 4833 0,'0'-18'16,"17"1"-16,-17-1 16,18 18-1,-18 18 1,0 105 31,0-52-47,0 17 31,0-35-31,0-18 31,0-17-15,18-1-1,35-17 1,17 0 0,-35-17-1,36-1 1</inkml:trace>
  <inkml:trace contextRef="#ctx0" brushRef="#br0" timeOffset="109289.6">6438 5080 0,'0'-18'0,"0"1"31,18 17-15,-1-18 0,1 18-16,0 0 15,17 0 1,0 0-1,-17 18 1,-18 17 0,0 18-1,-35 0 1,-1-18 0,19-17-1,17-1 1,17-17 15,230-35 16,-194 35-31,-17-18-16</inkml:trace>
  <inkml:trace contextRef="#ctx0" brushRef="#br0" timeOffset="111271.01">8026 5168 0,'-36'0'15,"1"-17"1,-35-1 0,17-17-1,17 17-15,1-35 16,-18-17-1,36-54 1,17 18 0,0 36-1,0 17 1,17 35 0,1 36 15,-1 35-16,1 0 1,-106 194 15,70-212-15,1-18 0,-1 1-16,18 17 15,18-35 16,17 0-15,35-17 0,36-1-1,-70 0 1</inkml:trace>
  <inkml:trace contextRef="#ctx0" brushRef="#br0" timeOffset="111932.47">8767 4762 0,'17'-17'32,"-17"34"-17,0 1 1,0 17-1,0 36 1,35-18 0,-35 0-1,0-18 1,0-53 15,0 1-15,0-1-16,-17-70 31,17 17-15,0 18-16,0-17 15,70-89 17,-34 159-17,-1 18 1,18 17-1,-36 18 1,1 18 0,-18-19-1,-53-16 1,0-1 0,18-17-1,53-18 48,-1 0-48,36 35 1,35 36 0</inkml:trace>
  <inkml:trace contextRef="#ctx0" brushRef="#br0" timeOffset="112369.78">9349 4851 0,'-18'-36'15,"18"19"1,0-1 0,18 0-1,35 18 1,-18 18 0,0 88 15,-35-53-16,-18-18 1,-34 36 0,16-54-1,36 1-15,0 0 16,18-1 0,52 1-1,1-18 1,-36 0-1,53 0 1,54-18 0,-107 18-16</inkml:trace>
  <inkml:trace contextRef="#ctx0" brushRef="#br0" timeOffset="113884.86">4251 6297 0,'0'-18'16,"18"18"0,-18-17-16,35-1 31,18-35-16,-18 18 1,-35 0 15,0-1-15,-35 19 0,-36 34-1,1 1 1,34-18-16,-34 35 15,17 18 1,53 18 0,123 105 31,-87-123-47,-1 35 15,-35-17 1,-35-18-1,-36-18 17,1 0-17,52-52 1,18-1 0,18 0-1,34-17 1,1 17-1,18 36 1,-36 0 0,1 52-1,-19 195 32,-34-247-31,17 34-16,-18 1 15,18-35 1,35-18 15,-17-18-31</inkml:trace>
  <inkml:trace contextRef="#ctx0" brushRef="#br0" timeOffset="115033.68">5045 6403 0,'-18'0'16,"18"-18"-1,-18 18 1,-17 0-1,0 18 1,0 35 0,-18 35-1,17 0 1,36-35 0,0-35-16,18 35 15,53-18 1,123-70 31,-159-1-32,-17-17 1,-18-35 0,-18 0-1,-17 18 1,-18 17-1,-35 17 1,35 54 0,17 0-1,19-1-15,17 1 16,0 0-16</inkml:trace>
  <inkml:trace contextRef="#ctx0" brushRef="#br0" timeOffset="115316.88">5309 6350 0,'0'-18'0,"18"-17"31,-18 0-15,0 52-1,0 1 1,0 17 0,0 71-1,0 0 1,18 0 0,-18-53-1,0 0 1</inkml:trace>
  <inkml:trace contextRef="#ctx0" brushRef="#br0" timeOffset="115599.08">5574 6421 0,'18'-36'16,"-1"1"-1,-17 17-15,0 1 16,18 34 15,-18 19-15,17 34 0,1 36-1,0-18 1,-18-35-1,17-35-15</inkml:trace>
  <inkml:trace contextRef="#ctx0" brushRef="#br0" timeOffset="116016.37">5962 6421 0,'0'-18'16,"-18"0"-1,-17 54 1,-18 16 0,53 1-1,0-17-15,0 17 16,35 17-1,36-35 1,17-17 0,-35-36-1,35-140 32,-88 105-31,0-35-1,-35 35 1,-36 0 0,18 53-1,-17 17 1</inkml:trace>
  <inkml:trace contextRef="#ctx0" brushRef="#br0" timeOffset="116681.85">6526 6174 0,'0'0'0,"0"-18"0,0-17 16,18-1-1,17-34 1,18 35 0,0 17-1,0 18 1,0 35 0,-35 18-1,-18 35 1,0-17-1,0 17 1,0-35 0,53-18-1,-18-35 17,0 0-32,0-35 15,124-159 16,-159 159 1,0 52-17,-18 19 1,-17 52 0,35-18-1,-17-34-15,17 34 16,17 71-1,18-35 1,1 0 0,-36-71-1,0 18 17,-71 0-17,-35-35 1</inkml:trace>
  <inkml:trace contextRef="#ctx0" brushRef="#br0" timeOffset="117613.51">7708 6209 0,'0'-18'16,"-17"18"-16,17-17 15,17-19 1,36 1 0,18-36-1,-18 19 1,-1-1 15,-34 0-15,-18 35-1,-35 36 1,-142 105 15,160-52-15,17 35 0,0-36-1,35 54 1,-35-1-1,0-35 1,-35-52 0,-53 16-1,-1-34 1,54-36 15,35-17-15,35-18-1,36 18 1,0 17 0,17 124 31,-88-88-47,0 17 0,17 18 15,-17 35 1,0-52-1,18 16 1,0-34-16</inkml:trace>
  <inkml:trace contextRef="#ctx0" brushRef="#br0" timeOffset="118065.83">8378 6262 0,'0'-53'15,"-88"35"17,53 36-17,0 35 1,-1 53-1,36-1 1,0-16 0,18-36-1,-18-36-15,35 1 16,36-36 0,-1-17 15,-17-36-16,-35 1 1,-18-36 0,0 0-1,-18 53 1,-35 53 31</inkml:trace>
  <inkml:trace contextRef="#ctx0" brushRef="#br0" timeOffset="118929.43">8767 6209 0,'35'0'16,"-53"18"15,1-1-16,-1 18 1,-17 36 0,17 0-1,18-19 1,0-34-16,35 17 16,142 18 30,-142-70-46,0-19 16,18-17 0,-53-35-1,18 0 1,-18 18 0,-18 52-16,-17-17 31,17-1-16,36 54 32,-1-18-47,1 0 16,70 18 0,-17-1-1,35-17 32,-106-17-31,17 17-16,-17 17 31,-17 1-31,-19 35 16,1 17-1,35 1 16,0-36-15,18 18 0,35-35-1,0-18 1,0-18 0,-36 18-16,18-35 15,18-36 1,-53-140 31,0 193-47,0 0 15,-35 1-15,-18-1 16,-17 0 0,34 36-1</inkml:trace>
  <inkml:trace contextRef="#ctx0" brushRef="#br0" timeOffset="119245.67">9772 5997 0,'18'-17'15,"-1"-1"32,-17 36-47,0 17 16,0-18-16,0 36 31,0 53-31,-17 18 31,17-1-15,0-52 0,-18-18-16</inkml:trace>
  <inkml:trace contextRef="#ctx0" brushRef="#br0" timeOffset="120095.27">10248 5786 0,'0'-18'0,"0"0"15,0-52 1,35-1-1,1 36 1,34-18 0,71 53 31,-123 35-47,-18 36 15,-53 35 1,-35 17-1,0 18 17,35-53-17,0 18 1,35-18 0,36-52-1,17-19 1,0-17-16,18-17 15,53-36 1,-18-18 0,-70 36-1,-106 35 32,35 35-31,18 18-16,-18 35 31,35-17-15,18 52-1,-18 1 1,18-18 0,0-53-1,0 17 1,-35-17-1,-18-35 1</inkml:trace>
  <inkml:trace contextRef="#ctx0" brushRef="#br0" timeOffset="120910.85">8731 6121 0,'0'17'31,"18"-17"16,0 0-31,-1 0-16,18 0 15,1 0 1,17 0 0,0 18-1,-18-18 1</inkml:trace>
  <inkml:trace contextRef="#ctx0" brushRef="#br0" timeOffset="127837.77">529 8114 0,'-17'0'31,"17"18"-31,0-1 16,0 1-16,0 35 16,0 35-1,0-18 1,0-52-16,0 53 16,0-36-1,0-17 16,-18-18-15,18-18 0,-18-194 15,18 106-15,0 18-1,0-18 1,36 18-1,-1 35 1,35 36 0,1-1-1,-36 36 1,-17 35 0,-36 35-1,-35-18 16,18-17-15,-36 0 0,36-18-1,53-35 48,17 18-48,36 17 1,-18 36 0,-18-18-1,0 0 1,-17-18 0,17-17 15,-35-36-16,0 0-15</inkml:trace>
  <inkml:trace contextRef="#ctx0" brushRef="#br0" timeOffset="128603.31">864 8273 0,'0'-71'31,"0"36"16,0 52-47,0 1 0,-17 17 15,-19 36 1,19-18 0,17-18-1,35-17 1,0-18 0,1-36-1,-19 1 1,1-18 15,-18-17-15,0 17-1,-35 0 1,35 35 0,17-35 30,18 53-30,-17 0-16,17 18 16,-17 17-1,0 18 1,-18 0 0,0-18-1,17 18 1,1-17 15,0-19-15,17-17-1,-17-17 1,17-19 0,-18-34-1,-17-71 32,0 123-31,0 0-16,-17 36 15,17 0 1,0 17 0,0 35-1,17 1 1,1-18 15,0-35-31</inkml:trace>
  <inkml:trace contextRef="#ctx0" brushRef="#br0" timeOffset="129085.65">1288 8132 0,'0'-18'16,"0"36"15,17-1-31,1 18 16,-18 18-1,0-17 1,0-1-1,0-17 17,0-36-17,0 0 1,0-17 0,18-53-1,-1 0 1,18 17-1,-17 53 17,-18 36-17,0 35 1,18 18 0,-18-36-1,17 18 1,1-36-1</inkml:trace>
  <inkml:trace contextRef="#ctx0" brushRef="#br0" timeOffset="129686.08">1676 8008 0,'-18'0'15,"0"0"1,-105 124 31,123-107-47,0 1 0,-18 17 16,54 0-1,16-35 1,-16 0-1,17-53 17,-18-17-17,0-36 1,-35 35 0,0 19-16,0-19 15,-17-52 1,-1 17-1,-17 53 1,35 35 0,-18 89 31,18-54-47,0 54 15,0-36-15,0 53 16,0 53-1,18-17 17,-1-36-17,-17-53-15,36 36 16,-19-18 0,19-18-1,-1-35-15</inkml:trace>
  <inkml:trace contextRef="#ctx0" brushRef="#br0" timeOffset="131200.15">2081 7920 0,'0'-18'15,"-17"-52"17,17 52-32,0 0 15,0-35 1,0 36 0,17-18-1,19 17 1,17 18-1,-36 18 1,18 17 0,-35 35-1,0 19 1,-17 16 0,-1-52-1,-17 0 1,35-17-1,88-54 32,-53 0-31,1 18-16,34-17 16,36-19-1,-71 36 1,1 0-16</inkml:trace>
  <inkml:trace contextRef="#ctx0" brushRef="#br0" timeOffset="131731.53">864 8802 0,'-53'17'16,"36"1"-1,-36 17 1,35-35-1,36 0 1,17 0 0,89-35-1,70-18 1,-36 18 0,-69 0-16,87-1 15,106-52 1,-35 35-1,-35 0 1,-124 18 0,0 17 31,-105 18 15,-1 0-46</inkml:trace>
  <inkml:trace contextRef="#ctx0" brushRef="#br0" timeOffset="148201.23">3722 8008 0,'0'-18'31,"-18"18"-15,18-17 62,0-1-16,0 0-30,0 1-1,-17 17 0,17 17 0,-18-17-15,18 18-16,0 0 16,-35 17-1,35 0 1,0-17-16,-36 35 16,1 0-1,-18 17 1,35 1-1,1-36 1,-18 0 0,35-17 15,0 0-15,0-36 46,17 18-62,1 0 0,-1 0 16,36 0-1,-35 0-15,17-18 16,18 18 0,-35 0-1,0 0 16</inkml:trace>
  <inkml:trace contextRef="#ctx0" brushRef="#br0" timeOffset="148949.76">3863 8167 0,'0'-18'16,"0"1"-1,0-1 1,18 18 0,-1-18-1,1 18 1,-1 0-1,1 18 1,-18 88 15,0-53-15,-35 17 0,0-17-1,-1-18 1,19 1-1,34-36 32,1 0-31,0-18 0,17 18-1,18 0 1,0 0-16</inkml:trace>
  <inkml:trace contextRef="#ctx0" brushRef="#br0" timeOffset="152208.07">4815 7267 0,'-17'0'0,"-1"0"31,18-17-16,18 17 48,17 0-63,18 0 16,88 0-1,35 0 1,-70 0-1,53 0 1,-71 0 0,-52 0-1</inkml:trace>
  <inkml:trace contextRef="#ctx0" brushRef="#br0" timeOffset="153284.84">8043 7408 0,'-17'0'0,"34"0"78,1 0-78,0 0 16,70 18-1,18 0 1,17-18 0,-52 0-1,17 0 1,-35 0 15,-36 0-15,-17 17 31</inkml:trace>
  <inkml:trace contextRef="#ctx0" brushRef="#br0" timeOffset="160536.99">3951 8255 0,'0'-18'15,"-18"18"64,1 18-64,-1 0 1,18-1-1,0 1 1,0 0 0,18-18 15,-1 0-15,1-18-1,0-17 1,-1-36 31,-34 53-47,-36 18 15,35 0 1,-17 18 0,35 17-1,0 1 1,18-19 15,-1 1-31,36-18 16,-35 0-1,35 0 1,-53-18 0,0-17-1,0 17 1,0 1-1,-71 52 32,71-17-31,-18 17-16,18 0 16</inkml:trace>
  <inkml:trace contextRef="#ctx0" brushRef="#br0" timeOffset="161935.97">4339 8132 0,'0'-18'15,"18"18"32,-1-18-31,36 1-1,-17-1 1,-1-17 0,0-18-1,-35 17 1,0 1-1,-17 35 17,-1 0-32,-17 18 15,17 17 1,0-17-16,18 141 47,36-124-32,-1 35 1,-35-34 0,0 17-1,-35-1 1,-36-34 0,36 0-1,-18-18 1,35 0-1,18-18 1,36 0 0,-1 18-1,35 18 1,-17 17 0,35 159 30,-88-176-30,0 53 0,18-18-1,-18-1 1,18-52 15,-18-17-31</inkml:trace>
  <inkml:trace contextRef="#ctx0" brushRef="#br0" timeOffset="162452.34">4798 8308 0,'0'-18'16,"0"1"-1,0 34 1,0 1 0,-18 17-1,0 18 1,18 0-1,0 0 1,0 0 0,36-36-1,-1-17 1,-17 0-16,17-17 16,0-36-1,-35 0 1,18-70 31,-53 87-32,-18 1 1,17 17 0,1 18-1,35 18 1</inkml:trace>
  <inkml:trace contextRef="#ctx0" brushRef="#br0" timeOffset="162718.54">5133 8220 0,'0'-18'15,"0"36"1,0 35 15,0 0-15,0-1 0,0-34-16,0 53 15,0-1 1,0 1-1,0-54 1</inkml:trace>
  <inkml:trace contextRef="#ctx0" brushRef="#br0" timeOffset="162984.72">5292 8290 0,'17'-17'16,"-17"34"15,0 1-15,0 35 0,0 35-1,0-17 1,0-19-1,0 19 1,0-53 0</inkml:trace>
  <inkml:trace contextRef="#ctx0" brushRef="#br0" timeOffset="163425.04">5592 8308 0,'-18'0'47,"-35"53"-31,18 17-1,35 1 1,0-18 0,0-36-16,17 1 15,36 0 1,0-36 0,0-17-1,-18 0 1,18-36-1,-53 0 1,0 1 15,-53 52-15,-70 1 15</inkml:trace>
  <inkml:trace contextRef="#ctx0" brushRef="#br0" timeOffset="164116.53">5962 8114 0,'0'-35'15,"0"-1"1,0-17 0,88-52 15,-70 105-31,-1 0 15,1 0-15,0 17 16,-18 36 0,0 35-1,0-35 1,0 53 0,0-35-1,35-36 1,36-17-1,-19-18 1,37-36 15,-19-17-15,-17 0 0,-53 36-1,-53 52 32,36-17-47,-1 52 16,18-17-1,0 35 1,35 1 0,18-19-1,-35-17 1,-1-18-1,-17-17 1,-35-18 0</inkml:trace>
  <inkml:trace contextRef="#ctx0" brushRef="#br0" timeOffset="165216.31">7126 8132 0,'18'-18'16,"-1"0"0,-17 1-16,18 17 31,0 17-15,-1 19-1,19 52 1,-19 0-1,18-35 1,-35 88 15,0-123-15,0-36 0,0 0-1,0-35 1,0-35-1,0-18 1,18 36 0,0 52-16,-1-35 31,36 18-15,-17 35-1,-19 18 1,-17-1-16,18 19 15,-18 34 1,0 1 0,-106 34 31,106-122-16,0-1-16,0 1-15,18-1 16,17 18 0,18 18-1,-18 17 17,0 0-17,-17 18 1,17 0-1,-17-35-15</inkml:trace>
  <inkml:trace contextRef="#ctx0" brushRef="#br0" timeOffset="166014.87">8132 8237 0,'17'-17'15,"1"-1"1,17 0-1,18-34 1,18-1 0,-1 0-1,-35 17 1,-17 19-16,-71-1 47,18 18-47,-36 53 15,54 0 1,17 35 0,0 0-1,35-17 17,-17-36-17,-18-17-15,0 17 16,-18-17-1,-70 17 1,-18-35 0,71 0-1,17 0 1,36-18 0,123 71 30,-106-35-30,0 17-16,18 36 16,0-1-1,-53-17 17,18-17-17,-1-1 1,19-35-1,-19-18 1,36-35 0,-18 18-1,-17 0-15</inkml:trace>
  <inkml:trace contextRef="#ctx0" brushRef="#br0" timeOffset="166847.47">8890 8326 0,'18'-36'31,"-18"19"-31,0-1 16,-18 18 15,0 18-16,1-1-15,-19 1 16,-16 52 0,34 1-1,18 0 1,18-54 0,34 1-1,1-18 1,53-124 31,-88 71-32,-18 1-15,0-37 16,0 19 15,-18 52-15,18 1-1,71 17 17,-18 17-17,-18-17-15,18 18 16,-18-1 0,-35 1-1,0 35 1,-18-18-1,-70 124 32,88-141-31,18-1-16,17 1 31,36-18-15,-1-35-1,19-1 1,-37-17 0,-34-17-1,-18-1 1,-18 36 0,-34 17-1,-1 1 1,0 17-1,53 17 1</inkml:trace>
  <inkml:trace contextRef="#ctx0" brushRef="#br0" timeOffset="167153.69">9790 8114 0,'35'0'16,"-35"-18"-1,0 1 1,0 34 0,0 36-1,-18 18 1,-17-18-1,35-18-15,0 18 16,-18 0 0,18-18-1</inkml:trace>
  <inkml:trace contextRef="#ctx0" brushRef="#br0" timeOffset="167846.17">10248 7973 0,'18'-53'16,"-18"18"-1,53-18 1,0 0-1,17 35 1,1 18 0,-36 35-1,-70 142 32,-18-107-31,-18 36-1,36-53 1,17 18 0,18-18-1,0-36 1,36-17 0,34-17-1,18-1 1,-35-17-1,-17 17 1,-36 36 15,-18-18-15,-17 35-16,-54 106 47,72-88-32,-1 0 1,18 17 0,-17 19-1,17-54 1,0 18 0,0-36-1,0 1 1,-18-18-1,0 0 1</inkml:trace>
  <inkml:trace contextRef="#ctx0" brushRef="#br0" timeOffset="175655.72">1887 9525 0,'0'18'94,"0"-1"-94,0 1 16,0 17-1,0 0 1,0 36-1,0 17 1,-17-53 0,-1 36-1,0-18 1,1-53-16</inkml:trace>
  <inkml:trace contextRef="#ctx0" brushRef="#br0" timeOffset="176021.98">2081 9560 0,'18'0'0,"-18"18"31,0 0-31,0-1 16,18 36-1,-18 106 16,0-124-15,17 0 0,-17 1-1</inkml:trace>
  <inkml:trace contextRef="#ctx0" brushRef="#br0" timeOffset="176337.2">2364 9878 0,'0'35'32,"0"-53"-1,-18 1 0,0-1-15,18 0-1</inkml:trace>
  <inkml:trace contextRef="#ctx0" brushRef="#br0" timeOffset="178630.84">3422 9560 0,'-18'0'16,"1"0"-16,-36 0 16,0 0-1,-18 0 1,18 0 0,18 0-1,35 18 48,0 0-48,0 17 1,0 18 0,0 0-1,0 35 1,-18 0-1,18-17 1,0-18 0,0-18-1,0-18 1,53-17 0,-17-17-1,-19 17-15,54-18 16,-1-17-1,1-18 1</inkml:trace>
  <inkml:trace contextRef="#ctx0" brushRef="#br0" timeOffset="178851.99">3157 9842 0,'0'18'16,"18"-18"15,0 0-31,87-18 15,-69 18 1</inkml:trace>
  <inkml:trace contextRef="#ctx0" brushRef="#br0" timeOffset="179489.45">3810 9596 0,'0'-18'16,"0"0"0,0 36-1,0 17 1,0 36 0,0 35-1,0-18 1,0-53-16,0 53 31,0-35-31,0 0 31,0-53 1,0-35-17,-18-36 1,18-35-1,0 1 1,0 34 0,0 0-1,36 19 1,-1 34 0,0 0-1,18 18 1,-18 36-1,1 16 1,-19 1 15,-17 0-15,-70 53 15,52-106-15,-17 0-1,17 0-15,1 0 16,-1 0-16</inkml:trace>
  <inkml:trace contextRef="#ctx0" brushRef="#br0" timeOffset="188175.61">4480 9507 0,'0'-17'0,"0"-1"16,-17 36 46,-1-1-62,-17 19 16,-18 69-1,18-34 1,17 52 0,0-17-1,18-17 1,18-54 0,-18-18-16,35 1 15</inkml:trace>
  <inkml:trace contextRef="#ctx0" brushRef="#br0" timeOffset="188892.12">4568 9807 0,'0'-35'15,"0"17"1,0 1-1,0 34 1,0 1 0,-17 52-1,17-17 1,0 0 0,0 0-1,0-17 1,0-72 31,0 19-32,0-54 1,0-35 0,35 0-1,-17 36 1,17 17-1,0 18 1,1 35 0,-36 17-1,0 1-15,17 17 16,-17 36 0,0-18-1,-53 0 1,18-18-1,-53-53 32,88 1-15,0-1-17,17 36 1,36 17-1,-35 0 1,0-17-16,35 17 16,-1 18-1,-16-18 1</inkml:trace>
  <inkml:trace contextRef="#ctx0" brushRef="#br0" timeOffset="189225.36">5009 9631 0,'0'-71'16,"-17"54"-1,17 34 1,17-17-1,36 71 1,18 17 0,-1 18-1,-52-36 1,0 36 0,-18-35-1,-53-18 1,18-36-1,17 1-15,0-18 16</inkml:trace>
  <inkml:trace contextRef="#ctx0" brushRef="#br0" timeOffset="189507.56">5768 9860 0,'0'18'0,"18"-18"47,-1 0-32,1 17-15,70-17 16,-35 0 0,-35 0-16,-1 18 15</inkml:trace>
  <inkml:trace contextRef="#ctx0" brushRef="#br0" timeOffset="189724.71">5768 10072 0,'-18'17'16,"18"1"0,18-18-1,52 0 1,19 0-1,-36 0-15,-18 0 16</inkml:trace>
  <inkml:trace contextRef="#ctx0" brushRef="#br0" timeOffset="190225.07">6914 9790 0,'-52'-18'16,"16"-17"-1,19 35-15,-54-36 16,53 19-1,1 17-15,17-18 16,0 36 15,-18 17 1,18-17-32,-18 17 15,18 177 16,-17-159-15,-1-1 0,1 19-1,-1-36 1,18 1 0,35-36 15,18 0-16,18-18 1</inkml:trace>
  <inkml:trace contextRef="#ctx0" brushRef="#br0" timeOffset="190473.24">6650 10054 0,'0'0'15,"-18"0"-15,1 0 0,34 0 47,1 0-47,70 0 16,36-17-1,-36 17 1</inkml:trace>
  <inkml:trace contextRef="#ctx0" brushRef="#br0" timeOffset="191023.64">7267 9878 0,'0'-18'31,"0"0"-16,0 71 17,0 0-17,-17 53 1,-1 18 0,18-19-1,0-52 1,-18 0-1,18-35 1,-17-53 0,17-1-1,-18-52 1,18-18 15,0-17-15,35 35-1,-17 52-15,17-17 16,106-52 31,-105 105-47,-19 17 16,1-17-16,0 18 15,-18 0-15,0 17 16,0 18-1,-18-18 1,-35 0 0,-18-17-1,18-18 1</inkml:trace>
  <inkml:trace contextRef="#ctx0" brushRef="#br0" timeOffset="191339.86">7937 9613 0,'0'0'0,"0"18"31,-35 17-15,-18 36 0,-17 34-1,17-16 1,35 34 15,18-17-15,71-18-1,52-17 1</inkml:trace>
  <inkml:trace contextRef="#ctx0" brushRef="#br0" timeOffset="192765.87">8290 9737 0,'-17'0'32,"-1"0"-17,0 17-15,-17 1 16,0 0-1,-89 105 32,124-88-47,0 1 16,0-1 0,53-17-1,0-18 16,-18-18-15,-17-17 0,0-18-1,-1 0 1,-17-18 0,0 36-1,-35 0 1,17-1-1</inkml:trace>
  <inkml:trace contextRef="#ctx0" brushRef="#br0" timeOffset="193171.16">8520 9737 0,'-18'0'15,"0"17"-15,-17 1 16,0 0 0,-18 34-1,35 1 1,18 0-1,35-17 1,18-1 0,106-53 31,-141 1-32,-18-19 1,0-34-1,-36-1 1,-16 18 0,16 36-1,19-1 1,17 36 0,53-1-1</inkml:trace>
  <inkml:trace contextRef="#ctx0" brushRef="#br0" timeOffset="193586.45">8961 9790 0,'-71'35'31,"0"0"-15,36-17 15,18 35-15,17 0-1,35 0 1,0-36 0,36 1-1,-18-36 1,-18-17-1,-35 0 1,0 17-16,0-17 16,-53-54-1,0 37 1,18-1 31</inkml:trace>
  <inkml:trace contextRef="#ctx0" brushRef="#br0" timeOffset="193831.63">9260 9684 0,'18'-18'0,"-18"36"46,0-1-46,0 1 16,-18 53 0,-17 52-1,35-52 1,0-36-16,-18 35 16,-17 54 15</inkml:trace>
  <inkml:trace contextRef="#ctx0" brushRef="#br0" timeOffset="194985.45">8678 8255 0,'-17'0'16,"-1"0"-1,0 0 1,1 0-16,-1 18 15,0-1 1,-17 1 0,18 17-1,-1 0 1,0 18 0,18-17-1,53-19 16,-18-17 1,54-88-1,-89 70-15,17-17-16,-17 0 15,0 0 1,-17-1-1,-19 36 1,1 0-16</inkml:trace>
  <inkml:trace contextRef="#ctx0" brushRef="#br0" timeOffset="196184.3">9472 9596 0,'18'0'16,"-1"17"-16,19 18 15,-1 36 1,0 35-1,-17-18 1,-1-35-16,-17 35 31,0 53-15,-70-35 0,-1-18-1,36-52-15</inkml:trace>
  <inkml:trace contextRef="#ctx0" brushRef="#br0" timeOffset="197289.08">10848 9948 0,'-18'0'15,"1"0"1,34 18 31,1-18-47,0 0 15,34 0 1,1 0 0,0 0-1,35 18 17</inkml:trace>
  <inkml:trace contextRef="#ctx0" brushRef="#br0" timeOffset="197716.39">10830 10142 0,'-17'0'31,"34"0"0,1 0-15,17 0 0,18 18-1,-18-18-15,18 0 16,18 18-1,-18-18-15</inkml:trace>
  <inkml:trace contextRef="#ctx0" brushRef="#br0" timeOffset="-208419.76">12241 9878 0,'0'-18'453,"18"18"-391,-18-18-46,0 36 78,0 0-94,0-1 15,0 36 1,-18 0 0,1 18-1,-1 17 1,18-17 0,-18-19-1,18-16 1,0-1-1,0-17 1,0-1 15,0-34 1,-17 17-17,17-18 1,-18 0-16</inkml:trace>
  <inkml:trace contextRef="#ctx0" brushRef="#br0" timeOffset="-207127.84">12682 9966 0,'0'-18'16,"-17"18"15,-1 0-15,-35 18 15,18 17-15,17-17-16,1 35 15,-36 17 1,35 124 15,18-158-15,18-1-1,17-35 1,36-18 0,-1-35-1,-35 0 1,18-35-1,-35 18 1,-18-1 0,0 54-1,0-19 17,-18 19-1,1 17-16</inkml:trace>
  <inkml:trace contextRef="#ctx0" brushRef="#br0" timeOffset="-206306.26">13264 9984 0,'0'-18'16,"0"36"0,-88 35 15,53-18-15,-18 18-1,18 35 1,17-18-1,18-17 1,35-17 0,-17-36-16,17 0 15,18-18 17,0-35-17,0-17 1,-35 17-1,-1-36 1,-17 19 0,0 35-1,-53-1 32,53 54-47</inkml:trace>
  <inkml:trace contextRef="#ctx0" brushRef="#br0" timeOffset="-205855.94">13741 10019 0,'-18'18'31,"0"-18"-15,-17 35-1,-18 18 1,0 70 15,53-88-15,36 1-16,-1-1 15,35 0 1,1-52 0,-36-1-1,18-35 17,-35-17-17,-18-1 1,0 18-1,0 35-15,-35-17 16,17 18 0,-35-1-1,35 0 1</inkml:trace>
  <inkml:trace contextRef="#ctx0" brushRef="#br0" timeOffset="-204524.99">14393 10001 0,'-17'0'31,"17"18"-31,-36-18 16,19 35 0,-1 0-1,0-17-15,1 35 16,-18 18-1,17-1 1,36 36 31,17-106-31,18 0-16,-18-35 31,0-1-16,-17-34 1,17-1 0,-35 1-1,-17 17 1,-19 35 0,-17 1-1,18 17 1,0 0-1,35 17 1</inkml:trace>
  <inkml:trace contextRef="#ctx0" brushRef="#br0" timeOffset="-204058.66">14834 10072 0,'-17'0'31,"-1"0"-15,-53 35 0,19 18-1,34-18 1,18 1-16,0-1 15,53 35 1,35-34 0,35-36-1,36-89 32,-123 37-31,-19-19-1,-17 0 1,-35 36 0,-53 0-1,-1 17 1,1 18 0,18 18-1,52-18-15</inkml:trace>
  <inkml:trace contextRef="#ctx0" brushRef="#br0" timeOffset="-202910.85">15610 10072 0,'0'-18'15,"0"1"1,18-1-1,17-70 17,-17 70-17,-18 0 1,0 36 0,0 0-1,-35 35 1,-1-18-1,-17 53 1,18 0 0,18 0-1,-19-35 1,36 0 0,0-35-1,-17 0 1</inkml:trace>
  <inkml:trace contextRef="#ctx0" brushRef="#br0" timeOffset="-202066.25">16175 10072 0,'0'-18'0,"-18"18"16,-17 0 0,0 0-1,-106 53 17,123-18-32,0-17 15,-52 70 1,52-17-1,18-18 1,18-18 0,35-17-1,-18-18 1,53-36 0,-35-17-1,18-35 1,-54 18 15,-17-1-15,0 1-1,0 34 1,-88 36 15</inkml:trace>
  <inkml:trace contextRef="#ctx0" brushRef="#br0" timeOffset="-160664.84">1782 10883 0,'-18'18'16,"0"-1"30,18 1-30,-17 0-16,17-1 16,-18 36-1,-17 35 1,17 54 15,18-89-15,0-1-1</inkml:trace>
  <inkml:trace contextRef="#ctx0" brushRef="#br0" timeOffset="-160120.46">1958 11007 0,'0'-18'47,"18"0"-32,-1 1 1,-17-1-16,35 0 16,1 1-1,-19-1 1,36 18 0,-35 53-1,-18 18 1,0-1-1,-53 36 17,0-18-17,18-35 1,17-18 0,18-52 15,35-18-16,1 35 1,-1-18 0,0 18-1</inkml:trace>
  <inkml:trace contextRef="#ctx0" brushRef="#br0" timeOffset="-159937.33">2487 11271 0,'-18'0'31,"18"-17"-15</inkml:trace>
  <inkml:trace contextRef="#ctx0" brushRef="#br0" timeOffset="-159628.12">2769 11024 0,'0'-35'15,"0"17"-15,18-17 16,-18 17-16,18-17 31,-1 18-15,18 34 0,18 36-1,-17 0 1,34 70-1,-17 19 17</inkml:trace>
  <inkml:trace contextRef="#ctx0" brushRef="#br0" timeOffset="-159361.92">3140 10971 0,'0'-53'16,"0"36"-16,0-18 31,-18 35-15,-17 35 0,35-18-16,-35 54 15,-1 35 1,1 0-1,-18 0 1,35-71 0</inkml:trace>
  <inkml:trace contextRef="#ctx0" brushRef="#br0" timeOffset="-158105.03">3316 10918 0,'-18'0'16,"-17"36"0,-18-1-1,0 36 1,53 17-1,0-35 1,18-18 0,0-35-16,17 18 15,53-89 32,-88 18-47,-18-53 31,18 71-31,-35-36 16,35 19 0,35 16 15,18 19-15,53 17-1,-18 0 1,-17 53-1,-53-18 1,-18 53 0,-18 18-1,-35 0 1,0 17 31,53-105-47,0-36 15,0-35 1,18 0 15,17-70-15,0-18 0,18 17-1,-17 36 1,-19 70-1,1 18 1,-18 53 0,17 18-1,-17-18 1,-17 17 0,-36 1 30,35-71-30,18-18-16,0-17 16,0 0 15,18 52 0,17 54-15,0 17-1,18 0 1,-17-35 0,34 0-1,-35-18-15</inkml:trace>
  <inkml:trace contextRef="#ctx0" brushRef="#br0" timeOffset="-157106.33">4410 11060 0,'0'17'32,"0"1"-17,0 17 1,0 18-1,0 35 1,0-17 0,0-54-1,0 1 1,0-53 0,17-18-1,36 0 1,-35 18-1,0 17-15,-1 0 47,-17 54-31,35 17 0,-35-18-1,18 0 1,0-17-1,-1-18 1,19-18 0,-19-35-1,19-17 1,-19-1 0,1 18-1,-18 36-15,17-36 16,19 17-1,17 19 1,17 70 31,-70-18-31,0 18-1,0 17 1,0-17-1,-17 0 1,-19 0 0,36-35-1</inkml:trace>
  <inkml:trace contextRef="#ctx0" brushRef="#br0" timeOffset="-156923.21">4992 10883 0,'-35'-53'31,"35"36"-15,17-1-16</inkml:trace>
  <inkml:trace contextRef="#ctx0" brushRef="#br0" timeOffset="-156698.03">5256 10813 0,'0'35'16,"0"-17"-16,-17 52 15,-36 36 1,18 17 0,-1-17-1,19 0 17</inkml:trace>
  <inkml:trace contextRef="#ctx0" brushRef="#br0" timeOffset="-156057.58">5062 11201 0,'0'0'0,"-17"-36"16,17 19 0,35 34 30,-17-17-30,35 0-16,17-17 16,18-19-1,18-16 1,18-125 31,-107 160-47,-17-1 15,0-17-15,0 17 16,0 0 0,-17 54-1,-19-1 1,-17 71 0,18 0-1,35-1 1,0-52-1,0 0 1,18-53 0,35 0-1,-18-35 1,-17 17 0,17 1-1,18-54 16,-53 89-15,0-1 0,0 36-1,0 0 1,0 18 0,0-36-1,35-17-15</inkml:trace>
  <inkml:trace contextRef="#ctx0" brushRef="#br0" timeOffset="-155361.08">6156 11042 0,'18'-35'16,"-18"17"15,0 36-15,-18 35-1,-17 17 1,-1 36 0,19 0-1,17-36 1,0-34-1,0-19 1,0-34 0,17-19-1,36-52 1,0 18 0,-35 34-1,35-34 1,-18-1-1,-53 106 32,1 18-47,-1-35 16,-35 35 0,18-35-1,17-1 1,18 1-1,0-36 17,18 36-17,0 0 1,17-1 0,0 36-1,0-18 16,-17-35-15,-18 18-16,18-18 0</inkml:trace>
  <inkml:trace contextRef="#ctx0" brushRef="#br0" timeOffset="-155025.84">6456 11201 0,'17'-36'15,"1"-34"1,17 52 0,-17 1-1,17 34 1,-35 18 15,0 18-15,-17 18-1,-1 17 1,-17-35 0,-1 18 15,72-71 0,-1 17-15,71-17-1,-18 0 1</inkml:trace>
  <inkml:trace contextRef="#ctx0" brushRef="#br0" timeOffset="-152594.12">8749 11271 0,'0'18'62,"0"0"-62,0-1 16,-35 107 15,-1-71-31,19 17 16,-36 36-1,17-18 17,19-35-17,-1 18 1,18-36-16</inkml:trace>
  <inkml:trace contextRef="#ctx0" brushRef="#br0" timeOffset="-151634.45">9190 11430 0,'0'18'16,"-35"-18"0,17 17-16,-17 1 15,-18 35 1,17 0 0,1 0-1,35-18-15,-17 106 47,17-106-31,35 1-1,-18-19 1,36-34 0,-17-19-1,-1-17 1,0 0-1,0-35 1,-35 18 0,0-1-1,0 36 1,-17 17 0,-1 1-1,1 17 1,17 35-1</inkml:trace>
  <inkml:trace contextRef="#ctx0" brushRef="#br0" timeOffset="-150945.95">9578 11553 0,'-18'0'16,"1"0"0,-19 18-1,-34 35 1,17-18 0,35 1-16,1 16 15,-1 19 1,18 17-1,35-35 17,106-35-1,-88-36-15,18-35-1,-36 0 1,0-35-1,-35 0 1,0 17 0,0 18-1,-35 36 1,17 17 0</inkml:trace>
  <inkml:trace contextRef="#ctx0" brushRef="#br0" timeOffset="-150301.49">10178 11589 0,'0'0'0,"0"-18"31,-18 18-15,-35 18 15,-88 123 0,123-88-15,18 0-1,0 17 1,71-17 0,-1-35-1,1-36 1,-36-17 0,36-36-1,-36 1 1,-35-1-1,0 36 1,0-18 0,-53 35 15,36 18-15,-1 0-16</inkml:trace>
  <inkml:trace contextRef="#ctx0" brushRef="#br0" timeOffset="-149347.81">10689 11642 0,'0'17'203,"0"1"-187,-17 0 0,-19 17-16,1 18 15,35 0 17,0-18-32,0 18 15,18 0 1,35-18-1,-1-17 1,90-54 15,-125 19-31,1-18 16,-1 17-16,19-35 16,-36-18-1,0 1 1,-18 17-1,-35 18 1,-17 17 0,17 18 15</inkml:trace>
  <inkml:trace contextRef="#ctx0" brushRef="#br0" timeOffset="-147621.59">11430 11695 0,'-18'0'0,"-17"0"16,-88 52 31,87-16-47,19-1 15,-1 36 1,18-18 0,35-18 15,-17-18-31,17 1 15,53 0 1,1-18 0,-36-36-1,-18-16 1,-18-19 0,-17 0-1,0 18 1,-17 18-1,-36 18 32</inkml:trace>
  <inkml:trace contextRef="#ctx0" brushRef="#br0" timeOffset="-147216.3">11906 11712 0,'0'-17'16,"18"17"-16,-18-18 15,0 0 17,18 36-1,-18 0-31,-18 34 16,0 19-1,1-18 16,17-18-31,-18 18 16,18 18 0,0-1-1,0-34 1,0-19-16</inkml:trace>
  <inkml:trace contextRef="#ctx0" brushRef="#br0" timeOffset="-146616.87">12471 11800 0,'-18'18'46,"0"-18"-46,-35 35 16,1 18 0,16-17-1,36-1-15,0 71 47,18-71-31,52-17-1,-17-18 1,-35 0-16,35-18 16,18-35-1,-19 0 1,1 0 0,-35-17-1,-18 52 1,-18-35-1,-35 35 1,-17 18 0,35 18-1</inkml:trace>
  <inkml:trace contextRef="#ctx0" brushRef="#br0" timeOffset="-145351.98">6914 12418 0,'18'0'32,"0"0"-17,-1 0-15,36 0 16,35 0-1,36 0 1,-18 0 0,-53 0-1,-18 0 1</inkml:trace>
  <inkml:trace contextRef="#ctx0" brushRef="#br0" timeOffset="-145085.79">7232 12277 0,'-18'-18'16,"18"36"15,-17-18-31,17 35 15,-18 35 1,0-17 0,1 36-1,-1-1 1,18-35 0</inkml:trace>
  <inkml:trace contextRef="#ctx0" brushRef="#br0" timeOffset="-144469.35">7408 12136 0,'-53'-53'16,"-70"0"-1,-1 17 1,36 36 0,-53 36-1,18 70 1,-1 35 15,71-36-15,36-52-16,-1 36 15,36 52 1,246 0 15,-158-141-15,18-18-1,34-35 1,-34-17 0,-54 17-1,-52 18-15,35-18 16,-18-36 0,-35 1-1,-53 18 1,0 34 15,-35 1-15,0 35-1,0 18 1,70-1-16</inkml:trace>
  <inkml:trace contextRef="#ctx0" brushRef="#br0" timeOffset="-133214.36">8502 12435 0,'0'-17'16,"0"-1"-1,0 0 1,-35 18-1,-54 0 17,37 18-17,-1 35 1,0 18 0,35-36-1,18 35 1,35 1-1,36-53 1,-36-1 0,0-34-1,18-1 1,36-35 0,-54-17-1,-35-1 1,0 18-1,-18 0 1,-52 0 31,52 71-47</inkml:trace>
  <inkml:trace contextRef="#ctx0" brushRef="#br0" timeOffset="-132764.04">8978 12330 0,'0'17'47,"0"1"-31,-17-1-16,17 19 15,-18-19-15,0 72 32,1-1-17,17 18 1,0-36-1,0-17 1,0-18 0</inkml:trace>
  <inkml:trace contextRef="#ctx0" brushRef="#br0" timeOffset="-131965.47">9578 12453 0,'0'-18'16,"-18"18"15,1 0-15,-36 18-1,0 35 1,0 0 0,18 106 30,35-124-46,35 18 16,18-36 0,-18-17-1,18-35 1,0-18 15,-35-17-15,-18-1-1,0 18 1,0 0 0,-36 18-1,19 35 1</inkml:trace>
  <inkml:trace contextRef="#ctx0" brushRef="#br0" timeOffset="-131433.09">9931 12488 0,'0'-17'16,"0"34"0,0 1-1,0 17 1,-18 36 0,18-1-1,0-17 1,0-17-16,53 34 47,-18-70-47,18-18 15,-18-17 17,-17 18-32,0-19 15,-1-52 1,-17 18-1,0 34 1,0 19-16,0-1 16,-17 0-1,-36 18 1,0 18 0,35 0-1</inkml:trace>
  <inkml:trace contextRef="#ctx0" brushRef="#br0" timeOffset="-130932.74">10742 12506 0,'0'18'47,"0"-1"-47,-18 1 15,1 35 1,-1 0-1,18 35 1,71 0 31,-36-88-31,0-18-16,18-34 31,0-19-16,-35-17 1,-18 35 0,0-18-1,-36 36 1,-16 17 0,16 36-1,19 0-15</inkml:trace>
  <inkml:trace contextRef="#ctx0" brushRef="#br0" timeOffset="-130416.38">11377 12471 0,'0'17'31,"-18"-17"-31,-34 36 15,16-1 1,19-17-16,-19 34 16,36 37-1,53 34 32,-17-105-31,-1-36-1,18 0 1,-18-34 0,-17-1-1,-18-18 1,0 1 0,-53 34-1,-18 36 1,36 0-16</inkml:trace>
  <inkml:trace contextRef="#ctx0" brushRef="#br0" timeOffset="-129866.98">11871 12594 0,'18'-35'47,"-18"17"-31,17 36-1,-17 0 1,0 17 0,-35 35-1,17 36 1,-17-18-1,35-35 1,-18 18 0,18-54-1</inkml:trace>
  <inkml:trace contextRef="#ctx0" brushRef="#br0" timeOffset="-129495.72">12471 12647 0,'0'-18'16,"0"1"-1,0-1 1,0 36 0,0 17-1,0 0 1,0 1-16,-18 17 16,-17 52-1,17-16 16,0-1-15,1 0 0</inkml:trace>
  <inkml:trace contextRef="#ctx0" brushRef="#br0" timeOffset="-127120.03">7408 13300 0,'-17'0'16,"-1"0"15,0-18-15,1 18-1,34 0 79,1 0-78,0 0-16,140 0 31,-122 0-16,-1 0-15,36 0 16,34 0 0,1 0-1,-35 0 1,35 0 0,-18 18 15,-18-18-31,36 0 31,-53 0-15,71 17-1,-19-17 1,19 18 0,-36-18-1,177 35 32,-248-35-47,71 0 16,-17 0-1,17 18 1,18-18 0,0 0-1,-36 0 1,36 18 15,-18-18-15,1 0-1,-1 17 1,-18-17 0,36 0-1,-18 0 1,18 0-1,124 0 32,-142 0-31,-53 0-16,53 0 31,-52 0-31,69 0 16,1 0-1,-18 0 17,-17 0-17,17 0 1,-17 0 0,35-17-1,-36 17 1,1 0-1,-1 0 1,195-18 31,-212 18-31,17 0-16,36 0 15,0-18 1,-36 18-1,-34 0 17,17 0-17,0 0 1,-18 0 0,0 0-1,0 0 1,1 0-1,-1 18 1,-17-18 0,-1 0-16,89 18 47,-35-18-32,-54 0 1,36 17-1,-18-17 1,1 0 15,-36-17-15,35 17 0,-35-18-1,18 18 1,-18-18 31</inkml:trace>
  <inkml:trace contextRef="#ctx0" brushRef="#br0" timeOffset="-115864.03">12382 13741 0,'-17'0'63,"17"17"-48,0 1 1,-18 17 0,1 36-1,-1-18 1,18-18-16,-18 18 16,18 35-1,-53 0 1,36-17-1,-1-18 32</inkml:trace>
  <inkml:trace contextRef="#ctx0" brushRef="#br0" timeOffset="-115165.54">11695 13847 0,'-18'17'31,"0"-17"-15,1 18-16,-19 17 15,1 36 1,-18-1 0,36 71 31,17-105-32,52-19 1,-16-17-1,-19-17-15,19-19 16,-1-17 0,-35-35-1,0-18 1,0 53 0,-18-17-1,-17 35 1,0 17-1</inkml:trace>
  <inkml:trace contextRef="#ctx0" brushRef="#br0" timeOffset="-114483.06">11148 13864 0,'-36'0'31,"19"0"-15,-18 18 0,-1 17-1,-17 36 1,36-36 0,-1 0-16,18 18 15,-18 0 1,18 0-1,53-18 1,0-35 0,18-35-1,-1-36 1,-34-17 0,-36-71 30,0 124-46,-36 0 32,-17 35-17,1 0 1</inkml:trace>
  <inkml:trace contextRef="#ctx0" brushRef="#br0" timeOffset="-113850.61">10566 13899 0,'-18'0'15,"0"18"-15,-17 17 16,0 18 0,17 0-1,1 0 16,87 35 1,-17-88-17,0-17 1,-18-1-16,18-17 16,0-36-1,-35-17 1,-18 0-1,0 53 1,-53-18 0,-18 53-1,18 0 1</inkml:trace>
  <inkml:trace contextRef="#ctx0" brushRef="#br0" timeOffset="-113211.15">9790 13864 0,'-36'0'47,"1"18"-32,0 35 1,17 0-1,18 0 1,0-36 0,0 18-1,71-35 1,-18-35 0,-1 0-1,-52 17-15,36-35 31,-36-17-15,-18-1 0,-52 36-1,-72 35 17</inkml:trace>
  <inkml:trace contextRef="#ctx0" brushRef="#br0" timeOffset="-112675.77">8996 13847 0,'-35'52'31,"17"-34"-31,18 53 16,0-18 0,18-18-1,17-18 1,-18 1-16,19-18 16,34-35-1,1-18 16,-36 0-15,-35 0 0,0-17-1,-53 17 1,0 17 0,-35 36 15</inkml:trace>
  <inkml:trace contextRef="#ctx0" brushRef="#br0" timeOffset="-111545.97">8678 13652 0,'0'-17'31,"0"34"16,0 1-31,0 17-16,0-17 15,0 88 1,0 123 31,0-176-47,0-35 16,0 17-1,0-53 16</inkml:trace>
  <inkml:trace contextRef="#ctx0" brushRef="#br0" timeOffset="-110920.53">8202 13794 0,'0'-18'47,"0"53"-16,0-17-31,0 0 16,-18 17-16,18 53 15,0 0 17,0-35-17,0 18 1,0-36 0,0-17-1,0-1 1,0-34-1</inkml:trace>
  <inkml:trace contextRef="#ctx0" brushRef="#br0" timeOffset="-106002.03">1517 14922 0,'18'0'47,"-18"18"16,0 0-48,0-1-15,0 1 16,0 35-1,0 0 1,0 0 0,0 17-1,0-34 1,0 17 0,0-36-1,0 1 1,0-1-1,-18-17 17</inkml:trace>
  <inkml:trace contextRef="#ctx0" brushRef="#br0" timeOffset="-103777.46">1693 15081 0,'0'-17'141,"0"-1"-94,18 18-1,-18-18-30,0 1 15,18 17-15,-18-18-16,17 18 16,1-35-1,0 17 1,34 18 31,-34 0-32,0 35 1,-18 1 0,0-1-1,0 0-15,-18 1 16,0 16-1,1-16 1,17-19 0,0-34 15,17-19-15,36 19-1,-17-1 1,-19 18-16,19 0 31,34 106 0,-70-88-15,-18-1 0,-17 36-1,-18-18 1,0-17-1,36 0 1</inkml:trace>
  <inkml:trace contextRef="#ctx0" brushRef="#br0" timeOffset="-103418.2">2381 15346 0,'0'-18'62</inkml:trace>
  <inkml:trace contextRef="#ctx0" brushRef="#br0" timeOffset="-90891.31">2840 15011 0</inkml:trace>
  <inkml:trace contextRef="#ctx0" brushRef="#br0" timeOffset="-90799.24">2840 15117 0,'0'52'16,"0"-16"-16,-18 87 31</inkml:trace>
  <inkml:trace contextRef="#ctx0" brushRef="#br0" timeOffset="-90624.11">2857 15416 0,'36'-17'16,"17"-19"15,-18 1-15,-17 35-16,17-17 15,-17-1 1,-1 18 0,-17-18-16</inkml:trace>
  <inkml:trace contextRef="#ctx0" brushRef="#br0" timeOffset="-89197.1">2734 15152 0,'0'-18'15,"0"1"17,0-1-1,0 0-15,0 1-1,0-1 1,0 0-1,0 1 1,0 34 47,0 1-32,0 0-31,0 52 15,0-17 1,18 53 0,-18-36-1,17-17 1,1 0 0,-18-17-1,18-36 16,-1-18-15,18 0 0,18 1-1,-35-19 1</inkml:trace>
  <inkml:trace contextRef="#ctx0" brushRef="#br0" timeOffset="-87590.96">2769 15134 0,'0'-17'16,"0"-1"-16,0-70 47,0 70-32,0 0 1,0 1 0,0-1-1,-17 18 1,17 18 31,0-1-32,0 1 1,0 35 0,0 0-1,0 35 16,0 0-15,17 106 15,-17-158-15,0-19 0,18-17-1,0 0 1,-1-17-1,36-1 1,18-17 0,-1-1-1,-34 1 1,16 0 0,1 17-1,-53 1 1,18 17 62</inkml:trace>
  <inkml:trace contextRef="#ctx0" brushRef="#br0" timeOffset="-87244.72">3351 15205 0,'0'0'0,"18"17"32,-18 1-17,35 53 17,-35-36-17,0 18 1,18 0-1,-18-36 1,0 19 0</inkml:trace>
  <inkml:trace contextRef="#ctx0" brushRef="#br0" timeOffset="-86078.89">4075 15064 0,'17'-18'15,"1"18"-15,35-35 16,17-1 15,-17 1-15,-17-18 0,-1 0-1,-53 0 32,1 53-47,-1 0 0,-17 18 16,-18 35-1,53 17 1,0-34 0,17 52-1,19 0 1,-1-35-1,0-18 1,-35 1 15,-17-1-15,-19 0 0,1-17-1,17-1 1,18-69 31,36 52-32,-19 0-15,1 0 0,17 17 16,36 18 0,-18 18-1,-18 0 1,0 35-1,-17-17 17,-18-18-17,0-18 1,0-17 0</inkml:trace>
  <inkml:trace contextRef="#ctx0" brushRef="#br0" timeOffset="-85529.5">4710 15028 0,'0'18'47,"0"0"-31,0-1-16,0 1 15,0 70 1,0 0 0,17-17-1,-17-1 1,0 1-1,0-36 1</inkml:trace>
  <inkml:trace contextRef="#ctx0" brushRef="#br0" timeOffset="-85195.26">4904 15081 0,'17'-17'16,"1"-1"-1,-18 36 1,18-1-1,-18 36 1,17 35 0,1 1-1,17 69 32,-35-122-47</inkml:trace>
  <inkml:trace contextRef="#ctx0" brushRef="#br0" timeOffset="-84779.97">5221 15064 0,'-18'17'31,"1"1"-15,-1 35 0,1 17-1,-1-34-15,18 34 16,53 71 31,-36-141-47,1 0 15,35-53 1,-35-17 0,-1-18 15,-17 17-15,-17 18-1,-19 0 1,1 53-1</inkml:trace>
  <inkml:trace contextRef="#ctx0" brushRef="#br0" timeOffset="-84379.68">5556 15028 0,'0'18'15,"0"0"1,0 35 0,-17 17-1,17 18 1,0-52-1,53 16 1,-1-34 0,1-53-1,-17 17 1,-36 1-16,17-36 16,-17-36-1,-106-34 32,71 123-31,0 18-16</inkml:trace>
  <inkml:trace contextRef="#ctx0" brushRef="#br0" timeOffset="-83481.04">6068 14728 0,'0'-17'16,"35"-18"0,0-1-1,1 19 1,-1 17-1,-17 88 32,-18-71-31,0 1-16,0 17 16,0 36-1,17-36 1,18-17-1,18-1 1,36-34 0,-37-18-1,-16-1 1,-19 19 0,-17-1-1,0 36 1,0 17-1,-17 0 1,-1 212 31,18-212-31,18 18-1,-18-17-15,17-1 16,1 18-1,0-18 1,-18-17 0,0-1-1</inkml:trace>
  <inkml:trace contextRef="#ctx0" brushRef="#br0" timeOffset="-82003.99">7849 15311 0,'18'0'16,"-18"-18"0,0 36 15,18-1-16,-18 1-15,17-1 16,1 36 0,-1 18-1,1-36 1,-18 0 0,0-52 15,-18-1-16,18 1-15,-35-36 16,35-53 0,-35 0-1,35 35 1,0 36 15,53 18-15,70 122 15,-105-69-15,-18 17-1,0 17 1,-35-17 0,-1-18-1,1-35 1,17 0-1,18-35 1,36 0 0,-1 17-1,0 18 1,1 18 15,17 35-15,-36-18-1,1-17-15,52 70 32</inkml:trace>
  <inkml:trace contextRef="#ctx0" brushRef="#br0" timeOffset="-81799.86">8378 15452 0,'0'17'47,"18"1"-47,0 35 16,-18 17 0,35 1 15,-17-36-31</inkml:trace>
  <inkml:trace contextRef="#ctx0" brushRef="#br0" timeOffset="-80916.22">9225 15205 0,'0'0'0,"35"-36"15,-17 1 1,35-35-1,-53-1 1,-18 18 0,1 35-1,-19 1-15,-17 17 16,-17 35 0,-18 36 15,88-1-16,0-17 1,53 18 0,17-1-1,-17 89 17,-53-124-17,-53 1 1,-35-1-1,35 0 1,35-35 0,1 0-1,34-35 1,36 17 0,-17 1 15,34 17-16,-17 35 1,-53 35 0,18 1-1,-18-36 1,0 89 31,0-107-47,35-17 15</inkml:trace>
  <inkml:trace contextRef="#ctx0" brushRef="#br0" timeOffset="-80200.71">9807 15311 0,'0'-18'16,"0"-17"15,0 17-15,-17 18-1,-19 0 1,19 0-16,-19 18 16,-17 35-1,-70 123 16,123-123-15,0-18 0,53 0-1,0-35 1,-18 0 0,18-35-1,-18-18 16,-35-17-15,-17-19 0,-1 54-1,-17-18 1,-1 36 0,1 17-1</inkml:trace>
  <inkml:trace contextRef="#ctx0" brushRef="#br0" timeOffset="-79735.38">10089 15258 0,'0'17'31,"-17"-17"-31,-18 36 16,-18 16 0,35 1-1,18 18 1,18-1-1,140-34 32,-122-36-47,-19-18 16,19-17-16,-19-18 16,-17-18-1,0 1 1,-53-1 15,-17 54-15,34 17-1,19 0-15,-18 17 0</inkml:trace>
  <inkml:trace contextRef="#ctx0" brushRef="#br0" timeOffset="-79252.04">10654 15311 0,'0'-18'16,"0"36"15,-35-1-15,-18 18-1,17 36 1,19-18 0,17-18-1,53 0 1,0-17-1,17-36 1,-35 1 0,1-1-16,-1-123 47,-53 106-47,-35-36 15,18 54 1,-35-1 15,34 18-15,19 0-16</inkml:trace>
  <inkml:trace contextRef="#ctx0" brushRef="#br0" timeOffset="-78885.78">11130 15205 0,'35'-36'31,"-35"19"-15,0 34-1,0 19 17,0-1-17,-17 0-15,-1 18 16,-17 53 0,17-18-1,18-35 1,0-18-1,0 1 1,-17-36-16</inkml:trace>
  <inkml:trace contextRef="#ctx0" brushRef="#br0" timeOffset="-78087.21">11606 15152 0,'0'-35'15,"0"-1"1,0 19 0,0-1-16,0 0 15,0-17 1,36 0 0,87 17 30,-105 36-30,-18 17 0,0 18-1,-53 35 1,18-17 0,-18 17-1,35 0 1,18-53-1,0 1-15,18-19 16,52 19 0,18-36-1,-17 0 1,-18-18 0,-35-17-1,-107 52 32,54 1-31,0 17-1,-18 18 1,35 18 0,18-1-1,0-34 1,0-1-1,0-18 1,0 1 0,18-18-1,-71 0 17</inkml:trace>
  <inkml:trace contextRef="#ctx0" brushRef="#br0" timeOffset="-76605.16">1587 16951 0,'18'0'16,"-18"18"15,0-1-15,0 19 0,-18 140 15,18-106-16,0 19 1,0-54 0,0 0-16,0-17 15,0-1-15</inkml:trace>
  <inkml:trace contextRef="#ctx0" brushRef="#br0" timeOffset="-76022.75">1834 16969 0,'0'17'15,"18"124"16,-18-105-15,-18-1-16,18 18 16,-17 35-1,-1-53 1,18-17 0,18-36 15,-1 1-16,1-1 1,0 18-16,17 0 16,0 0-1,1 0 17,16 0-17,-34-18 1,0-87 31,-36 105-32,0 17 17,18 1-32,0 35 15,0 17 1,18-34-1,-18 34 1</inkml:trace>
  <inkml:trace contextRef="#ctx0" brushRef="#br0" timeOffset="-75806.61">2399 17445 0,'18'-18'15,"-1"18"1,1 18 0</inkml:trace>
  <inkml:trace contextRef="#ctx0" brushRef="#br0" timeOffset="-75189.16">3334 16933 0,'17'0'31,"-34"0"0,-1 18-31,-52 0 16,17 17 0,0 18-1,35-18 1,36-17 15,17-1-15,18 19-1,0-19 1,0 1 0,-36 0-1,1 70 17,-36-71-17,-35 19 1,36-36-16,-36 35 15,-53-17 1,36-1 0,17-34-1,35-1 17,18 0-17</inkml:trace>
  <inkml:trace contextRef="#ctx0" brushRef="#br0" timeOffset="-74406.61">3404 17286 0,'18'0'16,"0"0"-1,-1-18 1,18 18-1,1 0-15</inkml:trace>
  <inkml:trace contextRef="#ctx0" brushRef="#br0" timeOffset="-73858.21">3881 16880 0,'0'-17'15,"-18"17"1,18 17-16,0 19 31,-18 52-15,1-18-1,17 19 1,0-19 0,17-17-1,-17-35 1,18-36 0,0 0-1,17-34 1,0 16-1,-35 19-15,71-1 47,-54 36-31,-17-1-16,0 19 31,0-1-15,-35 0-1,0-17 1,17-1 0,-17-17-1,17-17 1</inkml:trace>
  <inkml:trace contextRef="#ctx0" brushRef="#br0" timeOffset="-73607.03">4145 17233 0,'0'35'0,"18"-35"15,-1 18-15</inkml:trace>
  <inkml:trace contextRef="#ctx0" brushRef="#br0" timeOffset="-73467.93">4304 17233 0,'0'-17'0,"18"-36"15,-18 17 1,0-17 0,-71 36 15</inkml:trace>
  <inkml:trace contextRef="#ctx0" brushRef="#br0" timeOffset="-73202.75">4427 17004 0,'0'35'15,"18"-17"1,-18-1-16,0 19 15,0 17 1,-18 0 0,1-18-1,-1-35 17</inkml:trace>
  <inkml:trace contextRef="#ctx0" brushRef="#br0" timeOffset="-72936.56">4604 16969 0,'0'0'0,"17"0"16,-17 17 15,-17 1-31,17 0 15,-36 52 1,36-35 0,0 36-1,18-36 1,0-17 0</inkml:trace>
  <inkml:trace contextRef="#ctx0" brushRef="#br0" timeOffset="-72176.02">4974 17039 0,'18'-53'16,"-18"36"0,-18-1-1,1 18 1,-54 18 0,36 17-1,-1-17-15,1 34 16,17 19-1,18-18 1,53 0 0,0-36-1,53 1 1,18-36 0,-1-34-1,18-107 32,-106 88-31,-17 18-1,-53 0 1,17 53 0,1 0-16,-19 36 15,-17 17 1,36 17-1,34 18 1,1-35 0,17 0-1,-17-35 1,-18 17 0,-18-35-1,1 18-15</inkml:trace>
  <inkml:trace contextRef="#ctx0" brushRef="#br0" timeOffset="-71228.34">4198 17092 0</inkml:trace>
  <inkml:trace contextRef="#ctx0" brushRef="#br0" timeOffset="-70927.13">4233 17092 0,'18'0'0,"-18"18"31,18-1-15,17 36 0,-35 0-1,0 18 1,-18-1 15,1-52-15,-19-18-1,1-18 1,17 1 0,18-1-16,-17-17 15,-1-36 1,36 36 0,35 0-1,-53 17 1</inkml:trace>
  <inkml:trace contextRef="#ctx0" brushRef="#br0" timeOffset="-70144.58">4410 17145 0,'17'53'16,"1"0"0,-36 0-1,18-36 1,0 1 0,0-36 15,18 1-16,-18-1-15,18-17 32,-1-18-17,19 0 1,-1 0 0,-18 35-1,1 1 1,-36 34 31,18 1-47,0 17 15,-17 1 1,17 17 0,17-18-1,1-18-15,0 1 16,17-18-1,0 0 1</inkml:trace>
  <inkml:trace contextRef="#ctx0" brushRef="#br0" timeOffset="-67497.69">7673 16845 0,'-18'0'31,"1"18"-31,-72-1 31,19 1-15,17 0 0,0 17-1,35-17 1,36-1-1,35 1 1,18 0 0,-1-1-1,-35-17 1,18 18 0,-35 17-1,0 0 1,-36 1-1,0-1 1,-123 35 31,124-70-31,-36 0-1,17 0-15,1 0 16,-18-17-1,18-1 1</inkml:trace>
  <inkml:trace contextRef="#ctx0" brushRef="#br0" timeOffset="-66914.28">7761 17180 0,'0'18'31,"0"0"-31,-18-1 16,18 36-1,0-18 1,36 18 0,17-35-1,35-18 32,-71-35-31,-17 17-1,0-17 1,0-18 0,0 35-1,-17 1 1,-18 17 0,-1 0-1,19 0 1</inkml:trace>
  <inkml:trace contextRef="#ctx0" brushRef="#br0" timeOffset="-66540.01">8202 16686 0,'0'-17'15,"0"34"17,-18-17-32,1 53 15,-18 18 1,-18 52-1,17 18 1,36 1 0,0-72-1,36 18 17,17-35-17,52-53 1</inkml:trace>
  <inkml:trace contextRef="#ctx0" brushRef="#br0" timeOffset="-66098.7">8537 16951 0,'0'-18'16,"0"36"15,0 0-15,0 17 0,0 53-1,0-35 1,0 141 15,0-159-15,0-17-1,18-18 1,-1 0 0,1-35-1,0 17 1,-1 18-16,19-18 15,-1 18 1,-17 0 0,17-17-1</inkml:trace>
  <inkml:trace contextRef="#ctx0" brushRef="#br0" timeOffset="-65742.45">8872 16986 0,'18'0'16,"-18"18"15,0 17-15,0 18-1,0 35 1,0-17 15,0-36-15,18-17-16,-18 17 15,0-17 1</inkml:trace>
  <inkml:trace contextRef="#ctx0" brushRef="#br0" timeOffset="-65399.2">9031 16757 0,'18'-35'16,"-1"17"-16,19 18 31,17 0-16,-1 71 1,-16-1 0,70 230 15,-106-212-15,0-17-1,-53 35 1,-36-36-1,54-35 1</inkml:trace>
  <inkml:trace contextRef="#ctx0" brushRef="#br0" timeOffset="-64139.32">11271 16898 0,'0'-18'15,"-17"18"1,-1 0 0,0 0-1,-52 0 1,17 18 0,18 0-16,-36-1 15,-17 54 32,88-53-47,35-1 16,18 18-1,0 1 1,0-19 0,0 1-1,-18 17 16,-35 1-15,0-1 0,-18-18-1,-35 19 1,-17-19 0,-18 1-1,52-18 1,-16 0-1</inkml:trace>
  <inkml:trace contextRef="#ctx0" brushRef="#br0" timeOffset="-63768.05">11377 17216 0,'18'0'16,"-18"17"15,0 54 0,-18-54-31,18 1 0,-18 35 16,18 17 0,-17-34-1,17 34 16,0-34-15,0-19 0</inkml:trace>
  <inkml:trace contextRef="#ctx0" brushRef="#br0" timeOffset="-62702.29">11800 16827 0,'18'-17'16,"-18"-1"-1,0 1 1,-18 17 0,-17 35-1,0 0 1,17-17-16,-88 229 47,89-159-32,-1 53 1,18-70 0,18-36-16,-1 18 15,1 17 1,0-34 0,-1-36-16</inkml:trace>
  <inkml:trace contextRef="#ctx0" brushRef="#br0" timeOffset="-61936.75">11924 17092 0,'35'-35'31,"-35"52"1,0 36-17,0 0 1,0 35 0,0 1-1,0-36 1,-17-36-1,17 1-15,-18-36 32,18-35-17,0-17 1,0 17 0,53-53-1,17-17 32,-52 105-31,17 18-1,-17 0-15,0 18 16,-18 17 0,17 0-1,-34 18 1,-1-18-1,0-35-15,1 36 16,-54-19 0,36-17-1,35-35 1,0 17 0,0 1-1,17-1 1,54 89 31,-53-36-32,17 0 1,0 36 0,0-18-1,1-36-15,-1 1 16</inkml:trace>
  <inkml:trace contextRef="#ctx0" brushRef="#br0" timeOffset="-61636.53">12506 17074 0,'0'-17'16,"-18"17"15,18 17-15,-17 19 0,-1-19-16,18 36 15,-18 35 1,18-17-1,0-18 1,0-18 0</inkml:trace>
  <inkml:trace contextRef="#ctx0" brushRef="#br0" timeOffset="-61302.29">12718 16704 0,'35'0'16,"0"18"-1,18 52 1,0 54 0,-35-18-1,-1-54-15,1 72 16,-53 35 0,-18-18-1,-71-35 1</inkml:trace>
  <inkml:trace contextRef="#ctx0" brushRef="#br0" timeOffset="-37008.04">33849 4057 0</inkml:trace>
  <inkml:trace contextRef="#ctx0" brushRef="#br0" timeOffset="-34712.42">31327 6597 0</inkml:trace>
  <inkml:trace contextRef="#ctx0" brushRef="#br0" timeOffset="-33416.49">25277 3581 0,'0'17'15,"0"19"141</inkml:trace>
  <inkml:trace contextRef="#ctx0" brushRef="#br0" timeOffset="-32701.99">26705 6244 0</inkml:trace>
  <inkml:trace contextRef="#ctx0" brushRef="#br0" timeOffset="-31597.2">17057 7320 0</inkml:trace>
  <inkml:trace contextRef="#ctx0" brushRef="#br1" timeOffset="-10538.25">16581 706 0</inkml:trace>
  <inkml:trace contextRef="#ctx0" brushRef="#br1" timeOffset="-10489.21">16581 723 0,'0'0'16</inkml:trace>
  <inkml:trace contextRef="#ctx0" brushRef="#br1" timeOffset="-10439.18">16581 741 0</inkml:trace>
  <inkml:trace contextRef="#ctx0" brushRef="#br1" timeOffset="-10388.15">16581 776 0</inkml:trace>
  <inkml:trace contextRef="#ctx0" brushRef="#br1" timeOffset="-9762.71">16581 794 0,'0'0'32,"0"17"-17,-18 19 32,0-19-47,18 1 16,0 0-1,-17-1 17,17 1-17,0-1 1,-18-17-16,18 18 15,0 0 1,-18-1 0,1 1-1,17 0 1,-18-1 0,18 1-1,-18 0 1,1 52 31,17-52-32,-18-1-15,18 19 32,-17-19-17,17 19 1,-18-1-1,18 0 1,-18 0 0,18-17-1,0 17 1,0-17 0,0 0-1,0-36 32,0 0-31</inkml:trace>
  <inkml:trace contextRef="#ctx0" brushRef="#br1" timeOffset="-2663.66">16492 688 0,'18'0'234,"0"0"-218,-1 0 0,1-18 15,0 18-15,-1 0 15,-17 18 141,0 0-125,0-1-1,0 1-14,0-1-1,0 1-15,0 0 15,0-1 0,-17 1-15,17 0-1,0-1-15,0 1 16,-18 0 0,18-1 15,0 18-16,-18 18 17,1-35-17,17 0 1,0-1 0,0 1-1,0 0 1,0-1-1,0 19 1,0-19 0,-18 1-1,18 17 1,0 0 0,0-17 15,0 0-31,0-1 15,0 19 1,0 69 31,0-87-31,0 0-16,0 17 15,0 18 1,0-36-1,0 1-15,0 0 16,0 35 0,0-18-1,0 0 1,0 1 15,0 16-15,0-16-1,0-1 1,0 0 0,0-17-16,0 70 47,0-70-47,0-1 0,0 19 15,0-19 1,0 36-1,-18 0 1,18 0 0,-17 0-1,17-18 1,0 1 0,0 16 15,0-16-16,0-1 1,0-17-16,0-1 16,0 36-1,-18 35 32,18-70-47,0 17 16,-18 1-1,18-1 1,0 0 0,0 36-1,0-18 1,0 17 0,-17 1 15,17-18-16,-18 17 1,18 18 0,0-17-1,0-18 1,0 123 31,0-140-47,0 16 15,0-16 1,0 34 0,0-17-1,0 0 1,0-18 0,0-17-16,0 17 15,0 36 16,0-18-15,0 0 0,0-18-1,0 18 1,0 0 0,0 88 30,0-88-46,0-18 16,0 36 0,0-1-1,0-17 1,0 18 0,0-1-1,0 1 16,0-36-15,0 18 0,0 18-1,-17-36 1,17 18 0,0-18-1,0 88 32,0-105-47,0 0 16,0 35-1,0 0 1,0-18 0,0 0-1,0 18 16,0 0-15,0 0 0,0-18-1,0 0 1,0 18 0,0-17-1,0-1 1,0 71 31,0-89-47,0 36 15,0-17 1,0-1 0,0 18-1,0 0 16,0 0-15,-18-18 0,18 0-1,-18 18 1,18 0 0,0-18-1,0-17-15,0 17 16,0 18-1,-35 88 32,35-123-31,0 17-16,0 18 16,0-18-1,0 36 16,0-36-15,0 18 0,0 0-1,0 0 1,0-18 0,0-17-16,0 17 15,0 18 1,0 0-1,0 0 1,0 53 31,0-89-31,18 19-16,-18 17 31,0-36-31,0 36 31,0 0-15,0-18-1,0 1 1,0-19-16,0 18 16,17 18-1,-17 0 1,0-35-1,0 35 1,18 0 0,0 70 31,-18-87-32,0-19-15,17 18 16,-17-17 15,0 0-31,0-1 16,0 19-1,0-1 1,0 0 0,0-17-1,0 17 1,0 0-1,0 1 1,0-1 0,0 0-1,0 89 32,0-107-31,0 1-16,0 0 0,0 35 31,0-1-15,0 19-1,0-36 1,0 18 0,0 0-1,0 0 1,0-18-1,0 18 1,-17 0 0,-1 18-1,18-36 1,0-17-16,-18 123 47,18-124-32,0 36 1,0 18 0,-17-54-1,-1 19 1,18-1 0,-18 18-1,18-35 1,0 17-1,-17 0 1,-1 0 0,18-17-1,0 0-15,0-1 16,-18 19 0,-17 34 30,35-52-30,0 17 0,-18 0-1,18 1 1,-17-1 0,-1 0-1,1 0 1,17 18-1,0 0 1,-18-35 0,18 35-1,0 0 1,0-18 0,0 0-1,0 71 32,0-88-31,0-1-1,0 19 1,0-19 0,0 36-1,0-17 1,0-19-1,0 36 1,-18-18 0,1 18-1,17 0 1,0-17 0,0 16-1,-18 1 1,0 106 31,1-124-32,17 18 1,0 18 0,-18-1-1,0 1 1,1 17-1,-1 0 1,1 18 0,17 0-1,0-35 1,-18 34 0,0-16-1,18 16 1,-17-34-1,17 194 32,0-195-31,0-35 0,0 54-1,-18-19 1,0 18-1,1-35 1,17-35-16,0 35 16,-18 35-1,0 0 1,18 0 0,-17-35-1,-1 36 1,18-19-1,-17 1 1,-36 105 31,53-141-31,-36 18-1,1 18 1,17-1-1,-17-17 1,0 35 0,17-17-1,-17 0 1,17 17 0,-35 0-1,18 0 1,17-17-1,1-36-15,-1 36 16,-17 52 15,17 142 1,1-195-17,-19 18 1,19 18-1,-19 0 1,36-18 0,-35 36-1,0-1 1,17-17 0,-35 0-1,36-36 1,-19 36-1,-17 18 1,18-19 15,0-34-15,-89 194 15,89-195-15,0 1-1,17-18 1,-17 35 0,0 18-1,-1 0 1,19-54 0,-1 54-1,1-18 1,-19 1-1,19-36 1,-1 17 0,0 1 15,18-1-15,-35 142 15,35-177-16,-18 0 1,18 1 0,0-19-1,0 1 1,-17 0 0,-1-18-1,0 0 1</inkml:trace>
  <inkml:trace contextRef="#ctx0" brushRef="#br0" timeOffset="12771.3">18750 1323 0,'-18'0'390,"1"0"-312,-1 0-46,1 0-32,-1 0 15,-17 18 1,-18-1-1,0 1 1,18 17 0,17-17-1,18-1 1,18 19 0,17-1-1,0-17 1,0-1-1,-17 18 1,-18 1 15,0 17 1,-35-36-17,-1 1 1,1 0-1,-18-18 1,18 0 0,17 0-1,18-18 1</inkml:trace>
  <inkml:trace contextRef="#ctx0" brushRef="#br0" timeOffset="13220.62">18732 1640 0,'-17'18'16,"17"0"-16,-18 17 15,18-17-15,0 17 16,18 0 0,17-35-1,0 0 1,1-17-1,-19-19 1,-17 1 15,-17 0-15,-1 17 0,-70-35 15,70 53-16,1-18-15</inkml:trace>
  <inkml:trace contextRef="#ctx0" brushRef="#br0" timeOffset="13620.9">19279 1147 0,'0'-18'15,"0"0"16,-17 36-15,-1 0-16,-17 34 16,-18 54-1,0 0 1,18 70 0,17-34-1,53-19 1,1-70-1,-19-18-15,36 1 16,-18-36-16</inkml:trace>
  <inkml:trace contextRef="#ctx0" brushRef="#br0" timeOffset="15501.24">19438 1552 0,'18'0'31,"-36"0"47,0 0-62,36 0 46,-36 0 1,1 0-48,34 0 95,-17 18-63,-17-18 187,34 0-62,-17-18-63,18 18-93,-18-17 46,-18 17-15,18-18 16,0 0-48,18 18 1,0-35 0,-1 0 30,-17 52-14,0 1-17,0 35-15,0 0 32,0 35-17,0 0 1,18 0-1,-18-52 1,0-1 0</inkml:trace>
  <inkml:trace contextRef="#ctx0" brushRef="#br0" timeOffset="15818.47">19844 1393 0,'0'-17'16,"0"34"15,0 1-16,-18 35 1,0 53 0,1-36-1,17-34-15,0 17 16,0 17 0,0-17-1</inkml:trace>
  <inkml:trace contextRef="#ctx0" brushRef="#br0" timeOffset="16250.77">20108 1499 0,'0'0'0,"-17"18"31,-1 0-15,0 17-1,-17 35 1,35 1 0,0-18-1,0-35-15,18 17 16,35-18-1,35-52 32,-70 18-47,-1-1 0,18-70 32,-35 52-17,0-34 1,-17 35-1,-1-18 1,1 35 0,17 0-16</inkml:trace>
  <inkml:trace contextRef="#ctx0" brushRef="#br0" timeOffset="16668.07">20567 1411 0,'0'18'32,"-18"-18"-32,-17 53 31,17 17-16,1 18 1,17-52 0,0 17-1,35-36 1,18-17 0,-35-17-1,-1-1-15,18-35 16,-17 18-1,-18-18 1,0-18 0,-70 1 31,52 52-47</inkml:trace>
  <inkml:trace contextRef="#ctx0" brushRef="#br0" timeOffset="17382.58">21255 1358 0,'0'-17'31,"-18"17"-31,1-36 47,17 19-32,17 34 1,1 1 0,35 35-1,-18 35 1,18 35 0,-53-34-1,0-54-15,0 53 16,-53 0-1,-53 1 1,-17-37 0</inkml:trace>
  <inkml:trace contextRef="#ctx0" brushRef="#br0" timeOffset="18639.47">19526 2081 0,'18'18'16,"0"-18"0,-1 18-16,1 17 15,17 18 16,-17 0-15,17 35 0,53 35 15,-70-123-15,-1 0-1,1 0 1,35-52-1,-18 16 1,53-34 0,-17-19-1,17 1 1,-17 35 0,-36 18-1,53-18 1,-35 18 15,-35 17-15,-18 1-1,17 17 32</inkml:trace>
  <inkml:trace contextRef="#ctx0" brushRef="#br0" timeOffset="20079.49">19879 1305 0,'18'0'16,"-18"-17"-1,17 17 1,19-18 0,-1 0-1,0 1 1,-17 17-16,35-18 15,70-17 17,-123 52 15,0 1-32,-17 17 1,17 1 15,-18-19-15,18 19-1,0-19 1,-18-17 0,18 18-1</inkml:trace>
  <inkml:trace contextRef="#ctx0" brushRef="#br0" timeOffset="22411.15">25047 1358 0,'-17'0'0,"-1"0"16,0 18-1,-35-18 1,18 17 0,17-17-16,-17 18 15,18 17 1,17-17-1,17 17 1,71 53 31,-70-70-31,-18 35-1,0-35 1,0-1-1,-35 1 1,-18 0 0,18-18-1,-18 0 1,0 0 0</inkml:trace>
  <inkml:trace contextRef="#ctx0" brushRef="#br0" timeOffset="22661.32">25100 1676 0,'0'17'16,"0"1"-1,0 0 1,-18 35 0,18-18-1,-17 35 1,-1-34 0</inkml:trace>
  <inkml:trace contextRef="#ctx0" brushRef="#br0" timeOffset="23260.75">25876 1217 0,'0'18'32,"-17"-18"-17,-19 35 1,-34 36 0,-1 52-1,-17 0 1,53-34-1,-1 52 1,36-35 0,53-53-1</inkml:trace>
  <inkml:trace contextRef="#ctx0" brushRef="#br0" timeOffset="24524.65">26247 1570 0,'-18'0'141,"0"0"-48,18-18 204,0 1-265,0-1-17,0 0 1,-17 36 31,-19 0-32,19-1-15,-36 36 16,0 18 15,35-1-15,18-52-1,53 17 1,18-17 0,35-106 31,-71 52-47,-17-17 15,-18-35 1,17 18-1,-17 52 1,0 0 0</inkml:trace>
  <inkml:trace contextRef="#ctx0" brushRef="#br0" timeOffset="24936.94">26599 1446 0,'-17'18'31,"-36"35"-15,18 0-1,-1 0 1,36 35-1,0-17 1,53-36 0,0-35-1,18 0 1,-1-35 0,-34-18-1,-19 0 16,-17 35-31,0-35 16,-17 0 0,-19 0-1,19 53 1</inkml:trace>
  <inkml:trace contextRef="#ctx0" brushRef="#br0" timeOffset="25342.23">27093 1517 0,'0'18'16,"-17"-18"-1,-36 35 1,17 18 0,19-18-1,17 36 1,35-18 0,124-18 15,-106-53-16,0-35 1,-18 0 0,-17-35-1,-18 53 1,0 17-16,-18-17 16,-35 0 15,18 35-16,17 0-15</inkml:trace>
  <inkml:trace contextRef="#ctx0" brushRef="#br0" timeOffset="25624.43">27570 1464 0,'17'-18'16,"-17"1"-1,0 34 17,0 1-32,-35 53 31,0-19-16,17 54 1,-17 0 0,35-88-16</inkml:trace>
  <inkml:trace contextRef="#ctx0" brushRef="#br0" timeOffset="26040.72">28134 1323 0,'35'-35'0,"-17"-18"31,0 17-15,-1 36-16,1-17 15,35 17 1,-18 17 0,-35 54-1,0-18 1,-35 70-1,-124 230 32,106-265-47,-17-17 16,-19 17 0</inkml:trace>
  <inkml:trace contextRef="#ctx0" brushRef="#br0" timeOffset="28751.65">26282 1393 0,'0'-17'16,"18"17"-16,-1-18 16,18 1-1,36-36 1,17 0 0,-17 17-1,70-34 1,-18 35-1,-17-1 1,-53 36 0,-35-17-16,17 17 15,18 0 1,0 0 0,-18 0-1,0 0 32,-52 0 406,-1 0-375,1 0 500</inkml:trace>
  <inkml:trace contextRef="#ctx0" brushRef="#br0" timeOffset="29489.17">27023 1058 0,'17'0'31,"1"0"-15,0 0-1,17-17 1,18 17 0,0 0-1,17-18 1,-17 18-1,0 0 17,-35 0-17,35 0 1,-18 18 0,18-18 15,-53 17-16,18 1 32,-18 0-31,0-1 0,0 1-1,0 17 1,0 0-1,-18 1 1,0-1 15,1 0-15,-1-17 0,18 0-1,0 17 32</inkml:trace>
  <inkml:trace contextRef="#ctx0" brushRef="#br0" timeOffset="30435.84">26582 2011 0,'17'0'0,"-17"17"15,18 1 1,-18 0 0,18-1-1,-1 36 1,1 0-1,17-18 1,18-17 15,-35-36-15,17-17 0,0 0-1,-17 17-15,17-17 16,18-36-1,0 36 1,-35 0 15,-18 17-15</inkml:trace>
  <inkml:trace contextRef="#ctx0" brushRef="#br0" timeOffset="85031.25">17745 11518 0,'0'-53'15,"0"0"1,17 0-16</inkml:trace>
  <inkml:trace contextRef="#ctx0" brushRef="#br0" timeOffset="88943.03">19685 3193 0,'-18'0'31,"1"0"16,-1 0-16,0 17 16,1-17-47,-1 18 16,-70 35-1,-71 123 16,142-158-15,-1 70 0,18-53-1,0 18 1,0-17 0,18-19-1,17 1 1,0-36-1,0-17 1,18-18 0,-17-18-1,-36 36 17,0 17-32,0-17 15,0 0 1,-18-18 31,-17 53-16,17 0-15</inkml:trace>
  <inkml:trace contextRef="#ctx0" brushRef="#br0" timeOffset="91785.04">19614 3246 0,'0'-18'31,"18"18"16,-18 18-15,18-18-32,-18 17 15,0 36 1,0 0-1,0 70 32,0-87-47,-36 17 16,1-18 0,0 0-1,0-17 16,-1 17-15,-17-35 0,36 18-1,-19-18 1,36-18 15,0 1-15,0-1-1,0-35 1,53-88 31,-53 106-31,18-1-16,17-17 31,18 0-16,-17 18 1,-1 0 0,-18 17-1,1 1 1,0 17 0,-1 0 30,-17 17-14,0 1-17,-17 0 1</inkml:trace>
  <inkml:trace contextRef="#ctx0" brushRef="#br0" timeOffset="92315.42">19826 3210 0,'0'-17'31,"0"34"0,0 1-15,0 17 0,-18 36-1,1-36-15,-1 53 16,-35 53-1,18-17 1,17-1 0,1-52-1,-1-1 1,-17-70 31</inkml:trace>
  <inkml:trace contextRef="#ctx0" brushRef="#br0" timeOffset="93384.18">20338 2487 0,'-18'0'0,"-17"-18"47,35 36-16,0 0-15,0 35 0,-36-18-1,1 53 1,0-17-1,17-1 1,1-35 0,17-17-16,-18 17 15,0-17 1,1 0 0,-1-18-1,18-18 1,-35-123 31,35 123-32,0-17 1,0 17 15,0 36-15,17 0-1,-17 17 1,18-17-16,-18-1 16,18 36-1,17-35 1,-17-1 0,-1-34 15,1-19-16,17 1 17</inkml:trace>
  <inkml:trace contextRef="#ctx0" brushRef="#br0" timeOffset="94715.12">25912 2487 0,'0'-18'15,"17"1"1,-17-1-1,18 18 1,-18 18 15,0-1-15,-53 72 0,0 16-1,18-34 1,17-36-16,-17 18 15,-18 35 1,18-35 15,17-35-15,0-124 31,18 53-32,0 18 1,0 17-16,0-17 16,0 53 31,0-1-32,36 36 1,-19-35-1,18-1 17,18 1-17,-35-36 1,35 1 0,0-18-1,-35-1 1</inkml:trace>
  <inkml:trace contextRef="#ctx0" brushRef="#br0" timeOffset="95337.57">25241 3316 0,'18'0'15,"0"-18"1,-1 18 31,-17 18-31,0 0-1,0 17 1,0 18-1,0-35-15,0 158 32,-35-105-17,-18 17 1,18-18 0,17-52-16,-17 35 15,17 0 1,0-36-1</inkml:trace>
  <inkml:trace contextRef="#ctx0" brushRef="#br0" timeOffset="95781.89">25471 3510 0,'52'-53'16,"-34"18"-1,0 0 1,-18 88 31,-53-18-47,35 18 16,-17 35-1,35 0 1,53-53-1,17 1 1,1-19 0,-1-70 15,-34 18-15,-19 0-16,1-36 15,0-35 1,-36 18-1,-35 18 1,18 52 0,-89 36-1</inkml:trace>
  <inkml:trace contextRef="#ctx0" brushRef="#br0" timeOffset="97134.83">21202 4427 0,'0'-17'0,"0"-1"16,53-17-1,-36 0 1,54-54 31,-71 72-31,-18-1-1,-35 36 1,-52-1-1,16 36 1,72-17 0,17 16-1,0 19 1,35 0 0,-17-1-1,-18-17 1,-18 0-1,-52 0 1,-19 0 0,19-71 31,87 0-32,1 18-15,0-17 16,52 17-1,-34 17 1,16 19 0,1 17-1,-17 35 1,-36-35 0,0-18-16,0 18 15,-18 18 1,-17-19-1,-1-34 1</inkml:trace>
  <inkml:trace contextRef="#ctx0" brushRef="#br0" timeOffset="97918.4">21819 4657 0,'0'-18'62,"-17"18"-62,-1 0 0,0 0 16,-17 18 0,-18-1-1,36-17-15,-36 36 16,-18 34-1,18 18 1,36-17 0,17-18-1,35 17 1,53-34 15,124-72 0,-177 19-15,-17-1-16,17-35 16,18-53-1,-36 0 1,1 54 0,-18-1-1,0 17 1,-18 36-1,1 0 1,-19 0 0,1 18-1,-18 17 1,53-17 0</inkml:trace>
  <inkml:trace contextRef="#ctx0" brushRef="#br0" timeOffset="98317.68">22278 4657 0,'18'-18'15,"-1"0"-15,1 1 16,-18 34 15,0 1-15,0 35-1,-88 176 17,70-158-17,0-18 1,1 17 0,-19-34-1,19-19-15,17 1 16</inkml:trace>
  <inkml:trace contextRef="#ctx0" brushRef="#br0" timeOffset="99305.38">22772 4604 0,'0'17'47,"0"1"-47,0 17 15,0 53 1,-18 18 0,1 0 15,-19-53-16,1 18 1,17-36 0,-17 0-1,35-17 1,0-36 0</inkml:trace>
  <inkml:trace contextRef="#ctx0" brushRef="#br0" timeOffset="99915.82">23177 4710 0,'0'-18'0,"-17"36"47,-1-1-31,1-17-16,-19 53 15,-34 18 1,52-36 0,0-17-16,18 35 15,0 17 1,0-17 0,53-18 15,0-35-16,0-17 1,0-1 0,0-35-1,-35 0 1,-1-17 0,-17-1-1,-35-35 32,17 106-31,18-17-16,-53 17 31,36 0-31</inkml:trace>
  <inkml:trace contextRef="#ctx0" brushRef="#br0" timeOffset="100798.45">23848 4480 0,'-36'-17'15,"19"-19"1,17-17 15,0 36-15,17-36-1,36 35 1,18 18 0,-18 0-1,-35 18-15,17 0 16,0 17-1,-123 124 32,35-89-47,0-17 16,-18 53 0,54-18-1,-1-53 16,18 36-15,71-53 0,-1-1-1,1-17 1,-18-17 0,-18-1-1,-17 18 1,-36 18 15,-105 140 16,123-122-47,0-19 16,0 36-16,0 0 15,0 18 1,0-36 15,0-18-15,0 1-1,-36-36 17,19 1-32</inkml:trace>
  <inkml:trace contextRef="#ctx0" brushRef="#br0" timeOffset="109622.7">17551 6191 0,'0'-17'16,"0"-1"15,0 36 31,0-1-46,0 1 0,0 0-16,0 17 15,-18 0 1,18-17-16,0 35 16,-35 0-1,17-1 1,0-16 15,1-19-15</inkml:trace>
  <inkml:trace contextRef="#ctx0" brushRef="#br0" timeOffset="110338.21">17780 6103 0,'18'0'16,"-18"-18"0,0 36 15,0 0-16,-18-18 1,-17 17-16,17 1 31,18-36 16,0 36 0,0 0-31,-18-1-16,18 36 15,0-18 1,0-17-16,0 17 16,0-17-1,0 0 1,18-36-1,17 0 17,1-17-17,-19 35 1,-17 18 15,18-18-31,-18 35 16,0 0-1,-18 36 32,1-54-31,-19-17-16,1 18 31,-18-18-31,36 0 16</inkml:trace>
  <inkml:trace contextRef="#ctx0" brushRef="#br0" timeOffset="110605.4">18009 6491 0,'-17'0'32,"17"-18"14,17 18-30,1 0-16</inkml:trace>
  <inkml:trace contextRef="#ctx0" brushRef="#br0" timeOffset="112052.43">18556 6174 0,'-18'0'31,"1"17"0,17 1-31,0 0 16,0 34-16,-18 1 31,18-35-31,0 35 16,-17 35-1,17-35 1,0 0-1,0-35 1,0 17 0,-18-35 15,18-18 0</inkml:trace>
  <inkml:trace contextRef="#ctx0" brushRef="#br0" timeOffset="112659.87">18574 6209 0,'0'-18'0,"-18"-70"47,18 70-31,0 1-16,0-1 16,18 0-1,35 1 1,0-1-1,-1 36 1,-34-18-16,17 35 16,18 18-1,-35 18 1,-18-18 0,0-1-1,-53-16 1,0-1-1,-17 0 1,-72-17 31,125-18-31</inkml:trace>
  <inkml:trace contextRef="#ctx0" brushRef="#br0" timeOffset="113446.43">19138 6085 0,'0'18'47,"0"0"-32,0-1-15,-17 19 16,-19 52-1,1 0 1,0-17 0,-1-19-1,1-16 1,18-19 0,34-17 30,1 0-46,17 0 16,18 18 0,0 17-1,53-17 32,-71-36-31,-17 1-1,-1-19 1,-17-17 0,0 1-1,0 16 1,0 54 31,-17 0-47,-19 52 15,1 1 1,17-18 0,18-18-16,0 0 15,0 36 17,0-36-17</inkml:trace>
  <inkml:trace contextRef="#ctx0" brushRef="#br0" timeOffset="114701.32">20108 5980 0,'-17'17'31,"-1"-17"-15,-17 35 0,-18 18-1,18-17 1,-18 87-1,-18 18 1,36 36 0,17-1-1,18-88 1,35 36 0,18-18 15,-17-89-31</inkml:trace>
  <inkml:trace contextRef="#ctx0" brushRef="#br0" timeOffset="115800.09">20408 6174 0,'-17'0'31,"-1"17"-31,0 1 16,-52 35-1,17 17 1,18 1 0,17 17-1,18 88 32,35-158-47,0-18 16,54 0-1,-19-53 1,-35-17 0,-17 17-1,0-53 16,-18 18-15,0 17 0,-36 54-1,19-1-15,-18 0 16,-18 18 0,35 0-1</inkml:trace>
  <inkml:trace contextRef="#ctx0" brushRef="#br0" timeOffset="116124.33">20779 6174 0,'0'17'31,"0"1"-31,0 0 16,-18 34 0,0 1-1,1 36 1,17 16-1,0 36 17</inkml:trace>
  <inkml:trace contextRef="#ctx0" brushRef="#br0" timeOffset="116448.56">20990 6279 0,'18'-35'16,"-18"18"0,0-1-1,0 36 1,0-1-1,0 36 1,0 176 31,0-176-47,0 18 16,0-54-1,0 19-15,0-1 16</inkml:trace>
  <inkml:trace contextRef="#ctx0" brushRef="#br0" timeOffset="116926.9">21378 6368 0,'0'-18'0,"-17"18"16,-54 35 31,53 1-47,1-19 15,-36 71-15,53 1 31,0-19-15,18-35 0,34 1-1,19-36 1,0-36 0,-36 1-1,18-35 1,-36-36-1,-17 35 1,0 18 0,-35 0-1,-124 18 32</inkml:trace>
  <inkml:trace contextRef="#ctx0" brushRef="#br0" timeOffset="117348.2">21802 6050 0,'17'-35'15,"-17"0"1,36 35 31,-36 17-32,52 71-15,1 36 32,-35-18-17,0 52 1,-1-16 0,-17-1-1,0-53 1,-17-53-16,-19 18 15,-34 18 1</inkml:trace>
  <inkml:trace contextRef="#ctx0" brushRef="#br0" timeOffset="118798.23">22913 6562 0,'-18'0'0,"1"0"47,-1 0-31,36 0 15,17 17-16,18-17 17,0 0-17,53 0 17,-71 0-17</inkml:trace>
  <inkml:trace contextRef="#ctx0" brushRef="#br0" timeOffset="119162.48">22807 6826 0,'-18'18'16,"1"0"15,17-1-15,17-17-1,36 0 1,36 18 0,-37-18-1,-16 0-15,-1 0 16,18 17 0</inkml:trace>
  <inkml:trace contextRef="#ctx0" brushRef="#br0" timeOffset="127056.08">29475 6897 0</inkml:trace>
  <inkml:trace contextRef="#ctx0" brushRef="#br0" timeOffset="127095.12">29475 6897 0</inkml:trace>
  <inkml:trace contextRef="#ctx0" brushRef="#br0" timeOffset="127558.45">29475 6897 0</inkml:trace>
  <inkml:trace contextRef="#ctx0" brushRef="#br0" timeOffset="128786.32">29157 6967 0,'0'-17'15,"0"-1"1,0 0 0,18 18-16,17 0 15,0-17 1,18 17 0,-18 17-1,-35 19 1,0-19-1,0 1-15,0 17 16,-70 18 0,-71 35 31,141-70-32,17-18 32,19 0-31,34 0-1,18 0 1,-70 0-16</inkml:trace>
  <inkml:trace contextRef="#ctx0" brushRef="#br0" timeOffset="129465.8">29827 6932 0,'0'-18'16,"0"1"-1,0 34 32,-17 1-31,-1 17 0,-52 71 15,70-71-16,0 1 1,0-19 0,17-17-1,1 0 1,35-17 0,0-19-1,-18 1 1,-17 18-16,17-1 15,-18-17 1,-17 52 15,0 1 1,0 35-17,-35 106 16</inkml:trace>
  <inkml:trace contextRef="#ctx0" brushRef="#br0" timeOffset="129998.18">30268 6985 0,'18'-18'15,"0"-17"-15,17 17 32,-17 18-17,-1 0 1,1 18-16,-18 70 31,0-52-15,-18 16-1,1-34 1,-19 0 0,36-36 15,36 0-16,-1 1 1,-18 17 0,-17 35-1,0-17 17,0-1-17,0 19 1,-35-1-1,-71 0 17</inkml:trace>
  <inkml:trace contextRef="#ctx0" brushRef="#br0" timeOffset="130368.43">30850 6950 0,'0'-18'16,"0"36"31,0-1-31,0 1-16,-17 17 15,-1 36 1,-17 35-1,0-36 1</inkml:trace>
  <inkml:trace contextRef="#ctx0" brushRef="#br0" timeOffset="130984.88">29739 7214 0,'-17'0'31,"-1"18"-15,0-18 0,1 35-1,-19 18 1,19-18-1,-19 18 1,19-35-16</inkml:trace>
  <inkml:trace contextRef="#ctx0" brushRef="#br0" timeOffset="131284.07">30074 7267 0,'0'18'31,"0"-1"-15,-17 1-16,17 0 16,-36 17-1,1 0 1,0 18 0</inkml:trace>
  <inkml:trace contextRef="#ctx0" brushRef="#br0" timeOffset="131650.34">30551 7355 0,'0'18'0,"-18"-18"0,-53 71 47,54-36-47,-1 0 16,18-17-16,-18 17 15,1 0 1</inkml:trace>
  <inkml:trace contextRef="#ctx0" brushRef="#br0" timeOffset="132717.11">29192 6632 0,'0'-17'31,"-17"17"1,-1 0-32,-17 17 15,-53 1 1,-1 17-1,36 0 1,18 89 31,53-89-47,-1 0 16,1-17-16,-18 35 15,0-18 16,0 18-15,-53-18 0,18-17-1,17-18-15,-17 18 16,53-18 15,17 0-15,0 17-1,0 19 1,36-1 0,0 141 31,-54-123-32,-17 0 1,0 0-1,0-18 1</inkml:trace>
  <inkml:trace contextRef="#ctx0" brushRef="#br0" timeOffset="133814.88">30762 6985 0,'-17'0'16,"34"0"15,1-18-15,-1 18-16,89-17 47,-88 17-47,0 0 15,17 0 1,-35 17 0,0 1 15,0 17-15,-35 18-1,35-18 1,0-17-16,0 17 15,0 18 1,53-35 0,-1-18-1,1 0 1,0-18 0,-17-35 30,-36 71 1,-18-18-31,18 18 0,-18-18-1,18 17 1,0 1 31,-17 0-32,-1 17 1,0 18 0,-17 17-1,-18 107 32,53-142-31,0 0-1,0-17 1,0-36 15</inkml:trace>
  <inkml:trace contextRef="#ctx0" brushRef="#br0" timeOffset="137259.32">22119 5327 0,'0'18'16</inkml:trace>
  <inkml:trace contextRef="#ctx0" brushRef="#br0" timeOffset="139175.7">24112 6473 0,'0'-17'16,"0"-1"-16,18 1 15,0 17 1,35-53 0,17 0-1,-52 17 1,-1 19-1,-34 17 1,-54 17 0,-17 36-1,-71 71 32,142-71-31,17 35-1,53 0 1,-1-35 0,-16 18-1,-36 17 1,-36-18 0,-16-34-1,16-19-15,-17 1 16,0 0-1,36-54 1,17 1 0,35 17-1,53 1 1,71 105 31,-159-70-32,35 34 1,-35 37 0,0-1-1,0 0 1,0-53 0,0 1-1</inkml:trace>
  <inkml:trace contextRef="#ctx0" brushRef="#br0" timeOffset="139599">24730 6597 0,'0'-35'0,"0"17"16,-18 0 0,18 1-1,0 34 1,-18 19-1,1 34 1,-1 36 0,1 0-1,17-36 1,0 36 0,0-70-1,0 16 1,0 37-1</inkml:trace>
  <inkml:trace contextRef="#ctx0" brushRef="#br0" timeOffset="142938.37">25100 6650 0,'0'17'31,"-18"-17"-15,18 18-16,-35 0 15,0 35 17,0 17-17,35-17 1,0 35 0,0 1-1,0-19 1,17-35-1,1-17-15,17-18 16,0 0 0,1-35-1,34-106 32,-70 105-31,0-34-16,0-1 31,0 18-15,-17 18-1,-1 17 1,-17 1 0</inkml:trace>
  <inkml:trace contextRef="#ctx0" brushRef="#br0" timeOffset="146102.61">25506 6773 0,'0'-17'32,"-18"17"-17,18-18 16,0 0 1,0 36 30,0 0-46,0-1-16,0 19 15,-17 158 17,17-124-17,0 18 1,0-17 0,-18-53-1,18 17 1,-18-35-1</inkml:trace>
  <inkml:trace contextRef="#ctx0" brushRef="#br0" timeOffset="146900.18">25929 6650 0,'0'-18'32,"0"36"-17,0-1 1,-17 1 0,-36 53-1,35-18 1,-17 35-1,35 18 1,0-18 0,0-53-1,53 0 17,-18-52-17,0-19 1,0-34-1,-17 17 1,0-35 0,-18 0-1,0-54 32,-18 125-47,0-1 16,1 18-1</inkml:trace>
  <inkml:trace contextRef="#ctx0" brushRef="#br0" timeOffset="147700.75">26370 6526 0,'18'-17'15,"-18"-19"-15,0 19 16,17-1-16,19 1 31,17-19-15,0 36-1,-18 0 1,-18 18 0,-17 17-1,-17 36 1,-54 35 0,-17 105 15,88-158-16,0 18 1,71-54 0,-18-17-1,52-17 1,1-19 15,-35-16-15,-36 34-1,-17 0 1,-18 1 0,-18 52-1,-17 0 1,17 18 0,-17 35-1,35 177 32,0-230-31,0-17-16,0 17 0,17 18 15,-17 0 1,0-35 15,0-1-31,0 1 16,-35-18-16</inkml:trace>
  <inkml:trace contextRef="#ctx0" brushRef="#br0" timeOffset="153028.53">17392 7620 0,'0'18'94,"0"-1"-79,0 107 32,-18-54-47,1 1 16,17-36-16,-18 18 15,18 18 1,0-18 0,-18-36 15,18-34-31</inkml:trace>
  <inkml:trace contextRef="#ctx0" brushRef="#br0" timeOffset="153762.04">17727 7585 0,'-18'0'15,"-17"35"16,18-17-15,-1 17-16,0-17 0,-17 70 16,35 18 15,0-89-31,0 36 16,0 0-1,18-18 1,-1-17-1,19-36 1,-19 1 0,-17-19-1,0 1 1,0 17 0,0 1-1,-17 17 32,17 17-31,0 1-1</inkml:trace>
  <inkml:trace contextRef="#ctx0" brushRef="#br0" timeOffset="154043.25">17956 8026 0,'0'-18'31</inkml:trace>
  <inkml:trace contextRef="#ctx0" brushRef="#br0" timeOffset="183298.02">18433 7726 0,'0'-18'16,"0"1"15,0 34 0,0 1-31,53 17 16,-36 18 15,18 35-15,1 18-1,-19-18 1,-17-52 0,0-1-16</inkml:trace>
  <inkml:trace contextRef="#ctx0" brushRef="#br0" timeOffset="183603.24">18644 7814 0,'0'-71'16,"0"54"-1,0 34 32,-35 1-31,0 35-1,17-35-15,-17 35 16,-36 52 0,1-16-1,-18-19 1,70-52-16</inkml:trace>
  <inkml:trace contextRef="#ctx0" brushRef="#br0" timeOffset="184136.62">18874 7796 0,'-89'89'31,"72"-37"-15,-1 19 0,18-18-1,0-35 1,18-1-16,17-17 31,0 0-15,18-35-1,-17 0 1,-36-18 0,0-18-1,0 18 1,0 18-1,-18 17 1,-35 18 15</inkml:trace>
  <inkml:trace contextRef="#ctx0" brushRef="#br0" timeOffset="184863.14">19156 7779 0,'0'17'47,"0"1"-47,0 0 15,-18 17 1,1 53-1,-1-17 1,0-1 0,18-17 31,0-70-47,0-1 15,0-17 1,0-54-1,0-16 1,0-1 15,36 35-15,16 18 0,-34 53-1,0 0-15,17 0 16,0 36-1,-35-1 1,0 35 0,0-34-1,-70 87 32,52-123-31,0 0-16,1-18 15,17 1 17,0-1-17,17 36 17,19 17-17,-1 18 1,-17 0-1,17 0 1,-35-18-16</inkml:trace>
  <inkml:trace contextRef="#ctx0" brushRef="#br0" timeOffset="185944.9">19773 7973 0,'0'-18'16,"0"0"0,0 1-1,18 17 1,-18 53 15,0-18-15,0 0-1,0 36 1,0-1 0,0-34-1,0-19 1,0 1-1,35-36 1,18-17 0,-35 0-1,-1 17-15,19-17 16,-36-18 0,17 35-1,-17 107 48,0-72-48,35 18 1,1 1 0,-19-36-16,36 0 31,-35-18-16,0-17 1,-18 17 0,0-17-16,0 0 15,0-18 1,0 35 0,0 0-1</inkml:trace>
  <inkml:trace contextRef="#ctx0" brushRef="#br0" timeOffset="186145.05">20426 8079 0,'0'17'16,"-53"36"-1,35-35 1,-35 35 0,36-18-1,17-17 1</inkml:trace>
  <inkml:trace contextRef="#ctx0" brushRef="#br0" timeOffset="186377.2">20514 7832 0,'0'-36'15,"0"19"1,0-1-1,0 0 1</inkml:trace>
  <inkml:trace contextRef="#ctx0" brushRef="#br0" timeOffset="186644.4">20726 7761 0,'0'18'31,"-18"88"1,0-89-17,18 18-15,-35 36 16,0 35-1,0-18 1,-1-17 0,19-36-1,17 0-15</inkml:trace>
  <inkml:trace contextRef="#ctx0" brushRef="#br0" timeOffset="187377.92">20532 8114 0,'0'-18'0,"0"-17"16,0 70 46,0 1-46,0-19-1,0 1-15,35 17 16,35-17 0,1-18-1,17-18 1,-35-17 0,18-36-1,-1-35 1,-17 18-1,-53 18 1,0 34 0,0 54 31,-17 105-16,17-105-16,-18 0-15,0 35 16,18 0 0,0 0-1,0-36 1,53-17 0,-18-17-1,-17-1 1,0 0-1,-1 1 1,-17 34 0,0 1-1,0 0 17,0 34-17,89 37 16,-72-72-15,18-17 0,-17 0-16</inkml:trace>
  <inkml:trace contextRef="#ctx0" brushRef="#br0" timeOffset="189141.17">22437 7743 0,'0'-17'16,"0"-1"15,17 18-15,-17 18 30,0-1-30,0 1-16,0 35 16,-17 53-1,-19 17 1,1 1 15,0-54-31,0 19 31,17-54-15,18-18 0,0-34-1,0-1 1,159 1 31,-142 17-47,36 17 15,18 1 1,-1-18 0,-17 17-1,-35-17 1,0 0-16,-18-17 16,17-1 15,-17-17-16,0 0 1,0 17 15</inkml:trace>
  <inkml:trace contextRef="#ctx0" brushRef="#br0" timeOffset="190474.12">23442 7708 0,'0'18'0,"0"-1"16,-35 19-1,0 34 1,-1 1 0,-17 52-1,0 18 1,36-17 0,17-36-1,0-53 1,35 18-1,-17-35-15</inkml:trace>
  <inkml:trace contextRef="#ctx0" brushRef="#br0" timeOffset="191613.93">23707 7832 0,'17'-53'47,"-17"70"-31,-17 54 15,17 52-15,0-52-1,0-36-15,-18 18 16,0 18 0,18-54-1,0 1 1,0-36-1,0-17 1,53 0 0,-35 35-1,0 0 1,-18 17-16,35 54 47,-35-53-32,-35 35 1,17-36 0,0 1-1,-17-18 1,-18-18 0,18 1-1,35-1-15,0-17 16,17-1-1,72 1 1,-19 17 0,-17 18-1,0 0 1,-35 18 0,70 17 30,-70-35-30,-1 18 0,18-36-1,1 1 1,-19-1 0,1-17-1,-18 0 1,0 17-1,-18 18 17,-17 35-17,0 0 1,-18 18 0,35-17-1,89 69 32,-54-105-31</inkml:trace>
  <inkml:trace contextRef="#ctx0" brushRef="#br0" timeOffset="192416.5">24465 8202 0,'0'-18'16,"0"1"-16,-18-1 31,1 18-15,-1 0-16,1 18 16,-36 17-1,53 0 1,35 18 31,18-70-16,-36 17-15,1 0-1,0 0 1,-18 35-1,0 35 1,0 19 0,-18-19-1,0 18 1,-34-17 0,-1-36-1,17-35 1,1-70 15,35 34-15,53-122 15,0 122-15,0 19-1,35-1 1,-17 0-1,-36 18 1,0-35 0,-17 0-1,-1 17 1,-17 1 0,0 34 15,0 1-16,0 0-15,0 17 32,-17 0-17,17 18 1</inkml:trace>
  <inkml:trace contextRef="#ctx0" brushRef="#br0" timeOffset="192604.63">24730 8149 0,'0'-35'16,"0"17"-1,0 1 1,0-1-1,17 36 1</inkml:trace>
  <inkml:trace contextRef="#ctx0" brushRef="#br0" timeOffset="193216.07">24906 8167 0,'0'17'15,"0"1"1,0 17 0,0 1-1,0-1 1,0-17 0,0-1-1,35-17 1,18-17-1,0-19 1,0 1 15,-18 35-15,-35-18 0,18 71 30,-18-17-30,18-19-16,-1 36 16,1-18-1,17-35 1,18 0 0,-18 0-1,18-35 1,-35 0-1,-18 17-15,0 1 32,0-1-17,0 53 17,0-17-17,18 70 16</inkml:trace>
  <inkml:trace contextRef="#ctx0" brushRef="#br0" timeOffset="193421.2">25506 8202 0,'-53'-70'0,"35"17"15,1 0 1,17 35 15,0 36 1,35 17-32</inkml:trace>
  <inkml:trace contextRef="#ctx0" brushRef="#br0" timeOffset="194236.79">25594 8202 0,'0'18'15,"0"-1"1,18 1 0,-18 17-1,0 1 1,0-1-1,0-18 1,17-17 15,19-17-15,16-1 0,1-35-1,-17 36 1,17-19-1,-18 54 17,-35 0-17,0-1 1,35 36 0,0-18-1,1-17 1,17-18-1,0-18 1,-1 1 15,-34-36-15,-18 35 0,0-17-1,0 17 1,-53 18-1,0 36 1,0 122 31,53-122-47,0 52 16,0-18-1,0 1 1,-53-36-1,18-35 1,18-17 15,-1-19-15,18-17 0,0-17-1,53 17 1,0 18-1,35 17 1,-18 0-16</inkml:trace>
  <inkml:trace contextRef="#ctx0" brushRef="#br0" timeOffset="195002.33">26811 8343 0,'18'-17'16,"-36"17"15,0 0-15,-34 17-1,16 1 1,-17 17-1,53 0 1,0-17 0,53 0-1,71-89 32,-71 36-47,17-36 31,-52 54-31,-1-1 0,1-35 16,-18 35 0,18 36 31,-1-18-32,19 18 1,17-1-1,-18-17 1,-17-17-16,34-1 16,19-17-1,-18-36 1,0-35 31,-71 106-32,-35 36 1,0 17 0,18-36-16,-18 54 31,-35 52-15,-18 1-1,36 34 1,34-69-1,1 34 1,0-35 0,-18-52-1</inkml:trace>
  <inkml:trace contextRef="#ctx0" brushRef="#br0" timeOffset="195169.45">26723 8696 0,'0'-35'15,"35"-1"1,36 1 15,35 17-31,35 1 32,-53 17-32</inkml:trace>
  <inkml:trace contextRef="#ctx0" brushRef="#br0" timeOffset="196883.67">27817 8396 0,'0'-18'31,"17"18"1,-17 18-17,18 0 1,17 35-1,-17-18 1,-18 0 0,0 0-1,0-17 1,-36-18 0,36-18-1,0 1-15,0-1 16,0-35-1,36 18 1,140 0 31,-105 17-31,17 18-1,-35 0 1,-53 18 31,-18-18-47,-17 17 15,-18 19 1,35-19 0,18 19-1,18-19 1,35-17-1,-36 0 1,36-17 0,-17-125 31,-36 125-47,0-1 15,0-17 1,0 17-16,0 1 15,35 17 1,18 0 0,-18 17-1,0 1 1,1 17 0,-36 0-1,0-17 1,0 35-1,-18-18 1,18 1 0,0-19-1,106-17 32,-71 0-31,-17-17-16,17-1 15,0-35 1,18 0 0,-35 0-1,0 36 1,-18 34 15,-18 1-15,-35 17-1,35 18 1,18-18 0,0 18-1</inkml:trace>
  <inkml:trace contextRef="#ctx0" brushRef="#br0" timeOffset="197350">28981 8449 0,'17'-35'32,"-17"17"-17,18 18 1,-18 18 0,0-1-1,0 19 1,-18 17-1,18-36 1,-35 18 0,17-35-1,18-17 17,18-1-17,123-70 16,-88 70-15,0 18 0,-18 0-1,18 18 1,-35 17 0,-18 18-1,0-18 1,0 18-1</inkml:trace>
  <inkml:trace contextRef="#ctx0" brushRef="#br0" timeOffset="197899.39">29669 8537 0,'0'0'0,"0"-17"16,0-1 0,-53 18-1,17 0 1,-17 18 0,1 17-1,34 18 1,18-18-1,18-17 1,-1-18-16,36 17 16,35-34-1,1-36 1,-19-18 0,-17 1 15,0-36-16,35-141 17,-88 229-17,-18 36 17,-34 35-17,16 0 1,19-36-16,-19 54 15,19 17 1,-36 18 0,0 0-1,35-53 1</inkml:trace>
  <inkml:trace contextRef="#ctx0" brushRef="#br0" timeOffset="198332.7">30251 8396 0,'35'0'0,"-35"-18"16,35 18-1,18 0 1,-18 0 0,-17 18-16,17 0 15,1 17 1,-36 18 0,-36-18-1,19 0 16,-54 1-15,1 17 0,-19 0 15,125-36 0,34-17-15,-34 0-16</inkml:trace>
  <inkml:trace contextRef="#ctx0" brushRef="#br0" timeOffset="198749">31009 8220 0,'18'0'16,"-1"0"-1,19 0 1,-1 53 0,-17 17-1,-18-17 1,0-18-16,0 36 16,0 52-1,-71 1 16,-17-18-15,-18-71 0,53-17-16</inkml:trace>
  <inkml:trace contextRef="#ctx0" brushRef="#br0" timeOffset="201580.01">19844 9031 0,'0'-18'0,"0"1"31,0 34 63,0 1 16,0 0-95,0-1-15,-18 177 47,0-105-31,1-1-1,17-53-15,-18 36 16,1 17 0,17-35-1,0-36 1</inkml:trace>
  <inkml:trace contextRef="#ctx0" brushRef="#br0" timeOffset="202078.36">20161 9190 0,'0'-18'15,"-17"18"17,-19 35-17,1 18 1,0 36-1,35-1 1,0-35 0,35 0-1,18-36 1,0-17 0,-35-35-1,-1 17-15,1-35 16,-18-35-1,-18-88 32,-17 158-31,17 1 0,-35 17-1,18 35 1</inkml:trace>
  <inkml:trace contextRef="#ctx0" brushRef="#br0" timeOffset="202394.58">20620 9066 0,'0'-17'16,"0"17"15,0 35-15,0 18-1,-18-35-15,1 70 16,-19 35-1,36 18 1,0-52 0,0-1-1,0-35 1</inkml:trace>
  <inkml:trace contextRef="#ctx0" brushRef="#br0" timeOffset="202844.9">20973 9155 0,'0'-18'31,"-18"36"-15,-17 17-1,17 0 1,-17 71 0,17 17-1,18-34 1,53-19 0,0-52-1,18-36 1,-1-52-1,18-19 1,-52 19 0,-19-36-1,-17 35 17,-123 36-1,87 35-16,19 18-15</inkml:trace>
  <inkml:trace contextRef="#ctx0" brushRef="#br0" timeOffset="203560.41">18327 10089 0,'-18'18'16,"1"-18"-1,34 0 32,1 0-47,35 18 16,17-18-1,18 0 17,-17 0-17,-53 0-15</inkml:trace>
  <inkml:trace contextRef="#ctx0" brushRef="#br0" timeOffset="203826.59">18486 9931 0,'0'0'0,"-18"0"0,18 17 31,0 1-15,0 0 0,-18 17-16,18 35 15,0-17 17,0-35-32,0 53 15,0 17 1,0-35-16</inkml:trace>
  <inkml:trace contextRef="#ctx0" brushRef="#br0" timeOffset="204342.96">18591 9825 0,'-53'-18'16,"-35"1"-1,-18 52 1,-17 18 15,17 53-15,53-36-1,18 71 1,35 0 0,194 71 15,-141-194-31,0-1 16,0-17-16,35-17 15,53-36 1,-88-18-1,35-52 1,-53 17 0,-35-18-1,-53 36 17,-35 35-17,18 36 1,-1 17-1,18 17 1</inkml:trace>
  <inkml:trace contextRef="#ctx0" brushRef="#br0" timeOffset="206757.68">19861 10125 0,'-17'17'16,"-19"19"-1,1 17 1,18 17 0,17-17-1,0-18-15,70 89 47,-35-124-31,36 0-1,-36-36 1,18-16 0,-53-1-1,0-36 1,0 37 0,0 34-16,-35-17 15,-18-1 1,0 19-1,18 17 1,17 17 0</inkml:trace>
  <inkml:trace contextRef="#ctx0" brushRef="#br0" timeOffset="207079.91">20267 10089 0,'0'-17'15,"0"34"16,0 1-15,0 0-16,0 17 16,0 53-1,18 0 1,-18-17 0,35 70 15</inkml:trace>
  <inkml:trace contextRef="#ctx0" brushRef="#br0" timeOffset="207391.13">20743 10142 0,'0'-17'16,"0"34"15,0 1-15,0 0-16,0 52 15,0 107 32,0-125-31,0 19-1,18-53-15</inkml:trace>
  <inkml:trace contextRef="#ctx0" brushRef="#br0" timeOffset="207822.44">21184 10142 0,'0'-35'16,"-17"17"0,-1 18-1,-17 36 1,-53 122 31,88-105-32,0 0 1,17-17 0,36-19-1,35-70 1,-35 18-1,18-53 1,-36 0 0,-35-1-1,-18 54 1,18 18-16,-53-1 16,-35 18-1,-18 18 1</inkml:trace>
  <inkml:trace contextRef="#ctx0" brushRef="#br0" timeOffset="208871.18">18750 10954 0,'-18'0'0,"-17"0"15,0 17 1,35 1 31,18-18-47,70 18 15,18-1 17,-1-17-17,336 36 17,-299-19-17,-1 1 1,-88-1-16,88 1 15,70 17 1,-17-17 0,-70-18-1,-71 18-15,70-18 16,36 0 0,-18 17-1,-17-17 1,-36 0-1,18 0 17,-1-17-17,-16 17 1,87-18 31,-158 18-47,-1 0 0,19 0 15,16 0 1,-34 0 0,17-18-1,-17 18 1,0 0 0,-1 0-1</inkml:trace>
  <inkml:trace contextRef="#ctx0" brushRef="#br0" timeOffset="210543.37">31397 8572 0,'-17'0'0,"-1"0"0,0 0 31,36 0 16,0 0-47,17 0 15,53 18 1,-35-18 0,-35 0-16,35 0 15,-18 18 17</inkml:trace>
  <inkml:trace contextRef="#ctx0" brushRef="#br0" timeOffset="210770.53">31309 8767 0,'-18'17'15,"1"1"1,34-18-1,1 0 1,53 17 0,34-17-1,-52 0-15</inkml:trace>
  <inkml:trace contextRef="#ctx0" brushRef="#br0" timeOffset="211136.79">32226 8431 0,'18'-17'15,"0"-1"1,-18 0-1,-18 18 1,-17 18 0,-1 0-1,-34 52 1,-18 18 0,-18 159 30,106-194-46,0-17 0,17 87 16,36-35 0,18-35 15</inkml:trace>
  <inkml:trace contextRef="#ctx0" brushRef="#br0" timeOffset="212334.64">32385 8696 0,'-18'0'203,"18"-18"-156,-17 18 16,-1 0-63,0 18 15,1-18 1,-1 18 0,-17 17-1,0 0 1,17 18-1,18-18 1,0 18 0,71-17 31,-36-36-32,-18-18 1,36-35-1,-17-18 1,-36 36 0,0-18-1,0 18 1,0 17 0,-36 18-1,19 0 1</inkml:trace>
  <inkml:trace contextRef="#ctx0" brushRef="#br0" timeOffset="212690.9">32667 8608 0,'18'0'16,"-18"-18"-1,0 36 17,0-1-17,-18 19 1,18 34-1,-53 1 1,36-18 0,17 17-1,-18 1 17</inkml:trace>
  <inkml:trace contextRef="#ctx0" brushRef="#br0" timeOffset="213002.12">32879 8643 0,'18'0'15,"-18"-18"1,0 36 15,0 0-15,0 17-16,-18 36 16,-35 87 30,53-105-30,-35 18 0,35-54-1,0 1-15</inkml:trace>
  <inkml:trace contextRef="#ctx0" brushRef="#br0" timeOffset="213433.42">33091 8767 0,'0'-18'15,"0"0"1,0 36 0,-36 0 15,-34 123 0,70-106-15,0 0-1,0 0 1,17-35 0,1 0-1,17-35 1,-17-18-1,-18 36-15,18-54 16,-18 18 0,0 0-1,0 18 1,-18 17 15,18 1-31</inkml:trace>
  <inkml:trace contextRef="#ctx0" brushRef="#br0" timeOffset="213769.67">33408 8449 0,'0'-18'16,"0"36"0,0 0-1,0 17-15,18 53 16,-1 71 15,-17-36-15,0 18-1,-35 18 1,17-141-16,-211 194 31,176-195-31</inkml:trace>
  <inkml:trace contextRef="#ctx0" brushRef="#br0" timeOffset="-212271.62">21237 11606 0,'-17'0'46,"-1"0"-14,18 18-32,-18-18 15,1 18-15,-19-1 16,1 36 0,0 124 30,35-142-30,0 0 0,53 18-1,-18-53 1,-17 0-16,17-18 16,18-17-1,0-35 1,-36-1-1,-17 18 1,0 0 0,-17 0-1,-36 18 1,53 17 0,-53 1-1,-35 17 16</inkml:trace>
  <inkml:trace contextRef="#ctx0" brushRef="#br0" timeOffset="-211551.1">20779 11606 0,'-18'0'16,"-17"0"-1,-1 18 1,-34 0 0,35 17-1,-18 18 1,17 0-1,36 70 32,18-105-47,-18 0 16,18-1-16,17-17 16,35 0-1,-17-35 1,-17 0-1,-1-36 1,-35 0 0,0 19-1,-18 16 1,-17 19 0,0-1-1,-1 18 1</inkml:trace>
  <inkml:trace contextRef="#ctx0" brushRef="#br0" timeOffset="-210651.46">20197 11553 0,'-18'0'16,"0"-17"15,18 34 16,0 1-31,-17-18-16,-1 35 15,0 1 1,18-1-16,-35 18 16,35 35-1,-35 0 1,35 0-1,-18-35 1,0-17 0,18-19 15,0-34 16,0-1-32</inkml:trace>
  <inkml:trace contextRef="#ctx0" brushRef="#br0" timeOffset="-207438.18">19667 11642 0,'-17'0'109,"-1"0"-78,18-18 797,0 0-765,0 1-1,18 17-30,-1-18-17,-17 0 32,0 36 31,0 0-62,0-1-1,-17 36 1,-19 35 0,1 18-1,18-17 1,17-37 0,0 19-1,0-36 1,-18-35-1,0 0 64,18-17-64,0-1-15</inkml:trace>
  <inkml:trace contextRef="#ctx0" brushRef="#br0" timeOffset="-201994.32">16845 12700 0,'0'-18'15,"0"1"1,0-1 0,0 36 46,0-1-46,0 19-1,0-1 1,0-17-16,-18 34 16,1 19-1,17-18 1,-18-18-1,18-17-15,0-1 16</inkml:trace>
  <inkml:trace contextRef="#ctx0" brushRef="#br0" timeOffset="-201544">16986 12735 0,'0'-17'15,"0"-1"1,0 0 0,18 1-1,0 17 1,17-18-1,18 0 1,17 18 0,-34-17-1,-19 17 1,1 0 0,-18 17-1,0 19 1,0-19-16,-35 19 15,-1 52 1,-34 123 31,70-158-31,0-17-1,0-1 1,0-17-1</inkml:trace>
  <inkml:trace contextRef="#ctx0" brushRef="#br0" timeOffset="-201337.85">17074 12965 0,'0'-18'16,"18"18"31,0 0-47,-1-18 0,54 18 31</inkml:trace>
  <inkml:trace contextRef="#ctx0" brushRef="#br0" timeOffset="-201005.62">17498 13035 0,'0'18'15,"0"-1"1,0 1 15,0-36 0,0 1-15,0-1 0</inkml:trace>
  <inkml:trace contextRef="#ctx0" brushRef="#br0" timeOffset="-195550.75">18556 12894 0,'-18'0'32,"-34"0"15,16 18-47,-17 35 15,-17-1 1,35-16 15,35 17-15,0-18-1,35 0 1,0-35 0,0 0-16,18-17 15,18-19 1,-18 1-1,-53 0 1,0 17 0,-71 53 46,54-17-62,17 17 16,0 1 15,17-19-15,18-17-1,1 0 1,-19 0-16,1-35 16,17 0-1,-17-18 1,0 0-1,-18 35 1,17-17 0,18 35-1,-17 0 1,17 88 31,-35-70-32,0 17 1,0-17 0,0-1-1,0-34 17,18-19-17,-18 1 1,35 0-1,-17 17 1,17 1 0,-35 34-1,18-17-15,-18 35 16,18 1 0,-18 52 30,0-106-14,0 1-17,35-1 1,-18-17 0,1 17-16,0-17 15,-1 0 1,1 17-1,-18 36 17,18 34-17,-1 1 1,1 0 0,0-35-1,70-36 32,-71 1-31,1-1-16,17-17 15,-17-36 1,17-17 0,-17-18-1,-1 36 1,-17 34-1,0 72 17,-17 34-17,-1 1 1,1 35 0,17-18-1,0-35 1,0-53 31,17-18-32,1 18-15,17-18 16,18 1 0,-35 17-1,17 17 1,-17 19-1,-1 17 1,-17-18 0,-35 0-1,-36-17 1,36-1 0,17-34-1,18-18 1,18-1-1,141-70 32,-141 89-47,-1 17 16,36-18 0,0 18-1,-18 0 1,-35 18-1,0-1-15,0 1 16,0 17 0,-17 1-1,-1 17 1,0-36 0,18 1-1</inkml:trace>
  <inkml:trace contextRef="#ctx0" brushRef="#br0" timeOffset="-195383.62">19685 12859 0,'0'-18'0,"0"0"15,0 1 1</inkml:trace>
  <inkml:trace contextRef="#ctx0" brushRef="#br0" timeOffset="-195134.45">19791 12929 0,'17'36'15,"-17"34"17,18-17-17,-18-35-15,0-1 16,0 19-1,0-19 1</inkml:trace>
  <inkml:trace contextRef="#ctx0" brushRef="#br0" timeOffset="-194633.09">20038 12894 0,'17'0'0,"19"18"16,-36 17 15,0 0-15,0 89 15,0-107-15,0 1-1,53-18 17,0-35-17,-1-1 1,1-34 0,18 17-1,-36-18 1,-35 54-1,-17-1 1,-36 36 15,-18 17-15,18 36 0,0 87 15,53-140-16,18 0-15,17-1 16,53 1 0</inkml:trace>
  <inkml:trace contextRef="#ctx0" brushRef="#br0" timeOffset="-193833.53">20849 13035 0,'-17'18'31,"-1"52"0,18-34-15,0-1 0,0 0-1,18-35 1,17-17 0,-18-19-1,19-17 1,-19 0-1,1 0 1,-18 36 15,0-1-31,18 18 32,-18 18-17,0-1 1,0 1-16,35 53 47,-17-71-47,-1 17 15,18-17 1,-17 0 0,35-35-1,0 0 1,-18-1-1,-17 19-15,-1-1 16,19 1 0,-19-1-1,-17 36 17,0-1-17,0 18 1,0 36-1,-17 35 32,17-88-47,0-1 16,0 1 0</inkml:trace>
  <inkml:trace contextRef="#ctx0" brushRef="#br0" timeOffset="-193685.42">21325 13000 0,'0'-18'15,"0"-17"1,0-18 0,0 18-1,36 17 1</inkml:trace>
  <inkml:trace contextRef="#ctx0" brushRef="#br0" timeOffset="-193436.25">21643 12788 0,'0'18'31,"0"35"-15,0 0-1,-18 17 1,1-52-16,-1 52 16,0 19-1,-17-1 17,35-35-17</inkml:trace>
  <inkml:trace contextRef="#ctx0" brushRef="#br0" timeOffset="-192736.75">21502 13194 0,'-18'-18'15,"1"-17"17,52 88-32,-70-88 31,52 52-16,18-17 1,18 0 0,18-17-1,-1-19 17,-17 1-17,0-36 1,-17-17-1,-36 18 1,0 52 0,0 36 15,0 70 0,-18-35-31,18 0 16,0 17-1,0-34 1,18-19 0,17-17-1,-35-17 17,53-1-17,-53-17 1,0 52 31,0 1-32,0 0 1,0-1-16,0 71 47,17-88-47,1 0 15,0 0 1,17-17 0</inkml:trace>
  <inkml:trace contextRef="#ctx0" brushRef="#br0" timeOffset="-188789.94">22719 12982 0,'-18'0'47,"18"18"-32,-17 35 1,17-18 0,-18 18-1,0 0 1,1 17-1,17-52 1,-18 0 0,18-36-1,0 0 1,0-34 0,0 34-16,0-53 15,18-52 1,35 17 15,-18 53-15,-17 35-16,-1-17 15,71 70 32,-88 18-47,0-17 16,-35 34-1,0-35 1,0 1 0,17-36-1,0 0 1,18-18 15,0 0-15,18 36 15,17 0-15,36 17-1,-1 36 1,71 87 31,-123-122-47,17-19 15</inkml:trace>
  <inkml:trace contextRef="#ctx0" brushRef="#br0" timeOffset="-188374.65">23601 12806 0,'17'-71'46,"-34"89"-30,-18 52 0,-18 36-1,35 35 1,18-70 0,0 35-1,53-36 1,17-17-1,1-35 17,-36-18-32</inkml:trace>
  <inkml:trace contextRef="#ctx0" brushRef="#br0" timeOffset="-185527.63">23971 12912 0,'0'-36'31,"-17"72"-15,17 17-1,0 17 1,-18 18 0,18 1 15,0-37-15,0-34-1,18-18-15,-1-18 31,19-34-15,-1 16 0,-18 19-16,1-1 15,-18-17 1,18 52 31,-18 19-47,0-19 15,-18 36 1,-17-18 0,0-17 15,17 0-15,18-36-1,0-17 1,35-18-1,0 35 1,18 1 0,0-1-1,0 36 1,0-1 0,-18-17-1,71 0 32,-106-17-31,18-1-1,-18-17 1,0-1 0,0 1-1,0 17 1,-18 36 15,1 17-15,-1 1-1,18 17 1,0-18 0,53 0-1,-36-17 1,107-36 31,-89 1-32,18-19 1,-35 1 0,-18 0-1,0 17 1,-18 18 15,1 18-15,-1-18-16,0 17 15,18 19 1,0-1 0,18-17-1,35 17 1,-18 18-1,18 88 32,-53-124-31,0 1-16,0 17 16,-53 1-1,18-1 1,0-35-1,35-35 1,0-18 0,52-35-1,19-1 1,-18 36 0,17-17-1,19 35 1,-36 17-1,-1 0 1,-52 36 31,0 17-31,0 1-1,0 16 1,0-34-1,0 0-15</inkml:trace>
  <inkml:trace contextRef="#ctx0" brushRef="#br0" timeOffset="-185337.49">25100 13035 0,'0'-53'15,"-18"18"1,18 17 0,0 36 31</inkml:trace>
  <inkml:trace contextRef="#ctx0" brushRef="#br0" timeOffset="-184452.86">25259 13035 0,'0'18'16,"18"17"0,-18 0-1,0 1 1,0-1-1,0-17 1,35-36 15,53-106 16,-88 89-31,18 35-1,-18-18 1,17 36 0,-17 17-1,0 1 1,36-1 0,-1 0-1,18-35 1,-18 0-1,-17 0-15,35-17 16,17-19 0,-17-17-1,-35 36 17,-54 17-1,19 0-16,-1 17 1,18 1 0,0 0-16,0-1 15,0 1 17,0-36-1,18 18-16,-1 0 1</inkml:trace>
  <inkml:trace contextRef="#ctx0" brushRef="#br0" timeOffset="-184228.7">25770 12806 0,'0'0'0,"0"-35"47,0 52-32,0 1-15</inkml:trace>
  <inkml:trace contextRef="#ctx0" brushRef="#br0" timeOffset="-183446.15">25947 12965 0,'0'0'0,"17"17"0,-17 1 16,0 17 0,0 18 15,0-18-16,18-17 17,0-36-17,17 1 1,0-36 0,1 17-1,-19 1 1,-17 18-1,0 34 1,0 1 0,0-1-1,0 1-15,35 17 16,18-17 15,0-18-15,-17-18-1,16 1 1,37-54 31,-89 89-31,0 17-1,-18 36 1,18 17-1,0-18 1,0-17-16,0 18 16,0 35-1,0-18 1,-53-53 15,18-35-15,0-17-1,35-54 1,0 0 0,158-105 31,-69 158-47,16-17 15</inkml:trace>
  <inkml:trace contextRef="#ctx0" brushRef="#br0" timeOffset="-182613.56">27270 13141 0,'-18'0'31,"-17"0"-15,0 0-1,-1 18 1,1 35 0,35-18-1,35 0 17,18-35-17,53-53 16,-53 18-31,17-36 16,-34 36 0,-1-18-1,-17 35 1,-1 18 15,1 0-15,0 0-1,52 0 1,18-17 0,1-36-1,-54 18 1,88-177 31,-123 177-47,-17 17 15,-1 36 1,-35 17 0,18 53-1,17-17 1,1-18-16,-1 35 16,-17 53 15,-1 18-16,1-36 1,17-52 0,-17-1-1,0-17 1,0-53 0,-18-123 30,53 105-46,0-17 0,35 0 16,53-36 0,0 36-1</inkml:trace>
  <inkml:trace contextRef="#ctx0" brushRef="#br0" timeOffset="-180948.37">28240 13106 0,'17'0'16,"1"0"0,-18 17-1,18 19 1,-18 17-1,-53 52 32,18-105-47,17 18 16,0-18 0,18-35-1,18 17 16,17-35-15,36 0 0,17 18-1,-35 0 1,-18 35-16,18-18 16,18 0-1,-1 18 1,-35-17-1,-70 52 48,18-17-63,-19-1 16,36 1-16,-35 0 31,35-1-31,0 19 15,0-1 1,35-18 0,-17-17-1,35 0 1,-18-35 0,-35-18-1,18 0 1,-18-35-1,35 35 1,-17 18 0,-1 17 31,1 36-32,17 0 1,-17 34-1,-18-34 1,0 17 0,-35 18-1,-1-17 1,36-19 0,0 1-16,0 0 31,53-36-16,0 0 1,0 1 0,18-36-1,-1-18 32,-70 89-31,-17-1-1,-1 19 1,-17 17 0,17 17-1,0-35 1,18 18 0,0-35-1</inkml:trace>
  <inkml:trace contextRef="#ctx0" brushRef="#br0" timeOffset="-179965.68">29122 13141 0,'17'-35'16,"-34"70"-16,34-88 0,19 53 47,-36 35-16,17 1-15,-17-1-1,0 0 1,0-17 0,0-36 15,36 1-16,17-19 1,17-17 0,-35 18-1,18 0 1,-53 52 31,0 19-32,0-1 1,0 0 0,0 1-1,0-1 1,36-18 0,16-17-1,1-17 1,0-18-1,-35 17 1,0-17 0,-18 17-1,-18 18 17,0 18-32,1-18 0,-19 17 15,1 89 32,70-88-16,-17-36-15,53 0 0,-1-52-1,18-36 1,-52 18-1,-1 53-15,0-71 16,18-18 0,-35 36-1,-18 70 1,-18 18 0,-17 53-1,-18 36 1,-18 210 31,71-210-32,0-19 1,0-35-16</inkml:trace>
  <inkml:trace contextRef="#ctx0" brushRef="#br0" timeOffset="-179250.17">30074 13106 0,'18'-53'16,"-18"17"0,0 19-1,18 17 1,17 35-1,18 89 32,-53-89-31,0 0 0,-18 18-1,-17-18 1,-18-17-1,18 0 1,35-1 0,35-17-1,53 0 1,-17 0 0,70-17-1,-18-54 1,1-35-1,-54 18 1,-34 35 0,-19-194 15,-17 212-15,0 17-1,-17 36 1,-1 17-1,0 53 1,18 53 0,0-35-1,0 53 1,-17-18 0,-54-17-1,-17-54 1,17-35-1,-17-17 1,71-18 0</inkml:trace>
  <inkml:trace contextRef="#ctx0" brushRef="#br0" timeOffset="-178931.94">31133 13264 0,'0'-17'15,"17"17"16,1 0-15,17 0-16,36 17 31,-18-17-15,-36 0-16,36 18 31</inkml:trace>
  <inkml:trace contextRef="#ctx0" brushRef="#br0" timeOffset="-178783.84">31044 13441 0,'0'17'15,"36"19"1,70-1-1</inkml:trace>
  <inkml:trace contextRef="#ctx0" brushRef="#br0" timeOffset="-177768.11">31944 12718 0,'-18'0'31,"1"17"-31,-36 1 15,-88 211 17,105-176-32,19 18 15,-36 105 1,35 0 0,18-70-1,18 18 1,35-54-1,-18-34 1</inkml:trace>
  <inkml:trace contextRef="#ctx0" brushRef="#br0" timeOffset="-175604.58">32173 13088 0,'0'-18'31,"-17"18"32,-1 18-48,0-18-15,18 18 16,-53-1 0,1 36-1,-1 0 1,35-18 0,0-17-16,18 17 15,0 18 1,18-35-1,70-18 32,-70-18-31,35 1 0,-36-36-1,-17 17 1,0-16-1,0-1 1,0 17 0</inkml:trace>
  <inkml:trace contextRef="#ctx0" brushRef="#br0" timeOffset="-174921.09">32456 13123 0,'-18'0'31,"-35"36"1,18-19-17,-1 36 1,19-18-1,-36 18 1,53 0 0,0-17-1,0-19 1,18-17 0,34-17-1,-16-19 1,-19 1-1,1 17 1,0-52 0,17 17-1,-35-18 32,0 54-31</inkml:trace>
  <inkml:trace contextRef="#ctx0" brushRef="#br0" timeOffset="-174454.76">32685 13159 0,'-18'0'31,"1"17"-15,-89 71 31,106-52-32,0-1 1,0 18 0,35-35-1,0-1 1,18-34 0,-18-1-1,-17 0 1,0-35-1,-18 18 1,0-18 0,0 18-1,-18 17-15,0-17 16,18 17 0</inkml:trace>
  <inkml:trace contextRef="#ctx0" brushRef="#br0" timeOffset="-174118.52">33073 13070 0,'-18'18'47,"1"-18"-47,17 18 15,-36 35-15,36-18 16,0 0-16,-17 18 16,-19 18 15,19 52 0,17-105-15,0-1-1</inkml:trace>
  <inkml:trace contextRef="#ctx0" brushRef="#br0" timeOffset="-173722.25">33549 12788 0,'0'53'31,"35"18"-15,-17 52 0,-18 36-1,-18-18 1,-17 18-1,18-124-15,-36 106 16,-36-35 0,-34-18-1,17-35 1</inkml:trace>
  <inkml:trace contextRef="#ctx0" brushRef="#br0" timeOffset="-168624.62">20267 13811 0,'0'-17'16,"0"-1"-16,-18 0 15,-17 1 1,18 17 0,-19 0-1,-34 17 32,52 1-31,18 17-1,0 1 1,0-1 0,0 18-1,0-18 1,0 0 0,-35 18-1,17-35-15,-35-1 16,-17 19-1,34-36 1,54-18 15,17 0 1,71 18-1,-88 18-31,-18 0 15,17 17 1,1 36 0,-18-1-1,-18 1 1,1-36 0,-1-17-1,18-1 1,0 1-1,18-18 32</inkml:trace>
  <inkml:trace contextRef="#ctx0" brushRef="#br0" timeOffset="-167778.02">20796 14023 0,'0'-18'32,"-17"18"-1,17-17-31,0 34 47,0 1-32,-18 17 1,-17 18 0,35 18-1,-18-18 1,18-36-16,-18 36 31,18 0-15,0-18-1</inkml:trace>
  <inkml:trace contextRef="#ctx0" brushRef="#br0" timeOffset="-167395.75">21114 13988 0,'0'-18'15,"0"36"16,0-1-15,0 36 0,-36 124 15,19-125-15,17-16-1,-18 17 1,18-18-1,0-17 1</inkml:trace>
  <inkml:trace contextRef="#ctx0" brushRef="#br0" timeOffset="-166828.35">21661 14041 0,'0'-18'16,"-18"36"15,0-18-15,-35 52-16,18 1 15,17-35-15,-17 35 16,18 17 0,17 1 15,17-36-16,18-35 1,1 0 0,17-35-1,0-18 1,-18-70 15,-35 87-15,0-17-1,-35 18 1,35 18 0,-36 17-1,72 0 17</inkml:trace>
  <inkml:trace contextRef="#ctx0" brushRef="#br0" timeOffset="-166379.03">22137 14041 0,'17'0'16,"-17"17"15,0 1-16,-17-18-15,-18 35 16,-1 18 0,1 18-1,35-19 1,0-16-16,0-1 31,18 18-15,52-35-1,1-18 1,-18-18 0,0-17-1,-1-36 1,-52 1 0,0 17-1,0 35-15,-88-53 47,71 54-47,-1 17 16</inkml:trace>
  <inkml:trace contextRef="#ctx0" brushRef="#br0" timeOffset="-165264.25">23407 14164 0,'0'-18'16,"-18"18"15,18 18-15,-17-18 0,-19 18-16,-34 17 31,34 0-16,-17 36 1,36-18 0,17 0-1,35-36 1,0 1 0,36-18-1,-18-35 1,0-1-1,-18-17 1,-35 36-16,0-19 16,0-69 31,-18 105-32,1 0 1,-1 0-1,1 0 1</inkml:trace>
  <inkml:trace contextRef="#ctx0" brushRef="#br0" timeOffset="-164731.86">23936 14235 0,'-18'0'47,"1"0"-32,-1 17 1,-35 18 0,35 18-1,-34 18 1,52-36 0,0-17-16,0 17 15,35-17 1,35-1-1,-34-17 1,-19-17-16,19-1 16,17-17-1,-36-36 1,1-35 31,-18 89-32,-18-18 1,-17 35 0,17 0-1,1 0-15</inkml:trace>
  <inkml:trace contextRef="#ctx0" brushRef="#br0" timeOffset="-164231.5">24395 14340 0,'-18'0'46,"0"0"-30,1 18 0,-1-18-16,-17 35 15,-18 1 1,35 17 0,1-18-1,17 0 1,52-17-1,1-1 1,0-34 0,-17-1-1,-1-17 1,-18-18 0,-17-18-1,-17-35 32,-1 89-31,-17-1-1,17 18-15</inkml:trace>
  <inkml:trace contextRef="#ctx0" brushRef="#br0" timeOffset="-163848.24">24994 14217 0,'0'0'0,"18"-18"0,-18 1 16,0 34 46,-18 1-46,1 17 0,-36 36-1,0 35 1,53-53-1,-18-18-15,-17 18 16,35 17 0,0-34-1,-18-1 1</inkml:trace>
  <inkml:trace contextRef="#ctx0" brushRef="#br0" timeOffset="-162938.58">25453 14287 0,'-18'-35'15,"-17"0"1,35 0 0,0-1-1,35 1 1,-17 35-16,0-18 15,52 1 17,71 34-1,-123 1-15,-18 0-1,-18 17 1,1 18-1,-36 0 1,0 17 0,0-17-1,18 0 1,17-17 0,18-19-1,0 1 1,35-18-1,36 0 17,-36 0-17,18-35 17,-53 52-1,-35 1-16,-1 17 1,-34 36 0,35-36-1,-1 18 1,19 0 0,-1 17-1,18-34 1,-18-1-1,18 0 17,0-17-17,-17-1 1,-1 1 0</inkml:trace>
  <inkml:trace contextRef="#ctx0" brushRef="#br0" timeOffset="-115458.88">16510 15064 0,'0'-18'31,"0"36"16,0-1-32,0 1-15,0 17 16,-18 0-16,-17 18 16,0 36-1,0-1 16,17-35-15,0 17 0,1-35-1,17-17 1</inkml:trace>
  <inkml:trace contextRef="#ctx0" brushRef="#br0" timeOffset="-114798.4">16686 15205 0,'0'-18'16,"0"0"-1,0 36 17,-35-18-17,35 18-15,-35-1 16,17 107 15,18-107-15,35 19-1,18 17 1,-35-18 0,0 0-1,-18-17 1,0-1 0,-53 1-1,17-18 1,19-18-1,17 1 17,0-1-17,17-35 1,36-17 0,36-71 30,-72 123-46,-17-17 16,0 17 0,0 0-1,-35 18 17,0 36-17,17-36 1</inkml:trace>
  <inkml:trace contextRef="#ctx0" brushRef="#br0" timeOffset="-113534.51">17639 15258 0,'0'-18'0,"-18"18"0,1 0 32,34 0 46,1 0-78,0 0 15,34 0 1,37 0 0,69-18 31,-122 18-47,-19 0 15</inkml:trace>
  <inkml:trace contextRef="#ctx0" brushRef="#br0" timeOffset="-112984.11">17798 15275 0,'0'18'16,"0"0"0,-18-18-16,0 35 15,-35 88 32,53-87-47,-17-19 16,17 18-1,0-17 1,0 0 15,-18-36 1,-17 18-17,17-18 1,1 18-1,-1 0-15,0-17 32,18 34-17,18-17 1,141 18 31,-106-18-32,70 0-15,-35-18 32,-35 18-17,-18 0-15</inkml:trace>
  <inkml:trace contextRef="#ctx0" brushRef="#br0" timeOffset="-112234.58">18274 15346 0,'18'-18'15,"-18"36"17,0-1-17,-18 36 1,0 0 0,1 18-1,17-1 1,0-17-1,0-17 1,0-19 0,0-34-1,0-1 1,0-17 0,0-1-1,17-122 32,1 122-31,0 1-16,-1 17 15,1-17 1,17 0 0,0 0-1,18 35 1,-17 0-1,-1 17 1,0 1 0,-17 35-1,-18-36 1,-18 36 0,-17-35-1,-18 17 1,-53-35 31,88 0-32,1-17 1</inkml:trace>
  <inkml:trace contextRef="#ctx0" brushRef="#br0" timeOffset="-111636.16">18644 15046 0,'-17'0'16,"34"0"46,1 18-62,0-18 16,70 0 15,-71 0-15,19 0-1,-19 0 1</inkml:trace>
  <inkml:trace contextRef="#ctx0" brushRef="#br0" timeOffset="-111197.85">18979 14922 0,'0'-17'31,"18"17"-15,-18 17-1,0 1 1,0 0 0,0 35-1,-18 17 1,-17 18 0,18-35-1,-19 18 1,36-18-1,0-18 1,-17-35 15</inkml:trace>
  <inkml:trace contextRef="#ctx0" brushRef="#br0" timeOffset="-108770.13">19297 15311 0,'18'0'15,"-1"0"1,1-18 0,17 0-1,18-52 32,-53 52-47,0 0 16,-18 18-1,-17 18 1,-18 17 0,-17 1-1,34 17 1,36 17 0,0-35 15,36 18-16,-19-17 1,-17-1 0,-17-18-1,-19 1 1,-87 17 31,105-35-32,18-17-15,18 17 16,17-18 0,18 36-1,-18-1 1,1 19 15,-19 17-15,-17 17-1,0-17 1,0 18 0,0-18-1,0-18 1,-17-18 0,34-34 30,1-1-46,-18 1 16,18 17-16</inkml:trace>
  <inkml:trace contextRef="#ctx0" brushRef="#br0" timeOffset="-107999.57">19367 15205 0,'0'-36'32,"0"54"15,-17 0-47,-36 52 15,0 1 16,35-18-31,-17 35 16,0 88 0,35-17-1,17-18 1,19-70 0,52-1-1,-18-52 1,19-18-1,-36-35 1</inkml:trace>
  <inkml:trace contextRef="#ctx0" brushRef="#br0" timeOffset="-107373.13">19491 15117 0,'-18'0'16,"1"-18"-1,-1 18-15,-17 0 16,-1 53-1,-16 35 1,-1 35 0,-36 230 31,89-247-47,18 18 15,17-54 1,18 18 15,18-52-15,17-54-1</inkml:trace>
  <inkml:trace contextRef="#ctx0" brushRef="#br0" timeOffset="-106757.69">19967 15399 0,'0'-18'16,"0"36"46,0-1-46,0 1 0,0 0-16,0 35 15,0 35 1,0 18 0,0-53-1,0 35 1,0-35-1,0-36 1</inkml:trace>
  <inkml:trace contextRef="#ctx0" brushRef="#br0" timeOffset="-106388.43">20214 15505 0,'0'-36'16,"0"19"0,0-1-1,18 18 1,-1 18-1,-17 17 1,0-17-16,0 17 16,0 53-1,0 0 1,18-17 0,-18-36-1,0 53 32</inkml:trace>
  <inkml:trace contextRef="#ctx0" brushRef="#br0" timeOffset="-105909.09">20602 15540 0,'18'0'16,"-1"-35"0,-34 52 31,-1 1-47,-52 35 15,17 17 1,53 71 31,17-123-32,36 0 1,0-18 0,-35-18-16,35 0 15,17-52 1,-34-1-1,-1 1 1,-35 17 0,-18 0-1,-17 0 1,0 35 0,35 36 15</inkml:trace>
  <inkml:trace contextRef="#ctx0" brushRef="#br0" timeOffset="-105507.81">21061 15487 0,'17'0'16,"-17"18"15,-35-18-31,18 35 16,-36 35-1,17-17 1,36-17-16,0-1 16,0 18-1,89-18 1,-19-35-1,-35-18 17,1 1-32,87-142 31,-105 141-15,-18-35-1,-36 18 1,-34 18-1,-1-1 1,1 36 0</inkml:trace>
  <inkml:trace contextRef="#ctx0" brushRef="#br0" timeOffset="-104892.38">21661 15593 0,'0'-18'0,"-18"18"63,0 0-48,-17 18-15,-18 35 32,35-18-17,18 18 1,124 17 15,-71-70-15,0-17-1,17-18 1,-34-36 0,-36 18-1,0 18 1,-36-1 0,-34 19-1,17 17 1,18 17-1,35 1 1</inkml:trace>
  <inkml:trace contextRef="#ctx0" brushRef="#br0" timeOffset="-104443.05">22225 15593 0,'-18'0'31,"1"0"-31,17 17 16,-53 19-1,-18 17 1,54 17-1,34-35 1,36 1 15,-35-36-31,35 17 16,17-17 0,1-35-1,-1-71 16,-70 71-15,-35 0 0,-18 17-1,-17 0 1,17 18 0,17 0-1</inkml:trace>
  <inkml:trace contextRef="#ctx0" brushRef="#br0" timeOffset="-103774.58">22719 15646 0,'-18'17'47,"1"-17"-32,-89 89 17,106-54-17,-18-18-15,18 19 16,18-1 0,52-17-1,-34-18 1,34-18-1,-35-17 1,-17-18 0,-18 0 15,-18 0-15,-17 18-1,-18-1 1,0 36-1,36 0-15</inkml:trace>
  <inkml:trace contextRef="#ctx0" brushRef="#br0" timeOffset="-103443.34">23248 15505 0,'0'-18'16,"0"36"15,-18-1-15,-17 36-1,0 35 1,0 18 0,-36 53 31,53-141-47,18-1 15</inkml:trace>
  <inkml:trace contextRef="#ctx0" brushRef="#br0" timeOffset="-103040.05">23654 15346 0,'17'-35'15,"72"52"32,-89 18-47,17-17 0,1 53 16,-1 87-1,-17 1 1,0-53 0,-17-53-16,-18 53 15,-54 0 17,1-36-17,-53-17 1,35-18-16</inkml:trace>
  <inkml:trace contextRef="#ctx0" brushRef="#br0" timeOffset="-101495.96">20620 15593 0,'-18'0'0,"18"-18"15,0 0 16,0 1-15,0-1 15,18 18 1,-1-17-17,1 17 1,17-18-1,-17 18 1,0 0 0</inkml:trace>
  <inkml:trace contextRef="#ctx0" brushRef="#br0" timeOffset="-74273.63">26582 16404 0,'35'0'16,"0"0"0,18 35-1,-17 1 1,-1-19-1,0 19-15</inkml:trace>
  <inkml:trace contextRef="#ctx0" brushRef="#br0" timeOffset="-72770.56">26317 15752 0,'-17'0'47,"34"0"31,1 0-62,-1 0-16,1 0 15,35 0-15,18 0 32,-18 0-17,-1 0 1,-16 0 0</inkml:trace>
  <inkml:trace contextRef="#ctx0" brushRef="#br0" timeOffset="-71956.98">26494 15769 0,'0'-17'0,"-18"17"47,18 17-15,18-17-17,-18 18 16,0-1-15,0 1 0,0 17-1,0 1 1,0-1 0,0 18-1,0-18 1,0 18-1,0-35 1,0-1 15,0 1-15,0-36 62,-18 18-47,0-17-15,-17 17 0,-18 0-1,18 0 1,0 0-1,17 0 1,0 0 15,1 0-15,34 0 0,19 17-1,-19-17-15,36 0 16,35 0-1,1 0 1,-1 0 0,0 0 31</inkml:trace>
  <inkml:trace contextRef="#ctx0" brushRef="#br0" timeOffset="-71124.39">26811 15822 0,'0'-18'16,"18"1"-16,-18 34 31,0 1-15,0 17-1,0 18 1,-18 35-1,0 1 1,1-1 0,-1-35-1,18-36-15,0 1 16,0-18 31,0-18-47,0-17 15,0-53 1,0-18 0,0 18 15,18 17-15,17 1-1,18 35 1,-18-1-1,18 36 1,-35 0 0,-1 18-1,-17 0 1,36 34 0,-54 19 30,0-71-30,-17 18-16,-18-1 31</inkml:trace>
  <inkml:trace contextRef="#ctx0" brushRef="#br0" timeOffset="-69542.27">27217 15963 0,'35'0'47,"-17"0"-47,-1 0 0,19-17 16,-1 17-1,35 0 1,1-18-1,0 18 1,-54 0 0,1 0-1</inkml:trace>
  <inkml:trace contextRef="#ctx0" brushRef="#br0" timeOffset="-69011.89">27446 15804 0,'0'-17'15,"0"34"64,18-17-79,-1 18 15,1-18-15,35 18 16,0-1-1,0 1 1,-36 0 0,-17-1-1,0 19 1,-17-1 15,-89 71 0,71-71-15,35-17-16</inkml:trace>
  <inkml:trace contextRef="#ctx0" brushRef="#br0" timeOffset="-67974.16">28081 15540 0,'-18'17'47,"1"-17"-47,17 18 16,-35 0-16,-18 52 15,17 1 1,19-36-16,-19 36 31,19 52-15,17-17-1,17-35 1,19-36 0,70 0-1</inkml:trace>
  <inkml:trace contextRef="#ctx0" brushRef="#br0" timeOffset="-28721.25">28399 15787 0</inkml:trace>
  <inkml:trace contextRef="#ctx0" brushRef="#br0" timeOffset="-28637.19">28399 15787 0</inkml:trace>
  <inkml:trace contextRef="#ctx0" brushRef="#br0" timeOffset="-28552.13">28399 15787 0</inkml:trace>
  <inkml:trace contextRef="#ctx0" brushRef="#br0" timeOffset="-28503.09">28399 15787 0</inkml:trace>
  <inkml:trace contextRef="#ctx0" brushRef="#br0" timeOffset="-28378">28399 15787 0</inkml:trace>
  <inkml:trace contextRef="#ctx0" brushRef="#br0" timeOffset="-27487.37">28399 15769 0,'0'0'16,"0"-17"15,0-1 0,0 0-15,0 1 15,0 34 47,-18 1-62,0 0-1,18-1-15,-17 18 16,-1-17 0,18 0-16,-18 17 15,-17 0 1,35-17-1,0 0 1,0-36 62,18 18-62,-1 0-1,1 0 1,17 18 0,-17-1-1,0-17 1,-1 0 0,1 0-1,0 0 1,-1 0-1,1-35 1,17 17 0,-35-17-1,18-18 32,-18 71 16,0-1-48,0 1-15,-18 17 16,0 18 0,18 0-1,0-18 1,-17-17-1,17 0 1,0-1 0</inkml:trace>
  <inkml:trace contextRef="#ctx0" brushRef="#br0" timeOffset="-24690.38">28663 16069 0,'0'18'31,"-17"-18"-15,17 17-16,-18 19 16,0-19-1,-17 36 1,-18 0 0,53-35-1</inkml:trace>
  <inkml:trace contextRef="#ctx0" brushRef="#br0" timeOffset="-24324.12">29051 15681 0,'0'-18'16,"18"1"0,-18-1-16,0 36 46,0-1-30,0 19 0,-18 17-1,18-1 1,-17 19 0,17 0-1</inkml:trace>
  <inkml:trace contextRef="#ctx0" brushRef="#br0" timeOffset="-24090.97">29139 15998 0,'0'18'0,"0"0"15,-17-1 1,-18 1 0,-18 35-1,35-18 1,18-17-16,-35 17 16</inkml:trace>
  <inkml:trace contextRef="#ctx0" brushRef="#br0" timeOffset="-23508.54">29439 15628 0,'0'0'0,"18"0"16,0-35-1,17 17 1,-18 0 0,19 18-1,-1 0 1,-35 36-1,0-1 1,0 0 0,-35 18-1,-18 0 32,70-53-16,1 0-15,0 0 0,-1 0-1,1 18 1,-18-1 0,0 19-1,-18-1 1,1-35-16,-1 35 15,-35 1 1,36-19-16</inkml:trace>
  <inkml:trace contextRef="#ctx0" brushRef="#br0" timeOffset="-23275.38">29704 15928 0,'0'18'15,"0"-1"1,0 1-16,0-1 16,0 1-1,0 17 1,0 18-1,-18-35 1</inkml:trace>
  <inkml:trace contextRef="#ctx0" brushRef="#br0" timeOffset="-20927.71">30074 15575 0,'0'18'31,"-17"-18"-16,-1 17-15,0 1 32,-17-18-32,17 18 31,1-18-15,17-18 15,0 0 0,17 18-15,-17 18-1,0 0 1,0-1 0,0 1-1,-17-18-15,17 18 16,-18-1-1,36-17 17,17 0-17,0-17 17,-17 17-17,17 35 16,-35-17-15,-17-1 0,-1 18-1,-17-17 1,17-18-16,0 18 16,-17-18-1,18 0-15</inkml:trace>
  <inkml:trace contextRef="#ctx0" brushRef="#br0" timeOffset="-20727.57">30110 15575 0,'35'-18'32,"-18"18"-17,-17 18-15</inkml:trace>
  <inkml:trace contextRef="#ctx0" brushRef="#br0" timeOffset="-20477.39">30286 15804 0,'0'18'16,"0"0"-1,0-1 1,0 1-1,-18 0-15,-35 52 32,36-52-17,17-1-15</inkml:trace>
  <inkml:trace contextRef="#ctx0" brushRef="#br0" timeOffset="-20028.07">30480 15663 0,'18'-17'16,"-1"-1"-1,1 0 1,17 18-1,36-17 1,-1 17 0,54 0 15,-107 0-31,1 0 16,17 0-1,-35 17 16,0 19-15,-35 17 0,0 17-1,-1-35 1,1-17 0,18 17-1,-36 18 1,53-35-1</inkml:trace>
  <inkml:trace contextRef="#ctx0" brushRef="#br0" timeOffset="-19811.93">30727 15822 0,'0'-18'15,"18"18"32,-1 0-47,36 0 32,35 0-17,18 0 1</inkml:trace>
  <inkml:trace contextRef="#ctx0" brushRef="#br0" timeOffset="-19562.75">31221 15840 0,'0'17'15,"0"1"17,-18 0-32,1-1 15,-19 36 1,19-18 15,-19 1-31</inkml:trace>
  <inkml:trace contextRef="#ctx0" brushRef="#br0" timeOffset="-19146.45">31591 15663 0</inkml:trace>
  <inkml:trace contextRef="#ctx0" brushRef="#br0" timeOffset="-19104.43">31591 15663 0</inkml:trace>
  <inkml:trace contextRef="#ctx0" brushRef="#br0" timeOffset="-17597.35">31591 15681 0,'0'0'32,"-17"0"171,-1 0-141,36 0-30,-36 0 577,0 0-562,1 0-32,-1 0 1,0 0 0,1 0-1,17-18 17,-18 18-17,18-17 1,18 17-1,-1-18 1,19-17 0,-1 35-1,36-18 32,-54 18-31,1 0-1,-18 18-15,0-1 16,0 19 0,-53 17-1,0 0 1,18-36 0,-1 18-1,19-35 1,17 18-1,17-18 1,19 0 0,-1 0-1,36 0 1</inkml:trace>
  <inkml:trace contextRef="#ctx0" brushRef="#br0" timeOffset="-17331.16">31926 15857 0,'0'18'0,"0"0"16,0-1-1,-17 19 1,-19 16 0,36-34-1,-17 0-15,-1-1 16,18 1-16</inkml:trace>
  <inkml:trace contextRef="#ctx0" brushRef="#br0" timeOffset="-16649.67">32314 15716 0,'36'0'15,"-36"-17"-15,0-1 32,-36 18-32,-16 18 15,-19 17 32,71-17-31,0-1-16,0 1 15,18 17 1,-1 0 0,1 1-1,-18-1 1,0-17-1,-35-1 17,-18-17-17,17-17 1,36-1 0,0 0-1,36-17 1,122-36 31,-122 71-47,-1-17 15,18-1 1,0-17 0,-53 17-1,0 1 1</inkml:trace>
  <inkml:trace contextRef="#ctx0" brushRef="#br0" timeOffset="-16365.47">32385 15963 0,'0'18'15,"-35"17"1,35 0-1,-18-17 1,0 0-16,18 17 16,-35-35-16</inkml:trace>
  <inkml:trace contextRef="#ctx0" brushRef="#br0" timeOffset="-15833.09">32949 15734 0,'0'18'0,"-17"-18"16,-1 17-16,-88 36 31,36-18-31,-1 36 31,36-18-15,0 0-1,52 0 17,19-53-17,-1-18 1,-18 18-16,1-18 15,0 1 1,-18-1 0,-18 0-1,-35 1 1,-17 17 0</inkml:trace>
  <inkml:trace contextRef="#ctx0" brushRef="#br0" timeOffset="-15383.78">33196 15557 0,'18'0'15,"0"0"1,-18 36-1,0 34 1,-18 19 15,-17 16-15,-1 1 0,-69 35 15,69-123-16,-17 0 1,36-18-16,-54 17 16</inkml:trace>
  <inkml:trace contextRef="#ctx0" brushRef="#br0" timeOffset="-1248.74">18856 16439 0</inkml:trace>
  <inkml:trace contextRef="#ctx0" brushRef="#br0" timeOffset="-1206.71">18856 16439 0</inkml:trace>
  <inkml:trace contextRef="#ctx0" brushRef="#br0" timeOffset="-1170.68">18856 16439 0</inkml:trace>
  <inkml:trace contextRef="#ctx0" brushRef="#br0" timeOffset="-648.31">18221 16087 0,'18'-36'31,"-18"54"-15,0 0-1,0 70 1,0 0 15,0-17-15,-18-18-16,18 17 15,-18 18 1,1-17 0,17-1-1,0-52 1,0 0-1</inkml:trace>
  <inkml:trace contextRef="#ctx0" brushRef="#br0" timeOffset="-215">17974 16492 0,'0'-17'0,"0"34"16,0-17 31,0 18-32,35 17 1,1 36-1,-19-36 1,1-17-16,-1 17 16,19 0-1,34-52 32,-34-19-31,-19 1-1,1 17-15,17-34 16,18-19 0,-53 36-1,35-1 1,-35 19 0</inkml:trace>
  <inkml:trace contextRef="#ctx0" brushRef="#br0" timeOffset="769.34">19350 16616 0,'0'-18'15,"0"1"1,0 34 31,0 1-32,0-1-15,-18 1 16,-35 88 0,-17 17-1,17 36 1,18-53 0,-1 17-1,36 1 1,0-54-1,177 89 32,-107-141-31</inkml:trace>
  <inkml:trace contextRef="#ctx0" brushRef="#br0" timeOffset="5112.42">19897 15064 0,'0'17'16,"0"1"0,0 70 15,0-70-15,0-1-1,17 36 1,-17-35-1,0 0 1</inkml:trace>
  <inkml:trace contextRef="#ctx0" brushRef="#br0" timeOffset="5744.88">20144 15046 0,'17'0'31,"19"18"16,-19-18-31,-17 35-1,0 0 1,0 0 0,0 1-1,-17-1 1,-1-17 0,18-1-1,18-17 16,-1 0-31,18-17 16,-17 17 0</inkml:trace>
  <inkml:trace contextRef="#ctx0" brushRef="#br0" timeOffset="6356.32">20637 15169 0,'18'0'32,"0"0"-17,-18 18 16,0 0-15,0-1 0,0 1-1,0 0 1,0-1 15,17-17 16,1 0-31,0 0-1,-1 18-15,-17 0 16,0-1 15,0 1-15,-35-1 15</inkml:trace>
  <inkml:trace contextRef="#ctx0" brushRef="#br0" timeOffset="6960.74">21043 15187 0,'18'0'31,"-18"18"1,0-1-1,0 1-31,0 0 15,0-1 1,0 19 0,0-19-1,35-17 1,0-17 0,18-1-1,-17-17 16,-19 17-15,1 36 31,-18-1-47,0 1 16,0 17-1,0 0 1,0-17-16,0 0 15</inkml:trace>
  <inkml:trace contextRef="#ctx0" brushRef="#br0" timeOffset="7576.18">21784 15169 0,'0'18'15,"-18"-18"1,1 0 0,17 18-16,-18-1 15,0 54 17,18-53-17,0-1 1,18 1-1,0-1 1,-1 1 0,-17 0-1,0-1 1,0 1 0,-53 0-1,36-18 1</inkml:trace>
  <inkml:trace contextRef="#ctx0" brushRef="#br0" timeOffset="8425.78">22401 15152 0,'-17'0'32,"-1"0"-32,0 17 15,-70 36 16,53-17-15,17-1 0,18 18-1,0-36 1,0 1 0,18 0-1,0-18 1,-1-18 15,-17 0-15,0 1-1,0-1 1,-17 18 0,-1 0-1</inkml:trace>
  <inkml:trace contextRef="#ctx0" brushRef="#br0" timeOffset="8925.14">22666 15222 0,'18'0'15,"-1"0"1,19 0-1,52 0 32,-71 0-47,19 18 16,-36 0 15,0-1-15,0 1-1,-18 0-15,0 17 32,1-35-32,-1 35 15,-17-17 1,17 17 0</inkml:trace>
  <inkml:trace contextRef="#ctx0" brushRef="#br0" timeOffset="9125.28">22754 15399 0,'0'-18'15,"18"18"32,17 0-47,-17 0 16,17-18-16</inkml:trace>
  <inkml:trace contextRef="#ctx0" brushRef="#br0" timeOffset="9374.45">23301 15187 0,'-18'18'16,"-17"-18"-16,35 17 16</inkml:trace>
  <inkml:trace contextRef="#ctx0" brushRef="#br0" timeOffset="9474.53">23230 15275 0,'0'18'31,"36"0"-16,-72-54-15,89 89 16</inkml:trace>
  <inkml:trace contextRef="#ctx0" brushRef="#br0" timeOffset="9757.73">23301 15346 0,'0'35'16,"-35"0"31,-1-17-32,19-18-15,-1 0 16,124-88 15,-212 158-15,124-87 0,17-19-1,0 1 1,18 0-1,-17 17 1,-19 1 0</inkml:trace>
  <inkml:trace contextRef="#ctx0" brushRef="#br0" timeOffset="12505.68">19861 16792 0,'-17'0'15,"-1"0"1,0 0 0,1 18-1,-107 52 16,89-34-15,0-1 0,-18 18-1,53-18 1,0-17-16,0 17 16,35-17-1,-17-18 1,17 0-1,0-18 1,18-17 0,-35 0-1,0-18 17,-18 35-17,-18-17 1,0-36 31,18 53-32</inkml:trace>
  <inkml:trace contextRef="#ctx0" brushRef="#br0" timeOffset="12886.95">20055 16651 0,'18'0'15,"-18"18"16,0 70 1,-18-35-17,1 17 1,-1-17 0,18 36-1,0-37 1,-18-16-1,18-19 17</inkml:trace>
  <inkml:trace contextRef="#ctx0" brushRef="#br0" timeOffset="14435.05">19791 16827 0,'17'0'16,"-17"-17"-1,18 17 1,0 0-1,-18-18 1,17 18 0,1 0-1,-18 18 1,0 17 15,0-17-15,0-1-16,0 1 15,0 35 1,-18-18 0,1 1-1,17-19 1,-18 18 15,-17-17-15,17 0-1,1-1 1,-19-17 0,19 18-1,-1-18 1,0 0 0,-35 0 30,36 0-46,-1-18 16,1 18 0,-1-17-1,0-1 1,18-17 0,0 17 15,0 1-31,0-1 15,0 0 1,36-17 0,-19 17-1,18-17 1,-17 17 0,17-17-1,36 0 32,-71 17-47,18 18 16</inkml:trace>
  <inkml:trace contextRef="#ctx0" brushRef="#br0" timeOffset="17366.12">20373 16739 0,'-18'0'16,"18"18"-1,-17-18 1,-19 53 15,19-36-15,-1 1-16,-17 17 16,-18 36-1,53-36 1,0 18-1,18 0 1,34-35 0,-34-18-1,0 0 1,-18-18 0,53-35-1,-18 0 1,18-17-1,-53 34 17,0 19-32,-35-71 31,17 88-15,0-18-1,1 0 1</inkml:trace>
  <inkml:trace contextRef="#ctx0" brushRef="#br0" timeOffset="18515.95">20743 16722 0,'0'-18'16,"-17"36"62,17-1-62,-18-17-16,-17 36 15,17 16 1,0 1 0,18 0-1,0-35-15,-17 53 31,17-36-31,0 0 16,35-17 15,0-18-15,1 0 0,17-18-1,0-17 1,-1-71 31,-52 71-47,0-18 15,0 17 1,-17 1 0,17 0-1,-18 17 1,-17 18-1,17-17 1,1 17 15,-1 17-31</inkml:trace>
  <inkml:trace contextRef="#ctx0" brushRef="#br0" timeOffset="20862.6">21220 16775 0,'-18'0'15,"0"-18"17,1 18-17,-19 18-15,1-1 32,0 18-17,35 1 1,-18 17-1,18 17 1,-17 1 0,17-36-1,0-17-15,35-1 16,18-17 0,17-17-1,-34-19 1,-1 1-1,18-141 32,-71 140-31,18 19 0,-35-1-1,17-17 1,1 35-1</inkml:trace>
  <inkml:trace contextRef="#ctx0" brushRef="#br0" timeOffset="23243.3">21537 16757 0,'0'18'172,"0"-1"-156,0 1-16,0-1 15,0 1-15,-18 35 16,18 35-1,-17-17 1,17-1 0,-18-34-1,18-19 1,0 1 0,0 0-1,0-36 110,-17 18-125,17-18 31</inkml:trace>
  <inkml:trace contextRef="#ctx0" brushRef="#br0" timeOffset="26375.53">21855 16845 0</inkml:trace>
  <inkml:trace contextRef="#ctx0" brushRef="#br0" timeOffset="26673.74">21855 16845 0,'0'18'125,"0"-1"-109,-18 1-16,0 17 15,1 54 1,-36 87 31,53-141-32,-18-17 1,18-1 0</inkml:trace>
  <inkml:trace contextRef="#ctx0" brushRef="#br0" timeOffset="29221.55">22137 16863 0,'-18'17'109,"1"1"-109,-1-18 16,18 18-16,-35 35 16,17 17-1,0-17 1,18-18 0,-17 1-1,-19 17 1,36-18-1,89-53 32,-54 1-31,0-36 0,0 17-1,-35 19-15,18-19 16,-18-34-1,0 17 1,0 0 0,0 35-1,-18-17 1,-17 17 15,18 18-15,-1 0-1</inkml:trace>
  <inkml:trace contextRef="#ctx0" brushRef="#br0" timeOffset="42925.28">22525 16810 0,'17'-18'16,"1"-17"15,0 17 1,-18 1-32,17 17 15,-17 17 1,0 19-1,0 16 1,0 37 0,-17 17-1,-1 17 1,0-35 0,1-53-16,-18 36 15,-18 17 1,0-35-1,0 0 17,-53-35-1,71-18-15</inkml:trace>
  <inkml:trace contextRef="#ctx0" brushRef="#br0" timeOffset="44007.05">22966 17410 0,'-18'0'47,"1"0"31,-1 0-78,0 0 16,1-18-1,17 0 32,17 18-31,1 0 0,-36 0 15,1 0-16,34 0 32,1 0-31,0 0-16,34 18 16,37 0-1,34 17 1,-35-18-1,36 19 1,-18-19 0,-53 1-1,-36-18 17,1 0-17,-1 0 32,-34 0-31</inkml:trace>
  <inkml:trace contextRef="#ctx0" brushRef="#br0" timeOffset="44438.35">22966 17515 0,'-35'18'47,"17"0"-32,53-1 1,18 1 0,71 0-1,-1 17 1,-17-17-1,-18-1 1,-53 1-16,18-1 16,18 1-1,-36 0 17</inkml:trace>
  <inkml:trace contextRef="#ctx0" brushRef="#br0" timeOffset="45149.86">24465 17392 0,'0'0'0,"0"-18"0,-18-17 31,1 35-15,-18-18 0,17 18-16,-35 0 15,-35 0 1,-18 36-1,0-1 1,53 0 0,0 36-1,53-1 17,36 1-17,17-18 1,17-18-1,36 0 1,0-17 0,70-18 31,-158 0-47,-18-18 15,17 18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7:21:12.7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26811 15487 0,'0'-18'46,"18"18"126,-1 0-172,-17 18 16,18-18-16,17 0 16,1 18-1,16-18 1,-34 0-1,0 0 1</inkml:trace>
  <inkml:trace contextRef="#ctx0" brushRef="#br0" timeOffset="417.29">27199 15381 0,'0'-18'15,"0"1"16,18 17-31,-18-18 16,17 18 0,-17 18 31,-17-1-32,-1 1 1,-17 88 15,0-71-15,17 0-1,0 1 1,1-19 0,17 1-1,-18-18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7:00:37.9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1094 1305 0,'-18'0'16,"18"-17"-16,0-1 31,0 0-15,0 1-1,18-19 1,17 1-1,18 18 1,53 34 31,-106 1-47,0 17 31,0 0-31,-36 36 16,1-36-1,17 0 1,1-17 0,34-18 31,1 0-32,17 0 1,1 35-1,-19 1 1,-17-1 0,-53 53 31,18-70-32,-18-18 1,0 0-1,18 0 1</inkml:trace>
  <inkml:trace contextRef="#ctx0" brushRef="#br0" timeOffset="195.14">1376 1587 0,'17'0'31,"1"0"-15</inkml:trace>
  <inkml:trace contextRef="#ctx0" brushRef="#br0" timeOffset="799.56">2170 1094 0,'0'-18'0,"0"36"47,-18-1-31,18 1-16,-35 141 31,-1-54-16,19-34 1,-1 0 0,0-36-1</inkml:trace>
  <inkml:trace contextRef="#ctx0" brushRef="#br0" timeOffset="1148.81">2046 1288 0,'0'-36'16,"35"-105"0,18 35-1,0 36 1,0 35 0,35 35-1,89 176 32,-160-141-31,-17 89-1,0-36 1,-53-18-16,1-17 31,-54 0-15,17 0-1,19-35 1,17-18 0</inkml:trace>
  <inkml:trace contextRef="#ctx0" brushRef="#br0" timeOffset="1631.15">2681 1393 0,'0'18'15,"18"-18"1,35-18-1,-18 1 1,35-18 0,-17-18-1,-17 0 1,-36 0 0,0 35-1,-18 1 1,-53 34-1,1 18 1,-71 159 31,141-123-31,0-36-16,35 71 31,36-71-16,-1-35 1,36-17 0</inkml:trace>
  <inkml:trace contextRef="#ctx0" brushRef="#br0" timeOffset="1914.35">3246 1199 0,'0'-17'15,"-18"-1"1,0 18-16,1 0 16,-107 141 31,107-105-32,-1 34 1,18-17-1,0 0 1,35-18 0,0-35-1,36-35 1</inkml:trace>
  <inkml:trace contextRef="#ctx0" brushRef="#br0" timeOffset="2679.9">3422 1217 0,'0'-35'16,"18"35"-16,17-18 15,53 106 32,-88-52-31,18-19-16,-18 54 31,0-54-15,-18 1-1,0-18 1,1-18 0,17-17-1,35-18 1,36 0-1,-18 0 1,-18 36 0,-18 17-1,-17 17 1,18 107 31,0-71-32,35-36 17,-18-17-17,0-17 1,18-54 0,-18 1-1,-17-1 1,17 18-1,-35 36 1,0 34 0,-17 19-1,-19 52 1,36-18 0,-70 265 30,35-264-30,-18 17 15,0-70-15,17-36-16</inkml:trace>
  <inkml:trace contextRef="#ctx0" brushRef="#br0" timeOffset="3296.34">4304 1182 0,'35'0'16,"-35"35"15,0 18-15,0-18-16,0 36 15,-53 35 1,18-18 0,0 35-1,-1-34 1,19-37-1,-1-87 17,0-35-17,54-36 1,-1-35 0,0 52-1,18-52 16,124 0 16,-160 141-47,19 18 16,-19 0 0,-17 52-1,0 1 1,-35-18-1,17-36-15,-17 18 16,-18-17 0,18-18-1</inkml:trace>
  <inkml:trace contextRef="#ctx0" brushRef="#br0" timeOffset="3612.56">4851 847 0,'35'-36'16,"-17"36"-16,-18 0 31,0 53-15,0 35-1,0-17 1,0-36-16,-36 54 16,19 52-1,-1-18 1,18-17 0,0-71-1,0 18 16</inkml:trace>
  <inkml:trace contextRef="#ctx0" brushRef="#br0" timeOffset="4028.86">4727 1411 0,'-17'-18'15,"-1"1"1,36 17 15,17 0-15,18 0-1,0 0 1,17-18 0,18 1-1,-17-19 1,-36 19 15,-17-1-31,0 18 16,-18 71 46,-18-54-62,18 36 16,-18 35-1,1-52 1,17-19 0,0 1-16</inkml:trace>
  <inkml:trace contextRef="#ctx0" brushRef="#br0" timeOffset="4262.02">5274 1076 0,'0'-18'16,"0"-52"31,18 70-32,-18 17 1,17-17-16</inkml:trace>
  <inkml:trace contextRef="#ctx0" brushRef="#br0" timeOffset="4662.31">5503 1129 0,'-17'35'32,"-1"-17"-32,-17 35 15,-36 0 1,54 17 0,-1 18 15,53-70-16,0 0 1,36-36 0,-36-17-1,18-18 1,-17-18 0,-36 1-1,-18 17 1,-17 18 15,-1 17-15,-17 18-1</inkml:trace>
  <inkml:trace contextRef="#ctx0" brushRef="#br0" timeOffset="5144.64">5715 1147 0,'35'0'16,"-17"0"-1,0 0-15,-1 35 32,-17-18-17,18 54 1,-18-18-1,0 0 17,0-18-17,0-53 17,17-17-17,19-18 1,122-105 31,-105 140-32,18 0 1,-53 36-16,-1 0 16,1 34-1,0 19 1,-18 0 15,0-19-15,-18 19-16</inkml:trace>
  <inkml:trace contextRef="#ctx0" brushRef="#br0" timeOffset="9890.02">9013 1041 0,'0'-18'0,"-17"18"16,17-18-16,-18 1 15,1 17 1,-19-18 0,-17 36-1,-35-1 1,18 19 15,-19 34-15,1 1-1,18-1 1,70-34 0,141 87 31,-124-123-47,89 0 15,-70 0 1,-19 0-1,36-18 1,-35 1 0</inkml:trace>
  <inkml:trace contextRef="#ctx0" brushRef="#br0" timeOffset="10555.49">9454 1164 0,'18'0'16,"0"0"-1,-1 0-15,36 0 16,0 0 0,18 0 15,-1 0-16,-17 0 1,-18 0 0,-17 0-1</inkml:trace>
  <inkml:trace contextRef="#ctx0" brushRef="#br0" timeOffset="11021.82">9490 1446 0,'0'18'16,"17"-18"-16,19 0 16,34 18-1,18-18 1,-35 0 0,35 17-1,-17-17 16,-53 0-15,-1 0 0</inkml:trace>
  <inkml:trace contextRef="#ctx0" brushRef="#br0" timeOffset="18614.21">11271 1041 0,'-17'-18'16,"-1"18"-1,-35-18 1,0 18 0,0 0-1,-35 18 1,-18 17 0,18 36 15,35-18-16,71 88 32,-1-123-47,19-18 0,52 17 16,-35-34 0,35-19-1,-53-17 1,0-17-1,-17-18 1,-18 17 0,0 18-1,-18 18 1,-17 17 0,35 36 30</inkml:trace>
  <inkml:trace contextRef="#ctx0" brushRef="#br0" timeOffset="18956.46">11483 935 0,'18'-18'16,"-1"1"-1,-17 34 17,0 1-32,0 35 31,-17 35-16,-1 0 1,18 0 0,0 106 31,0-176-47</inkml:trace>
  <inkml:trace contextRef="#ctx0" brushRef="#br0" timeOffset="19595.91">12118 1005 0,'0'-17'16,"-35"17"0,-1 0-1,-34 35 1,-1 36 0,18-36-1,18 35 16,17 1-15,54 0 0,-1-54-1,0 1-15,1-1 16,122-69 15,-122-1-15,-36-18-1,0 1 1,0-1 0,-36 36-1,36 17 1,-17 0 0</inkml:trace>
  <inkml:trace contextRef="#ctx0" brushRef="#br0" timeOffset="20046.23">12418 988 0,'17'0'16,"-34"17"31,-1 1-47,-17 17 15,-18 36 1,53-1 0,0-17-1,35 0 16,18-17-15,0-19 0,18-34-1,-54-1 1,1 0-16,0-17 16,-18-36-1,-18-52 16,-17 88-15,17 17 0,0 18-1</inkml:trace>
  <inkml:trace contextRef="#ctx0" brushRef="#br0" timeOffset="20562.59">12876 970 0,'0'18'46,"-70"35"-14,52-36-32,-17 54 31,17-36-31,18-17 0,0 52 16,53-17-1,35-17 16,1-36-15,-19 0 0,18-18-1,-52-35 1,-19 0 0,-17 0-1,-35 0 1,-18 18-1,-88 0 32,123 35-47,1 17 16</inkml:trace>
  <inkml:trace contextRef="#ctx0" brushRef="#br0" timeOffset="26039.48">13494 1094 0,'0'-18'16,"35"18"0,-17-35-1,17-18 1,-17 35-1,-18 0-15,0-17 47,0 53-31,0 52 15,0 19-15,0-1-1,-18-35 1,18 17 0,-18-17-1,18-18 1</inkml:trace>
  <inkml:trace contextRef="#ctx0" brushRef="#br0" timeOffset="26339.7">13847 1005 0,'17'-35'16,"-17"17"-16,0 1 31,0 34-16,0 1 1,0 35 0,0 35-1,0-35 1,0 18 0,0-1-1,-17-17 1</inkml:trace>
  <inkml:trace contextRef="#ctx0" brushRef="#br0" timeOffset="26905.1">14340 952 0,'0'-17'16,"-17"-1"0,-1 18-1,-17 18 1,-18 17-1,0 36 1,18 17 0,35-18-1,70 107 32,-17-160-31,-35-17-16,70 0 31,0-35-15,-52-35-1,-19-19 1,-17 37 0,-17-54-1,-19 35 1,-17 18-1,18 36 1,-36 17 0,1 0-1</inkml:trace>
  <inkml:trace contextRef="#ctx0" brushRef="#br0" timeOffset="29269.78">16722 758 0,'-18'0'31,"0"0"-31,1 18 16,-19 17-1,1 18 1,18-17-16,-19 34 16,-17 71-1,0-17 1,18-1 15,18-70-15,17-18-16</inkml:trace>
  <inkml:trace contextRef="#ctx0" brushRef="#br0" timeOffset="29687.08">16686 1041 0,'36'-18'0,"-19"-17"16,1 17-1,-18 53 17,-18 1-17,-35 34 1,-35-17-1,18 0 17,34-35-17,19-18 1,17-18 0,0 0-1,0 1 1,158 70 31,-140-36-47,17 36 31,1-17-31,-19-19 0</inkml:trace>
  <inkml:trace contextRef="#ctx0" brushRef="#br0" timeOffset="29985.29">17074 1076 0,'18'-53'16,"0"18"-1,-1-1 1,-17 19-16,0-1 15,0 71 32,-17 18-31,-1-1-16,-17-17 16,0 35-1,-1-17 1,36-53-1</inkml:trace>
  <inkml:trace contextRef="#ctx0" brushRef="#br0" timeOffset="30917.95">17639 1094 0,'-18'0'31,"18"17"-15,0 1 15,18-18 16,17 0-47,-17 0 15,17 0 1,0 0-16,1 0 16,17 0-1</inkml:trace>
  <inkml:trace contextRef="#ctx0" brushRef="#br0" timeOffset="31232.17">17533 1341 0,'-18'0'16,"18"17"0,18-17 15,0 0-31,-1 18 16,89-18 30</inkml:trace>
  <inkml:trace contextRef="#ctx0" brushRef="#br0" timeOffset="32667.19">24183 1041 0,'0'-18'15,"0"36"64,-18-1-79,1 19 15,17-1 1,-36 35-1,19 1 1,-1-18 0,0 0-1,1-36-15</inkml:trace>
  <inkml:trace contextRef="#ctx0" brushRef="#br0" timeOffset="33095.5">24342 1111 0,'17'-17'47,"-52"34"-32,17 1 1,-52 17 0,17 0-1,18-17 1,17-18-16,0 0 16,18 18 15,18-18 0,0 0-31,17 17 16,18 19-1,0-19 17,0 19-32</inkml:trace>
  <inkml:trace contextRef="#ctx0" brushRef="#br0" timeOffset="33665.9">24624 1235 0,'-18'0'16,"18"-18"-16,-17 18 15,52-53 32,-35 36-47,18-1 16,-1 0-1,36 18 1,-18 0 0,-17 0-16,0 18 15,-18 35 1,0 17-1,-53 1 1,0-18 0,18-36-16,-36 36 31,36-35-31,-1 0 31,107-18 16,-36 0-31,53 0-1</inkml:trace>
  <inkml:trace contextRef="#ctx0" brushRef="#br0" timeOffset="34015.15">25382 1199 0,'0'18'78,"18"-18"-78,0 0 16,35 0-1,-18 0 1</inkml:trace>
  <inkml:trace contextRef="#ctx0" brushRef="#br0" timeOffset="34283.33">25224 1446 0,'0'18'31,"17"-18"-31,19 0 15,-1 18 1,18-1 0,-36-17-16</inkml:trace>
  <inkml:trace contextRef="#ctx0" brushRef="#br0" timeOffset="44238.41">18503 1041 0,'0'-18'0,"-17"18"0,-1-18 31,18 1 1,0 34 15,0 1-32,0 0 1,-18 17-1,1 53 1,17-17 0,-36 17-1,19 0 1,-1 0 0,18-52 15,-18-36-31,18 17 15</inkml:trace>
  <inkml:trace contextRef="#ctx0" brushRef="#br0" timeOffset="44654.7">18715 1076 0,'0'-18'15,"0"1"1,-18 34 0,-17 36-1,-18 18 1,35-18 0,1 17-1,17 1 1,53-36 15,-18-35-15,0 0-16,18-18 15,-18-17 1,1-35 0,-36-89 30,0 106-46,-18 18 16,-17 17 0,35 0-1</inkml:trace>
  <inkml:trace contextRef="#ctx0" brushRef="#br0" timeOffset="44986.94">19156 917 0,'0'18'15,"0"-1"1,-53 36-1,0 36 1,18-19 0,17 36-1,-17-18 1,35-35 0,0-35-16,-18 17 15,18-17 1</inkml:trace>
  <inkml:trace contextRef="#ctx0" brushRef="#br0" timeOffset="48134.17">19403 1094 0,'-18'-18'16,"0"18"15,1 18-15,-1-18 0,-35 53-1,36-36-15,-19 36 16,1-18-1,17 36 1,18-1 0,53-34-1,0-19 1,-17-17 0,16-35-1,1 0 1,0-18-1,-17 18 1,-1-36 15,-17-52 1,-18 105-17,0 0 16,0 1-15,-18 17 0</inkml:trace>
  <inkml:trace contextRef="#ctx0" brushRef="#br0" timeOffset="48602.51">19932 1058 0,'-18'18'16,"-52"17"15,17 18-16,0 18 1,18-1 0,35-17-1,35-18 1,0-17 0,18-18-1,0-35 1,-18 0-1,-17-1 1,0-34 0,-18 17 15,0 0-15,-36 0 15,36 35-16</inkml:trace>
  <inkml:trace contextRef="#ctx0" brushRef="#br0" timeOffset="48915.73">19526 1094 0,'-17'0'16</inkml:trace>
  <inkml:trace contextRef="#ctx0" brushRef="#br0" timeOffset="49300">19385 1094 0,'18'0'125,"-1"0"-125,-17-18 15,36 18-15,-1 0 16</inkml:trace>
  <inkml:trace contextRef="#ctx0" brushRef="#br0" timeOffset="50115.58">20355 1094 0,'-17'0'16,"17"-18"0,-18 18 31,18 18-32,-18-18 1,-17 17-16,17 19 15,18-19-15,-35 18 16,35 54 0,-17-19-1,-1 1 17,0-18-17,1 0 1,17-18-1</inkml:trace>
  <inkml:trace contextRef="#ctx0" brushRef="#br0" timeOffset="50729.02">20602 1199 0,'0'18'15,"-17"0"1,-1-18-16,-53 106 31,54-71-15,-1 18-1,18 0 1,0-36 0,18-17-1,17 0 1,18-17 15,-18-19-15,0 1-1,-17-18 1,-18 18 0,0 0-1,0-1 1,0 19 0,-18 17 15</inkml:trace>
  <inkml:trace contextRef="#ctx0" brushRef="#br0" timeOffset="51197.35">21008 1182 0,'0'17'32,"-18"-17"-32,-17 36 15,-18 140 32,53-158-31,18 17-1,-1-17-15,1-18 0,0 17 32,35-17-32,-18-17 31,-18-19-16,1 1 1,-18-18 0,0 18-1,-18 0 1,-17 35 0</inkml:trace>
  <inkml:trace contextRef="#ctx0" brushRef="#br0" timeOffset="62287.21">26035 1217 0,'0'-18'47,"18"1"-16,-18 34-15,-18-17 0,0 18-16,-17 0 15,-35 35 1,17 17 0,17 1-1,36-36 1,0 18-1,36-35 1,34-18 0,-17-18-1,18-17 1,17-159 31,-88 176-32,-35-35 1,35 35 0,-18 18-1</inkml:trace>
  <inkml:trace contextRef="#ctx0" brushRef="#br0" timeOffset="62586.44">26476 1129 0,'18'-18'31,"-1"18"0,-17 36-15,0-1 0,-17 18-1,-36 35 1,0 0 0,35-17-1,18-54-15</inkml:trace>
  <inkml:trace contextRef="#ctx0" brushRef="#br0" timeOffset="63051.77">26882 1182 0,'35'-18'47,"-53"18"-32,-17 35 1,-18 18 0,0 18-1,0 17 1,53-17-1,0-36 1,36-17 0,34-36-1,1-17 1,-1-36 0,-52 1-1,-1-19 1,-17-34 31</inkml:trace>
  <inkml:trace contextRef="#ctx0" brushRef="#br0" timeOffset="63469.06">27340 1235 0,'-17'0'16,"-1"0"0,-53 35-1,-17 0 1,53 18-1,17-35-15,36 158 63,0-158-63,52-18 16,-17 0-1,0-18 1,0-52-1,0-1 1,-36-17 0,-17 35-1,0 35 1,-17 1 0,-1-1-1,18 36 1</inkml:trace>
  <inkml:trace contextRef="#ctx0" brushRef="#br0" timeOffset="63901.37">27658 1270 0,'0'18'31,"-18"-18"-31,-17 17 16,-18 36-1,35 18 1,18-18 0,18-18-1,35 0 1,17-35-1,19-17 17,-54-19-17,0-140 17,-35 123-1,-35 18-16,0 35 1,17 0 0</inkml:trace>
  <inkml:trace contextRef="#ctx0" brushRef="#br0" timeOffset="64784">28116 1305 0,'0'-17'16,"-17"17"-1,-1 0 1,0 0-16,1 0 16,-1 17-1,-35 1 1,0 17-1,36 36 1,-1-36 0,18 18 15,0 0-15,53-36-1,53-52 32,-89 18-47,54-54 31,-71 53-31,0-35 16,18 1 0,-1 16-1,-17 19 1,0-1-1,18 18 1,0-18 15,-1 18-31</inkml:trace>
  <inkml:trace contextRef="#ctx0" brushRef="#br0" timeOffset="65100.21">28363 1217 0,'71'-18'31,"-142"36"-31,230-106 47,-141 70-32,-18 36 17,0 0-32,-18-18 15,18 17-15,-35 36 16,-18 18-1,0 17 1,18 0 0,17-35 15,0 0-15,1-18-1,17-17 1</inkml:trace>
  <inkml:trace contextRef="#ctx0" brushRef="#br0" timeOffset="69046.02">28787 1235 0,'0'-18'47,"0"0"-31,0 1 15,17 17-15,-17 35 15,-35 0-15,-53 89 15,35-18-15,0-18-1,35-53 1,-17 18-1,35-35 1,0-1 0,0-34-1</inkml:trace>
  <inkml:trace contextRef="#ctx0" brushRef="#br0" timeOffset="78953.06">8784 2170 0,'0'-18'16,"0"0"0,0 1-1,0 34 17,-17 1-17,-19 105 16,19-17-15,-1-35 0,0 17-1,18-35 1,-17 0 0,-1-18-1,0-35 1,18-18-1,0-34 1,0-19 0,0-35-1,0 36 1,0 34-16,0-17 16,0-35-1,124-35 32,-89 123-31,71-18-1,-71 36 1,18-1 0,-18 36-1,-17-17 1,-18 16-1,-18 1 1,-17-17 0,-18-19-1,18 1 1,-18-18 0,35 0-1</inkml:trace>
  <inkml:trace contextRef="#ctx0" brushRef="#br0" timeOffset="79324.32">9349 2222 0,'17'0'31,"1"18"-15,141-18 31,-124 0-47,0 0 31,0 0-31</inkml:trace>
  <inkml:trace contextRef="#ctx0" brushRef="#br0" timeOffset="79602.52">9454 2487 0,'0'-18'31,"18"18"-15,17 0 0,-17 0-16,17 0 15,18 0 1,-18 0-16</inkml:trace>
  <inkml:trace contextRef="#ctx0" brushRef="#br0" timeOffset="80107.88">10178 2275 0,'-36'-17'15,"-34"-54"17,70 36-17,17 0 1,19-1-1,-1 1 1,18 17 0,17 18-1,-52 0 1,0 0-16,-1 18 16,-17 17-1,-35 36 1,0-1-1,0-17 1,-18 36 15,17-19-15,19 36 31,17-88-47,0-1 0</inkml:trace>
  <inkml:trace contextRef="#ctx0" brushRef="#br0" timeOffset="80302.02">10125 2805 0,'17'0'47,"1"0"-32,35-36 1,-18 36-16</inkml:trace>
  <inkml:trace contextRef="#ctx0" brushRef="#br1" timeOffset="94748.27">2011 4127 0,'0'-17'15,"0"-1"32,17 18-31,-17-17-16,18 17 15,-18-18 1,18-17 0,-18 17-1,0 0 1,-18 18 0,-70 18 30,70-18-30,18 35 15,36-17-15,-1 17 0,18 0-1,-36-17 1,1 0-1,-18-1 1,0 1 0,-35 0-1,-18 17 1,-18 0 0,18-17-1,18 0 16</inkml:trace>
  <inkml:trace contextRef="#ctx0" brushRef="#br1" timeOffset="95053.49">2240 3881 0,'0'-18'16,"0"0"-16,0 36 31,0 0-15,0 17-16,0 18 15,0 35 1,0 106 31,0-159-32,0 1 1,0-1 0</inkml:trace>
  <inkml:trace contextRef="#ctx0" brushRef="#br1" timeOffset="96268.35">2170 4233 0,'0'-17'16,"0"-1"0,0 0-1,17 1 1,1 17-1,-1-18 1,72-17 15,-72 35 1,1 0-17,0 0 1,-18 17 15,17-17-31,1 18 16,17-18-1,18 0 1,-18-18 0,1 1-1,-36-1-15,35 1 16,-35-36-1,0 0 17,-71 17-1,18 72-15,1 52 15,52-18-16,0-17 1,17 0 0,54-35-1,-1-18 1,1-35 0,-1-18-1,-17-18 1,-17-17-1,-36 53 1,0-18 15,-18 123 1,18 19-17,0 87 16,0-35-15,0-35 0,18-53-1,-18 0 1,17-36 0,-17-52-1,0-18 1,0-17-1,-17-36 1,-1-18 15,18 36-15,35-18 15,-17 89 0,17 52-15,0 0 0,-35 0-1,0 18 1,0-17 0,-35-19-1,0 1 1,0-18-1,17 0 17,0-18-32</inkml:trace>
  <inkml:trace contextRef="#ctx0" brushRef="#br1" timeOffset="97944.54">3175 4039 0,'0'-17'32,"35"17"-17,-35-18-15,0 0 16,18 1-1,-18-36 1,18-35 15,-1 70-15,-17 0 0,0 36 15,0 35-16,0 17 1,0 19 0,0-36-1,18-18 1,-1 18 0,19 17-1,-19-17 1,1-17-1,-18-19 17,-18-17 15,1 0-47,-36 18 31,35-18-31,36 0 78,-1 0-62,19 0-16,-19 0 15,36 0 1,-35-18-16,35 18 15,0-17 1,-18-1 0</inkml:trace>
  <inkml:trace contextRef="#ctx0" brushRef="#br1" timeOffset="98374.85">3933 3969 0,'0'17'47,"0"1"-16,-17-18-15,17-18 46,0 1-46,0-1 15,0 0-15,0 36 15</inkml:trace>
  <inkml:trace contextRef="#ctx0" brushRef="#br1" timeOffset="98799.15">3951 4339 0,'0'18'31,"0"-1"-15,0 1 15,18 0-15,-18-1 15,17-34 16,-17-1-31,0-17-1,0 17 1</inkml:trace>
  <inkml:trace contextRef="#ctx0" brushRef="#br1" timeOffset="-167895.98">4639 3933 0,'18'0'172,"-1"0"-156,19-17-1,-1 17 1,35-35 0,19 17 15,16-17-15,-52 35-1,-17-18 1,-1 18-1</inkml:trace>
  <inkml:trace contextRef="#ctx0" brushRef="#br1" timeOffset="-167346.59">5009 3933 0,'-17'0'0,"17"18"16,-18 0 15,1 17-15,17 18 0,0 35-1,0-17 1,0-18-1,35 0 1,-18-36 0,-17 1-1,0-1 1,-17-34 0,-36-1 30,18 18-30,-1 0 0,36 18 31,18-18-32,0 0 1,35 0-1,35 0 1,18-18 0,-71 1-16</inkml:trace>
  <inkml:trace contextRef="#ctx0" brushRef="#br1" timeOffset="-166703.15">5503 3933 0,'18'-35'15,"-18"53"32,0 17-31,18 53-1,17 18 1,-17-35 0,-1 17-1,-17-18 1,18-17 0,-18-70 30,0-124-14,0 105-17,-35-87 1,17 88-16,18-1 16,-35-87-1,17 35 1,18 52-1,0 19 1,35 17 0,18 0-1,0 35 1,-35-17 0,-1 35-1,-17-1 1,0-16-1,0-19-15,-70 36 47,52-53-31</inkml:trace>
  <inkml:trace contextRef="#ctx0" brushRef="#br1" timeOffset="-166185.78">6350 3687 0,'0'-36'15,"0"19"1,0-1 0,-18 36-1,-17 52 1,-18 18 0,36-35-16,-19 71 15,1 52 1,17-17-1,54-53 1,17-71 0,88-17 15</inkml:trace>
  <inkml:trace contextRef="#ctx0" brushRef="#br1" timeOffset="-165065.97">6738 3828 0,'-18'0'0,"1"0"16,-19 0-1,-34 35 1,35-17-1,-1 52 1,36 1 0,0 17-1,0-35 1,36-18 0,17 0 15,158-52 0,-175-1-15,-1-17 15</inkml:trace>
  <inkml:trace contextRef="#ctx0" brushRef="#br1" timeOffset="-164366.48">7161 3422 0,'18'0'0,"0"0"47,-1 18-47,1-1 16,17 18-1,0 54 1,1 34 0,-1 18-1,-35-35 1,18 53 0,-18-36 15,0-34-16,-36-37 1,19-16-16</inkml:trace>
  <inkml:trace contextRef="#ctx0" brushRef="#br1" timeOffset="-161344.33">8026 4092 0,'17'0'125,"1"-17"-109,0 17-16,17-18 15,71-17 48,-89 35-63,19 0 0</inkml:trace>
  <inkml:trace contextRef="#ctx0" brushRef="#br1" timeOffset="-161097.15">8096 4339 0,'-17'18'16,"34"-18"31,1-18-47,0 18 15,105-35 17,-88 17-32</inkml:trace>
  <inkml:trace contextRef="#ctx0" brushRef="#br1" timeOffset="-160719.89">8590 3933 0,'-18'0'16,"36"0"31,17-17-31,36-1-1,0 1 1,-1-1-1,-35 0-15,18 1 16,0-1 0,-18 18-1</inkml:trace>
  <inkml:trace contextRef="#ctx0" brushRef="#br1" timeOffset="-160237.55">8890 3916 0,'-18'53'32,"18"-18"-17,0 0 1,0 36-1,0-18 1,18 0 0,-18-36-1,0 1 1,0 0 0,-35-1-1,17-17 1,0 0-16,1 0 15,-1 0 1,1 0 15,69-17 1,-34 17-17,0 0-15,52-36 16,-17 19-1,35-19 1,-70 19-16</inkml:trace>
  <inkml:trace contextRef="#ctx0" brushRef="#br1" timeOffset="-159937.33">9331 3810 0,'0'-18'0,"0"1"16,-18 17 15,18 70 0,0-17-15,0 18-1,0 17 1,0 0 0,0-17-1,0-54 1</inkml:trace>
  <inkml:trace contextRef="#ctx0" brushRef="#br1" timeOffset="-159654.15">9349 4127 0,'0'-70'15,"-18"35"-15,0-54 16,18-16 0,0 16 15,36 37-15,69-1 30,-52 88-30,-35-17 0,-18-1-16,18 36 31,-18-35-31,-36 35 16,-34-18-1,52-17 1</inkml:trace>
  <inkml:trace contextRef="#ctx0" brushRef="#br1" timeOffset="-159304.89">9807 3563 0,'35'-18'16,"-35"1"-16,0 34 31,0 1-31,-35 53 16,0-1-1,0 71 1,35 0-1,17-17 1,19-54 0,34 1 15,36-53-15,-71-18-16</inkml:trace>
  <inkml:trace contextRef="#ctx0" brushRef="#br1" timeOffset="-158621.39">10231 3669 0,'0'-18'16,"-18"18"0,0 0-16,1 0 15,-1 18 1,0 17-1,-17 36 1,0 17 0,35-35-1,0 35 17,35-17-17,18-36 1,-18-35-1,-17 0-15,0-18 16,70-158 31,-88 141-47,0-54 31,0 72-31,-36-36 16,19 18-1,-18 17 1</inkml:trace>
  <inkml:trace contextRef="#ctx0" brushRef="#br1" timeOffset="-157911.89">10619 3598 0,'-18'-17'15,"18"-1"17,-18 18-32,18-18 15,0 36 17,-17 0-17,-1-1 1,18 19-1,-18 69 1,1 1 0,17 0-1,0-35 1,0-36-16,0 88 47</inkml:trace>
  <inkml:trace contextRef="#ctx0" brushRef="#br1" timeOffset="-156789.09">11042 3616 0,'-18'0'31,"1"0"-15,-1 0 0,0 0-1,1 0 1,-89 71 31,88-54-47,1 89 31,17-88-31,0 17 0,0 18 16,0 17 15,0 1-16,53-53 1,-18-1 0,35-34-1,-17-19 1,0-34 0,-35 34-1,-1-34 1,-17-1-1,-17-17 32,-18 53-31,-1 35 15</inkml:trace>
  <inkml:trace contextRef="#ctx0" brushRef="#br1" timeOffset="-155974.52">11465 3563 0,'-17'0'0,"-1"0"31,18 18-15,-35 17 0,-1 18-1,19 35 1,17-17 0,0-18-1,35-1 1,18-16-1,0-54 1,17-17 0,-52 0-1,17-177 48,-35 177-48,-35 17 1,0 0 0,17 1-1</inkml:trace>
  <inkml:trace contextRef="#ctx0" brushRef="#br1" timeOffset="-155458.15">11836 3545 0,'-18'-17'16,"0"17"-16,1 0 16,-1 17-1,0 1 1,-34 17 0,34 36-1,18-18 1,0 17-1,18-17 1,34-17 0,-16-19-1,34-34 1,-17-19 0,18-87 30,-71 105-46,0-17 16,0 0 0,0-1-1,-35 19 1</inkml:trace>
  <inkml:trace contextRef="#ctx0" brushRef="#br1" timeOffset="-154060.16">11818 3581 0,'-18'-18'0,"18"36"94,18-18-94,0 17 16</inkml:trace>
  <inkml:trace contextRef="#ctx0" brushRef="#br1" timeOffset="-153653.87">12277 3422 0,'0'-18'16,"0"36"15,0 0-15,0-1-16,0 36 31,0 35-15,0-17-1,0-1 1,0 19 0,0-54-16</inkml:trace>
  <inkml:trace contextRef="#ctx0" brushRef="#br1" timeOffset="-153378.68">12488 3475 0,'0'-35'16,"0"17"-16,0 0 31,0 36-15,0 0-1,0 17 1,0 53 0,0-35-1,0 88 1</inkml:trace>
  <inkml:trace contextRef="#ctx0" brushRef="#br1" timeOffset="-152911.34">12912 3404 0,'-18'0'16,"-17"0"0,-18 18-1,0 35 1,-18 123 15,71-123-15,18-35-16,17 17 15,18 0 1,0-35 0,18-17-1,-18-36 1,-36 0-1,-17 0 17,0-35-17,0 35 1,-53 18 0,36 17-1,-1 0 1</inkml:trace>
  <inkml:trace contextRef="#ctx0" brushRef="#br1" timeOffset="-152628.15">13194 3140 0,'0'0'0,"18"0"0,-1-18 16,1 0-16,-1 18 15,19 36 17,17 52-17,0 35 1,-18-17 0,0 53-1,-35-18 1,-35 0-1,-18-70 1</inkml:trace>
  <inkml:trace contextRef="#ctx0" brushRef="#br1" timeOffset="-151425.29">15399 3281 0,'-18'0'0,"0"0"15,36 0 17,176 0 14,-159 0-30,54 0 0,-19 0-16,1 0 31,-71-18-15</inkml:trace>
  <inkml:trace contextRef="#ctx0" brushRef="#br1" timeOffset="-151047.02">15716 3298 0,'-35'18'16,"17"17"-1,18 1 1,-17 17 0,17-1-1,17 72 32,-17-106-31,0-1-16,-17-17 47,-1 0-47,0 0 15,-35-17 1,36 17-1,17-18 1,17 18 15,54 0-15,0-18 0,-1 1-1</inkml:trace>
  <inkml:trace contextRef="#ctx0" brushRef="#br1" timeOffset="-150493.65">16122 3334 0,'0'-18'16,"-18"18"-1,18 18 1,0 17-1,0 36 1,0 17 0,0-35-1,0 35 1,0-53 0,18-17-1,-18-36 16,0 1-31,0-178 47,0 160-31,18-53 0,-18 35-1,17 0 1,18 36-1,1 17 1,17 17 0,-18 18-1,-17 18 1,-18-17 0,-18-1-1,-17 0 1,-1-35-1,1 0 1</inkml:trace>
  <inkml:trace contextRef="#ctx0" brushRef="#br1" timeOffset="-148053.89">16581 3492 0,'0'18'31,"17"-18"0,1 0-31,17 0 16,36 0-1,-36 0 1,0 0-16,18 0 16,18-18 15,-1 18-16,-34 0 1,-19 0 0,-17-17-1</inkml:trace>
  <inkml:trace contextRef="#ctx0" brushRef="#br1" timeOffset="-147299.36">16933 3316 0,'-53'0'31,"36"18"-15,34-1 0,19 19-1,-19-1 1,19-17 0,17 17-1,-1-18 16,-34 1-15,-18 0 0,0 17-1,-35 0 1,-18 18 0,35-17-1,1-36-15</inkml:trace>
  <inkml:trace contextRef="#ctx0" brushRef="#br1" timeOffset="-144104.09">17551 3440 0,'0'-18'31,"0"0"-15,0 1-1,17-19 1,54-17 31,-53 53-31,-1 0-1,-17 53 1,0-17-1,0-1-15,0 18 16,-17 35 0,-36-17-1,35-54 1,18 1-16,-18 0 16,18-36 15,53 0-16,-17 18 1,34-17 0</inkml:trace>
  <inkml:trace contextRef="#ctx0" brushRef="#br1" timeOffset="-143886.95">17974 3651 0,'0'18'0,"-18"-18"15,18 35 1,-17 36 0,-1-18-1,0 0 1,18-36-16</inkml:trace>
  <inkml:trace contextRef="#ctx0" brushRef="#br1" timeOffset="-143437.62">18362 3210 0,'18'-35'16,"-18"17"-1,-18 36 17,0 0-32,-34 70 15,16-18 1,1 54-1,35-36 1,18-35 15,17-35-15,35-18 0,36-106 15,-106 88-16,0 0-15,-17 18 32,-19 18-17,-17 17 1,18-17 0</inkml:trace>
  <inkml:trace contextRef="#ctx0" brushRef="#br1" timeOffset="-143187.45">18732 3669 0,'18'0'15,"-36"18"16,-70 52 1,71-35-32,-54 54 15,71-72 1,0 1-16</inkml:trace>
  <inkml:trace contextRef="#ctx0" brushRef="#br1" timeOffset="-142288.8">18979 3281 0,'-17'0'15,"-1"0"1,18-18 15,35 1-15,-17-1 0,53 0-1,-18 1 1,-36 17-1,1 17 1,-1 1-16,-17 17 16,0 36 15,-35-18-15,18-36-1,-1 19 1,18-54 15,18 0-15,70 1 31,-71 17-47,1 35 31,-18-17-31,0 17 15,-18 18 1,-17-18 0,0 0-1,-18-17 17,0 0-17,18-18-15</inkml:trace>
  <inkml:trace contextRef="#ctx0" brushRef="#br1" timeOffset="-141988.59">19315 3581 0,'0'17'47,"0"1"-47,0 0 16,0-1-1,0 1-15,0 17 16,0 36-1,0-36 1,-18 0 0</inkml:trace>
  <inkml:trace contextRef="#ctx0" brushRef="#br1" timeOffset="-140805.75">19703 3210 0,'-18'18'16,"0"-18"171,1 0-124,17 18-63,17-18 406,-17 17-312,0 1-94,0-1 15,0 19-15,0-1 16,0 53-1,0 36 32,0-89-31,-17-17-16,17-1 16</inkml:trace>
  <inkml:trace contextRef="#ctx0" brushRef="#br1" timeOffset="-140570.58">19879 3581 0,'0'17'15,"0"1"1,-18 0-1,1 17 1,-54 106 31,71-123-47</inkml:trace>
  <inkml:trace contextRef="#ctx0" brushRef="#br1" timeOffset="-139974.16">20126 3298 0,'18'-70'0,"-18"52"16,0-17-1,17 17 1,-17 36 15,0 123 1,0-106-17,0 18-15,0 35 16,-17-52-1,17-1 1,0-17 0,17-36 15,1 18-31,0-18 16,34-17-1,1 0 1,0-18-1,-35 35 1,17 1 0,-17-1-1,-53 53 32,17 36-31,18 17 15,-53-17-15,35-36-16</inkml:trace>
  <inkml:trace contextRef="#ctx0" brushRef="#br1" timeOffset="-139777.02">20532 3634 0,'0'17'31,"0"19"-15,-36 122 31</inkml:trace>
  <inkml:trace contextRef="#ctx0" brushRef="#br1" timeOffset="-137228.22">20884 3157 0,'0'-17'15,"0"-1"1,-17 18 15,-54 35 0,36 1-15,35-1 0,0 18-1,18 0 1,17-18 0,18 0-1,-36-17 16,-17 0-31,-17 17 32,-36-18-17,18 1 1,-1-18 0,19 0-1,105-141 32,-53 123-47,36-70 16,-36 53-1,0-18 1,-35 35 0,18-17-1</inkml:trace>
  <inkml:trace contextRef="#ctx0" brushRef="#br1" timeOffset="-137011.05">21096 3440 0,'0'35'0,"0"0"16,0 18-1,-18 18 1,18-54-1</inkml:trace>
  <inkml:trace contextRef="#ctx0" brushRef="#br1" timeOffset="-136314.56">21625 3034 0,'0'-18'16,"0"1"-1,-17 17 1,-19 17-1,-17 19 1,1-1 15,16-35-15,19 17 0,17-34-1,0-1 16,17 18-15,-17 71 15,0-54-15,0 19 0,0 17-1,0-36 1,18-17 15,0-17-15,-1 17-1,36-18 1,-18 0 0,-17 18-1,-18 18 1,18 0-1,-18 34 1,-18-16 0,-53 34 15</inkml:trace>
  <inkml:trace contextRef="#ctx0" brushRef="#br1" timeOffset="-136049.37">21819 3404 0,'0'18'15,"0"0"1,0-1 0,-17 18-1,-1 54 1</inkml:trace>
  <inkml:trace contextRef="#ctx0" brushRef="#br1" timeOffset="-135562.02">22066 3104 0,'0'-35'0,"0"18"16,0-19 0,53 19-1,0-1 1,-35 18-16,158 0 47,-141 0-32,1 0 1,-36 18 15,0-1-15,-36 54 0,19-36-1,-1 0-15,-17 36 16,0 17-1,-18 18 1,17-36 0,1-52-1,17 17 1</inkml:trace>
  <inkml:trace contextRef="#ctx0" brushRef="#br1" timeOffset="-135345.87">22154 3351 0,'-17'0'16,"34"0"15,1 0-31,35-17 15,0-1 1,70 0 0,-87 1-16</inkml:trace>
  <inkml:trace contextRef="#ctx0" brushRef="#br1" timeOffset="-126937.9">7796 5098 0,'-17'0'15,"17"17"-15,-18-17 16,0 0 15,36 0 47,0 0-62,-1 0-16,1-17 16,35 17-1,0 0 1,0-18-1,53 18 17,-106 18-1</inkml:trace>
  <inkml:trace contextRef="#ctx0" brushRef="#br1" timeOffset="-126554.64">7761 5345 0,'-18'0'0,"18"17"47,18-17-31,0 0-1,52 0 1,-17-17-1,35-1 1,1 0 0,-1 18 15,-53 0-15,-17 0-16</inkml:trace>
  <inkml:trace contextRef="#ctx0" brushRef="#br1" timeOffset="-126055.27">8819 4798 0,'0'-18'16,"0"36"15,-35 52-15,0 54-1,0-18 1,35 35-1,0-53 1,17 53 0,54-53-1,35-17 17,-36-54-32</inkml:trace>
  <inkml:trace contextRef="#ctx0" brushRef="#br1" timeOffset="-119611.7">9119 5080 0,'-17'0'32,"17"-18"-17,0 1 63,0 34-15,0 1-63,0 88 47,0-71-32,17-17-15,-17 70 16,18-35 15,-18 0-15,0-36 0,0 19-1,0-19 1,0 1-1,-18-18 1</inkml:trace>
  <inkml:trace contextRef="#ctx0" brushRef="#br1" timeOffset="-119063.31">9419 4957 0,'0'-18'16,"0"36"30,0-1-30,0 36 0,0-35-1,18 88 1,-1-54 0,1 1-1,-18 18 1,18-18-1,-1 0 1,-17-36 0,18-17-16,-18 18 15</inkml:trace>
  <inkml:trace contextRef="#ctx0" brushRef="#br1" timeOffset="-116265.33">9913 5009 0,'-18'0'328,"18"-17"-312,-17 17-1,-1 17 1,18 1-1,-18-18 1,-17 53 0,18 70 15,17-52-15,35-36-1,18 18 1,-18-35-1,0-18 1,36-18 0,-36-17-1,-17 0 1,-18-18 15,0-18-15,0 18-1,0 18 1,-35 0 0,17 17-1,-53 0 32,54 18-47</inkml:trace>
  <inkml:trace contextRef="#ctx0" brushRef="#br1" timeOffset="-115565.83">10389 4957 0,'0'-18'0,"0"36"32,-17-1-17,-1 1 1,18 35-1,-18 17 1,18 1 0,36-36-1,-1 18 1,18-18 0,53-52 30,-71-19-30,-17-34 0,-18 17-1,0 18 1,-36-18 0,1 17 15,0 1-16,17 35 1,0-17 0,1 17-1,-1 0 1</inkml:trace>
  <inkml:trace contextRef="#ctx0" brushRef="#br1" timeOffset="-111508.95">10954 4868 0,'-36'0'16,"19"18"-1,-18 17 1,17 1 15,-35 16-15,35 37 0,1 69 15,34-122-16,19-19 1,-1-17 0,0-17-1,18-36 1,-35 17 0,-18-16-1,0-1 1,0 35-16,0-17 15,0-1 1,-36 1 15,19 18-15,17-1 15</inkml:trace>
  <inkml:trace contextRef="#ctx0" brushRef="#br1" timeOffset="-110946.54">11289 4833 0,'0'-18'31,"0"36"0,0 0-15,-18 17 0,1-17-16,-1 35 15,18 35 1,0-53 0,0 0-16,35-17 15,18 17 1,0-35-1,0-35 1,-18 17 15,1-52-15,-36 17 0,0-18-1,-18 36 1,0 17-16,1 1 15,-124-1 32,123 18-47,-17 18 16</inkml:trace>
  <inkml:trace contextRef="#ctx0" brushRef="#br1" timeOffset="-109239.33">11836 4798 0,'-18'0'31,"18"-18"-31,-35 18 32,35 18-32,-53-1 15,18 36 17,35 0-17,-18 0 1,18 0-1,53-18 1,17-17 0,-17-18-1,0-18 1,-17-17 0,-36-18-1,17-70 32,-34 70-31,-54 17 15,53 19-15,1-1-1,-19 18 1,19 18-1,17-1 1,0 1-16</inkml:trace>
  <inkml:trace contextRef="#ctx0" brushRef="#br1" timeOffset="-108705.95">12206 4710 0,'0'-18'16,"0"0"0,18 18 15,-18 18-16,0 0 1,0 105 15,0-70-15,0-35-16,0 35 16,0-1-1,0 1 1,0-17-1,0-19 1</inkml:trace>
  <inkml:trace contextRef="#ctx0" brushRef="#br1" timeOffset="-108156.56">12577 4516 0,'0'-18'31,"17"18"16,1 18-47,17 17 16,36 35-1,-1 71 1,-35-17 0,-17-36-1,-18 0 1,0 1 0,-35-37-1,-18-34 1</inkml:trace>
  <inkml:trace contextRef="#ctx0" brushRef="#br1" timeOffset="-98931.02">2258 6456 0,'-18'0'0,"0"0"0,1 0 16,-1 0 15,18-18-16,0 1 1,0-1 0,0 0-1,0 1 1,18 17 0,17-18-1,-17 36 1,17 193 31,-35-140-32,-71 52 1,19-52 0,34-18 15,0-53-16,18-18 1,0 1 0,0-19-1,53 19 1,-35 17 0,35 0-1,0 35 1,17 0-1,1 0 32,-54-35-31,1-17 0</inkml:trace>
  <inkml:trace contextRef="#ctx0" brushRef="#br1" timeOffset="-98616.79">2663 6897 0,'0'-18'15,"0"1"16</inkml:trace>
  <inkml:trace contextRef="#ctx0" brushRef="#br1" timeOffset="-96573.34">3510 6385 0,'0'-17'16,"0"-1"-1,0 36 17,0-1-17,18 54 1,-18 35 0,0-36-1,0 36 1,0-18 15,0-17 0,0-89-15,17-17 0,1 0-1,17-1 1,-17 19-1,35 17 1,0 17 0,-18 1-1,0 0 1,-17-18 0,0 0-1,-18-18 16,0 0-15,0 1 0,-18-19-1</inkml:trace>
  <inkml:trace contextRef="#ctx0" brushRef="#br1" timeOffset="-94054.55">4798 6456 0,'0'-18'0,"0"1"16,0-1-16,17-17 31,1-18-15,-18 0 0,18 35-1,-18 1 1,-18 34-1,-53 18 1,19 18 0,-1 141 31,70-158-47,36 34 31,-18-52-31,-35 17 15,18-17-15,-18 17 16,0 18 15,-35-18-15,0 1 0,17-36-1,18-36 16,35 19-15,18-1 0,-35 18-1,70 123 32,-70-70-31,17 53-1,-35-53 1,18-18 15,-1-52 1</inkml:trace>
  <inkml:trace contextRef="#ctx0" brushRef="#br1" timeOffset="-93643.26">5221 6597 0,'0'-18'16,"0"1"-16,0-1 15,-18 18 17,18 18-17,0 17 1,18 18-1,-18 17 1,18 19 0,-1-54-1,-17 35 1,18-34 0,0-1 15</inkml:trace>
  <inkml:trace contextRef="#ctx0" brushRef="#br1" timeOffset="-93322.03">5521 6491 0,'0'-18'16,"0"1"0,18 17 15,-18 17-31,0 19 16,35 17-1,35 194 32,-52-230-31,-18 54-1,18-54 1,-18 1-16</inkml:trace>
  <inkml:trace contextRef="#ctx0" brushRef="#br1" timeOffset="-92558.49">5927 6526 0,'-18'0'31,"-53"89"0,54-54-15,17 71 15,0-36-15,0-34-1,35-1 1,18-18 0,0-34-1,-18-36 1,-35 18 0,18-36-1,-18 0 1,-18 19-1,1 16 1,-72-17 31</inkml:trace>
  <inkml:trace contextRef="#ctx0" brushRef="#br1" timeOffset="-92090.16">6174 6473 0,'0'-17'0,"0"34"31,0 1-15,0 0-16,-18 35 15,18-36-15,35 213 63,-17-213-63,35 19 15,-18-19 1,18-34 0,-18-19-1,-17-34 1,-18 17 0,0 17-16,0-16 15,0-19 1,-35 36-1,-18 35 1,17 0 0,1 17-1</inkml:trace>
  <inkml:trace contextRef="#ctx0" brushRef="#br1" timeOffset="-91307.6">6932 6315 0,'-35'-36'15,"17"-69"16,36 69-15,52 19 0,-17 17-1,-35 0-15,17 17 16,-17 36 0,-18 18-1,0 35 1,0-53-1,0 35 1,0-35 0,53-18-1,-18-35 1,36-35 15,-19-18-15,-16-35 15,-36 105-15,0 18-1,0 1 1,0 52 0,0-18-1,0 19 1,53-19-1,-18-17 1,-35-35 0,18-1-1</inkml:trace>
  <inkml:trace contextRef="#ctx0" brushRef="#br1" timeOffset="-89897.6">8731 6544 0,'0'-18'15,"0"1"-15,0 34 47,0 1-31,0 70-1,18 159 32,-18-229-47,0 17 16,0-17-1,0-36 1,0-17 0,0-18-1,18-53 1,-1-35 0,18 17 15,1 54-16,17 17 1,0 53 0,-18 35-1,-35 1 1,17-1-16,-34 141 47,-18-141-32,17-17-15,-35 0 16,35-18 0,1-18-1,17-17 1,0 17 0,53 1-1,-18 34 16,18 18-15,-18 1 0,18 34-1,18 1 1,-19-36 0,1-17-1</inkml:trace>
  <inkml:trace contextRef="#ctx0" brushRef="#br1" timeOffset="-88892.89">10019 6385 0,'0'-17'16,"0"-1"-1,18 0 1,34-35 0,1-17-1,18-1 1,-18-17 31,-71 106-16,1-1-31,-19 19 16,1 52-1,35 0 1,0 0 15,35-35-15,-35-35-16,36 17 15,-36 18 1,0-35 0,-36 17-1,-17-35 1,-35 0-1,18-53 32,70 35-31,53 36 0,-1 0 15,1 35-31,-17-18 31,-1 35-15,-17 19-1,-18-19 1,0-35 0,17 18-1,-17-35 1,18-36-1</inkml:trace>
  <inkml:trace contextRef="#ctx0" brushRef="#br1" timeOffset="-88376.52">10760 6456 0,'0'-35'16,"0"17"-1,-18 18 32,0 18-47,-34 17 16,34 18-1,0 17 1,18-17 0,71 0 31,-1-71-32,-34 1-15,17-54 16,-36 18-1,1 36 1,-18-54 0,0 1-1,-18 34 1,-17 19 0,0 17-1,17 17 1,0 1-1,18 0 1</inkml:trace>
  <inkml:trace contextRef="#ctx0" brushRef="#br1" timeOffset="-87961.22">11271 6315 0,'0'-18'15,"-17"18"1,-1 18 0,-17 17-1,-36 36 1,53-19 0,18 37-1,0-19 1,53-35-1,0-35 1,0-17 0,18-36-1,-36-18 1,-35-123 31,-18 124-32,-17 17 17,18 53-17</inkml:trace>
  <inkml:trace contextRef="#ctx0" brushRef="#br1" timeOffset="-87460.88">11695 6244 0,'0'-17'31,"-36"52"0,1 0-15,0 53-1,17-17 1,18-18 0,0 0-1,53-18 1,0-53-1,0 1 1,17-36 0,-17-35-1,-53-1 1,0 19 0,-17 52-16,-19-17 15,-87 35 32,123 18-31</inkml:trace>
  <inkml:trace contextRef="#ctx0" brushRef="#br1" timeOffset="-87209.69">12206 6015 0,'0'0'0,"18"-18"16,-1 18-16,1-17 15,-18-1 1,0 36 0,0-1-16,-18 36 15,-17 53 1,-18 282 46,36-317-62</inkml:trace>
  <inkml:trace contextRef="#ctx0" brushRef="#br1" timeOffset="-86396.11">12700 5997 0,'0'-17'15,"0"-1"1,18 0-1,17 1 1,0 17 0,18 0-1,-18 0 1,-35 35 0,0 0-1,0-17-15,-35 35 16,-18 53-1,18-18 1,53 53 31,-1-123-31,89-36-1,-53 0 1,0 1-1,-18-36 1,-17 17 0,-36 54 15,-35 17-15,0 36-1,18-1 1,35 1-1,0 17 1,0-17 0,18 35 31,-18-89-32</inkml:trace>
  <inkml:trace contextRef="#ctx0" brushRef="#br1" timeOffset="-84131.51">2487 8449 0,'0'-18'0,"-35"-17"47,35 17-32,17-17 1,19 35-1,-36-17-15,17 17 16,19 17 0,-19 18-1,-17 1 17,0-1-17,-35 18 1,17-35-1,36-18 32,53 0 0,-36 17-31,-18 18-1,-17 1 1,0-1 0,-17-17-1,-1-18 17,-17 0-17,-18 0 1,35 0-1,18-18-15</inkml:trace>
  <inkml:trace contextRef="#ctx0" brushRef="#br1" timeOffset="-83930.36">2805 8643 0,'0'-18'47,"17"18"-32</inkml:trace>
  <inkml:trace contextRef="#ctx0" brushRef="#br1" timeOffset="-76321.96">3881 8149 0,'-18'0'31,"18"18"-15,-18-18-16,1 0 16,-1 0-16,0 0 15,-17 0 1,0 0-1,17 0 17,1 17 15,17 19-32,0-1 1,0-17-16,0 70 15,0-53 1,0 36 0,17-18-1,-17-18 1,18-18 0,-1-17-1,1 0 1,17-17-1,18-1 1,0 1 0,-18-19-1,-17 36 1</inkml:trace>
  <inkml:trace contextRef="#ctx0" brushRef="#br1" timeOffset="-76105.81">3792 8449 0,'-17'0'16,"17"-18"15,17 18-16,1 0-15,35-17 16,-18 17 0</inkml:trace>
  <inkml:trace contextRef="#ctx0" brushRef="#br1" timeOffset="-75556.42">4251 8184 0,'-18'0'16,"18"18"-1,0 0 1,0 35 0,0 17-1,36 36 1,-1-35-1,-17-19 1,-1 1 0,-34-53 15,-1-35 0,-70-141 0,88 123-15,0 0 0,0-18-1,17 54-15,-17-1 16,53-17 0,0 35-1,18 0 1,-54 35-1,1 0 1,-18 18 0,-18-17-1,-17-1 1,-35 0 0</inkml:trace>
  <inkml:trace contextRef="#ctx0" brushRef="#br1" timeOffset="-74624.76">4745 8079 0,'17'0'0,"-17"-18"0,0 36 46,0-1-30,0 54 0,-17 229 31,17-265-47,0 71 15,35-53 1,0-18-1,1-35 1</inkml:trace>
  <inkml:trace contextRef="#ctx0" brushRef="#br1" timeOffset="-73896.24">5080 8343 0,'-18'0'16,"1"18"-1,17 123 32,0-123-47,0 34 31,17-34-31,1 17 16,0-35 0,-18-17-1,0-19 1,-18-34 0,18-18-1,0 0 16,0 35-15,0 35-16,0-17 16,35-1-1,18 36 1,18 106 31,-71-35-32,-53-1 1,18-34 0,17-36-1,-17 0 1,35-36 0,-18 1 15,18 17-16,18 1 1,17 34 0,18 19-1,0-1 1,17 18 0,107 17 15</inkml:trace>
  <inkml:trace contextRef="#ctx0" brushRef="#br1" timeOffset="-73592.02">5644 8149 0,'0'-35'15,"0"0"1,-17 35 0,17 17-1,35 36 1,18 35 0,-18-17-1,-17-36-15,70 159 47,-88-176-47,0 35 16,-53 17-1</inkml:trace>
  <inkml:trace contextRef="#ctx0" brushRef="#br1" timeOffset="-72299.11">7214 8096 0,'18'0'15,"-36"0"32,1 0-47,-1 0 16,-88 36 31,89-19-32,17 1 1,0-1-1,0 1 1,17 35 0,1-18-1,17 18 1,-17 18 0,-18-18-1,17-18 1,-17-17-16,0 17 15,0-18 1,18-17 15,0 0-31,105-52 47</inkml:trace>
  <inkml:trace contextRef="#ctx0" brushRef="#br1" timeOffset="-72030.91">7161 8378 0,'18'0'47,"17"0"-47,1-17 16,34-1 0</inkml:trace>
  <inkml:trace contextRef="#ctx0" brushRef="#br1" timeOffset="-71443.49">5962 8643 0,'18'0'15,"34"-18"1,19 1 15,-36-1-31,36 18 16,-36 0-16</inkml:trace>
  <inkml:trace contextRef="#ctx0" brushRef="#br1" timeOffset="-71203.33">6085 8784 0,'0'0'0,"0"18"16,0-1-1,71-34 17,-36 17-17,89-35 1</inkml:trace>
  <inkml:trace contextRef="#ctx0" brushRef="#br1" timeOffset="-70261.66">7602 8132 0,'-17'0'0,"-19"17"31,54 107 1,17-19-17,-17-52 1,17 36-1,-35-37 1,36-16 0,-36-19-1,0-34 1,-18-19 0,0 1-1,18 0-15,-17-18 16,-19-35-1,1 0 1,17 35 15,1 0-15,105-18 15,-70 71-15,52 0-1,-52 18 1,17 17 0,-17 0-1,-18 18 1,0-35 0,-53 17-1,0-17 1,18-18-1</inkml:trace>
  <inkml:trace contextRef="#ctx0" brushRef="#br1" timeOffset="-69945.43">8202 7937 0,'0'18'32,"0"0"-32,-18 70 15,18 0 1,0-53-16,0 54 15,0 16 17,18-16-17,53-19 1,-18-52-16</inkml:trace>
  <inkml:trace contextRef="#ctx0" brushRef="#br1" timeOffset="-68629.5">8678 8008 0,'-17'0'16,"-1"0"-1,0 0-15,-17 18 16,-35 35 0,52 0-1,0 17 1,18 1-1,53-18 1,-18-36 0,18-17 15,0-35-15,-17-18-1,-19 0 1,-17 0-1,0-17 1,-53-1 31,36 71-31,52 18 15,36-18-16,-36 0 1,53-18 0,-35 0-1,-18 1 17,-35 34-1,0 1-16,0 53 1,0 17 0,18 53 31,17-123-32,-17-18-15,35-36 16,-36 1-1,1-18 1,0-35 0,-18 17-1,-53 18 17,35 36-17,-35 17 1,18 17-1,35 1-15</inkml:trace>
  <inkml:trace contextRef="#ctx0" brushRef="#br1" timeOffset="-68214.2">9419 7973 0,'0'17'31,"-17"-17"-31,-19 53 32,19 36-17,17-19 1,17-17-1,36-18 1,0-17 0,0-53-1,0-1 1,-35-122 31,-18 105-32,-53 17 1,35 19-16,-70 17 16,53 17-1</inkml:trace>
  <inkml:trace contextRef="#ctx0" brushRef="#br1" timeOffset="-67913.99">9807 7832 0,'18'-18'16,"-18"53"30,0 36-30,0-1-16,0-34 16,0 34-16,0 1 15,0 17 17,17-17-17</inkml:trace>
  <inkml:trace contextRef="#ctx0" brushRef="#br1" timeOffset="-67597.77">10160 7708 0,'0'0'0,"0"-17"0,0-1 16,35 36 15,1-1-31,34 71 16,18 36 15,-35 17-15,-35-53-1,-1 18 1,-34-18 0,-36-17-1</inkml:trace>
  <inkml:trace contextRef="#ctx0" brushRef="#br1" timeOffset="-59805.23">13529 7761 0,'0'18'125,"0"-1"812,-18-17-843,18 18-63,-17-18 94,-1 0-94,18-18 141,0 1-125,0-1-31,0 0-1,18 18 1,-18-17 15,0 34 0,0 1-15,0 0 0,-36-1-1,19 36 1,-18 0 0,17-18-1,18-17 1,18-18 31,-1-18-32,1 18-15,17 0 32,53 0-1,-70 0-16,-18-35 17,0 18-17,0-1 1,0 0 0,0 36 30,0 0-46,-18-1 16,1 54 0,-1-1-1,18 1 1,0-53 0</inkml:trace>
  <inkml:trace contextRef="#ctx0" brushRef="#br1" timeOffset="-59405.95">13776 8132 0,'0'17'32,"-53"18"-17,35 18 1,1-17 0,-1-19-16,18 19 15,0-19 1</inkml:trace>
  <inkml:trace contextRef="#ctx0" brushRef="#br1" timeOffset="-59089.72">13917 7885 0,'35'-89'47,"-35"107"-15,0 0-17,0 52 1,-17-17-1,-1 0 1,18 0 0,0-18-1</inkml:trace>
  <inkml:trace contextRef="#ctx0" brushRef="#br1" timeOffset="-58890.58">14041 8132 0,'0'35'31,"-18"18"-15,-35 35-1,35-53 1,1 0-16</inkml:trace>
  <inkml:trace contextRef="#ctx0" brushRef="#br1" timeOffset="-58163.07">14376 7920 0,'-18'0'16,"0"-18"-16,1 1 15,17-19 1,0 19 0,35-1 15,-35 0-31,35 18 15,1 0 1,-19 36 0,-17 17-1,-35 123 32,0-141-31,17 1-1,53-36 17,54-18-17,16 0 1,-52 18 0,18-17 15,-54 17-16,-17 35 1,0-17 0,-17 34-1,-18 1 1,-1 53 15</inkml:trace>
  <inkml:trace contextRef="#ctx0" brushRef="#br1" timeOffset="-57613.67">14905 7955 0,'0'0'0,"17"-18"15,-17-17 1,36 0 0,-1 0-1,0 35 1,1 0 0,-1 70 30,-35-52-46,0 35 32,0-36-32,-18 1 15,36-18 48,0 0-63,-1 0 15,18 0 1,18 18 0,-17 17-1,-36-17 1,0-1-16,0 1 16,-18 17-1,-141 18 32,142-53-47</inkml:trace>
  <inkml:trace contextRef="#ctx0" brushRef="#br1" timeOffset="-57408.53">15399 8167 0,'0'17'15,"0"1"1,-36 35 0,36-18-1,-17-17-15,17 35 16</inkml:trace>
  <inkml:trace contextRef="#ctx0" brushRef="#br1" timeOffset="-56830.12">15769 7955 0,'0'0'0,"0"-18"16,35-17-1,18 18 1,-35 17 0,0 0-16,-1 17 15,-17 18 16,0 18-15,0 0 0,-35-17-1,-18 17 1,35-1 0,-17-34-1,35 0 1,18-18-1,35 0 1,123-36 31</inkml:trace>
  <inkml:trace contextRef="#ctx0" brushRef="#br1" timeOffset="-56258.71">16334 7937 0,'0'-17'31,"-18"17"-15,36 0 15,-1 0-15,54-18 31,-54 36-32,1 17 1,-18 18 15,-35 0-15,-18-18-1,53-17 1,-18-18 0,36-18-1,17 1 1,0-1-1,36 18 1,-36-18 0,1 36-1,-36 88 32,-36-71-31,19-35-16,-72 53 15</inkml:trace>
  <inkml:trace contextRef="#ctx0" brushRef="#br1" timeOffset="-56028.55">16175 8273 0,'-18'0'16,"1"0"-16,-1 17 16,-17 1-1,35 17 1,-36 18 15</inkml:trace>
  <inkml:trace contextRef="#ctx0" brushRef="#br1" timeOffset="-55754.36">16757 8202 0,'0'18'15,"0"-1"1,0 1 0,0 0-16,-35 105 46,35-105-46</inkml:trace>
  <inkml:trace contextRef="#ctx0" brushRef="#br1" timeOffset="-54966.8">17233 7902 0,'0'0'0,"0"-17"0,0-1 16,0 0-1,0 106 32,-17 1-31,-19-19-1,1 1 1,35-18 0,0-18-1,0-17 1,18-18-1,17-18 1,0 0 0,36-17-1,-1-18 1,-34 18 0,-19 0-1,-17 52 32,0 1-31,-17 0-1,-36 52 1,53-52 0,-36 35-1,36 0 1,0-18-1,36-18 1,17-17 0,-18 0-1,-18 0 1,-17 18 31,0 0-32,-35-1-15,-53 72 47</inkml:trace>
  <inkml:trace contextRef="#ctx0" brushRef="#br1" timeOffset="-54660.58">17974 7955 0,'0'-53'16,"18"53"-16,-18-17 15,0-1 17,-36 141-1,1-17-15,0-35-1,0-1 1</inkml:trace>
  <inkml:trace contextRef="#ctx0" brushRef="#br1" timeOffset="-47451.46">6174 9596 0,'-18'0'15,"18"17"1,18-17 15,-1 0-15,1 0 0,17 0-1,0 0 1,124-53 31,-141 53-47</inkml:trace>
  <inkml:trace contextRef="#ctx0" brushRef="#br1" timeOffset="-47228.3">6138 9895 0,'0'18'16,"0"0"0,0-1-16,18-17 15,35-17 1,17-1-1,72-17 1</inkml:trace>
  <inkml:trace contextRef="#ctx0" brushRef="#br1" timeOffset="-46785.99">7073 9278 0,'18'-35'47,"-18"52"-31,0 19-1,-18 70 1,1-1 15,17 54-15,0 17-1,70-52 1,36-36 0,-36-53-1,-34-35-15</inkml:trace>
  <inkml:trace contextRef="#ctx0" brushRef="#br1" timeOffset="-44154.12">7585 9349 0,'0'-18'15,"-18"18"1,18 35 15,0 18-15,0 0-1,0 53 1,18 0 0,-1 0-1,19-54 1,-36 1 0,0-17-1,17-19 1</inkml:trace>
  <inkml:trace contextRef="#ctx0" brushRef="#br1" timeOffset="-43572.71">7902 9472 0,'0'-18'16,"0"1"0,0-1-1,-17 18 1,-19 18-1,19 52 1,-1 19 0,18 16-1,0-34 17,53-18-17,106-71 16,-124-17-15,0-71 15,-35 0-15,0 53 0,0 18-16,0-18 15,-35 18 1,0 17-1,-1 18 1,19 18 0,-19 17-1,36 0 1</inkml:trace>
  <inkml:trace contextRef="#ctx0" brushRef="#br1" timeOffset="-42640.04">8308 9402 0,'0'-18'16,"0"0"-1,0 36 16,0 17-15,-35 36 0,35 17-1,0 0 17,35-35-17,35-18 1,1-52-1,52-107 32,-123 89-47,0 17 0,0-52 16,0 34 0,0 1-1,-35 18 1,-18 17-1,0 0 1,18 17 0,17 1-1,18-1 17,71-17-17,35 0 1,-36-17-1,19-18 1,-19-1 31,-87 72-16,-1 34-15,0 1-1,18-18 1,53-1 0,35-16-1,18-54 1,-71 0 0,1 1-1,-1-18 1,-17-36-1,-18 0 1,0 19 0,-141-1 31,70 70-32,0 19 1,54-19-16</inkml:trace>
  <inkml:trace contextRef="#ctx0" brushRef="#br1" timeOffset="-41881.5">9631 9366 0,'-18'-17'16,"-35"-1"31,53 36-47,-70 35 31,52-36-31,-35 71 16,36 1-1,34-19 1,36-52 0,-18-1-1,18-17 1,35-35-1,-35-18 1,-35-17 0,-18 17-1,0-18 1,-53 36 0,-70 17 30,123 36-46</inkml:trace>
  <inkml:trace contextRef="#ctx0" brushRef="#br1" timeOffset="-41474.21">9931 9366 0,'0'18'47,"-18"0"-32,-17 34 1,35 1 0,0-35-16,0 35 15,123 53 32,-87-106-47,52-36 31,-53 1-31,18-35 32,-53 17-32,0 0 31,-35 18-16,-36 17 1,-17 18 0,70 0-16</inkml:trace>
  <inkml:trace contextRef="#ctx0" brushRef="#br1" timeOffset="-39692.96">10495 9260 0,'0'-17'78,"0"-1"109,18 18-171,-18 18 46,0-1-46,0 1-16,-18 53 16,18 176 30,0-230-30,0 54 0,0-54-1,0 1 1</inkml:trace>
  <inkml:trace contextRef="#ctx0" brushRef="#br1" timeOffset="-39206.6">10848 9349 0,'0'-18'0,"0"36"47,-18-1-31,-17 54-1,35-18 1,0-18 0,0 36-1,18-36 1,-1-35-1,36 0 1,0-53 0,0 0-1,-35 18 1,-1-36 0,-17 1-1,-17 52 1,-124 18 31,105 0-32,36 35 1</inkml:trace>
  <inkml:trace contextRef="#ctx0" brushRef="#br1" timeOffset="-38893.39">11324 9084 0,'18'0'31,"-1"18"-31,107 211 47,-106-194-31,34 124 0,-52-53-1,0 35 1,-88-35-1</inkml:trace>
  <inkml:trace contextRef="#ctx0" brushRef="#br1" timeOffset="-31601.21">2434 10777 0,'0'-17'16,"0"-1"15,-17 18 16,17 71-16,0-54-31,0 54 32,-18-1-32,-17 1 15,-1-18 1,19-36-16,17 19 16,-18-19-1,18 1 16,18-18 1,-1 0-17,19-18 1,17 1 0,-36-1-1,18-52 32,-35 52-31,0 36 15,0-1-15,0 1-16,-17 35 15,17 0 1,0 17 15,0 1-15,17-36-16</inkml:trace>
  <inkml:trace contextRef="#ctx0" brushRef="#br1" timeOffset="-31379.04">2805 11289 0,'0'18'78,"0"-1"-47</inkml:trace>
  <inkml:trace contextRef="#ctx0" brushRef="#br1" timeOffset="-30202.21">3369 11007 0,'0'-18'16,"0"0"0,18 36 15,-1-18-15,71 53-1,-17 17 1,-18 1-1,-18-36 1,1 18 0,-19-35-1</inkml:trace>
  <inkml:trace contextRef="#ctx0" brushRef="#br1" timeOffset="-29986.06">3687 11077 0,'0'0'0,"0"-35"15,-18 0 1,18 17 0,-18 18-1,1 18 1,-36 52 0,17 18-1,1-17 1,17-53-16,1 52 15,-36 1 1,35-18 0</inkml:trace>
  <inkml:trace contextRef="#ctx0" brushRef="#br1" timeOffset="-29553.75">3704 11060 0,'18'0'15,"-18"17"17,0 18-17,0 36 1,0 0-1,17-18 1,19-36 0,-19 1-16,19-1 15,-1-34 1,0-18 0,-35-1-1,0-87 32,-17 105-31,-36 0-1,35 18 1,0-17 0,1 17-16</inkml:trace>
  <inkml:trace contextRef="#ctx0" brushRef="#br1" timeOffset="-28870.27">3951 11042 0,'18'0'16,"-18"18"0,17 17-1,19 35 1,-19 142 31,-17-194-32,0 17 1,0-53 15,-17-17-15,-19-35-1,19-36 1,17 0 0,0 53-1,0 0 1,35 35 0,0 18-1,-17 0 1,0 18-16,17 17 15,-18 124 32,-34-141-31,-1-1 15,1-34-15,-19-1-1,36 0 1,0 36 15,36 17-15,34 36 0,-17-36-1,35 36 1,-17-36-1,-36-17 1</inkml:trace>
  <inkml:trace contextRef="#ctx0" brushRef="#br1" timeOffset="-26961.91">4798 11201 0,'0'17'0,"0"72"47,0-1-32,0-71 1,0 19 0,53-36-1,-36-18 1,1-17-1,-18-1 1,0-16 0,0-19 15,0 53-15,0 36 15,0 0-16,53 52 32,-18-70-31,36 0 0,-54-35-1,-17-18 1,0 18-1,0-18 1,-35 17 0,-18 1-1,18 18 1,17 17 0,-17 0-1,17 17 1,18 1-1,0 17 1,18 0 0</inkml:trace>
  <inkml:trace contextRef="#ctx0" brushRef="#br1" timeOffset="-26755.77">5292 11201 0,'0'17'32,"0"1"-17,-18 0-15,18 17 16,0 18 15,0-18-15,0-17-1</inkml:trace>
  <inkml:trace contextRef="#ctx0" brushRef="#br1" timeOffset="-26572.64">5221 11042 0,'-18'-35'16,"-17"-1"0,35 19 15</inkml:trace>
  <inkml:trace contextRef="#ctx0" brushRef="#br1" timeOffset="-26323.47">5450 10883 0,'36'88'47,"-19"1"-31,-17-19-1,18 36 1,0-18 0,-18-17-1,0-36 1</inkml:trace>
  <inkml:trace contextRef="#ctx0" brushRef="#br1" timeOffset="-25523.89">5468 11236 0,'-18'-18'16,"18"36"15,0 0-31,0-1 31,0 1-31,36 17 16,-1-35-1,0-17 1,18-19 0,-18-17 15,-17 0-16,17-35 1,-17 18 0,-18-1-1,0 36 1,0 17 0,-18 53 30,18 18-30,-17 53 0,17-18-1,0-35 1,0-17 0,35-19 15,18-17-16,0-35 1,-18 17 0,-35 1-16,35-1 15,-17 0 1,-18 1 0,35 123 46,-17-89-46,0 1-16,17 17 15,0-35 1,18 0 15,-18-17-15,-17-1-16</inkml:trace>
  <inkml:trace contextRef="#ctx0" brushRef="#br1" timeOffset="-24030.83">6862 10971 0,'0'-17'16,"0"-1"-1,0 36 32,0-1-47,0 19 16,0 17 0,17 35-1,-17 18 1,18-18-1,-18-35 1,17 17 0,-17-34-1</inkml:trace>
  <inkml:trace contextRef="#ctx0" brushRef="#br1" timeOffset="-23426.4">7161 10989 0,'0'18'31,"0"-1"-15,0 1-16,-17 17 16,-19 18-1,-34-18 1,-1 1 0,-17-19 30,106-17 17,-1 18-47,1-18-16,0 18 15,35 17 1,17 18-1,18 17 1,-35-52 0,18 35-1,-18-35 1,-36-18 0,1-18-1,0-70 32,-18 70-31,35-17-1,-35 17 1,0 1 0</inkml:trace>
  <inkml:trace contextRef="#ctx0" brushRef="#br1" timeOffset="-12620.74">7585 11130 0,'0'-18'46,"0"1"-14,0-1-1,0 1-15,0-1-1,17 0-15,1 18 16,0-17-1,17 34 32,-17-17-31,-18 71 0,0-36-1,0 18 1,-36 35-1,-17-17 1,0-1 0,18-34-1,-18 17 1,18-36 0,35 1-1,0-36 1,0 1 15,18 17-31,140-36 47,-122 36-31,34 53 15,-52-18-16,-1 1 1,1-1 0,-18-17-1,18-18 1,-1-18 0,1 0-1,0-17 1,-18 0-1,17 17 1</inkml:trace>
  <inkml:trace contextRef="#ctx0" brushRef="#br1" timeOffset="-7012.75">6685 11800 0,'18'18'63,"-1"-18"-63,1 0 15,17 0-15,18 18 16,0-18 0,0 0-16,35 0 15,283-36 32,-265 19-31,-1-1-1,72 0 1,-36-17 0,0 0-1,-18 0 1,-52-1 0,17-17-1,-17-17 1,-18-1-1,-36 18 1,1 18-16,0-18 16,-18-35-1,0 17 1,-124-105 31,89 158-32,-53-52 1,35 35 0,0-1-1,-35 1 1,-1 0 0,-16 17-1,-19 1 1,36 17-1,-18 0 1,0 0 0,18 0-1,35 17 1,-35 1 0,-141 35 30,158-36-30,-35 19 15,0-19-15,1 19 0,34-19-1,-35 18 1,18 1-1,17 17 1,36-36 0,-18 36-1,18 0 1,17 18 0,18-1-1,0 107 32,36-107-31,17 18 15,-18-52-15,35 34-1,1-17 1,-1-35-1,36 17 1,-18-35 0,1 0-1,-1-18 1,-18 18 0,1-35-1,0 17 1,70-34 31,-88 34-32,-1 0 17,-16 1-17,-19-1 16,-17 0 16</inkml:trace>
  <inkml:trace contextRef="#ctx0" brushRef="#br1" timeOffset="-4019.62">10795 10989 0,'0'-18'16,"0"1"-1,0-1 1,0 0 15,0 36 0,0 0-15,0-1 0,0 36-1,0 0 1,0 18-1,0-1 1,0 1 0,-18-36-1,1-17-15,-1-1 16,18 36 31</inkml:trace>
  <inkml:trace contextRef="#ctx0" brushRef="#br1" timeOffset="-2958.88">11236 10954 0,'-18'0'78,"18"17"-62,-17-17-1,-1 18-15,0 17 16,-35 159 31,53-141-16,18-35-15,35 17-1,-18-35 1,18-17-1,-17-1 1,-1-17 0,0-36-1,-35 18 1,0-17 0,-18 17-1,1 35 1,-1 0-1,-17 18 1,-18 0 31</inkml:trace>
  <inkml:trace contextRef="#ctx0" brushRef="#br1" timeOffset="-2364.46">11730 10936 0,'0'-18'15,"-18"18"1,18 18 0,-17 0-1,-1-1 1,0 54-1,18-1 1,0-17 0,0-17-1,18-1 1,35-17 0,0-18-1,-18-18 1,-17-35-1,-1 0 1,-17 0 0,0 18-1,0 17-15,-70-35 47,52 53-16</inkml:trace>
  <inkml:trace contextRef="#ctx0" brushRef="#br1" timeOffset="-1848.08">12153 10971 0,'0'18'78,"-17"0"-78,-1-1 16,0 19-1,18-1-15,0 0 16,0 36 0,53-36-1,0 0 1,0-35-1,0-17 1,0-19 0,-36-17-1,1 0 1,-18 1 15,-88-19 16,70 71-47,1 0 16,-1 0-16</inkml:trace>
  <inkml:trace contextRef="#ctx0" brushRef="#br1" timeOffset="-288.97">12876 11024 0,'-17'0'31,"-1"0"-31,0 0 16,1 18 0,-1-18-1,-35 123 32,53-87-31,18 17-1,35-18 1,17-35 0,-34 0-1,-1-18 1,-17-17 0,-1-18 15,-17-18-16,0 36 1,-17-18 0,-1 36-1,-17-1 1</inkml:trace>
  <inkml:trace contextRef="#ctx0" brushRef="#br1" timeOffset="416.53">13300 11007 0,'-18'0'47,"0"0"-32,1 17-15,-18 19 31,-1 16-15,36-16 0,0 17-1,0 0 1,53-36 0,-18-17-1,107-53 32,-142 36-47,17-54 31,-17 53-31,0-17 16,0 0 0,-35 17-1,0 1 16,-1 17-15,19 0 0,17 17-1</inkml:trace>
  <inkml:trace contextRef="#ctx0" brushRef="#br1" timeOffset="777.79">13829 10971 0,'18'0'15,"-18"-17"1,0 34 31,0 1-32,0 0 1,0 17 0,0 35-1,0-17 1,-18-35-16,18 17 15,0 54 32</inkml:trace>
  <inkml:trace contextRef="#ctx0" brushRef="#br1" timeOffset="1310.15">14270 10954 0,'-18'0'47,"18"17"-47,-53 107 47,36-107-47,17 19 16,0 34-1,0-34-15,17 17 16,36-36 15,0 1-15,18-53-1,-18-18 1,-18 17 0,-17-34-1,-18-1 1,-18 18-1,0 18 1,-35 17 0,-70 18 15</inkml:trace>
  <inkml:trace contextRef="#ctx0" brushRef="#br1" timeOffset="2637.11">9507 11853 0,'0'-17'31,"18"17"1,0 0-17,-1 0-15,36 17 16,35-17 0,-35 18-1,18-18 1,-1 0 15</inkml:trace>
  <inkml:trace contextRef="#ctx0" brushRef="#br1" timeOffset="2909.3">9754 11677 0,'-17'0'16,"-1"0"0,0 35-1,18-17 1,0 35 0,-17 17-1,-1 1 1,18-18-1,-18 70 32</inkml:trace>
  <inkml:trace contextRef="#ctx0" brushRef="#br1" timeOffset="3497.72">9719 11677 0,'0'-35'16,"-18"17"-1,-17 0-15,0 18 16,-53 0-1,-18 18 1,-106 123 31,142-17-31,52-54-1,18 36 1,53-35-1,-36-54-15,72 36 16,34-35 0,36-18-1,-18-36 1,-70-16 0,34-37-1,-52-16 1,-35-1-1,-18 35 17,0 36-32,0-18 15,-194-53 32,159 106-47,-1 0 0,-52 18 16,53-1-1,-18 1 1</inkml:trace>
  <inkml:trace contextRef="#ctx0" brushRef="#br1" timeOffset="5865.4">10795 11853 0,'-18'0'16,"-17"0"0,0 0-1,-106 106 32,105-53-31,19 18-1,17-54-15,17 36 16,54-18 0,0-35-1,-19-17 1,1-18 15,-17-36-15,-36 0-1,0 36 1,0-35 0,0 34-1,-18 19 1,-53-1 31,54 18-32</inkml:trace>
  <inkml:trace contextRef="#ctx0" brushRef="#br1" timeOffset="6243.67">11148 11800 0,'0'0'0,"0"-17"0,0 34 47,0 1-32,0 0-15,0 52 32,0 1-32,0 17 15,0-35 17,0-18-32,0 0 15,17 1 1,-17-19-1</inkml:trace>
  <inkml:trace contextRef="#ctx0" brushRef="#br1" timeOffset="9406.91">11730 11889 0,'-18'0'15,"1"17"1,17 1 0,-36 35-1,1 0 1,35 17-1,-18-34 1,18-19-16,0 18 16,18 1-1,17-36 1,1-18 0,-1 0-1,0-17 1,0-35 15,-35-1-15,0 18-1,-17-53 32,-1 106-31,-17 0-1</inkml:trace>
  <inkml:trace contextRef="#ctx0" brushRef="#br1" timeOffset="10933">12241 11871 0,'-17'0'672,"-1"18"-656,0-18-1,18 17 1,-52 36-1,16 71 32,36-89-31,18 0 0,0-17-16,17-18 15,0 0 1,18-18-1,-18-17 17,1 17-17,-19-35 1,1-17 0,-18 17-1,0 18 1,0-1-1,-35 36 1,-54 0 31,72 18-31</inkml:trace>
  <inkml:trace contextRef="#ctx0" brushRef="#br1" timeOffset="11982.74">12894 11871 0,'-18'0'31,"18"18"-31,-17-18 31,17 17-31,-53 1 16,0 70 31,53-70-47,0 35 31,0-36-31,35 1 31,0-18-15,1-18 0,-1 1-1,-17-36 1,-18 35-1,0-35 1,0 0 0,-36 18-1,19 17 1,17 1-16,-36 17 16,-16 0 30</inkml:trace>
  <inkml:trace contextRef="#ctx0" brushRef="#br1" timeOffset="12703.25">13353 11889 0,'0'17'16,"0"1"-1,-18 0 1,18 17-1,0 0 1,0 0 0,0 18-1,18-17 1,17-19 0,18-17-1,0-17 1,35-72 31,-88 19-32,-53-1 17,-18 54-17,54-1 1,-36 0-1,35 18 1,-17 18 0,35 0-1,-18-1 1,18 1 0</inkml:trace>
  <inkml:trace contextRef="#ctx0" brushRef="#br1" timeOffset="13685.95">13776 11853 0,'0'-17'46,"0"-1"79,0 0-78,18 18-15,-18 18-1,0 0 0,0-1-15,0 1-16,0 17 31,0 89 0,0-71-15,0-36-1,0 19 1,0-1 0,0-18-1</inkml:trace>
  <inkml:trace contextRef="#ctx0" brushRef="#br1" timeOffset="14135.27">14429 11800 0,'0'-17'15,"0"-1"1,17 18-1,-17 18 1,0 17 0,0 18-1,0 18 1,0-19 15,-17 107 0,17-124-15,0-17 0</inkml:trace>
  <inkml:trace contextRef="#ctx0" brushRef="#br1" timeOffset="16149.7">9842 12647 0,'0'18'16,"18"-18"0,0 0-16,17 0 15,36 0 1,17 17 15,35-17-15,-35 0-1,54 0 1,-19 0 0,106 18 31,-193-18-47,-1 0 0,71 0 15,-36 0 1,71 0-1,-52 0 1,34 0 0,1 0-1,-19 0 1,-34 0 15,-53 0-31,52 0 16,36-18-1,0 18 1,0 0 0,-36 0-1,195 0 32,-212 0-31,70 0-1,-17 0 1,17 0 0,-34 0-1,-19 0 1,36 0 0,0 0 15,-18 0-16,-35 0 1,35 0 0,0 0-1,18-17 1,106-1 31,-159 18-32,-18 0-15,89 0 16,-72 0 0,19 0-1,0 0 1,-1 0 0,1 0 15,17 0-16,-18 18 1,19-18 0,-1 0-1,-35 0 1,17 0 0,71 0 30,-105 0-30,17 0 0,-36 0-1,1 0 1,0-18 15,-1 18-15</inkml:trace>
  <inkml:trace contextRef="#ctx0" brushRef="#br1" timeOffset="20162.55">14340 12929 0,'0'-17'0,"0"-1"32,0 36 30,0-1-46,-17 36-1,-19 35 1,1-35 0,18 36-1,-19-1 1,36-35-1,0 0 1,0-36 15,-17-17-31</inkml:trace>
  <inkml:trace contextRef="#ctx0" brushRef="#br1" timeOffset="20829.02">13723 13017 0,'0'-17'0,"-35"-1"32,-1 18-17,19 0-15,-1 18 16,-52 17 0,34 0-1,-17 18 1,53 0-1,-17 0 1,34-18 0,19-35 15,17 0-15,17-35-1,1-18 1,-54 0-1,-52-88 32,0 124-47,-18-1 16,18 18 0,-18 0-1</inkml:trace>
  <inkml:trace contextRef="#ctx0" brushRef="#br1" timeOffset="22105.93">13088 12929 0,'0'18'47,"-53"17"-31,53-17-16,-53 35 31,36 0-31,17 0 16,0-18-1,35-17 17,18-18-17,0-18 1,-18 0-1,0-35 1,-35 0 0,0 0-1,0 18 1,-17 18-16,-19-19 16,-70 19 30</inkml:trace>
  <inkml:trace contextRef="#ctx0" brushRef="#br1" timeOffset="22710.36">12541 12912 0,'-17'0'0,"17"17"31,-18-17-31,-17 18 32,17 17-17,-17 18 1,-1 0-1,36 0 1,0-35 0,0 17-1,36-35 1,-1-18 0,-17 1-1,-1-1-15,19-17 16,-1-106 31,-35 123-32,-35-17 1,-18 17 0,35 0-1,-17 18-15</inkml:trace>
  <inkml:trace contextRef="#ctx0" brushRef="#br1" timeOffset="23292.77">11836 12947 0,'0'18'47,"-18"-18"-47,0 35 16,-17 18-1,35 0 1,0-18-1,35 0 1,89-35 31,-106-17-31,17-19-1,-35 1 1,0-36-1,0 36 1,-18 0 0,-17 17-1,-18 18 1</inkml:trace>
  <inkml:trace contextRef="#ctx0" brushRef="#br1" timeOffset="29153.93">11289 12982 0,'0'18'0</inkml:trace>
  <inkml:trace contextRef="#ctx0" brushRef="#br1" timeOffset="29291.03">11289 13000 0</inkml:trace>
  <inkml:trace contextRef="#ctx0" brushRef="#br1" timeOffset="31201.39">10619 12929 0,'0'18'719,"0"0"-704,0-1-15,0 18 16,0 18 0,0 18-1,0-18 1,0 17 15,0-17-15,0-35-1,0 0 1,0-1 31,-18-17-31,18-17-1</inkml:trace>
  <inkml:trace contextRef="#ctx0" brushRef="#br1" timeOffset="32184.09">11077 13017 0,'-17'0'31,"17"18"16,0 0-47,0 17 16,0 0-1,0 1-15,0 17 16,17 17 15,1 1-15,-18-1-1,0-35 1,35-35 15,-35-17-15,18 17-16</inkml:trace>
  <inkml:trace contextRef="#ctx0" brushRef="#br1" timeOffset="37857.11">11518 12965 0,'0'-18'32,"-17"18"-1,-1 0-16,0 0-15,-17 18 16,-18 34 0,18 1 15,17 0-15,18-17-1,0-19-15,0 19 16,35 16-1,18-34 1,0-18 0,-35 0-1,52-88 32,-70 70-47,0-17 31,0 17-31,0 1 16,0-1 31,0 0-31,-17 1-1,17-1 16,-18 18-15,18-18 0,0 1 15,-17 17-15,17-18 15,-18 1-16</inkml:trace>
  <inkml:trace contextRef="#ctx0" brushRef="#br1" timeOffset="51630.89">2540 14164 0,'0'18'16,"-18"-18"15,1 0-15,-1 0-1,0 0 1,1 0 15,-1 0-15,1 0-16,17 17 62,0 1-46,-18-18-16,18 35 16,-35 18-1,35 0 1,0-18 0,0-17-1,17-36 32,1 1-31,0-1-1,87-17 17,-87 35-17,-18 17 1,18 19-1,-1-1 1,-17 18 0,0-18-1,-53 0 1,36 1 0,-54-1 15,36-35-31,-18 18 31,18-18-31</inkml:trace>
  <inkml:trace contextRef="#ctx0" brushRef="#br1" timeOffset="52096.21">2805 14623 0,'0'-18'94,"0"0"-79</inkml:trace>
  <inkml:trace contextRef="#ctx0" brushRef="#br1" timeOffset="52896.8">3122 14164 0,'18'18'15,"-18"-1"1,0 1 0,0 35-1,35 0 1,-35 35 0,18 18-1,-18-36 1,-18-34-1,53-1 32,-17-35-47,0 0 32,-1-18-32,1 18 15,52 0 1,-17-17-1,-35 17 1,0-18 0</inkml:trace>
  <inkml:trace contextRef="#ctx0" brushRef="#br1" timeOffset="53162.98">3492 14482 0,'18'0'31,"-18"35"-16,0-18-15,18 54 16,17 0 0,0 17 15</inkml:trace>
  <inkml:trace contextRef="#ctx0" brushRef="#br1" timeOffset="54444.89">4286 14182 0,'0'-18'0,"18"0"16,0 18 0,-1-35-16,18 0 15,-17 17 1,0-17 0,-18-18-1,0 0 1,0 35-1,-71 54 17,18 17-17,36 0 1,17-1 0,105 142 30,-105-158-46,36 17 32,-36-36-32,0 1 0,0 17 15,-36 1 17,1-19-17,0-17 1,35-17-1,0-1 1,18 0 0,17 1-1,0 17 1,18 17 0,0 19-1,17 105 32,-52-71-31,-18-17 15,0-35-15</inkml:trace>
  <inkml:trace contextRef="#ctx0" brushRef="#br1" timeOffset="55360.54">4710 14164 0,'0'-18'15,"0"1"17,0 34-17,0 1 1,0 0-1,35 52 1,-18-17 0,-17 53-1,18-18 1,0-35 0,-18-18-1,0-17-15</inkml:trace>
  <inkml:trace contextRef="#ctx0" brushRef="#br1" timeOffset="55704.78">4921 14217 0,'0'0'0,"0"-18"0,0 1 16,0 34 31,18 19-32,0 34 1,17 18-1,-35-17 1,17-1 0,19-17-1,-19-35 1</inkml:trace>
  <inkml:trace contextRef="#ctx0" brushRef="#br1" timeOffset="56126.09">5203 14217 0,'0'0'0,"0"-18"16,0 36-1,0 0 1,-17 17-1,-1 35 1,18 19 0,0-36-1,35-1 1,71-69 31,-106-18-32,36-18 1,-36 0 0,0-36-1,-18 37 1,-35 16 0,18 19-1,-1-1 1,1 18-1,18 0 1</inkml:trace>
  <inkml:trace contextRef="#ctx0" brushRef="#br1" timeOffset="56575.4">5397 14111 0,'0'0'0,"18"0"0,-18 18 47,0-1-31,18 54-1,-1 17 1,1-35-1,35 35 1,0-35 0,-18-35-1,0-18 1,-35-18-16,0-17 31,0-36-15,-70-158 15,52 211-15,-17-17-1,0 35 1,-1 0 0,19 0-1</inkml:trace>
  <inkml:trace contextRef="#ctx0" brushRef="#br1" timeOffset="57304.92">5891 14005 0,'0'-17'16,"0"-19"15,36 19-15,-1-1 0,35-17-1,19 0 1,-1 17-1,-70 18 1,-1 0-16,-17 18 16,0 34-1,0 19 1,-17 17 0,17-35 15,0 0-16,17-18 1,142-70 31,-141 17-47,-1-35 16,1 36-1,-18-1 1,0 36-1,-18 17 1,18 36 0,-17 34 15,34-16-31,1-54 0,-1 36 16,36-1 15,-35 1-16,-18-54 1,0 1 0,0 0-16</inkml:trace>
  <inkml:trace contextRef="#ctx0" brushRef="#br1" timeOffset="58659.89">7902 14323 0,'0'-18'16,"18"18"0,17 124 30,-35-89-46,0 88 16,0-52 0,0 17-1,0-53 1,0-17 0,0-53-1,-35-36 16,17-35-15,-17-35 0,35 35-1,0 1 1,35 34 0,0 53-1,71 71 32,-88 0-31,-18-35-16,0 52 15,0-34-15,-18-1 16,-17 0 0,-18-17-1,35-36 16,1-17-15,17 0 0,0-1-1,17 36 1,1 0 0,0 18-16,17 0 15,18 35 1,0 17-1,17 54 32,-52-124-47</inkml:trace>
  <inkml:trace contextRef="#ctx0" brushRef="#br1" timeOffset="58857.02">8290 14534 0,'0'-52'16,"0"16"15,0 124-31,0-158 31,0 105-15,0 18 0,0 18-1,18-36 1,0 0-1</inkml:trace>
  <inkml:trace contextRef="#ctx0" brushRef="#br1" timeOffset="59639.58">8961 14182 0,'35'-18'0,"-35"0"16,35-17-1,-17-18 1,-1-17 31,-17 52-47,-17 18 16,-19 18-1,1-1-15,18 19 16,17 16 15,0 19-15,35 17-1,0-35 1,-17 18 0,-18-36-1,0-17 1,-36-18-1,1 0 1,-18 0 0,53-53 31,18 53-32,52 35 1,-34 0-1,-19 36 17,1-36-17,0 36 1,-18-1 0,0-35-1,17-17 1,1-18 15,0-18-31</inkml:trace>
  <inkml:trace contextRef="#ctx0" brushRef="#br1" timeOffset="60572.24">9525 14164 0,'0'-18'15,"-18"18"-15,-17 18 32,17-18-32,-34 18 15,-1 52 1,0 18 0,35 1-1,18-36 1,53-1-1,18-34 1,-19-36 0,-16 1-1,-1-36 1,-35-35 0,0 17-1,0 1 1,-88 17 31,70 53-32,1 35 17</inkml:trace>
  <inkml:trace contextRef="#ctx0" brushRef="#br1" timeOffset="61004.55">9737 14182 0,'0'17'31,"-18"-17"-15,-35 53-1,35 88 32,18-88-31,36-35 0,17 0-1,0-36 1,-1-17-1,-16-18 1,-19-18 0,-17 18-1,0 0 1,-17 36 0,-19-1-1,-16 36 1,34 17-1,0-17 1</inkml:trace>
  <inkml:trace contextRef="#ctx0" brushRef="#br1" timeOffset="61437.86">10089 14235 0,'0'-18'15,"-17"18"1,-36 35 0,35 0-1,1 1 1,17-1-16,0 0 15,0 36 1,70-18 31,-17-71-31,-35-52 15,-1 17-16,-17 0 1,0 0 0,-35 18-1,17 17 1</inkml:trace>
  <inkml:trace contextRef="#ctx0" brushRef="#br1" timeOffset="61788.11">10389 14076 0,'0'-18'16,"18"18"-1,-18 18 32,0-1-47,0 19 16,-18 52 0,-17 18-1,35-18 1,0-17-1,0-19 1,0-16 0</inkml:trace>
  <inkml:trace contextRef="#ctx0" brushRef="#br1" timeOffset="62569.66">10619 14182 0,'0'-18'0,"0"0"31,0 1 0,0-1-15,35 0 0,-17 1-1,52 17 32,-52 17-47,-18 1 16,0 17-1,0 1 1,0-1-16,0 18 16,0 35-1,0-17 1,0-18-1,35-18 1,0-18 0,36-52-1,-18 0 17,-18 0-17,-17-18 1,-71 53 31,17 35-32,-16 53 1,52-17 0,0 17-1,0-53 1,0 0-16,0 1 15,0-1 1,0 0 0,-18-17-1,-17-18 17,-1 0-32</inkml:trace>
  <inkml:trace contextRef="#ctx0" brushRef="#br1" timeOffset="65843.98">10407 13564 0,'-18'0'0,"1"0"78,17-17-47,-18 17 0,18-18 500,0 0-343,-18 18-172,1 0 15,17-17 0,-18 17 266,0-18-203,1 18-32,17-18-62,-18 18 31,1 0 1,17-17 15,-18 17-47,36 0 78,-1 0-63,18 0 1,-17 17 0,70-17-1,-35 0 1,0 18-1,35-18 1,1 18 0,-37-18-1,19 0 1,0 17 0,-1-17-1,-17 0 1,-18 0-16,1 0 15,34 0 1,-17 0 0,0-17 31,-53-1-32,0 36 141,18-18-140,-1 0 47,1 0-63,0-18 15,-1 18 1,36 0-1,-18 0 1,18 0 0,18 0-1,-36 18 1,18-18 0,0 0-1,17 0 1,-52 0-1,0 0 1,-1 0 0,1 0-1</inkml:trace>
  <inkml:trace contextRef="#ctx0" brushRef="#br1" timeOffset="66791.66">12718 13494 0,'-18'0'15,"18"17"48,18-17-47,-1 18-16,19-18 15,175 53 32,-140-35-31,-1-18-1,-34 17-15,-1-17 16,53 18 0,18-1-1,-53-17 1,35 36-1,0-19 1,18 1 0,-18 0-1,-35-18 1,18 17 0,-1-17-1,-17 0 16,18 18 1,-36-18-17</inkml:trace>
  <inkml:trace contextRef="#ctx0" brushRef="#br1" timeOffset="78270.81">2399 15699 0,'18'0'16,"-1"0"-1,-34 0 1,-1 0-16,-17 17 15,-36 36 1,18 0 0,0 18 15,36 17-15,17-18-1,105 19 16,-52-89-15,-17-36 0,-1 1-1,-17 17 1,-36-35 0,-17 36-1,-1 17 1,1 0-1,-18 17 1,35 19 0</inkml:trace>
  <inkml:trace contextRef="#ctx0" brushRef="#br1" timeOffset="78575.03">2611 16087 0,'17'0'16,"-17"17"62,0-34 0</inkml:trace>
  <inkml:trace contextRef="#ctx0" brushRef="#br1" timeOffset="79286.53">3369 15681 0,'0'-18'31,"-18"18"-31,1 0 16,-19 18-1,-16 0 1,-1 17 0,53 0-1,0-17 17,17 17-17,36 0 1,0-17-1,-18 0 1,-35 17 0,-53 18 31,36-36-47,-54 19 31,36-36-31,17 17 0,-35 1 15,18 0 1,0-18 0,35-18-1</inkml:trace>
  <inkml:trace contextRef="#ctx0" brushRef="#br1" timeOffset="79901.97">3581 15998 0,'17'0'62,"1"-17"-46,0 17-16,35 0 15</inkml:trace>
  <inkml:trace contextRef="#ctx0" brushRef="#br1" timeOffset="80468.37">3951 15663 0,'0'-17'15,"0"34"17,0 1-17,0 70 1,-35-17-1,0 35 1,35-1 0,0-34-1,0-53 1,0-1-16,35-52 31,124-141 16,-142 158-31,54-17-1,-36 17-15,-17 18 16,-1 35 15,-17 18-15,18 0-1,-71-18 1,18 1 0,-18-19-1,0 1 1,18-18 0,17-18-1,18-17 1</inkml:trace>
  <inkml:trace contextRef="#ctx0" brushRef="#br1" timeOffset="80883.66">4322 15910 0,'0'18'31,"0"0"-15,-18-1 0,-17 18-1,17 1 1,18-19-16,0 1 16,18 17-1,17-35 1,0 0-1,18-123 32,-53 52-15,-18 54-32,-17-19 31,0 19-16</inkml:trace>
  <inkml:trace contextRef="#ctx0" brushRef="#br1" timeOffset="80918.69">4339 15840 0,'0'0'0,"18"0"0</inkml:trace>
  <inkml:trace contextRef="#ctx0" brushRef="#br1" timeOffset="82167.58">4427 15840 0,'18'0'0,"17"17"15,1-17 1,-1 36-1,-159-89-15,265 159 16,-158-1 31,-18-87-31,17 0-16,-17-1 15,35-34 16,0-1-31,17 18 16,1-35 0,52-36-1,-17 18 1,18 0 0,-36 36-1,0-1 1,-17 0-1,-18 36 1,-18 0 0,18-1-16,-88 107 47,71-107-32,17 36 1,0-35-16,17 0 15,19-1 1,-1-17 0,0-17-1,-17-1 1,17-17 0,-35 17-1,18 18 1,-18 18 31,17-18-16,54-18 0,-18-17-15,17-18 15,-34 18-15,-36 17-16,17-17 15,-17 17 1,-17 18 0,-54 18-1,36-1 1,-18 36-1,18 0 1,35 0 0,35-35-1,35 17 1,213-88 31,-230 18-32,70-53 17,-35 17-17,-52 18 1,-36 18 0,-18 35-1,-17 0 1,17 18-1,0 17 1,18 0 0,0 18-1,53 0 1,-17-18 0,34 36 30,-88-71 1,1 0-47</inkml:trace>
  <inkml:trace contextRef="#ctx0" brushRef="#br1" timeOffset="83460.5">8149 15681 0,'0'-18'0,"-17"18"47,-1 0-32,0 0 1,-52 18 0,-107 35 15,177-35-15,18 17 15,35-18-16,0 1 1,-18 0 0,18-1-1,-35 1 1,-18 17 0,-18 1-1,-35-1 1,-18 0 15,1-17-15,-1-18-1,-17 0 32,88-18-47</inkml:trace>
  <inkml:trace contextRef="#ctx0" brushRef="#br1" timeOffset="83978.86">8167 15946 0,'0'17'15,"0"1"1,-18 52 15,18-34-15,0-19-1,0 19 1,35-19 0,-17-17-1,35-17 1,-35-19 0,-1-17-1,-17 36 1,-17-19-1,-19 1 17,1 35-17,17 0 1</inkml:trace>
  <inkml:trace contextRef="#ctx0" brushRef="#br1" timeOffset="84245.05">8731 15593 0,'0'-18'16,"0"0"-1,-35 18 1,-18 36 0,-18 34-1,19 1 1,16-36-16,1 36 16,17 52-1,107 71 32</inkml:trace>
  <inkml:trace contextRef="#ctx0" brushRef="#br1" timeOffset="84697.37">8890 15787 0,'0'-18'16,"0"36"-1,0-1 1,-35 36 0,17 18-1,0-18 1,-17 123 15,35-158-15,0-1-1,0 1-15,0-36 32,0 1-17,35-18 1,-17 17-1,17 0 1,18 1 15,-17 17-15,-1 0 0,-18 0-16</inkml:trace>
  <inkml:trace contextRef="#ctx0" brushRef="#br1" timeOffset="84964.56">9155 15804 0,'17'-17'0,"1"-1"16,-36 36 15,1-1-15,17 36-1,-18 0 1,0 35 0,18-17-1,0-18 1</inkml:trace>
  <inkml:trace contextRef="#ctx0" brushRef="#br1" timeOffset="85303.8">9402 15663 0,'0'-17'15,"35"17"1,-18 35 0,1 0-1,35 71 1,-35 18-1,-18 17 1,0-71 0,-18-35-16,-88 107 31</inkml:trace>
  <inkml:trace contextRef="#ctx0" brushRef="#br1" timeOffset="87173.13">11130 15610 0,'0'-17'16,"-18"17"31,1 0-47,-1 17 16,-35-17-1,0 36 1,0-1-1,18 36 32,53-54-31,52 1 0,-17-18-1,35 17 1,-35-17-1,0 18 1,-17 17 0,-36-17-1,0 0 1,-18 17 0,-17-17-1,-1-1 1,1 1-1,-18-18 1,0 17 31</inkml:trace>
  <inkml:trace contextRef="#ctx0" brushRef="#br1" timeOffset="87893.64">11395 15822 0,'0'-18'16,"0"36"46,0 0-62,0-1 16,0 1-16,0 35 16,17 35-1,-17-17 1,0-36-1,-17 18 1</inkml:trace>
  <inkml:trace contextRef="#ctx0" brushRef="#br1" timeOffset="88239.89">11906 15575 0,'0'-18'16,"0"1"0,-35 17-1,17 0-15,-35 17 16,-35 54-1,0 35 1,53 35 0,17-35-1,18 0 17,18-36-17,88-35 16</inkml:trace>
  <inkml:trace contextRef="#ctx0" brushRef="#br1" timeOffset="88993.42">12083 15769 0,'0'-17'15,"0"34"17,-18 1-32,0 17 15,1 53 1,-19 0 15,36-17-15,0 17 31,0-105-32,0-19-15,0 19 16,18-19-16,0-17 16,17-70-1,-17 52 1,35-17-1,-1 35 1,-16 36 0,-1 17-1,0 17 1,-17 19 15,-18-1-15,-18 18-1,-88 17 32,71-52-31,18-36 0,17 1-1,17-19 1,1 19-1,-1 17 1,1 17 0,17 36-1,-17 0 1,0 18 15,-1-36-15,19-17-1,-1-1 1</inkml:trace>
  <inkml:trace contextRef="#ctx0" brushRef="#br1" timeOffset="89316.66">12682 15646 0,'0'-18'15,"-17"36"17,17-1-17,0 36 1,0 0-1,-18 35 1,-17 1 0,17 16 15</inkml:trace>
  <inkml:trace contextRef="#ctx0" brushRef="#br1" timeOffset="89641.88">12859 15646 0,'35'-36'0,"18"19"31,-18 17-16,0 35 1,1 18 0,-36 35-1,-36 159 17,1-141-1,-53 0-16,17-53 1,36-36-16,-35 36 16</inkml:trace>
  <inkml:trace contextRef="#ctx0" brushRef="#br1" timeOffset="91257.03">7408 16810 0,'0'-18'15,"0"-17"1,-35-18 31,17 53-47,-52 18 31,35-18-31,17 17 0,-35 19 31,18-1-15,17 18 0,36-18-1,-1 0 1,54 18 0,-1 0-1,1 0 1,-71-18-1,0-17 1,-35 17 0,-124 36 31,124-71-32,-36 0 1,54-18 15,34 1-31</inkml:trace>
  <inkml:trace contextRef="#ctx0" brushRef="#br1" timeOffset="91719.36">7514 17145 0,'18'0'0,"-1"71"47,-17-36-31,0-18-16,0 1 0,18 17 31,-18 1-15,35-19-1,1-17 1,-1-35 0,-17 17-1,-18-17 1,0-18-1,-18 0 1,-17 36 0,-1-1-1,19 18 1,-36 18 15</inkml:trace>
  <inkml:trace contextRef="#ctx0" brushRef="#br1" timeOffset="92073.61">7902 16792 0,'35'-35'16,"-35"0"0,0 52-1,-17 19 1,-1 16 0,-35 301 30,53-300-30,18 71 0,17-71-1,36 17 1,17-52 0,-70-18-16</inkml:trace>
  <inkml:trace contextRef="#ctx0" brushRef="#br1" timeOffset="93005.27">8273 16969 0,'17'-18'16,"1"18"-1,-36 18 32,18-1-47,0 1 16,0 52-1,0 19 1,-17-19 0,17-17-1,0 18 1,0-36-1</inkml:trace>
  <inkml:trace contextRef="#ctx0" brushRef="#br1" timeOffset="93331.51">8449 16986 0,'18'-17'15,"-18"34"17,0 1-17,0 0-15,0 34 16,17 37-1,-17-19 1,0 18 15,18 1 1</inkml:trace>
  <inkml:trace contextRef="#ctx0" brushRef="#br1" timeOffset="93804.84">8784 17039 0,'0'-17'15,"-17"34"17,-1-17-17,0 71 1,-17 70 31,35-124-47,35 19 15,-17-36 1,0-18 0,34-17-1,-16-18 1,-19 0 0,-17 18-1,0-18 1,-17 35-1,-1 1 1,-17 17 15,17 0-15,1 0-16</inkml:trace>
  <inkml:trace contextRef="#ctx0" brushRef="#br1" timeOffset="94254.16">9066 17039 0,'18'0'16,"-36"18"31,1-18-47,17 35 15,-36 53 1,19-35 0,34 0 15,19-18-15,17-35-1,35-53 32,-71 1-31,-17 34-16,0-53 15,0 18 1,-17 18 0,-18 35-1,-36 0 1,53 18-1</inkml:trace>
  <inkml:trace contextRef="#ctx0" brushRef="#br1" timeOffset="94571.39">9454 16880 0,'53'-35'16,"-35"35"-16,0-18 0,17 1 15,0 34 17,-35 36-17,18 53 1,-1 35-1,-17 0 1,0-52 0,-35 52 15,-18-35-15,18-53-16</inkml:trace>
  <inkml:trace contextRef="#ctx0" brushRef="#br1" timeOffset="96021.4">11906 16827 0,'0'-17'16,"-35"17"15,17 17-31,-35 1 16,-105 53 15,122-36-15,19 0-1,17 1 1,17-19 0,19 18-1,52-17 1,-18-18 15,-17 18-15,-35-18-16,17 17 15,1 19 1,-36-1 0,0 0-1,-36-17 1,-34-1 0,-107 19 30,160-36-46,-1-18 32,18 0-32</inkml:trace>
  <inkml:trace contextRef="#ctx0" brushRef="#br1" timeOffset="96351.65">12083 17198 0,'0'-18'0,"17"18"15,-17 71 32,0-54-47,0 54 31,0-36-31,18 1 16,-18-1 15,0-18-15</inkml:trace>
  <inkml:trace contextRef="#ctx0" brushRef="#br1" timeOffset="96718.9">12541 16898 0,'0'-53'16,"0"35"-1,-35 18 1,17 18 15,1 0-31,-19 35 16,-34 70-1,17 1 1,35-1 0,18-70-1,18 35 1,35-53 0,-18-35-1,-17 0-15</inkml:trace>
  <inkml:trace contextRef="#ctx0" brushRef="#br1" timeOffset="97168.23">12700 17039 0,'0'-17'15,"0"-1"1,-18 18 0,1 0-16,-19 0 15,-16 18 1,-19 52 0,53 1-1,18-36 1,0 35-1,18-34 1,123-54 31,-123 0-31,17-52-1,-35 17 1,0-18-1,0 19 1,-18 16 0,-17 19-1,17 17-15</inkml:trace>
  <inkml:trace contextRef="#ctx0" brushRef="#br1" timeOffset="97650.57">12965 16951 0,'0'-18'16,"0"36"-1,-18 0 1,-35 35 0,35-18-1,1 35 1,17-17 0,35-35-1,0 0 1,36-18-1,-1-36 1,-17 1 0,-17-18-1,-36 35-15,-36-105 47,19 105-31,-72 18-1,72 0 1,-36 18 0,53 0-16</inkml:trace>
  <inkml:trace contextRef="#ctx0" brushRef="#br1" timeOffset="98140.92">13458 17022 0,'18'-18'16,"-71"36"31,18-1-32,17 1-15,-17-1 16,17 36 0,18 0-1,0-17 1,18-19-16,0 1 16,35-18-1,17-18 1,1-17-1,-36 0 1,0-18 0,-35 0-1,0 0 1,-35 18 0,-124 17 30,142 36-30</inkml:trace>
  <inkml:trace contextRef="#ctx0" brushRef="#br1" timeOffset="98433.13">13758 16898 0,'36'-18'15,"-19"18"1,-17 18 0,0 53-1,0 105 32,0-105-31,0-54-16,0 36 15,36 18 1,-36-54-16</inkml:trace>
  <inkml:trace contextRef="#ctx0" brushRef="#br1" timeOffset="98783.38">14235 16757 0,'0'-18'15,"17"36"17,1 35-17,-1 17 1,19 72 0,-19 16-1,-34-17 1,-19-70-1,1 35 1,-35-36 0,34-52-16</inkml:trace>
  <inkml:trace contextRef="#ctx0" brushRef="#br1" timeOffset="100979.93">8326 17639 0,'0'-18'16,"17"18"-1,1 0 1,17-17 0,-53-1-1,36 18 32,0 18-31,-1-1-1,19 1-15,-19 17 16,19 36 0,-1-1-1,-18-17 1,19 18 15,-1-18-15,-17-18-1,-18-17 1,17-18 0,1 0-1,0 0 1,70-89 31,-71 72-47,19-19 15,17-34 1,-18 17 0,-17 18-1,-1-1 1,1 1-1,17 18 17,-35-1-17,18 0 17,-18 1-17,0-1 16,0 0 32,17 18-1,1 0-30,-36 0-1,1 0 16</inkml:trace>
  <inkml:trace contextRef="#ctx0" brushRef="#br1" timeOffset="102428.95">8502 16969 0,'18'0'31,"-1"0"-15,1-18-1,-1 18 1,1-18-1,0 1 1,-1-19 0,19-17-1,-1 18 1,-17 0 0,-18 17-16,17-17 15,54-36 32,-71 89 16,0 0-32,0-1-31,0 1 15,-18 35 1,18 0 0,0-18-1,0-17-15,0-1 16,0 19 0,0-19-1,0 1 1,0-36 31</inkml:trace>
  <inkml:trace contextRef="#ctx0" brushRef="#br1" timeOffset="108423.21">9349 18009 0,'17'0'16,"1"0"15,-36 0 0,1 0 47,17 18 94,0 0-141,-18 17-15,18 0 0,0 18-1,0 0 1,0-18-1,0-17-15,0 0 16,0 17 0,18-35 15</inkml:trace>
  <inkml:trace contextRef="#ctx0" brushRef="#br1" timeOffset="108955.59">9472 18045 0,'18'0'15,"-18"17"17,-18-17-17,0 53 1,1-18 0,-1 1-1,53-1 1,-17-17-1,53-18 32,-54-18-31,-17-17 0,0-18-1,0 17 1,0 1-1,-17 0 1,-1 17 0,-17 18-1,-1 0 1,19 18 0</inkml:trace>
  <inkml:trace contextRef="#ctx0" brushRef="#br1" timeOffset="109255.81">9648 18221 0,'0'18'16,"0"-1"-1,-17 19 1,-1 34 0,-17 18-1,17-35 1,36-18-1,0-35 1</inkml:trace>
  <inkml:trace contextRef="#ctx0" brushRef="#br1" timeOffset="109589.05">9807 18045 0,'18'-18'16,"-18"36"30,0-1-30,17 18 0,-17 36-1,0-18 1,18 53 15</inkml:trace>
  <inkml:trace contextRef="#ctx0" brushRef="#br1" timeOffset="110021.34">9966 18027 0,'0'18'47,"-18"-18"-47,18 35 31,0 18-15,-17 0 0,17 17 15,35-70-16,-17-17 1,-1-19 0,-17 1-1,18-18 1,0 18 0,-18 0-1,-18 17 1,-17 0-1,-1 18 1,19 18 0</inkml:trace>
  <inkml:trace contextRef="#ctx0" brushRef="#br1" timeOffset="113261.66">12700 16880 0,'18'-17'15,"-1"17"1,19-18 0,-1 0-1,0 1 1,36-36-1,70-88 32,-124 106-47,54-18 16,-18 17-16,35-34 31,0 35-15,-17-18-1,-36 35 1,18 0 0,-18 1-1,1 17 1,-19 17 15,1 1-15,17 0-1,0 17 1,54 53 31,-72-70-31,1 17-1,-18-17 1,0 17-1,18-17 1,-18-1 0,0 1-1,0-1 1,0 1 0</inkml:trace>
  <inkml:trace contextRef="#ctx0" brushRef="#br1" timeOffset="114051.21">13035 17321 0,'0'18'47,"35"17"-16,-35-17-16,18 0 1,-18-1 0,18 1-1,-18-1 1,17-17 0,1-17-1,17-1 1,-17-17-1,17-18 1,0 35 0,-35 1-1,0-1 1</inkml:trace>
  <inkml:trace contextRef="#ctx0" brushRef="#br1" timeOffset="116296.81">12418 17903 0</inkml:trace>
  <inkml:trace contextRef="#ctx0" brushRef="#br1" timeOffset="116964.28">12453 17780 0,'18'-18'32,"-18"1"-17,17 17-15,-17 17 31,0 1-15,18 0 0,0 35-1,17 17 1,0 18 0,36 18-1,-36-53 1,0 18-1,-17-54 1,17-70 31,-35 18-47,18-36 31,-1 1-31,1-18 16,0 52 15,-18 19-31,17-18 16,-17-18-1,18 35 1</inkml:trace>
  <inkml:trace contextRef="#ctx0" brushRef="#br1" timeOffset="121611.58">13141 17886 0,'0'-18'47,"0"36"15,-18-1-46,1 1-1,-1 17 1,0 18 0,1 18-1,-1-1 1,18 36 15,53-70-15,-35-19-1</inkml:trace>
  <inkml:trace contextRef="#ctx0" brushRef="#br1" timeOffset="122148.96">13370 17974 0,'0'-18'16,"0"36"15,-17-18-15,17 18-16,-53 17 15,17 18 1,36 0 0,0-36 15,0 19-16,18-19 1,17-17 0,-35-17-1,18-1-15,-18 0 16,35-35 0,-17 1-1,-36-54 32,18 88-47</inkml:trace>
  <inkml:trace contextRef="#ctx0" brushRef="#br1" timeOffset="122476.2">13582 17903 0,'0'-17'15,"0"-1"1,-18 18 15,18 35-15,0-17-16,-17 53 31,17-54-31,0 54 16,17-36-1,-17-17 1</inkml:trace>
  <inkml:trace contextRef="#ctx0" brushRef="#br1" timeOffset="122682.34">13670 18115 0,'0'18'46,"0"-1"-46,-70 125 47,52-125-47,18 18 16,0 1-16</inkml:trace>
  <inkml:trace contextRef="#ctx0" brushRef="#br1" timeOffset="123108.65">13935 17974 0,'0'0'0,"0"-18"15,-18 36 17,-17 35-1,35 0-15,0-18-1,35-17 1,-17-1-1,-1-34 1,1-1 0,0 18-16,-18-35 15,17-18 1,-17 18 0,-17-18-1,17 35 1,-18 18-1</inkml:trace>
  <inkml:trace contextRef="#ctx0" brushRef="#br1" timeOffset="123540.95">14199 17921 0,'0'18'31,"-17"-1"-15,-1 1 0,-17 35-1,35-18 1,0-17-1,17-1 1,1-17 0,17-17-1,1-107 32,-36 107-31,0-19-1,-18 19 1,0-1 0,1 18-1</inkml:trace>
  <inkml:trace contextRef="#ctx0" brushRef="#br1" timeOffset="123857.18">14429 17780 0,'35'-35'46,"0"70"-30,0 18 0,-35 17-1,18 19 1,-18 16 0,0-16-1,-18-36 1,18-36-16,-17 1 0</inkml:trace>
  <inkml:trace contextRef="#ctx0" brushRef="#br1" timeOffset="159187.54">7126 18327 0,'-18'0'93,"18"17"-77,-35-17 15,35 18-15,-35 0 0,17 35-1,-35 0 1,53-36-16,-17 36 15,17 0 1,0-18 0,0 1-1,17-19 1,19-17 0,34-17-1,-35-19 1,1 1-1,-19-106 32,-34 106-31,-1-1 0,0 19-1,-17-19 1,18 19-1,-1-1 1,0 18 0,1 18 15</inkml:trace>
  <inkml:trace contextRef="#ctx0" brushRef="#br1" timeOffset="159567.81">7214 18203 0,'18'-17'0,"-18"-1"15,18 18 1,-18 18 0,17-1-1,1 36 1,35 53 0,-36 0-1,19-18 1,-19-35-1,19 0 1,-36-35 15,0-36 1</inkml:trace>
  <inkml:trace contextRef="#ctx0" brushRef="#br1" timeOffset="161002.82">11624 18503 0,'0'-17'16,"0"-1"15,18 18-31,-1-18 32,-17 1-17,-17 17 1,17 17-1,17 124 32,-17-123-47,0 0 0,18 70 16,0-35 0,-18-18-1,-18 0 1,18-17-1,18-18-15</inkml:trace>
  <inkml:trace contextRef="#ctx0" brushRef="#br1" timeOffset="161446.15">11906 18468 0,'-17'0'15,"17"18"1,17 34 0,-34 1-1,-1-35-15,0 53 16,18-19-1,36-16 1,-1-19 0,35-34 15,-17-19-15,-53-16-1,0-1 1,-17 0-1,-19 0 1,-16 35 0,-54 1 31,106 34-47</inkml:trace>
  <inkml:trace contextRef="#ctx0" brushRef="#br1" timeOffset="163300.46">15963 16739 0,'18'0'15,"35"-17"1</inkml:trace>
  <inkml:trace contextRef="#ctx0" brushRef="#br1" timeOffset="163916.91">16140 16669 0,'52'-53'16,"-34"0"15,-88 159-31,140-247 16,-105 123-1,-18 18 1,-18 18 0,18 17-1,18 18 1,35 17-1,53 19 1,-18-19 0,-17-52-16,105 176 47,-123-159-32,-70 36 1,35-54-1,-54 36 1,19-18 0,70-52 15,35 17-15,36-18-1,-1 18 1,-34 18-1,34 52 1,-35 19 0,1 16-1,-54 125 32,18-213-47,-18 19 16,18-54 31,36-17-32,-19-36 1</inkml:trace>
  <inkml:trace contextRef="#ctx0" brushRef="#br1" timeOffset="164893.59">16016 15822 0,'-18'-18'16,"1"18"-16,-1-17 15,-52-1 32,52 18-31,-35 53-1,35-53 1,1 35 0,17 1-1,17-1 1,19-35-1,-1 0 1,0-35 0,-17-18-1,-18 0 1,0 18 0,0 17-16,-18-17 31,-17 17-16,-106 0 17</inkml:trace>
  <inkml:trace contextRef="#ctx0" brushRef="#br1" timeOffset="165215.82">16157 15540 0,'0'-18'0,"0"1"16,0 34 15,0 1-16,-17-1 1,17 19-16,-71 158 31,53-124-15,-17 19 0,35-37-1,-18-34-15,18 0 0</inkml:trace>
  <inkml:trace contextRef="#ctx0" brushRef="#br1" timeOffset="165782.23">16334 15628 0,'17'0'16,"-17"18"15,0-1-15,-53 160 15,53-124-15,0-18-1,0 0 1,0-52 15,0-1-31,0-35 16,0-18-1,0-34 1,0 52 0,18-36-1,17 54 1,1 0 15,16 35-15,-34 0-1,70 88 32,-88-70-47,-35 17 16,17-35-1,-35 35 1,-17-17 0,52-18-16</inkml:trace>
  <inkml:trace contextRef="#ctx0" brushRef="#br1" timeOffset="166997.07">16616 16722 0,'-18'17'31,"1"1"-31,-1 0 16,-70 158 31,70-158-47,18 70 31,18-53-31,17 0 16,0-35-1,18 0 1,-18-35-1,-17-35 17,0 17-17,-18-36 1,0 19 0,-36 35-1,36 17 1,-17 0-16,17 1 15,-18 17-15</inkml:trace>
  <inkml:trace contextRef="#ctx0" brushRef="#br1" timeOffset="167310.31">16951 16633 0,'18'0'15,"-36"0"1,18 53 0,0 0-1,-18 35 1,1 18-1,-1 0 1,18-35 0,-18 70 15</inkml:trace>
  <inkml:trace contextRef="#ctx0" brushRef="#br1" timeOffset="167629.54">17357 16722 0,'17'-18'15,"-17"0"1,0 54 0,0 52-1,-35 159 32,17-177-31,1-17-16,17 0 15,0-35 1</inkml:trace>
  <inkml:trace contextRef="#ctx0" brushRef="#br1" timeOffset="168106.87">17604 16898 0,'0'-35'16,"0"17"0,-18 36-1,0-1 1,-88 195 31,106-159-32,0 0 1,18-35-16,53-1 16,-1-17 15,-34-17-15,16-36-1,-34-18 1,0-17-1,-18 35 1,0-18 0,-53 36-1,35 0 1,1 17 0</inkml:trace>
  <inkml:trace contextRef="#ctx0" brushRef="#br1" timeOffset="169078.57">18203 16581 0,'0'-18'16,"18"0"-16,0 1 16,17 17-1,-17 0 1,105 35 31,-123-17-32,0 17 1,-35 0 0,-18 36-1,0-1 1,0 18-1,35-52 1,18 34 0,18-34-1,70-19 1,-35-17 0,-35-17-16,35 17 15,0-36 1,-71 72 46,-17 16-46,17-34-16,-17 123 31,35-70-15,0 35-1,17-18 1,-17-18 0,0-52-1,0 0 1,-17-18 0,-1 0-1</inkml:trace>
  <inkml:trace contextRef="#ctx0" brushRef="#br1" timeOffset="-156717.53">106 6738 0,'17'18'78,"-17"-1"-78,18 1 15,0 0-15,17 70 16,71 159 31,-71-177-32,-17-34 17,-18-36-17,-36-36 1,19-17 0,17 18-16,-53-53 15,0-18 1,0-17-1,35 34 1,36 1 0,0 35-1,17 0 1,36 53 0,52 124 30,-123-54-30,0 1 0,-18-18-1,18 0 1,-17-36 0,-36-17-1,35-35 1,1 18-1,34-1 1,36 18 0,0 18-1,18 17 1,-18 0 0,17 18-1,18 0 32,-52-88-16</inkml:trace>
  <inkml:trace contextRef="#ctx0" brushRef="#br1" timeOffset="-155907.95">688 6720 0,'-18'-17'0,"1"-1"16,-36 0 0,53 36-1,0 35 1,0 18 0,0-18-1,35-18 1,88-35 31,-123-18-32,0 1-15,18-36 16,-18 35 0,-18-53-1,-17 18 1,18 1-1,-1 34 1,0-17 0,36 17-1,35 0 1,-18 18 0,0 36-1,1 17 1,-1-1-1,18 54 32,-18-88-31,18-71 15,-18 0-15,-35 0-1,0-53 1,0 18 0,-17 18-1,17 52 1,-18 0 0,18 36-1,-18 35 1,18 0-1,36 35 17,34 71-1,-52-142-15</inkml:trace>
  <inkml:trace contextRef="#ctx0" brushRef="#br1" timeOffset="-155399.59">1111 6385 0,'-17'-17'0,"17"-1"16,0 0-1,0 36 1,17 35-1,19 0 17,-1 17-17,0 36 17,-35-88-17,0-36 1,0 1-1,-18-36 1,1-18 0,17-17-1,0 35 1,0 18 0,17 17-16,1 0 15,0 18 1,-1 0-1,19 36 1,-19-1 15,1 18-15,17 70 15</inkml:trace>
  <inkml:trace contextRef="#ctx0" brushRef="#br1" timeOffset="-154776.15">1446 6156 0,'0'-18'15,"-35"1"1,17 17-1,1 35 1,-1 53 15,1 0-15,17-35 0,88 35 15,-71-105-16,19-18 1,-36-18 0,0-36-1,0-16 1,-18-1 0,18 35-1,-35-35 1,17 36-1,0 35 1,18 17 15,0 53 1,0 36-17,106 246 32,-106-281-47,53 52 16,-35-53-1,-1 0 1,-17-17-16,18-18 16,-18-18-1,0-17 1</inkml:trace>
  <inkml:trace contextRef="#ctx0" brushRef="#br1" timeOffset="-154010.6">1729 5962 0,'0'-18'32,"0"1"-17,0-1 1,0 0-16,0-35 15,0-17 1,0 17 0,0 18 15,0 52 0,0 19-15,17 34-1,54 142 32,-54-177-47,1 0 16,-18-17 0,18 0-16,-1-1 15,-17 1 1,-17-18 62,-1 0-78,0 18 16,-17-18-1,18 17 1,17-34 31,70-19-16,-35 19-15,36-36-1,-36 35 1</inkml:trace>
  <inkml:trace contextRef="#ctx0" brushRef="#br1" timeOffset="-152432.48">476 7585 0,'0'-18'0,"18"18"15,0-18 1,-1 18-1,1-17-15,-1-1 16,19-17 0,-54 35 31,-17 18-32,-18-1 1,0 18-1,35-35-15,-35 36 16,0-19 0,1 1-1,34 0 1,-17-18 31,70-36-16,0 1-15,53-35-1,-17 17 17,17-36-17,53 1 1,-35 18-1,35-36 1,0 0 0,-35 0-1,-35 36 1,17-19 0,141-105 30,-176 159-30,0-35 0,-18 17-1,-17 17 1,0 19 15,-1-1-15,19-17-1,-19 17 1,1 1 0,-18-1-16,17 18 15,1-18 1,0 1 0,17-1-1,36-35 32,-36 35-31,-18 18-1,1-17 1,0-1 15,-1 18-15,-17-18-1,18 18 1,0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05:57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3792 970 0,'0'18'93,"0"-1"-77,0 1 0,0 17-16,0 18 15,18 53 1,-18 0 15,0 17-15,0 1-1,0-71 1,0-18-16,0 18 16,0-18-1,0-17-15</inkml:trace>
  <inkml:trace contextRef="#ctx0" brushRef="#br0" timeOffset="576.4">4075 1217 0,'0'-18'0,"0"1"16,-18 17 30,-17 17-30,35 1 0,-36 35-1,1-18 1,-35 36 0,-1-36-1,18 0 1,35-17 15,1-18-15,17-18-1,17 18 1,1 0 0,35 0-1,18 36 1,-1-1-1,89 124 17,-124-124-17,18 36 1,-35-36 0</inkml:trace>
  <inkml:trace contextRef="#ctx0" brushRef="#br0" timeOffset="1008.71">4374 1288 0,'-17'-36'31,"-1"19"-15,18 34 15,0 1-31,0 35 15,0 0 17,0 53-17,35 17 1,-17-17 0,-18-53-1,18-18-15,-18 18 16,17 0-1,-17-35 1</inkml:trace>
  <inkml:trace contextRef="#ctx0" brushRef="#br0" timeOffset="1642.16">5133 1270 0,'0'0'0,"-18"0"15,36 18 32,0-18-31,-1 0-16,36-18 15,-18 18-15,18-18 16,159-17 31,-177 17-47,18 1 0,-18 17 15,-17 0 1</inkml:trace>
  <inkml:trace contextRef="#ctx0" brushRef="#br0" timeOffset="2041.44">5133 1693 0,'18'0'32,"-1"0"-32,1-17 15,35-1 1,-18 18-16,53-35 16,36-1-1,-36 19 1,0-1-1,-70 1 1,-1 17 0</inkml:trace>
  <inkml:trace contextRef="#ctx0" brushRef="#br0" timeOffset="5471.88">6473 1076 0,'0'-18'16,"0"1"-1,0-36 32,0 70-31,0 1-16,0 35 15,18 35 1,0 36 0,-1 34-1,1-34 1,35-18 15,-35-71-31</inkml:trace>
  <inkml:trace contextRef="#ctx0" brushRef="#br0" timeOffset="5954.22">6914 1023 0,'0'0'0,"0"18"16,0-1-1,-17 19-15,-1 34 16,18 1 0,-17-36-1,17 53 1,35 0-1,18-17 1,0-53 0,0-18-1,-1-36 1,1-17 0,-53-123 15,-17 123-16,-54-17 1,1 17 0,34 35-1,1 0 1</inkml:trace>
  <inkml:trace contextRef="#ctx0" brushRef="#br0" timeOffset="6271.45">7408 917 0,'0'-17'0,"0"34"31,0 1-15,18-1-16,17 72 15,1 34 1,-19-35 15,-17-52-31,35 69 16,-17 19-1,0-18 1,-18-53-16</inkml:trace>
  <inkml:trace contextRef="#ctx0" brushRef="#br0" timeOffset="8093.74">7937 2981 0,'0'18'15,"0"-1"63</inkml:trace>
  <inkml:trace contextRef="#ctx0" brushRef="#br0" timeOffset="12447.83">7973 970 0,'0'18'62,"0"-1"-46,0 1-1,0 17 1,-18 36 0,18-1-1,0-17 1,18-17 0,17-1-1,18-35 1,70-35 31,-87-1-47,-19-17 15,-17 1 17,-17-19-17,-1 36 1,-35-1-1,0 1 1,0 35 0,36 0-1,-1 0 1,18 18 0</inkml:trace>
  <inkml:trace contextRef="#ctx0" brushRef="#br0" timeOffset="12947.19">8484 970 0,'-17'35'15,"17"1"1,-36 34 0,19-34-1,17 34 1,0 1 0,53-36-1,0-17 1,-36-1-16,36-17 15,0-17 1,0-54 31,-53 36-31,0-18-1,-53 0 1,-18 0-1,36 35 1,-18-17 0,0 35-1,18 0 1</inkml:trace>
  <inkml:trace contextRef="#ctx0" brushRef="#br0" timeOffset="13280.42">8996 900 0,'0'-18'16,"0"36"-1,0-1 1,17 1 0,-17 35-1,18-18 1,-18 71 0,18-18-1,-1 18 1,-17-53-1,0-36-15,0 36 16,0-35 0</inkml:trace>
  <inkml:trace contextRef="#ctx0" brushRef="#br0" timeOffset="18325">9384 1023 0,'-18'0'47,"1"0"-32,17 18 16,0-1-31,-18 1 16,-17 53 0,-1 17-1,19-18 1,17-34 0,53-1-1,17-18 1,54-69 31,-89 34-32,0-53 1,-17 1 0,-36 17-1,1 0 1,-1 53-16,-17-35 15,-18 17 1,-18 0 0,36 18-1,17 0-15,18 18 16,0 0 0</inkml:trace>
  <inkml:trace contextRef="#ctx0" brushRef="#br0" timeOffset="18957.46">9931 1005 0,'-18'0'16,"0"36"-1,-17 17 1,-18 105 31,53-105-31,0 35-1,53-35 1,-35-35-1,35-18 1,-18-18 0,18-17-1,-35 0 1,-1 17-16,-17-35 16,0-17-1,-17-18 1,-19 35-1,1 17 1,-18 1 0,-18 17 31,54 18-47,-1 0 0</inkml:trace>
  <inkml:trace contextRef="#ctx0" brushRef="#br0" timeOffset="22587.03">3792 2822 0,'0'-17'31,"0"-1"-16,0 0 17,0 36 15,0 0-47,0 34 31,18 54-16,17 35 1,-17 1 0,0-54-1,-1 0 1,-17-18 0,0-52-1</inkml:trace>
  <inkml:trace contextRef="#ctx0" brushRef="#br0" timeOffset="23036.35">3951 2928 0,'0'-18'16,"0"36"15,0 0-15,-18 17-1,-17 36 1,0-1 0,0-17-1,17-18 1,-35 1-1,53-54 32,18 18-31,35 18 15,0-1-15,-18 18-1,53 36 1,0 0 0,-70-54-16</inkml:trace>
  <inkml:trace contextRef="#ctx0" brushRef="#br0" timeOffset="23569.73">4339 3104 0,'0'-17'16,"-53"-18"15,36 17-16,17 0 1,0 1 0,0-1-16,17 0 15,36 1 1,-18-1 0,36 36-1,-53 17 1,17 53-1,-35 36 1,0 17 0,-35-53-1,-1-18 1,19-34 0,34-54 30,-17 0-30,53-17 0,18 0-1,17-18 1,-53 35-16</inkml:trace>
  <inkml:trace contextRef="#ctx0" brushRef="#br0" timeOffset="24037.07">5292 2928 0,'-18'0'15,"18"-18"32,18 18-31,-1 0-16,54-17 16,-18 17-1,35-36 16,18 19 1</inkml:trace>
  <inkml:trace contextRef="#ctx0" brushRef="#br0" timeOffset="24335.27">5380 3140 0,'17'0'16,"1"0"-16,17 0 31,107-71 0,-107 71-31,0-17 16,36-1 0</inkml:trace>
  <inkml:trace contextRef="#ctx0" brushRef="#br0" timeOffset="34180.25">4621 6015 0,'18'0'16,"-18"-18"-16,35-35 47,-35 18-32,0 0 1,0-1 0,-17 1-1,-19 35 1,1 0-1,-18 53 1,18-18 0,35 1-1,18-1 1,34 18 0,19 0-1,-36 0 1,-17-36-16,17 54 15,-88 193 32,18-211-31,17 0 0,1-17-1,-1-54 1,18 0-1,53 1 1,-35-1 0,17 18-1,0 35 1,-17 18 0,-18 35-1,0-17 1,0 0-1,17-19 17,36-52-1</inkml:trace>
  <inkml:trace contextRef="#ctx0" brushRef="#br0" timeOffset="34891.75">5556 6156 0,'0'-18'16,"-17"18"-1,-19-17 1,-17 34 0,0 36-1,18 18 1,0 52-1,17 1 1,71-1 15,0-70-15,176-18 15,-158-70-15,17-53-1,-70 17 1,-18-52 0,-35 17-1,-18 36 1,17 34-16,-17 1 16,-35 0-1,35 35 1,53 35-1</inkml:trace>
  <inkml:trace contextRef="#ctx0" brushRef="#br0" timeOffset="35358.1">6279 6209 0,'-17'53'15,"-18"35"1,35-17-1,0-36-15,17 18 16,54 17 15,35-34-15,-1-36 0,-69-36-1,34-140 16,-70 123-15,-35-18 0,-53-17-1,-18 35 1,18 36 0,35 34-1,35-17-15</inkml:trace>
  <inkml:trace contextRef="#ctx0" brushRef="#br0" timeOffset="35873.47">7355 6227 0,'-35'0'16,"17"0"-16,-17 0 15,-18 35 1,36 0-1,-1-17-15,18 35 16,0 52 0,53-34 15,17-36-15,-34-17-1,34-36 1,-17-17-1,-35-159 17,-18 176-17,-53-70 1,-35 35 0,17 53-1,18 18 1,18 17-1</inkml:trace>
  <inkml:trace contextRef="#ctx0" brushRef="#br0" timeOffset="36341.8">8149 6103 0,'-70'35'16,"34"-17"-16,-34 17 16,-18 36-1,17 17 1,36 0-1,35 0 1,35-52 0,36-19 15,-1-17-15,-17-35-1,-18 0 1,-17-36-1,-18 1 1,-71-1 0,-87-52 15,122 105-15,19 18-16</inkml:trace>
  <inkml:trace contextRef="#ctx0" brushRef="#br0" timeOffset="36740.08">8661 5927 0,'-18'0'31,"18"-18"-31,0 36 32,0-1-17,0 36 1,0-35-16,0 52 15,0 54 1,0-1 0,35 1-1,-35-18 17,0-71-17,0 18 1</inkml:trace>
  <inkml:trace contextRef="#ctx0" brushRef="#br0" timeOffset="37407.56">7867 6403 0,'0'-18'0,"-18"1"16,18-1-1,0 0 1,0 1 0,0-1-1,36-35 32,-19 53-31,1-17-16</inkml:trace>
  <inkml:trace contextRef="#ctx0" brushRef="#br0" timeOffset="38321.18">9137 5609 0,'-35'-17'15,"-1"-1"1,19 0 0,17-35-1,0 18 1,0 0 0,17 17-1,1 18-15,35-18 16,-18 36-1,18 194 32,-53-106-47,0-1 32,0-52-32,0 36 15,18 16 1,35-69-1,0-36 1,17-36 0,-17-17-1,-35 1 1,-18 34 0,0 0-16,-18 36 31,-35 35-16,36 0 1,-1-18-16,36 247 47,-1-176-47,36 53 16,-18-71 15,18 36-16,-17-19 1,-36-16 0,0-54-1,-18 0-15,-17 0 16,17-35-16</inkml:trace>
  <inkml:trace contextRef="#ctx0" brushRef="#br0" timeOffset="39554.08">10830 5644 0,'18'-17'31,"0"17"-15,-1-18-16,54-70 47,-54 53-32,-17-18 1,0 17 0,-35 1-1,-18 18 1,0 34 0,18 18-1,17 1 1,18 34-1,0 19 1,36-1 0,-19 0-1,1-53-15,0 36 16,-1 52 0,-17 54 30,-17-142-46,-1 0 16,-17-17 0,35-1-16,0 1 15,-18-36 1,18-17 0,18 18-1,35-1 1,-18 18-1,0 53 1,18 35 0,-35 0-1,-1 53 1,-17 18 0,0-35 15,36 34 0,-19-158-15,18 0-1,1-53 1</inkml:trace>
  <inkml:trace contextRef="#ctx0" brushRef="#br0" timeOffset="44098.31">11606 5980 0,'-17'0'16,"17"-18"-16,0 0 0,0-17 15,0 0 1,0-1 0,0 19-1,0 52 1,0 0-1,0 71 1,53 212 31,-53-212-31,0-71-16,0 53 15,0-17 1</inkml:trace>
  <inkml:trace contextRef="#ctx0" brushRef="#br0" timeOffset="44431.54">11906 5803 0,'0'-17'0,"0"-1"16,-17 88 31,17-17-32,35 53 1,-35-18-1,18 54 1,-1-19 0,-17-52-1,18-54-15</inkml:trace>
  <inkml:trace contextRef="#ctx0" brushRef="#br0" timeOffset="44914.89">12330 5997 0,'0'-17'16,"0"-1"-1,0 53 1,-18-17 0,0 17-16,1 18 15,-1 53 1,18-18 0,53 0-1,-18-52 1,36-19-1,-18-34 1,17-36 0,-34 0-1,-36-18 17,-106-158-1,35 176-16,-17-18 1,53 71 0</inkml:trace>
  <inkml:trace contextRef="#ctx0" brushRef="#br0" timeOffset="45392.23">12876 5891 0,'-17'18'0,"-1"-18"15,-52 71 16,52-54-31,0 18 16,-17 71 0,35 0-1,53-18 1,0-35 0,17-35-1,1-36 1,-18-17-1,-36-18 1,-17-53 0,-17 0 15,-54 1-15,-17 16-1,18 54 1,-1 35 15</inkml:trace>
  <inkml:trace contextRef="#ctx0" brushRef="#br0" timeOffset="45918.6">13300 5856 0,'-18'0'16,"18"18"-1,-35 17 17,17-17-17,-17 70 1,17-35 0,18 53-1,36-1 1,16-34-1,19-53 1,-18-36 0,35-17-1,-17-53 1,-54-1 15,-17 36-15,0 18-16,-53-35 15,-52-36 1,-89 0 15</inkml:trace>
  <inkml:trace contextRef="#ctx0" brushRef="#br0" timeOffset="46830.25">13917 5503 0,'-18'-35'0,"1"0"16,-1-1 0,18 19-16,0-18 15,0-1 17,18 1-17,52 17 1,-17 18-1,35 18 1,-35 35 0,-53 53-1,-53 194 17,36-212-17,17 18 1,0-71-16,35 0 15,18-17 1,18-18 0,17-35-1,-18-18 1,-34 0 15,-19 17-15,-34 19-1,-54 34 1,18 54 0,18 0-1,17 34 1,124 178 31,-88-248-47,35 53 15,-18-17 1,-35-36 0,0-17-1,-18-18 1,-17 17 0</inkml:trace>
  <inkml:trace contextRef="#ctx0" brushRef="#br0" timeOffset="52490.27">1782 5891 0,'-18'0'0,"0"18"31,1-18-15,-19 35 0,-34 18-1,52-18 1,0-17-1,89 0 17,-53-18-32,35 0 15,17 0 1,-17 17 0,-18 19-1,-17 17 1,-53 17-1,-53 36 17,35-71-17,17 1 1,36-54 15,18-17-15,35-18-1,-18 17 1,124-105 31,-124 88-47,-17 18 16,-18-18-1,-18 0 1,1-35-1,-19 53 1,19 17 0,-1-17-1,0 35 1,18 53 15,18 17-15,17 1-1,-17-53-15,0 34 16,17 19 0,53-18 31,-88-71-47,35 1 15,-17-19 1,-18 1-1,0 17 1,0 1 0,0 34 15,0 1-15,18 17-1,17 1 1,0-19-1,18 1 1,-18-18 0,-17-18-1,-18-70 32,0 70-31,0 1-16,0 34 47,0 1-47,0 17 31,18 1-15,17 34-1,18-34 1,-36-19-16</inkml:trace>
  <inkml:trace contextRef="#ctx0" brushRef="#br0" timeOffset="52689.41">2346 5944 0,'-18'-35'0,"-17"17"15,17 1 1,18-1 0,18 18 15</inkml:trace>
  <inkml:trace contextRef="#ctx0" brushRef="#br0" timeOffset="53072.68">2469 5821 0,'18'35'15,"0"18"1,-1 35 0,72 89 15,-72-160-16,1 19-15,-18-19 16,17 1 0,-17-53 15,-35-18-15,0-18-1,-18-35 1,-18 0-1,19 1 1,34 52 0,18 0-1,53 17 1,0 54 0</inkml:trace>
  <inkml:trace contextRef="#ctx0" brushRef="#br0" timeOffset="53488.97">2522 6068 0,'0'0'0,"0"17"16,-17 1 0,17-36-1,53-35 1,-18 18-1,-17 0-15,34-18 16,-34-53 0,0 36-1,-18 17 1,0 35 0,0 36-1,0 17 1,53 194 31,-36-193-47,36 52 15,0-18 17,-18-34-17,-17-19 1,0-17-1</inkml:trace>
  <inkml:trace contextRef="#ctx0" brushRef="#br0" timeOffset="53667.1">2840 5997 0,'-18'0'15,"1"0"-15,17-17 16,17-1-1,124-70 17</inkml:trace>
  <inkml:trace contextRef="#ctx0" brushRef="#br0" timeOffset="54421.64">1958 7073 0,'-18'18'16,"1"-18"-1,52 0 1,18-18 0,106-35-1,-1 0 1,-69 18-16,87-18 16,71-35-1,-18 17 1,-52 18-1,-89 18 1,-35 18 0,-89 34 31,19-17-32,-19 0-15,-16 18 16,-54-18-1,18 0 1,17 0 0,53 0-1,18-18 1,18 18 0,53 18-1,-19-1 1,19 19-1,-18 17 1,-35 35 0,-54-18-1</inkml:trace>
  <inkml:trace contextRef="#ctx0" brushRef="#br0" timeOffset="66293.07">3246 8220 0,'-89'0'63,"54"-18"-47,35-17-1,0 17 1,0 1-16,0-19 15,35 1 1,-17 35 0,17 18-1,1 17 1,-1 53 0,-35 36-1,-18 17 16,-17-71-15,17 1 0,1-18 15,17-71-15,17 0-1,36-17 1,18-18-1,17-17 1,-53 17 0,0-18-1,1-17 1,-36 0 0,0 17-1,0 36-15,-18-18 31,0 0-15,1 53 0,17 18-1,35 176 17,-17-159-17,17 71 1,-35-53-1,18-18-15,-18 0 16,17-17 0,1-71 15,0 18-15,-1-18-1,19 18 1,-19 35-1,18 0 17,-35 17-32,18 1 15,0 35 1,-36 88 31,0-123-47,-17-18 15,0 0 1,17-36 0,18-17-1</inkml:trace>
  <inkml:trace contextRef="#ctx0" brushRef="#br0" timeOffset="66487.2">3757 8220 0,'18'-18'15,"17"18"-15,-17 18 32,17 35-17,0 17 1,-35-17 0,35 71 15</inkml:trace>
  <inkml:trace contextRef="#ctx0" brushRef="#br0" timeOffset="66675.34">3810 8096 0,'0'-17'15,"-18"-1"-15,1 18 16,-1-35 0,0 17-1,18 0-15</inkml:trace>
  <inkml:trace contextRef="#ctx0" brushRef="#br0" timeOffset="66958.53">3969 7655 0,'0'18'16,"0"0"-16,0-1 0,0 54 16,53 70-1,17 18 1,1 17-1,-18-70 17,0 0-17,-18-36 1,-17-52 0</inkml:trace>
  <inkml:trace contextRef="#ctx0" brushRef="#br0" timeOffset="67142.67">4127 8326 0,'-17'0'16,"-1"0"0,18-18 15,18 18-31,52-53 15,72-18 1</inkml:trace>
  <inkml:trace contextRef="#ctx0" brushRef="#br0" timeOffset="69162.1">5098 8202 0,'0'-18'16,"0"1"-1,17-36 1,1 18-1,0-1 1,-1 19 0,-34 17 15,-36 35-15,35-17-1,-35 35 1,53-1-1,18-16 1,35-19 0,-36 1-16,36 0 15,18 17 1,-36 53 31,-53-70-47,-35 17 15,36-17 1,17-36 15,0 0-15,17-17 0,36-35-1,18-1 1,-36-17-1,-17 17 1,-18-17 0,-18 0-1,-17 17 1,17 71 15,18 106 16,0-71-47,36 18 0,-19 18 31,18 17-15,18-35 0,0-35-1,-17-18 1,-1-18-1,0-17 1,-17-1 0,-18 19-1,0-1 1,0 36 0,0-1-1,0 19 1,88 34 31,-35-70-47,0-17 31,17-19-15,-34 1-1,-1 0 1,-35-18-1,0 18 1,-18 17 0,18 53 15,0 1-15,0 16-1,0-34 1,36 17-1,-36 1 17</inkml:trace>
  <inkml:trace contextRef="#ctx0" brushRef="#br0" timeOffset="69323.22">5909 8008 0,'-35'-35'16,"-1"17"0,19 0-1,17 1 1,0-1 0</inkml:trace>
  <inkml:trace contextRef="#ctx0" brushRef="#br0" timeOffset="69756.53">6085 7796 0,'0'18'0,"0"0"16,0 17-1,0 0 1,36 53-1,17 18 1,0-18 0,-36-52-1,18-1 1,-35-53 0,0 1-1,-35-19 1,18 1-16,-1-18 15,-53-53 1,18-17 0,36-71 31,70 176-16,-18 54-16,-35-19-15</inkml:trace>
  <inkml:trace contextRef="#ctx0" brushRef="#br0" timeOffset="70155.81">6121 8061 0,'0'18'0,"0"35"15,-18-18 1,36-35-1,17-18 1,0 1 0,36-36-1,35-141 32,-106 141-31,0 17-1,0 1 1,0 88 15,0-18-15,0 71 0,35-18-1,18 1 1,-18-54-1,0 18 1,-17-53-16</inkml:trace>
  <inkml:trace contextRef="#ctx0" brushRef="#br0" timeOffset="70305.92">6403 8079 0,'-35'-18'16,"35"0"0,35-17-1,35-18 1</inkml:trace>
  <inkml:trace contextRef="#ctx0" brushRef="#br0" timeOffset="71437.72">5203 9631 0,'0'-18'15,"0"1"1,0-1 0,0 0-16,0-35 15,0-17 1,-17 52 15,-1 1-31,-17-1 16,-36 18-1,-70 106 17,141-89-17,18 54 1,52-1 0,1 1-1,-18-36 1,0 36-1,-53-1 1,0 1 0,-18-36-1,1-35 1,-1 0 15,18-17-15,0-1-1,35 18 1,106 106 15,-105-53-15,-1 35 0,-18-53-16,1 53 15,0 36 1,-18-36-1,0-35 1,0-35 0,0-36-1,17 0 1</inkml:trace>
  <inkml:trace contextRef="#ctx0" brushRef="#br0" timeOffset="72745.64">5909 9737 0</inkml:trace>
  <inkml:trace contextRef="#ctx0" brushRef="#br0" timeOffset="73336.07">5997 9613 0,'0'0'0,"-17"18"16,-1-1 0,-17 19-1,-1 34 1,36 1 0,0 17-1,18-53 1,0 1-16,17-19 15,124 19 17,-71-72-17,-53 1 1,0-18 0,-35-18-1,-35 1 16,-18 35-15,36-1-16,-36 1 16,-36-18-1,19 36 1,35 17 0</inkml:trace>
  <inkml:trace contextRef="#ctx0" brushRef="#br0" timeOffset="73768.37">6368 9454 0,'0'0'0,"0"18"0,-18 17 16,18 1 0,-18 52-1,18-18 1,53 19 0,0-19-1,18-35 1,-1-35-1,-52 0-15,35-17 16,0-36 0,-71-88 31,0 105-47,-70-16 15,-35 34 1,17 18 15,53 0-31</inkml:trace>
  <inkml:trace contextRef="#ctx0" brushRef="#br0" timeOffset="76682.42">6932 9507 0,'-18'-35'15,"1"17"1,-1-17 0,1 18-1,17-1 1,0 36 15,17-18-31,1 52 16,17 37 15,-17-19-15,-1-52-16,1 52 15,70 107 16,-88-142-15,18-17 0,-18-1-1</inkml:trace>
  <inkml:trace contextRef="#ctx0" brushRef="#br0" timeOffset="77665.14">7620 9384 0,'-18'-18'16,"1"18"-16,17-17 15,-53-1 1,0 18-1,0 53 1,18-18 0,-36 230 15,89-212-15,52 17-1,-17-70 1,71 0-1,-1-53 1,-70 0 0,-35-35 15,-36 18-15,-52-1-1,-19 18 1,19 36-1,17-1 1,35 18 0</inkml:trace>
  <inkml:trace contextRef="#ctx0" brushRef="#br0" timeOffset="78064.42">7902 9260 0,'0'18'15,"0"0"-15,0-1 16,0 54 0,0-1-1,0 36 1,35-35-1,36-18 1,-18-53 0,53-18-1,-36-35 1,-34-88 15,-72 88-15,19 18-16,-36 0 15,-71-18 1,18 35 0,54 18-1,-1 0 1</inkml:trace>
  <inkml:trace contextRef="#ctx0" brushRef="#br0" timeOffset="78768.92">8572 8925 0,'0'0'0,"-52"0"16,34-17 0,0-36-1,54 0 1,34 0 15,-17 35-15,-35 18-16,35-17 15,-18 52 1,-17 71 0,-18 17-1,0-17 1,0 0 0,52-36-1,125-87 32,-142-1-47,-17-17 0,52-36 16,-70 1-1,-17 34 17,-19 54-17,-34 17 1,-1 54-1,36 34 1,35-52 0,35 52-1,36 1 1,-18-36 0,0-35-1,-36-36-15,1 19 16,-36-1 31</inkml:trace>
  <inkml:trace contextRef="#ctx0" brushRef="#br0" timeOffset="79835.67">10089 8819 0,'-17'0'16,"-1"0"-1,18-35 1,71-88 31,-54 87-47,1-34 31,-18 35-15,-53 35-1,18 17 1,-36 18 0,18 18-1,53 36 1,0-36 0,18-36-16,17 54 15,36 17 1,-18 18-1,-36-18 1,-17-18 0,-123 54 31,105-124-32,1-35 1,17 17-1,35-17 1,18 17 0,17 0-1,-17 36 1,-17 53 0,16 17-1,-34 18 1,0-36-1,-1 18 1,1-35 0,0-17-1,17-36 17</inkml:trace>
  <inkml:trace contextRef="#ctx0" brushRef="#br0" timeOffset="80728.32">10901 8890 0,'-106'-35'62,"71"70"-46,-18 36-1,35-1 1,1 54 0,34-19-1,36-16 1,-18-54-1,1-35-15,17 0 16,35-18 0,-18-52-1,-34-1 1,-36 1 0,-18-19 15,-141-105 0,106 177-15,0 17-1,36 0 1,17 17 0,17 19-1,19-36 1</inkml:trace>
  <inkml:trace contextRef="#ctx0" brushRef="#br0" timeOffset="81177.64">11307 8784 0,'0'18'47,"0"52"-31,0-17-1,0 53 1,35-53 0,18 18-1,17-19 1,1-52-1,-18-35 1,-36 0 0,1-18-1,-18-18 1,-35-17 0,-18 35-1,-53 0 16,35 36-15,1 52 15,88-35-15</inkml:trace>
  <inkml:trace contextRef="#ctx0" brushRef="#br0" timeOffset="81626.95">11871 8678 0,'0'-17'16,"0"34"-1,-18-17-15,1 53 31,17 18-15,0-18 0,88 123 15,-53-158-15,18-18-1,0-18 1,0-35-1,-35 0 1,-18 0 0,-18-17-1,-35-1 1,-35 18 0,35 53-1,35-17-15,-35 17 31,18 17-31</inkml:trace>
  <inkml:trace contextRef="#ctx0" brushRef="#br0" timeOffset="82077.27">12224 8608 0,'0'-18'15,"0"0"17,0 36-1,53 106 0,-36-54-15,1 54-1,17-19 1,0-16 0,-35-54-1,18-17 1,0-18 0</inkml:trace>
  <inkml:trace contextRef="#ctx0" brushRef="#br0" timeOffset="82393.5">12471 8643 0,'0'-18'16,"0"-17"15,0 70-16,0 1 1,35-19-16,0 36 16,-17 35-1,17 18 1,0-18 0,-17-17 15,0-18-31,-18-18 31</inkml:trace>
  <inkml:trace contextRef="#ctx0" brushRef="#br0" timeOffset="83242.1">12982 8378 0,'-17'-17'15,"-1"17"1,18-18 0,-18 1-1,18-19 1,0 1 0,0 0-1,0-1 1,53 1 15,-53 53-15,18 17-1,-18 18 1,0 53 0,0 17-1,0-52 1,0-36-16,0 18 15,0 0 17,53-18-17,0-52 1,0-1 0,35-35-1,-18-18 1,-17 36-1,-70 35 17,-19 35-17,19 36 1,17 35 0,0-36-1,17 36 1,36 0-1,0-35 17,0-18-17,-18-1 1,-35-16 0,0-19 15,-17-17-31</inkml:trace>
  <inkml:trace contextRef="#ctx0" brushRef="#br0" timeOffset="86638.51">2893 11465 0,'-18'0'0,"18"-17"31,0 34 0,0 36 0,35 0-15,1 53 0,-1 0-1,-17-18 1,17 0 0,-17-17-1,-1-36 1,-17-17-1,0-36 1</inkml:trace>
  <inkml:trace contextRef="#ctx0" brushRef="#br0" timeOffset="86971.75">2893 11695 0,'0'-53'16,"-18"-53"15,18 88-15,0 1-16,35-19 15,1 1 1,17 35 0,-18 35-1,0 18 1,-17 0-1,-18 18 1,-35-1 0,-1-35-1,1 1 17,0-36-17</inkml:trace>
  <inkml:trace contextRef="#ctx0" brushRef="#br0" timeOffset="87338.01">3404 11871 0,'18'0'31,"0"0"-16,-1-18 1,89-35 15,-88 53-15,35-17 0</inkml:trace>
  <inkml:trace contextRef="#ctx0" brushRef="#br0" timeOffset="87987.47">3845 11395 0,'-35'-18'16,"0"18"0,-36 35-1,1 89 17,70-107-17,35 19 1,18 17-1,35-18 1,18 18 0,-53-36-1,0 36 1,-36 0 0,-34 0 15,-19-17-16,-17-1 1,18-35 0,18-18-1,17-17 1,0 17-16,35-123 31,0 88-15,-35-17-1,0 17 1,18-35 0,-36 35-1,-35 0 1,-35 35 15,35 0-15,0 18-16</inkml:trace>
  <inkml:trace contextRef="#ctx0" brushRef="#br0" timeOffset="88603.9">2364 11606 0,'-18'18'15,"-17"17"16,35 1-15,0-1 0,53 88-1,17 18 1,18 53 0,-17-70-1,-36-54 1,36 54-1,17 35 1,-18-53 0,-17-36-1,-53-52 1,-17-71 15,-54-35-15</inkml:trace>
  <inkml:trace contextRef="#ctx0" brushRef="#br0" timeOffset="89469.9">2540 12294 0,'-106'-176'15,"18"17"1,17 18 0,18 70 15,53 36-31,-17-35 15,34-36 1,54 0 0,0 18-1,-36 53-15,71-36 16,88-53 0,17 19-1,1 16 1,-71 54-1,212-88 32,-282 123-47,-36 0 16,-18 0 0,1 17 15,17 19-16,18 17 1,0-1 0,35 54-1,36 35 1,-1 18 0,-17-53-1,35 35 1,-17-17-1,-18-19 1,35 72 31,-124-142-47,-34 36 31,-1-36-15,-35 0-1,18-17-15,-36 35 16,-87 35 0,16-18-1,-105 72 1,-17-19 0,17 18-1,18-17 1,123-71-1,-18-1 1,54-34 0,70-53 31,17 17-47,19-17 15</inkml:trace>
  <inkml:trace contextRef="#ctx0" brushRef="#br0" timeOffset="90069.33">4480 11853 0,'-17'-17'16,"17"-1"-1,17 18 17,19-18-17,69-17 1,54-35-1,-53 34 1,-35 1-16,34 0 16,36-36-1,-35 36 1,-70 0 31,-54 17-16,0 18-15,-17 0-1,17 0 1,1 0 0</inkml:trace>
  <inkml:trace contextRef="#ctx0" brushRef="#br0" timeOffset="90884.9">4904 11695 0,'0'0'0,"-18"0"16,0 17-16,-17 1 16,53-18 15,-1-18-31,54-17 15,70-53 1,-35 17 0,70-52-1,-17-1 1,-36 1 0,-17 35-1,-70 35 32,-72 70-31,-17 1-1,0 0 1,1-1 0,-19-17-1,18 0 1,0-17-1,35-1-15,-17 0 16,-18 1 0,36 17-1,17-18 1,70 18 15,18 0-15,159 0 31,-194 18-32,18 17 1,-54 35 0,-34 36-1,-54 18 1,71-36-1,0-53-15</inkml:trace>
  <inkml:trace contextRef="#ctx0" brushRef="#br0" timeOffset="104143.83">6932 10883 0,'-18'18'63,"18"-1"-47,-70 54-1,17 0 1,-18-1-1,1 54 1,35-1 0,35-17-1,0-53 1,70-18 15,1-53-15,-1 1-1,-17-36 1,-35 18 0,-18-1-1,-18 1 1,-52 35 0,-54 53 15,106-18-16,-17 1 17</inkml:trace>
  <inkml:trace contextRef="#ctx0" brushRef="#br0" timeOffset="104911.37">7355 11642 0,'0'17'16,"-17"1"0,17 17-1,0 0 1,-18 18-1,18 71 17</inkml:trace>
  <inkml:trace contextRef="#ctx0" brushRef="#br0" timeOffset="105886.06">7567 11148 0,'0'-18'0,"-18"18"15,1 0-15,17-35 31,17 17-15,19-17 0,-1 0-1,0 35 1,1 0 0,-1 35-1,-18 35 1,-17 19-1,-35-1 1,35-53 0,-17 0-1,52-70 32,0 18-31,36-19-1,-36 19 1,0 34 0,-17 19-1,-18-1 1,0 0-16,-18 0 16,-17 36-1,-18-1 1,0-34-1,53-19-15</inkml:trace>
  <inkml:trace contextRef="#ctx0" brushRef="#br0" timeOffset="106135.24">8167 11465 0,'0'18'15,"0"0"1,0 34 0,0 19-1,0-18 1,0-35-16,-18 17 15,18 18 1</inkml:trace>
  <inkml:trace contextRef="#ctx0" brushRef="#br0" timeOffset="108816.15">8537 11024 0,'-17'0'16,"-1"-17"-1,18-1 1,0 0 15,18 1-31,-1 17 16,18-18-1,-17 0-15,106-52 32,-89 70-17,-17 0 1,-18 35 0,0 36-1,-18 52 1,0 18-1,18-52 17,-17-37-32,17 37 15,0-1 1,0-53-16</inkml:trace>
  <inkml:trace contextRef="#ctx0" brushRef="#br0" timeOffset="109016.29">8625 11448 0,'-17'0'16,"17"-18"0,0 0-1,17 18 1,1-17-16,0 17 0,52-36 15,-52 19 1</inkml:trace>
  <inkml:trace contextRef="#ctx0" brushRef="#br0" timeOffset="109188.4">9137 11342 0,'-35'70'16,"35"-34"0,0 87 15</inkml:trace>
  <inkml:trace contextRef="#ctx0" brushRef="#br0" timeOffset="109765.82">9366 10830 0,'0'-17'15,"0"-1"1,-17 18 0,17 18-1,-18 176 17,18-141-17,-18-1 1,18-34-16,0 17 15,18-17 1,17 0 15,18-36-15,-18 0 0,18-17-1,-17-18 1,-1 0-1,-35 18 1,0 0 0,-18 52 15,1 72 16,-1-1-47,18-18 15,18 36 1</inkml:trace>
  <inkml:trace contextRef="#ctx0" brushRef="#br0" timeOffset="109998.99">9807 11307 0,'0'-18'0,"0"36"31,0-1-31,0 1 16,-17 123 30,17-123-46</inkml:trace>
  <inkml:trace contextRef="#ctx0" brushRef="#br0" timeOffset="110648.45">10160 10724 0,'-18'-17'16,"1"-1"-16,-54 36 16,18-1-1,0 72 32,53-72-47,18 36 16,35-35 15,-35-1-31,34 19 16,37 17-1,-36-18 1,-36 18-1,-17-18 1,0 18 0,-70 0-1,-1-18 1,36-35 0,17 0-16,18-17 15,0-54 1,106-141 31,-71 142-47,18-18 31,-53 17-15,0 18-1,-17 36 1,-54 17-1,0 17 1,36-17-16</inkml:trace>
  <inkml:trace contextRef="#ctx0" brushRef="#br0" timeOffset="114093.89">10636 11254 0,'0'-18'16,"-17"18"31,17 18-47,-18-18 0,18 17 15,-18 36 1,18 0 0,0-35-1</inkml:trace>
  <inkml:trace contextRef="#ctx0" brushRef="#br0" timeOffset="114815.4">11060 10566 0,'0'-53'32,"-18"53"-17,-35 17 1,18 1 0,-1 17-1,19-17 1,17-36 31,0 1-32,-18 34 32,18 1-31,-17 53-1,-1 17 1,18 35 31,0-105-47,18-18 16,-1 0-1,1-18-15,17 1 16,0-19 15,1 19-15,-1-1-1,-17 18 1,-18 35 0,17 1-1,-17-1 1,0 0-1,-35 18 1,-18-18 0,-53 18 15</inkml:trace>
  <inkml:trace contextRef="#ctx0" brushRef="#br0" timeOffset="115094.61">11271 11060 0,'0'17'31,"0"1"-31,-17 17 16,17 0-1,-18 89 32,18-89-47</inkml:trace>
  <inkml:trace contextRef="#ctx0" brushRef="#br0" timeOffset="115443.13">11483 10548 0,'0'-35'16,"0"17"-1,0 36 17,0-1-32,70 177 46,-70-176-30,36 70 0,-36 0-1,0-52 1,0-1-16</inkml:trace>
  <inkml:trace contextRef="#ctx0" brushRef="#br0" timeOffset="115897.49">11730 10583 0,'0'-17'16,"0"-1"-16,-35 18 15,-18 124 32,53-107-47,0 36 16,0 0-1,35 0 1,35-53 0,-17 0-1,-17-18 1,-19-35-1,1 0 1,-18 1 0,-53 16-1,-18-17 1,19 0 0,16 53-1,19 0 1,17 18-16,0 0 15</inkml:trace>
  <inkml:trace contextRef="#ctx0" brushRef="#br0" timeOffset="116108.64">12012 10918 0,'0'18'0,"0"17"16,0 18-1,0 18 1,0-18 0,-18-36-16,18 36 15,0-17 1</inkml:trace>
  <inkml:trace contextRef="#ctx0" brushRef="#br0" timeOffset="116891.2">12506 10319 0,'-18'-18'15,"1"18"1,-36 0-1,-18 18 1,18 17 0,-17 36-1,17-1 1,53-17 0,0-18-1,17-35-15,19 18 16,17-36-1,0-17 17,-1-18-17,-34-35 17,-18 70-1,0 36-16,0 0 1,0 52 0,0 18-1,35 18 1,-17-35 0,0-1-1,-18-34 1,0-1-1,0-18 1</inkml:trace>
  <inkml:trace contextRef="#ctx0" brushRef="#br0" timeOffset="118406.27">14534 8696 0,'-17'0'0,"-1"0"31,36 0 47,-1 0-62,1 0-16,0-18 0,70 18 31,0-17-15,-35-1-16,35 0 15,71 1 1,17-19-1,89-16 17,-195 34-17,-34 0 1,-36 1 15,0-1-15,-36 0-1,-16 1 1,16 17 0,19 0-16,-19 0 31,1-18-15,53 18 15,-1 0-16,54 18 1,52-1 15,-87 1-15,-36 0 0,0 17-1,-36 0 1,1 18-1,0-18 1,17-17 0</inkml:trace>
  <inkml:trace contextRef="#ctx0" brushRef="#br0" timeOffset="119439.01">16845 8026 0,'-18'0'0,"18"-18"0,-17 18 15,17-18 17,0 1-17,35-36 1,-17 0-1,-18 18 1,-36 17 0,-16 18-1,-19 35 1,0 18 15,36 0-15,18 0-1,34 18 1,36-1 0,-35-17-1,-1-35-15,-17 17 16,-70 88 31,52-105-47,18 0 0,-17-18 15,17-18 17,17-17-17,1 35-15,35-18 32,-18 18-17,-17 18 1,-1 35-1,-17 17 1,0-17 0,0-18-16,-17 36 15,-1 35 1,0-18 0,18 0 30,0-70-46,36-18 16,-19-18 0,19 1-1,-19-1-15</inkml:trace>
  <inkml:trace contextRef="#ctx0" brushRef="#br0" timeOffset="120721.92">17621 8149 0,'-17'0'15,"-1"0"-15,0 0 16,-88 71 31,89-54-47,-18 19 16,17 17-1,18 17 1,35 1-1,18-54 1,-18 1-16,36-18 16,17-18-1,-17-17 1,-54 0 0,-17-18-1,-35 18 1,-35-36-1,-19 0 1,19 19 0,17 52 31,70 17-32</inkml:trace>
  <inkml:trace contextRef="#ctx0" brushRef="#br0" timeOffset="121620.56">18362 8096 0,'-18'0'31,"1"0"-15,17 18-16,-35 0 16,-1 52-1,19-17 1,-1 35-1,36 0 1,52-35 0,-35-35-1,54 0 1,-19-36 0,-17-17 15,-35-89 0,-54 71-15,-34-35-1,-1 35 1,18 53 0,1 0-1,52 18 1,0-1-16</inkml:trace>
  <inkml:trace contextRef="#ctx0" brushRef="#br0" timeOffset="122002.83">18803 8061 0,'0'-18'0,"0"1"15,0-1 1,18 36-1,-18-1 1,35 36 0,0 53-1,-17-35 1,17 17 0,0 0-1,1-17 16,-19-71-31</inkml:trace>
  <inkml:trace contextRef="#ctx0" brushRef="#br0" timeOffset="122902.47">19509 8008 0,'-18'0'0,"-17"-18"15,17 18 16,-35 36-15,0 34 0,36 89 15,17-106-15,17 0-1,36-18 1,-18-35-1,-17 0-15,35-18 16,0-17 0,-53-35-1,0-1 1,-35 18 0,-18-35-1,-18 35 16,53 18-15,18 17 0,18 18-1,211-18 17,-158 1-17,0 17 1,-19 0-1,-52 17 1,0 36 0,0 0-1,0 36 1,-17-19 0,17-35-1,53 1 1,0-36 15,17-18-15,1-17-1,-1-18 1,-70-88 15,-35 105-15,-53-17-1,0 53 1</inkml:trace>
  <inkml:trace contextRef="#ctx0" brushRef="#br0" timeOffset="124500.6">20761 7885 0,'-35'0'16,"-36"35"0,36-18-1,-36 36 1,36 18-1,35 0 1,18-36 15,-1-18-31,19 19 16,69-1 0,-16-35-1,-1-35 1,-53 17-1,-17-35 1,-18 0 0,-124-88 31,71 106-47,0 0 15,53 17 1</inkml:trace>
  <inkml:trace contextRef="#ctx0" brushRef="#br0" timeOffset="125100.03">21343 7814 0,'-18'18'62,"1"-1"-46,17 19 0,-36 34-1,36 18 1,36-17-1,-1-36 1,0-17-16,1-1 16,34-17-1,-17-17 1,0-89 31,-53 53-47,-18-18 31,-52 1-15,35 35-1,-36 17 1,0 18 0,54 18-1,17-1 1</inkml:trace>
  <inkml:trace contextRef="#ctx0" brushRef="#br0" timeOffset="125582.37">21872 7779 0,'-17'17'31,"-1"-17"-31,0 18 16,1 0 0,-19 17-1,36 35 1,0 1-1,71-18 1,-1-35 0,-17-18-1,18-36 1,-36 1 0,-35-18-1,-17-88 32,-36 106-47,-36 17 31,37 18-15,-1 0 0,35 35-1</inkml:trace>
  <inkml:trace contextRef="#ctx0" brushRef="#br0" timeOffset="125915.6">22454 7673 0,'18'-18'32,"-18"36"-1,0 0-15,0 52-1,18-17 1,-1 35-1,18-17 1,-35-1 0,0-52-16</inkml:trace>
  <inkml:trace contextRef="#ctx0" brushRef="#br0" timeOffset="126198.81">22860 7655 0,'0'-17'0,"0"-1"31,0 36-15,18 17-1,-1 18 1,-17 35 0,0 0-1,18 0 1,-18-35 0</inkml:trace>
  <inkml:trace contextRef="#ctx0" brushRef="#br0" timeOffset="126948.34">23477 7567 0,'0'-35'15,"0"0"1,0-18 0,0-18-1,53 0 1,-17 36 0,34-18-1,1 53 1,-1 18-1,-52 17 1,-18-17-16,0 35 16,-88 229 31,70-211-32,18-19 1,0-34-16,0 17 15,53 1 1,35-19 0,-17-34-1,-36-1-15,18-35 16,17-17 0,-52-1-1,-18 36 1,-35 35-1,-36 35 1,18 36 0,36 17 15,17 159 0,17-159-15,1 35-1,0-34 1,-18-37 0,0-16-1,-18-19 1,-35 1 0</inkml:trace>
  <inkml:trace contextRef="#ctx0" brushRef="#br0" timeOffset="129095.86">16704 9454 0,'0'18'15,"0"0"-15,-53 35 16,18-18 15,-36 35-15,-35 1-1,-35 0 1,-159 70 15,177-88-15,-53 0 0,-18 17-1,52-35 1,-52 18-1,36 0 1,-1-18 0,71 1-1,-53-1 1,17 0 15,1 1-15,52-19-1,36-17-15,-18 35 16,-18-17 0,-140 70 15,175-88-15,1 18-16,-18 0 15,-53 17 1,1 0-1,34-17 1,-35 35 0,0-18-1,18 0 1,18-17 15,17 0-15,0-1-1,17-17 1,36-17 31,0-1-31,0 0-1,0 1 16,18-19-31,17 1 16,-17-18 0,-18 18-1,0 0-15,0 17 16,0-17 15,0 52 0,-18 19-15,-17 34 0,0 54-1,17-71 1,-17 88 15,17-124-15,18 1-1,18 0 1,0-1 0,34 1-1,19 17 1,0 0 0,-18-17-1</inkml:trace>
  <inkml:trace contextRef="#ctx0" brushRef="#br0" timeOffset="132696.41">17410 7497 0,'0'-18'0,"0"0"32,0 1-1,-18 17-15,18-18-1,0 36 63,0-1-62,0 1 0,0 0-16,0 34 15,0 1 1,0-35-16,0 17 15,0 18 17,0-18-17,0-17 1</inkml:trace>
  <inkml:trace contextRef="#ctx0" brushRef="#br0" timeOffset="133498.99">17921 7391 0,'-18'0'16,"18"-18"15,0 0-15,18 18-1,0 0 1,-1 0-16,19 18 16,-36 0-1,0 17 1,0 18 0,0 0-1,-18-18 1,0 0-1,1-35 17,17 18-17,17-18 1,-17-18-16,36 18 16,34 0-1,-35-17-15</inkml:trace>
  <inkml:trace contextRef="#ctx0" brushRef="#br0" timeOffset="134308.57">18538 7320 0,'0'-18'31,"18"18"16,-18 36-31,0-19-1,0 19 1,0-1 0,0-17-1,18-18 32,-1 0-47,19 0 31,-1 0-15,-17 17 0,-1 19-1,-17-19 1,0 1-16,0-1 15,-35 19 1,-71 17 15,88-53-31</inkml:trace>
  <inkml:trace contextRef="#ctx0" brushRef="#br0" timeOffset="135323.28">19173 7214 0,'18'0'0,"-18"-17"0,18-1 31,-18 36 16,0-1-32,0 1 1,0 35 0,0 35-1,0-53 1,0 36 31,17-71-47,19-18 31,-19 1-31,-17-1 0,0-17 16,0-1 15,0 19-15,0 34 15,0 1-16,0 17 1,0 1 0,18-19-16,0 1 15,17 17 1,18-35 0</inkml:trace>
  <inkml:trace contextRef="#ctx0" brushRef="#br0" timeOffset="135722.57">19791 7179 0,'-18'0'15,"1"0"1,-19 18 0,19 17-1,17 0 1,0 0 0,0 1-1,70 52 32,-52-70-47,-18-1 16,0 1 15,0 0-15,-35-18-1,17 0-15</inkml:trace>
  <inkml:trace contextRef="#ctx0" brushRef="#br0" timeOffset="135905.7">19861 7144 0,'0'0'0,"18"0"16,-18-18-16,88 0 47,-53 18-47</inkml:trace>
  <inkml:trace contextRef="#ctx0" brushRef="#br0" timeOffset="136709.26">20602 7003 0,'18'0'15,"-36"0"32,1 35-31,-36 18-1,0 17 1,35 1 0,18-18-1,35-18 1,18 0 0,0-17-1,-35-18 1,-1-18-16,-17 1 31,-35-1-15,-18 18-1,-17 18 17</inkml:trace>
  <inkml:trace contextRef="#ctx0" brushRef="#br0" timeOffset="137453.79">21114 7020 0,'17'0'0,"54"-17"47,-53 17-31,-18 17 15,0 1-15,0 0-16,-18 17 15,0 0 1,18 53-1,0-17 1,0-1 0,-17-34-1,17 17 1,0-36 0</inkml:trace>
  <inkml:trace contextRef="#ctx0" brushRef="#br0" timeOffset="137636.93">21131 7267 0,'-17'0'16,"17"-17"-1,17-1 1,19 0-1,-1 18-15</inkml:trace>
  <inkml:trace contextRef="#ctx0" brushRef="#br0" timeOffset="138307.4">21925 6862 0,'-18'17'78,"-17"-17"-63,35 18-15,-17-18 0,-1 35 16,18 0 0,0-17-1,35 17 16,18 1-15,-18 34 15,-35-52-15,0 17 0,-17-35-16,-1 35 15,-35-17 1,18 0-1,17-18 1,18-18 0,0-17-1,18-36 1,17 18 0,-17 0 15,-18 36-31,0-1 15,0-17 1,0-1 0,-18 19 15</inkml:trace>
  <inkml:trace contextRef="#ctx0" brushRef="#br0" timeOffset="139068.94">22419 6826 0,'-18'0'15,"-17"0"1,0 0 0,-18 18-1,53 0 16,-35-1-15,35 1 0,0-1-1,17 1 1,54-18 15,-54-18-15,19 1-1,-19-1 1,-17 1 0,0-1-16,0 36 62,0-1-62,0 1 31,0 35-15,0 0 0,0 17-1,0-52 1,0-1-16</inkml:trace>
  <inkml:trace contextRef="#ctx0" brushRef="#br0" timeOffset="139451.22">22860 6773 0,'0'-17'15,"-18"17"1,18 17 0,0 1-1,-17 88 16,17-53-15,0 0 0,0-18-1,0-17 1</inkml:trace>
  <inkml:trace contextRef="#ctx0" brushRef="#br0" timeOffset="139835.49">23054 6791 0,'-18'0'15,"-35"35"17,36 1-17,17-1 1,17-18 0,19 1-1,-1-18 1,0 0 15,-17-18-15,0 1-1,-18-18 1,0-1 0,-18 19-1</inkml:trace>
  <inkml:trace contextRef="#ctx0" brushRef="#br0" timeOffset="143448.06">17586 9966 0,'0'-18'16,"-18"18"-1,1-17 1,-1 17-16,0 17 15,-35 1 1,18 17 0,-35 53-1,52 18 1,18 0 0,35-18-1,1-35 1,34-18-1,18-35 1,-35-35 0,-17-18-1,-1-17 17,-35-36-17,-18-88 16,1 176-15,-19 1 0,1-1-1,35 36 1</inkml:trace>
  <inkml:trace contextRef="#ctx0" brushRef="#br0" timeOffset="145961.84">18009 9984 0,'0'-18'0,"-17"18"15,17 18 48,0-1-48,0 19 1,0-1-16,0-18 0,17 72 16,1 16 15,0-16-16,-1-36 1,-17-1 0,0-16-1,0-19 1</inkml:trace>
  <inkml:trace contextRef="#ctx0" brushRef="#br0" timeOffset="148858.9">18609 10037 0,'0'-18'0,"-18"0"31,1 1-15,-1 17-1,-17 0 1,0 17 0,-1 1-1,-17 35 1,36 17 0,-1 19-1,18-19 1,53 1-1,18-18 17,-1-18-17,-17-35 1,123-106 15,-158 53-15,-18-35-1,0 35 1,-35-18 0,-18 36-1,0 18 1,18-1 0,-1 18-1,36 18 1</inkml:trace>
  <inkml:trace contextRef="#ctx0" brushRef="#br0" timeOffset="150790.26">19403 10019 0,'-18'0'15,"0"0"-15,1-18 16,-1 18 15,1 0-15,-1 18 0,-17-18-1,17 18-15,0-1 16,-35 18-1,53 36 1,0 0 0,18-19-1,141 72 17,-106-124-17,0 0 1,17-35-1,1-18 1,-18 0 0,-53-18 15,0 36-15,-53-36-1,18 36 1,-36 18-1,18 17 1,18 0 0,17 0-16</inkml:trace>
  <inkml:trace contextRef="#ctx0" brushRef="#br0" timeOffset="153243.01">20091 9966 0,'-18'0'15,"18"18"1,-35-18-16,17 17 16,-17 19-1,0 16 1,35 72 31,35-106-32,53 17 1,0-35 0,0-18-1,-35 1 1,0-19 0,0-17-1,-53-17 1,0 35-1,-53-18 1,-17 0 0,-1 35-1,36 18 1,17 0 0,-17 0-1,17 35 1</inkml:trace>
  <inkml:trace contextRef="#ctx0" brushRef="#br0" timeOffset="155110.34">20920 9948 0,'17'0'16,"-17"-17"0,18 17-1,-18 17 32,-18-17-31,1 18-1,-19 35 1,19 53 15,17-53-15,35 0-1,18-18 1,0-18 0,-35-17-16,17 0 15,35-17 1,-17-18 0,-17-18 15,-36 17-16,0-34 1,-36-1 0,-17 18-1,18 36 1,17 17-16,-17 0 16,-18-18 15</inkml:trace>
  <inkml:trace contextRef="#ctx0" brushRef="#br0" timeOffset="157050.71">21625 9895 0,'0'-17'0,"0"-1"16,0 0-1,0 1 1,0 34 15,0 1-15,0 35-1,18 18 1,17 123 31,-17-141-47,-1 17 31,-17-35-31,0-17 31</inkml:trace>
  <inkml:trace contextRef="#ctx0" brushRef="#br0" timeOffset="157617.12">21996 9895 0,'-36'0'16,"36"-17"-16,0-1 31,18 18-15,-18 18-1,35 123 32,-17-106-31,17 53-1,-35-17 1,0-36 0,18-17-16,-18-1 15,0 1 1,0 0-1</inkml:trace>
  <inkml:trace contextRef="#ctx0" brushRef="#br0" timeOffset="161304.73">17233 10866 0,'-35'0'16,"0"17"-1,52-17 16,19 0-15,34 0 0,1 0-1,34 18 17,19-18-17,35 0 1,35 0-1,-53 0 1,71 0 0,17 0-1,318-18 17,-336 1-17,-105 17-15,106-18 16,88 0-1,-18 1 1,-123-1 0,70 0-1,-17 1 1,-54-1 15,-52 0-15,-53 18-16,35-17 15,36-1 1,-18 1 0,-1 17-1,-34-18 1,176 0 31,-177 1-47,1 17 15,0-18 1,-1 18 0,-17-18-1,-18 18 1,-17 0 15,0-17-15,-1 17-1</inkml:trace>
  <inkml:trace contextRef="#ctx0" brushRef="#br0" timeOffset="164543.03">6791 2611 0,'-18'0'16,"1"0"31,-1 17-31,18 1-1,-35 35 1,17 35-1,18 0 1,0-35 0,53 35-1,18-17 1,-18-36 0,-18-35-1,18 0 1,-36-53-1,1 0 17,-18 0-17,0 18-15,-53-124 32,18 106-17,0 18 1,-1 17-1,1 18 1,0-17 0,35 34-1</inkml:trace>
  <inkml:trace contextRef="#ctx0" brushRef="#br0" timeOffset="165016.37">7250 2505 0,'0'-18'15,"0"0"1,0-17 0,0 18-1,0 34 16,0 1-15,35 52 0,18 36-1,-36-35 1,36 35 0,53 70 15,-106-158-16,0-1 1</inkml:trace>
  <inkml:trace contextRef="#ctx0" brushRef="#br0" timeOffset="165791.91">7761 2505 0,'-18'0'15,"18"-18"1,-17 36 15,17-1-15,-35 142 15,35-106-15,17 53-1,1-36 1,35 1 0,-18-36-1,18-17 1,-18-18-1,0-35 17,-35 17-17,18 0-15,-18-35 16,0-35 0,-35 0-1,0 17 1,-18 36-1,0 0 17</inkml:trace>
  <inkml:trace contextRef="#ctx0" brushRef="#br0" timeOffset="166690.56">8449 2575 0,'-35'-17'15,"-18"17"1,0 35 15,18-17-31,17 70 16,18-35 15,18 35-15,17 0-1,35-17 1,-17-71-1,-17 0-15,17 0 16,17-36 0,-35-17-1,-35-105 17,-35 105-17,-53-71 16,53 89-31,-1 0 16,1 17 15</inkml:trace>
  <inkml:trace contextRef="#ctx0" brushRef="#br0" timeOffset="167473.1">9084 2469 0,'0'-17'0,"-18"17"15,1 0 1,-1 0 0,18 17 15,-35 36-15,35 36-1,0-1 1,17-18-1,1-52-15,0 35 16,52 0 0,1-18-1,-1-35 1,-34-18 0,17-17-1,-36-71 32,-34 53-47,-36 0 16,-18-17 15,18 52-15,18 1-1,17 17-15,1 0 0</inkml:trace>
  <inkml:trace contextRef="#ctx0" brushRef="#br0" timeOffset="168372.75">9684 2487 0,'-18'-18'31,"18"36"0,0 17-15,35 36-1,1 35 1,-19-36 0,36 18-1,-18 1 1,1-36 0,-36-18-1,17-17 1,-17-1-16</inkml:trace>
  <inkml:trace contextRef="#ctx0" brushRef="#br0" timeOffset="168855.09">10142 2452 0,'0'17'47,"18"1"-32,-18 17 1,35 36-1,-17 35 1,17-18 0,0-35-1,1 17 1,-19-34 0,-17-1-1,18-35 1</inkml:trace>
  <inkml:trace contextRef="#ctx0" brushRef="#br0" timeOffset="-196939.4">12559 1288 0,'-18'17'0,"1"-17"0,-19 36 31,-34-1-15,-1 18-1,18 0 1,18-18-1,-18 35 1,0-17 0,0 0-1</inkml:trace>
  <inkml:trace contextRef="#ctx0" brushRef="#br0" timeOffset="-177009.25">6703 3545 0,'0'-17'31,"17"-1"0,1 18-15,0-18-16,176-123 47,-177 124-47,72-36 15,-37 18 1,-34 35 15,0 0-15,-18 17-16</inkml:trace>
  <inkml:trace contextRef="#ctx0" brushRef="#br0" timeOffset="-176559.93">7814 3351 0,'35'0'16,"-17"0"-16,35-17 15,17-1 1,1-17-1,-18 17 1,-18 18 31</inkml:trace>
  <inkml:trace contextRef="#ctx0" brushRef="#br0" timeOffset="-175911.47">9313 3069 0,'89'-17'15,"16"-1"1,-69 0 15,-1 1-31,0 17 16,-17-18-1</inkml:trace>
  <inkml:trace contextRef="#ctx0" brushRef="#br0" timeOffset="-175561.22">10389 3052 0</inkml:trace>
  <inkml:trace contextRef="#ctx0" brushRef="#br0" timeOffset="-175504.18">10442 3034 0,'18'0'15,"17"-18"16</inkml:trace>
  <inkml:trace contextRef="#ctx0" brushRef="#br0" timeOffset="-171648.45">9737 2628 0,'0'18'63,"0"-1"-48,0 1 1,0 35 0,17 0-1,1 0 1,35 17-1,-18 1 1,18 0 0,0-36-1,18 35 32,-36-70-47,-18-17 16,1 17-16,0-18 15,-1-17 1,1-18 0,-18 0 15,-18 18-15,-17-18-1,0-18 1,-18 18-1,35 18 1,1 17-16,-1-17 16,-35 0-1,0 17 1,-88 1 31,106 17-47,17 0 15,0 0 17,1 17-17,-1 1 1,18-1 15</inkml:trace>
  <inkml:trace contextRef="#ctx0" brushRef="#br0" timeOffset="-171100.06">10566 2328 0,'0'-17'0,"-18"17"16,18 17 15,0 1-31,0 123 47,35-70-47,18 52 31,-17-52-31,16 17 16,1-18 15,-53-34-15,0-19-1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7:11:11.35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2364 1358 0,'0'-17'15,"0"-1"1,-18 18-1,18-18 1,0 1 0,35-1-1,-35 36 1,18-18 0,141 17 30,-142-17-46,19 0 16,34-35 0,-52 35-16,35-53 15,-36 18 1,-17 17 15,-17 18-15,-1 0-1,0 53 1,-17 18 0,17 17-1,-17 53 1,35 18 0,0-18-1,-70 106 32,52-230-47,0 19 16</inkml:trace>
  <inkml:trace contextRef="#ctx0" brushRef="#br0" timeOffset="133.09">2505 1923 0,'17'0'16,"-17"-18"-1,36 0 1</inkml:trace>
  <inkml:trace contextRef="#ctx0" brushRef="#br0" timeOffset="349.24">2910 1817 0,'-17'0'62,"17"-18"-62</inkml:trace>
  <inkml:trace contextRef="#ctx0" brushRef="#br0" timeOffset="2430.71">3898 1341 0,'0'-18'16,"-17"0"-1,-1 1 1,-17 17 0,-1 17-1,1 54 1,-18 17 0,36-35-1,17-18-15,0 18 16,35 18-1,35-36 1,89-70 31,-124-36-31,-17-35 15,-18 71-16,0 17-15,0 1 32,-18 52-17,18 18 1,0-18 0,53 0-1,18-17 1,-1-18-1,-52-18 1,-18-17 0,-123-124 31,87 124-32,-17 0 16,53 17-15,36 1 0,-1-1-1,53 18 1,0 18 0,-35 17-1,-17-17 1,-36-1-16,0 18 15,0 36 1,0-36 0,-18-17-1,18-53 32,35-18-31,0 0 15,-35 35-31,18-35 16,17 36-1,1 17 1,-19 35 0,19-17-1,-19 34 1,1-16-1,-1-19 1,-17 1 0,18-36-1,0-17 1,17-106 31,-35 106-32,35 35 17,-17 53-17,0 0 1,-1 35 0,36-35-1,0-18 1,0-17-1,0-54 1,0-34 0,-36-36-1,1-18 1,-36 36 0,1-141 30,17 247-14,0 52-17,0 54 1,17-1 0,19 1-1,-1-72 1,-35 1-1,0-35 1,0-53 0,18-1-1,17-16 1,-17-1 0,-1 35-1,71 106 32,-70-70-47,0 17 31,-18 36-15,-36-36 0,19-35-1,-36-18 1,18-17-1,35-36 1,17 36 0,54-18-1,-1 18 1,-17 17 0,0 18-1,0 0 1,0 89 31,-53-72-32,0 36 17,-35-18-17</inkml:trace>
  <inkml:trace contextRef="#ctx0" brushRef="#br0" timeOffset="2621.86">5450 1147 0,'-17'-36'16,"-1"19"-16,18-19 31,0 19-15</inkml:trace>
  <inkml:trace contextRef="#ctx0" brushRef="#br0" timeOffset="3063.17">5733 1235 0,'17'53'15,"-17"-18"1,0 0 0,0-17-1,0-36 32,18 1-31,105-142 15,-87 106-15,-1 18-1,0 17 1,18 18-1,0 35 1,-35 18 0,-18 18-1,0-1 1,0 1 0,0-36-1,17 0 1</inkml:trace>
  <inkml:trace contextRef="#ctx0" brushRef="#br0" timeOffset="3495.48">6209 1323 0,'88'-88'47,"-70"88"-47,-1 0 16,1 0-1,35 17 1,-18-34 0,0-19-1,-17 19 1,0-36 0,-18-18-1,-18 18 1,0 36-1,-17 34 17,0 19-17,-18 52 1,53 159 31,71-159-47,52-53 31,-35-35-15,-53-17-16</inkml:trace>
  <inkml:trace contextRef="#ctx0" brushRef="#br0" timeOffset="4844.42">7373 1023 0,'0'18'31,"0"-1"-15,0 1-16,0 53 15,0-19 1,0-34-16,0 35 15,0 0 1,71-35 15,-1-18-15,-17-36 0,-18-17-1,1-17 1,-54-36 31,0 106-32,18 18 1,0-1-16,36 19 16,-19 16-1,1-16 1,0-19-1,-1 1 1,18-18 15,18-35-15,-35-1 0,17 1-1,1-18 1,-36 36-1,0-19 32,-18 36-15,18 36-17,0-19 1,0 19-1,18-1 1,34-18 15,19-17-15,0 0 0,-18-35-1,-36 35-15,18-35 16,1-18-1,-19-18 1,-17 36 31,-17 70-31,-19 18-1,36 0 1,0-35-1,0 0-15</inkml:trace>
  <inkml:trace contextRef="#ctx0" brushRef="#br0" timeOffset="5023.56">8273 864 0,'-18'-53'15,"-35"18"1,53 17 0,35 18 15</inkml:trace>
  <inkml:trace contextRef="#ctx0" brushRef="#br0" timeOffset="5210.68">8484 741 0,'0'17'16,"0"1"-16,0 17 31,-17 36-15,-1 17-1,18 0 1,-18-35-1,18 18 1</inkml:trace>
  <inkml:trace contextRef="#ctx0" brushRef="#br0" timeOffset="5893.18">8378 1041 0,'-17'-18'15,"-1"0"-15,18 36 32,0 0-1,18 17-15,-1-17-1,19-18-15,17 0 16,35-18-1,-35-17 1,0-36 0,0-35-1,-36-17 1,-17 35 31,0 105-32,0 54 1,-17-36 15,17 36-15,0-1 0,0 1-1,17-54 1,19 1-1,-1-18 1,18-35 0,-36-1-1,19 1 1,-19 18 0,-17 34 30,0 18-30,0 18 0,36-17 15,-1-19-31</inkml:trace>
  <inkml:trace contextRef="#ctx0" brushRef="#br0" timeOffset="6725.77">9613 758 0,'0'18'31,"-17"-18"-31,-36 71 47,53-36-47,0-17 16,0 52-1,0-17 1,0 0 0,0-18-1,17-17 1,-17-36 15,0 1-31,0-19 16,0-52-1,-17-18 1,34 0 0,19 36-1,-1 35 1,71 52 31,-71 1-32,-35 0-15,18 34 32,-1-34-17,-17 17 1,-17-17-1,-1 0 1,-35-1 0,18-17-1,17-17 1,18 34 31,18-17-32,-18 18-15,123 141 47,-35-89-31,18 18 15,-53-52-15,-18-19-1,-17-17 1,0-17-16</inkml:trace>
  <inkml:trace contextRef="#ctx0" brushRef="#br0" timeOffset="9772.93">4868 2099 0,'0'-18'32,"0"1"-17,0-1 1,36 18 31,-54 0-32,0 18-15,-17-1 16,-18 19-16,35-1 16,1 18-1,17 0 1,35-18 0,0 0 15,-17-17-31,17 0 15,18 35 1,-53-18 0,-35 18-1,0-18 1,-54 18 31,89-71-47,18 18 31,35 0-15,0 18-1,0 35 1,-35-18 0,17 18-1,-18-18 1,19 1 15,-36-19-15,0-34 15</inkml:trace>
  <inkml:trace contextRef="#ctx0" brushRef="#br0" timeOffset="15233.81">5592 2328 0,'-18'0'0,"-35"-35"47,18 35-32,-18 35 1,17 18-1,1 18 1,35-18 0,18 17-1,52-34 1,1-36 15,-18 0-15,-35-18-16,17 0 15,-18-52 1,-17 17 0,-17-18-1,-71-52 32,70 105-31,-17 18-1,17 18 1,0-1 0</inkml:trace>
  <inkml:trace contextRef="#ctx0" brushRef="#br0" timeOffset="15699.14">5786 2152 0,'0'-18'16,"-18"18"0,18 18 15,0 0-16,18 52 1,17 18 0,0 18-1,0-53 1,-17-18-16,17 18 16,1 18-1</inkml:trace>
  <inkml:trace contextRef="#ctx0" brushRef="#br0" timeOffset="16066.4">6174 2117 0,'0'-18'0,"0"0"16,0 36 15,53 105 16,-53-70-31,17-17-16,1 34 0,17 36 15,-17-53 1,17 0 15,-35-18-15,18-35-16</inkml:trace>
  <inkml:trace contextRef="#ctx0" brushRef="#br0" timeOffset="16548.74">6509 2170 0,'-18'-18'32,"0"53"-17,18 18 1,0 35 0,0-35 15,36 35-16,17-35 1,0-35 0,-1-36-1,-16 1 1,17-36 0,-36-18-1,-17-17 1,0 0-1,-123 17 32,105 71-31,-35 18 0,36-18-1</inkml:trace>
  <inkml:trace contextRef="#ctx0" brushRef="#br0" timeOffset="20445.5">7479 2064 0,'-18'-18'16,"-17"0"-1,0 18 1,17 18 0,-35 17-1,35 36 1,1 105 15,34-123-15,19-35-1,34-18 1,1-35 0,-18-1-1,-18-17 1,-35-17-1,-35-1 17,0 36-17,35 17-15,-36 1 16,-17-1 0,36 18-1,-1 0 1,18 18-16</inkml:trace>
  <inkml:trace contextRef="#ctx0" brushRef="#br0" timeOffset="20878.82">7708 1976 0,'-17'17'16,"-1"1"0,0-1-1,1 54 1,17 0 0,0-19-1,17-34-15,19 17 16,34 1-1,1-36 1,34-89 15,-105 19-15,-17 35 0,-36-18-1,0 17 1,35 36-16,-17-17 15,-18 17 1,36 0 15,17 17-15</inkml:trace>
  <inkml:trace contextRef="#ctx0" brushRef="#br0" timeOffset="21334.14">8114 1940 0,'0'18'31,"-18"-18"-31,1 35 16,-19 18-1,19 0 1,17 0 15,53-18-15,17-17 0,-17-18-1,-18-18 1,1-17-1,-19-18 1,-17 0 0,-35 0-1,-53 0 32,70 53-16</inkml:trace>
  <inkml:trace contextRef="#ctx0" brushRef="#br0" timeOffset="21660.37">8555 1817 0,'0'-18'16,"0"36"31,0-1-47,0 195 47,0-177-32,17 71 1,1-35-16,17-1 31,-17-34-15,0-19 0</inkml:trace>
  <inkml:trace contextRef="#ctx0" brushRef="#br0" timeOffset="22426.92">8978 1799 0,'0'-17'16,"-17"17"-16,17-36 31,0 1-15,17-18-1,1 18 1,35 17-1,-18 0 1,0 36 0,-35 17-1,0 54 1,0-1 0,-17 18-1,17-36 1,141 18 31,-106-88-32,53-35 1,-52 17 0,-19 1-1,1-1-15,-18 1 16,0 34 15,-18 1-15,18 17-1,-17 53 1,34 0 0,36 1-1,-35-19 1,17 1-1,0 17 32,-35-70-31,-17-18 0,-1 0-1,0 0-15</inkml:trace>
  <inkml:trace contextRef="#ctx0" brushRef="#br0" timeOffset="28020.89">5115 3069 0,'0'-17'0,"-17"17"16,-1-18 0,18 0-1,0 36 17,18 0-17,-18-1 1,35 71-1,-17 1 1,-1-19 0,-17 18-1,0-17 1,18-71 15,-1-18 0,1 1-15,0-19 0,-1 19-1,1-1 1,-18 0-16,18 1 0</inkml:trace>
  <inkml:trace contextRef="#ctx0" brushRef="#br0" timeOffset="28498.23">5345 3157 0,'0'-17'15,"0"-1"1,17 18-1,36-18 17,-35 18-17,-1 36 1,1-1 0,-18 36-1,0-36 1,-18 18-1,1-18 1,17-17 0,17-36 15,1 0 0,17 1-31,1-1 16,17 0-1,17-17 17</inkml:trace>
  <inkml:trace contextRef="#ctx0" brushRef="#br0" timeOffset="29608.02">7708 2716 0,'18'18'31,"-1"35"-15,19 0-1,-1 35 1,0-17 0,-35-18-1,18-1 1,-18-34 0,0-36 15,0-17-16,-53-35 1,18-19 15,-1 1-15,54-35 31,-18 105-47,35 18 15,-17 0 1,0 0-16,-1 0 16,1 35-1,0 18 1,-36 0 0,-17-35-1,17 17 1,-17-17-1,17-18 1,18-18 31,35 18-31,18 18-1,71 35 32,-107-36-47,1-17 0</inkml:trace>
  <inkml:trace contextRef="#ctx0" brushRef="#br0" timeOffset="30002.3">8132 2875 0,'0'-18'16,"17"1"-16,1-1 31,-1 18-15,1 0-16,0 18 15,17-1 1,-17 107 15,-36-89-15,-17 1-1,35 34 1,0-35 0,53-35 15,70-35-16,18 17 1,-53-17 0,-52 35-1,-19 0-15</inkml:trace>
  <inkml:trace contextRef="#ctx0" brushRef="#br0" timeOffset="31445.32">2999 4127 0,'-18'0'15,"0"0"-15,-35 0 16,-17 36 0,-36 34-1,35-17 17,36-17-17,35 16 1,35-16-1,36-1 1,17 0 0,-53-17-1,1 0 1,-107 34 31,54-34-47,-36-18 31,35-18-31,18-34 16,18 16-1,17-34 17,35-1-17,-17 1 1,-35 34-1,0 1 1,-18 17 0,-53 18-1,17 0 1,1 18 0,18-18-16</inkml:trace>
  <inkml:trace contextRef="#ctx0" brushRef="#br0" timeOffset="31612.44">3140 4392 0,'17'0'0,"-17"18"16,18-18 15</inkml:trace>
  <inkml:trace contextRef="#ctx0" brushRef="#br0" timeOffset="32777.25">4216 3933 0,'0'-17'16,"0"-1"-16,-53 18 16,17 0-1,-34 35 1,-1 18 0,54 0-1,-1 0 1,177 53 31,-106-71-32,0-17 1,-36 0-16,-17 35 31,-53-1-15,0-34-1,-17 35 1,17-35 0,35-18-1,18-36 1,36 1 0,52-35-1,0 17 1,-17 0-1,17-18 32,-88 89-31,0 52 15,17-17-15,1-17-1,35-1 1,-18-18 0,1-17-1,-19-17-15,18-1 16,18-35 0,-35 0-1,-18 0 1,0 36-1,0-1 1,35 71 31,1-18-31,16 18 15,-16-17-16,-1-36 1,0 0 0,1-36-1,-1 1 1,18-18 0,-53 18-1,0-18 1,-35 18-1,17 35 1,-17 0 0,17 0-16</inkml:trace>
  <inkml:trace contextRef="#ctx0" brushRef="#br0" timeOffset="33860.04">5521 3951 0,'-18'0'16,"1"18"-16,-36-1 15,0 19 1,-18 17 0,18-1-1,71 90 32,0-142-31,52 0-1,-52 0 1,17-18 0,-17 0-16,17-17 15,-17-36 1,-1 19 0,-17-1-1,0 70 16,0 36-15,18 0 0,17-18-1,18 1 1,176-125 31,-176 37-32,18-54 17,-36 35-17,-35 36 1,0 53 0,0-1-1,-17 89 1,-1 35-1,18-35 1,0-35-16,0 34 16,0 54-1,35-35 1,-35-54 15,18-123 0,-18-35-15,0-53 15,0-18-15,-18 0 0,1 18-1,17 35 1,35 71-1,0 0 1,36 35 0,-1 18-1,-17 34 1,-35 1 0,-1 18 15,-105 52 0,53-123-15</inkml:trace>
  <inkml:trace contextRef="#ctx0" brushRef="#br0" timeOffset="40042.43">5503 5221 0,'0'-18'32,"-17"18"-17,17-17 1,-36 17 0,1 0-1,0 0 1,-18 35-1,-18 0 1,36 1 0,35-1-1,0 18 17,35 0-17,1 0 1,17 70 15,-53-70-15,-36 0-1,19-18 1,-1-35-16,0 18 16,-17-36-1,35-17 1,0 17-1,35 1 1,1 17 0,-1 17-1,0 36 17,0 0-17,-17 35 1,0-17-1,-18 70 32,17-159-15,1 18-17</inkml:trace>
  <inkml:trace contextRef="#ctx0" brushRef="#br0" timeOffset="40591.82">5697 5503 0,'0'-17'0,"0"34"32,0 1-17,-17 35 1,17 35-1,0-17 1,0-36 0,0 0-16,17-17 15,19 17 1,-1-53 15,18 1-15,-36-18-1,1-36 1,-36 0 0,-52-87 31,17 122-32,35 36 1,1 18-1,17 0 1</inkml:trace>
  <inkml:trace contextRef="#ctx0" brushRef="#br0" timeOffset="41081.17">6085 5397 0,'-17'18'31,"-1"17"-15,0 36-1,18 17 1,18-35 0,-18-35-16,35 35 15,18-18 1,0-35 15,-17-18-15,-36 1-1,0-36 1,0-18 0,-36-17-1,1 53 1,-71-36 31,106 89-32</inkml:trace>
  <inkml:trace contextRef="#ctx0" brushRef="#br0" timeOffset="41490.44">6385 5397 0,'0'18'32,"0"0"-32,0-1 15,0 1-15,0 35 16,0 18 0,71 34 30,-54-105-30,1 0-16,17-17 16,-17-1-16,0-35 15,-18 0 1,0-17 0,-53 17 15,-18 17-16,36 19 1,-18 17 0,35 35-1</inkml:trace>
  <inkml:trace contextRef="#ctx0" brushRef="#br0" timeOffset="41846.71">6826 5292 0,'0'-18'16,"18"18"-16,-18 18 46,0-1-30,0 36 0,18 35-1,-1-35 1,18 18 0,-17-1-1,0-34 1,-1-1-1</inkml:trace>
  <inkml:trace contextRef="#ctx0" brushRef="#br0" timeOffset="42722.33">7638 5327 0,'0'-18'16,"0"36"78,-18 0-79,18-1-15,-18-17 0,18 53 31,0 0-15,0 18 0,18-18-1,17-36 1,18-17 0,18-17-1,-18-19 1,-36 1-1,-17 0-15,0-1 16,0-34 0,-106-18 31,54 70-32,34 18-15,-17 18 31,17-18-15</inkml:trace>
  <inkml:trace contextRef="#ctx0" brushRef="#br0" timeOffset="43006.53">8008 5221 0,'0'-18'16,"0"36"15,0 53 0,18-18-15,-18-36-16,17 18 15,-17-17-15,18 53 16,0-1 0,-1 1-1,1-36 1</inkml:trace>
  <inkml:trace contextRef="#ctx0" brushRef="#br0" timeOffset="43338.77">8343 5239 0,'0'-18'47,"0"36"-16,0 35-15,18-18-1,-1 53 1,19 0 0,-19-17-1,1-36 1,0 0-1,-1-35 1</inkml:trace>
  <inkml:trace contextRef="#ctx0" brushRef="#br0" timeOffset="43867.15">8802 5292 0,'-18'0'31,"18"17"-31,-17-17 16,-1 36-1,-17 34 1,17 18-1,18-35 1,0-17 0,53-19-1,0 1 1,0-53 0,-18 17-1,-17 0-15,52-123 47,-70 106-31,0-18-1,0 35 1,-70 18 0,-1 0 62,36 18-63</inkml:trace>
  <inkml:trace contextRef="#ctx0" brushRef="#br0" timeOffset="44565.64">9119 5098 0,'88'-141'31,"-88"123"-31,53-17 16,-17 17-1,-1 18 1,-17 0-16,17 0 16,18 35-1,-53 18 1,0 18 0,0-1-1,-35 18 1,35-17-1,0-18 17,17-35-17,54-1 1,87-70 31,-140 36-32,-18-1 1,-18 36 0,-34 17-1,34 0 1,-17 36 0,35-1-1,17 1 1,19-18 15,-19-18-15,18 0-1,-35-17 17,-17-18-1</inkml:trace>
  <inkml:trace contextRef="#ctx0" brushRef="#br0" timeOffset="62552.41">670 7003 0,'-17'0'16,"17"17"31,0 1-47,0 35 15,17 17 1,1 54-1,-18-18 17,0 0-17,0-54 1,0-16 0,0-54 15,-18 0-31,1-34 15,-124-337 32,158 284-31,36 34 0,-18 53-1,18 18 1,35 36-1,-35 34 17,-53 18-17,-17-35 1,-1 36 0,-17-37-1,0-34 1,-1-36-1,36 1 1,53-1 31,-35 36-47,52 35 31,-34-36-31,-19 19 0,54 17 16,-18 0-1,-36-36-15,19 18 32,-19-35-17,1-35 1,-18-18 0,0 0-1,-18-53 1,1 36-1,-19 52 1,36 177 47,0-106-48,36 18 1,-19-36-1,1-35 1,17-18 15,-35-17-15,0-18 0,0-18-1,0 1 1,-17 35-1,-1 35-15,0-36 16,18 19 0,0-1-1,71-35 32,-36 53-31,18 71-1,-35-36 1,17 35 15,-17 1-15,-1-18 0,1-18-1,0-35 1,17-35-1,-18-18 1,1-18 0,-18 19-1,0-19 1,-18 0 31,18 89-32,0 70 1,0-17 15,0-1-15,0-34 0,18-1-1,0-17-15</inkml:trace>
  <inkml:trace contextRef="#ctx0" brushRef="#br0" timeOffset="63634.18">1446 7250 0,'0'0'0,"0"-18"0,-17 0 16,17 36 30,53 17-30,0 53 0,-36-35 15,1 0-15,-1-35-1,-17-36 1,0 1-1,0-19 1,0-52 0,-17 0-1,-1 17 1,36 36 0,-1 17-1,54 54 32,-36 17-31,18 17 15,-35-17-15,-18-35-1,18-1-15,-1-17 16,1-53-1,17 1 1,0-37 0,-35 36-1,18 1 1,-18 16 0,0 72 15,-53 140 16,53-123-32,35 17 17,1-52-17,-1-36 1,-17-17-1,-1-18 1,-17-53 0,-17 1-1,-19-37 1,19 72 0,-1-54-1,0 54 1,1 35-1,-1 87 32,36 54-31,35 53 15,-18-35-15,0-54-1,0 18 1,1-35 0,-36-35-1,17-18-15</inkml:trace>
  <inkml:trace contextRef="#ctx0" brushRef="#br0" timeOffset="64029.46">2152 6897 0,'0'-18'16,"35"-52"15,0 52-15,18 36 15,-17 17-16,-1 18 1,-17 0 0,-18 35-1,-18 0 1,18-35 0,18-35-1,35-18 1,52-53-1,19-35 1,-36 52 0,-53 19-16,89-19 31</inkml:trace>
  <inkml:trace contextRef="#ctx0" brushRef="#br0" timeOffset="64483.78">917 8273 0,'-35'35'15,"0"-17"-15,35-1 47,35-34-31,71-19-1,17-17 1,107-35 0,-125 35-16,89-17 15,0-1 1,53-17 0,-53 17-1,-105 36 1,-72 17-1,-70 54 17</inkml:trace>
  <inkml:trace contextRef="#ctx0" brushRef="#br0" timeOffset="64837.04">1499 8326 0,'-35'17'15,"17"1"1,36-18 0,17-18-1,-17 18-15,70-35 16,71-18-1,35-35 1,0 0 0,-88 52-1,0 1 1,-71 17 15</inkml:trace>
  <inkml:trace contextRef="#ctx0" brushRef="#br0" timeOffset="78353.63">3528 7073 0,'-18'0'16,"0"0"-1,1 0 17,-1 0-17,-17 35 1,0 1 0,17 17-1,18-18 1,18 0-1,-1-35 1,36 0 0,-35-17-1,17-36 1,-17-71 31,-18 107-32,0 34 17,0 1-17,0 52 1,0-17 0,17-35-16,1 70 15,-18-17 1,0-1-1,0 1 1,0-54-16</inkml:trace>
  <inkml:trace contextRef="#ctx0" brushRef="#br0" timeOffset="78569.78">3687 7497 0,'0'17'16,"17"-17"15,-17 18-15</inkml:trace>
  <inkml:trace contextRef="#ctx0" brushRef="#br0" timeOffset="79318.31">4762 6914 0,'0'18'31,"0"0"-15,0 35-1,0 0 1,0 52 0,0 1-1,0-18 1,-17-35 0,17-35-1,17-18 32,72-18-16,-19 18-15,18-17 15,-35 17-15,-17 0-1</inkml:trace>
  <inkml:trace contextRef="#ctx0" brushRef="#br0" timeOffset="80617.23">5838 6932 0,'18'0'0,"0"-18"15,-1 18 1,54-17 0,-18-36-1,-18 18 1,0-1 0,-35-17-1,0 36 1,-17 17-1,-19 17 1,1 36 0,35 18-1,0 17 17,88 159-1,-70-194-16,-36 53 17,-52-53-17,17-53 1,53-18 0,0-17-1,18-1 1,52 19-1,1 17 1,-36 35 0,0 0-1,1 36 17,-19 0-17,-17 70 16,18-124-15</inkml:trace>
  <inkml:trace contextRef="#ctx0" brushRef="#br0" timeOffset="81002.5">6491 7091 0,'0'-71'16,"0"36"0,-18 17-1,1 54 17,17-1-17,-18 35 1,36 107 15,-1-142-15,19-35-1,-1 0 1,-17-35 0,-18-18-1,0 0 1,-18-35-1,-17 17 1,-1 18 0,36 36-1</inkml:trace>
  <inkml:trace contextRef="#ctx0" brushRef="#br0" timeOffset="81417.81">6897 6897 0,'0'17'16,"-18"-17"-16,-17 36 15,17-1 1,-17 36-1,35-1 1,18 1 0,17-36-1,0-17 1,18-36 15,-18-17-15,-35-1-1,0 19-15,0-36 16,-70-106 15,35 141-15,35 1 0</inkml:trace>
  <inkml:trace contextRef="#ctx0" brushRef="#br0" timeOffset="81800.08">7232 6897 0,'0'17'31,"0"19"-15,0 34-1,-35 1 1,35-18 0,0-36-16,70 72 47,-52-89-47,35-36 15,-36 19 1,19-36-1,-36-35 1,0-1 0,-18 54-1,18 17-15,-35 1 16,-18-1 15</inkml:trace>
  <inkml:trace contextRef="#ctx0" brushRef="#br0" timeOffset="82066.27">7638 6791 0,'17'-18'16,"-17"36"15,0 0-31,0 17 16,18 53-1,0 36 1,-1-1 15,18-17-15,-35-71-16</inkml:trace>
  <inkml:trace contextRef="#ctx0" brushRef="#br0" timeOffset="83314.14">8290 6562 0,'0'-18'0,"0"0"31,18-17-16,35-18 1,17 18 0,-34 17-1,-19 1-15,19 17 16,-19 0 0,-17 53-1,-35 17 1,17 106 31,54-140-32,52 17 1,0-53 0,-53-18-1,-17 0 16,-18 1-15,-53 52 15,18 36-15,35 17 0,0 0-1,0-53-15,35 36 16,0 35-1,36 17 32,-71-105-31,-71-1 0,-17-17-1,53 18 1</inkml:trace>
  <inkml:trace contextRef="#ctx0" brushRef="#br0" timeOffset="84308.86">10072 6756 0,'0'-18'0,"-18"18"31,18 18-15,0-1-16,0 142 47,0-88-32,0-1 1,18-35-1,-18 1 1,0-54 0,0 0-1,0-52 1,-18-36 0,18 18-1,0-53 1,35 35-1,18 35 1,-17 36 0,34 35-1,18 159 32,-88-106-31,-35 53 15,0-71-15,0 0-1,17-35 1,18-17 0,0-1-1,18 18 1,-1 0-1,1 35 1,35 0 0,0 54-1,17-1 1,142 88 31</inkml:trace>
  <inkml:trace contextRef="#ctx0" brushRef="#br0" timeOffset="85107.43">11218 6756 0,'18'-18'0,"0"18"31,17-35-15,18-1-1,0-34 1,-53 35 0,17-18-1,-34 35 1,-36 0-1,0 54 1,18-1 0,17 53-1,18 0 1,0 1 0,18-36-1,-18 88 32,-18-141-31,0 0-16,-35 17 15,18-17 1,-18 0 0,53-17-1,0-19 1,35 36-1,18 18 1,0 17 0,-17 18-1,-19 0 1,-17-35-16,18 35 16,-18 17-1,0-17 1,0 18 31</inkml:trace>
  <inkml:trace contextRef="#ctx0" brushRef="#br0" timeOffset="85578.76">11800 6826 0,'0'-17'16,"-35"-1"-16,0 18 15,17 0 1,-17 35-1,-18 106 32,53-88-31,0-17 0,35-1-1,18-35 1,-18-18-1,-17 1-15,35-36 16,-35 0 0,-1-35-1,-17 35 1,-35 17 0,17 36-1,-17 18 1</inkml:trace>
  <inkml:trace contextRef="#ctx0" brushRef="#br0" timeOffset="85906.99">12171 6738 0,'0'0'0,"0"-18"16,17 18-16,-17-35 15,0 53 17,0-1-32,0 54 31,0-18-31,-35 35 31,35-17-15,-17-1-1,17 18 1</inkml:trace>
  <inkml:trace contextRef="#ctx0" brushRef="#br0" timeOffset="86176.19">12382 6756 0,'18'-53'16,"0"17"-16,-1 19 15,-17 34 16,0 1-31,0 70 16,0 18 15,-17-35-15,-1 123 15</inkml:trace>
  <inkml:trace contextRef="#ctx0" brushRef="#br0" timeOffset="86611.49">12718 6809 0,'0'-53'16,"0"35"-16,0 0 15,-18 18-15,-17 18 32,-18 17-17,0 36 1,18 17 0,105 71 30,-35-142-46,54-17 16,-19-35 0,-17 18-1,-18-54 1,1-17 0,-36 17-1,0 1 1,-36 52-1,-17 0 1,18 18 0</inkml:trace>
  <inkml:trace contextRef="#ctx0" brushRef="#br0" timeOffset="87313.99">13335 6562 0,'0'-18'16,"0"-17"-16,0-1 15,35 1 1,18 0-1,0 35 1,-18 18 0,18-1 15,-17 36-15,-36 0-1,0 0 1,-18-18-16,-88 124 31,106-88 0,18-19-15,35-52 0,17 0-1,-17-35 1,-35 18-1,-18-1 1,-18 36 31,-17-1-31,0 18-1,-1 36 1,19 17-1,17 89 32,0-142-31,0-18-16,0 1 0,-18 0 31,-35-18 0</inkml:trace>
  <inkml:trace contextRef="#ctx0" brushRef="#br0" timeOffset="89042.22">3475 8361 0,'0'17'63,"0"1"-63,0 0 15,0-1 1,-18 19-1,18 34 1,-17 1 0,17-18-1,-18-18 1,18-17-16,0-1 16</inkml:trace>
  <inkml:trace contextRef="#ctx0" brushRef="#br0" timeOffset="89426.49">3563 8467 0,'0'0'0,"0"17"47,0 1-32,0 0-15,0 17 16,0 0 0,0 18-1,18-18 1,-1-35 0,19-17-1,-36-1-15,17 0 16,1-35-1,0-52 32,-18 87-31,-18 18 0,18 18 15</inkml:trace>
  <inkml:trace contextRef="#ctx0" brushRef="#br0" timeOffset="89690.68">4004 8625 0,'0'18'16,"0"0"31,0-1-31</inkml:trace>
  <inkml:trace contextRef="#ctx0" brushRef="#br0" timeOffset="90491.25">3651 8484 0,'0'-17'78,"18"17"-78,0 0 16,17-18 0,0 18-1</inkml:trace>
  <inkml:trace contextRef="#ctx0" brushRef="#br0" timeOffset="91040.64">5009 8431 0,'-52'0'0,"34"0"15,-70-17 1,35 17 0,35 0-16,-17 0 15,0 0 1,35 17 31,0 1-32,17 35 1,1 17 0,-1 19 15,-17-19-16,0-34-15,18 140 32,0-158-17,-1-18 1,36-18 0,0 0-1</inkml:trace>
  <inkml:trace contextRef="#ctx0" brushRef="#br0" timeOffset="91740.14">4851 8643 0,'-18'0'0,"18"18"31,18-18-15,158-18 31,-158 0-47,52 1 16,18-19-1,-52 1 1,-36 18 62,0 34-78,35 107 16,0 17-1,-17-53 16,-18-53-31,18 1 16,-89-213 47,53 107-48,1-89 1,17 71-1,0 52 1,17 19-16,19-1 16,34 18-1,1 35 1,-1 1 0,-52 17 15,-18-18-16,-35 18 1,-18-18 0,17-17-16</inkml:trace>
  <inkml:trace contextRef="#ctx0" brushRef="#br0" timeOffset="92079.89">5874 8449 0,'0'0'0,"0"-18"15,-18 36 16,0 17-15,1 1 0,-1-1-16,18 35 15,0 54 1,194 140 31,-141-264-47,-18 18 15</inkml:trace>
  <inkml:trace contextRef="#ctx0" brushRef="#br0" timeOffset="92772.38">6227 8608 0,'0'-18'16,"0"0"-1,0 36 1,0 0 0,0 70-1,0 18 1,17-36 0,36 124 30,-53-211-46,0-1 16,0-35 0,-18-53-1,-34-17 1,52-1 0,0 54-1,0 35 16,35 17-15,18 18 0,-18 0-1,-17 18-15,17-1 16,-17 18 0,-18 18-1,-53-17 32,35-36-31,18-18-1,18 36 32,-1-18-47,19 53 16,34 17 15,-35-17-15,36 0-1,17-18 1,-35-35-16</inkml:trace>
  <inkml:trace contextRef="#ctx0" brushRef="#br0" timeOffset="93054.57">6791 8484 0,'0'-35'0,"0"17"16,0 36 15,35 35-15,18 35-1,0 18 17,0 17-17,-53-52 1,0 35 0,-18-36-1,1-34-15</inkml:trace>
  <inkml:trace contextRef="#ctx0" brushRef="#br0" timeOffset="94287.45">7620 8819 0,'-18'0'16,"36"0"30,17 0-30,18-17 0,35 17-1,18-18 1,-53 18 0,0 0-1</inkml:trace>
  <inkml:trace contextRef="#ctx0" brushRef="#br0" timeOffset="94536.63">7691 9066 0,'0'18'31,"0"0"-15,17-18-16,36 0 15,18-18 1,52 0 0,-52 18-16</inkml:trace>
  <inkml:trace contextRef="#ctx0" brushRef="#br0" timeOffset="95153.07">8767 8520 0,'-18'0'31,"0"0"-31,-17 17 15,-36 1 1,1-18 0,35 0-1,35 17 32,0 1-31,17-18-16,18 177 47,-35-107-32,18 54 17,-36-36-17,1-18 1,-1-52-1,18 0 1,35-36 0,36 0-1,17-17 1,-35 17 0</inkml:trace>
  <inkml:trace contextRef="#ctx0" brushRef="#br0" timeOffset="95918.61">8661 8837 0,'-18'0'31,"36"0"-16,-1 0 1,54 0 0,17-18-1,-17 1 1,-54 17-16,19-18 16,16-35-1,-52 0 1,18 36-1,-18-1 1,0 71 47,0-18-63,18 53 15,-1 1 1,19 16-1,-19-16 1,-17-54 0,0-17-1,0-36 1,0-53 0,0 1-1,-35-54 1,17-17-1,18 18 1,0 35 0,89 52 31,-37 36-32,-34 18-15,35 17 31,-35 18-15,-18 0 0,-53-18-1,17 1 1,-16-19 0</inkml:trace>
  <inkml:trace contextRef="#ctx0" brushRef="#br0" timeOffset="96234.83">9631 8431 0,'53'-35'16,"-53"53"15,0 17-15,-36 18-1,1 70 1,18 19 0,17-1-1,52-71 1,19 18-1,35-52 1,-53-36 0</inkml:trace>
  <inkml:trace contextRef="#ctx0" brushRef="#br0" timeOffset="96934.33">10001 8502 0,'0'0'0,"0"-18"15,-17 18 17,-1 18-32,0 0 15,-17 17 1,35 18-1,-18 35 1,18-17 0,0-1-1,53-52 17,-35-18-17,35-18 1,0-176 31,-53 159-47,-18-36 15,-17 36 1,0 17 0,-1 1-1,36 34 1</inkml:trace>
  <inkml:trace contextRef="#ctx0" brushRef="#br0" timeOffset="97250.55">10266 8431 0,'0'0'0,"0"-17"31,0 34-15,17 1 0,1 35-1,17 35 1,-17 18-1,0-53 1,-1 17 0,1-17-1</inkml:trace>
  <inkml:trace contextRef="#ctx0" brushRef="#br0" timeOffset="97533.76">10583 8484 0,'18'-35'31,"-18"53"0,0-1-15,18 1-16,-1 70 15,-17-17 1,18 17 0,0 0-1,-18-35 17,17-35-32</inkml:trace>
  <inkml:trace contextRef="#ctx0" brushRef="#br0" timeOffset="98266.28">10989 8537 0,'0'-17'15,"-18"17"17,1 17-17,-1 18-15,-17 36 16,17 17 15,18-35-15,0 18-1,18-18 1,35-53 0,-18 0-1,36-53 1,-36-18 0,0-123 30,-35 176-46,0 1 0,-53-18 32,18 35-32,0 0 15,17 0 1</inkml:trace>
  <inkml:trace contextRef="#ctx0" brushRef="#br0" timeOffset="98682.57">11289 8414 0,'18'-18'16,"-18"0"-16,17 36 47,1-18-32,-18 35 1,35 36-1,-17 35 1,-1 17 0,1-35-1,-18 18 1,0-18 0,-35-35-1,17-35-15</inkml:trace>
  <inkml:trace contextRef="#ctx0" brushRef="#br0" timeOffset="101579.63">7214 10019 0,'-17'0'16,"34"18"62,1-18-63,0 0-15,17 0 16,18 0 0,17 0-1,-34 0 1,-19 0-1</inkml:trace>
  <inkml:trace contextRef="#ctx0" brushRef="#br0" timeOffset="101928.88">7108 10336 0,'-17'18'16,"-1"-18"-1,18 18 1,18-18 15,35 0-15,0 0-1,17 0 1,36-18 0</inkml:trace>
  <inkml:trace contextRef="#ctx0" brushRef="#br0" timeOffset="107549.87">8273 9984 0,'-18'0'78,"0"0"-62</inkml:trace>
  <inkml:trace contextRef="#ctx0" brushRef="#br0" timeOffset="109071.95">14111 8343 0,'0'-17'0,"0"34"93,0 1-77,-18-1 0,18 1-16,-35 35 15,0 0 1,-18 0 15,35-18-15,1-35-16,17 18 15,0-1 1,17-17 31,19 0-32,52-17 17,-53-1-1,-17 18-31,-1-18 16,-17 1-1,0-1 1,0 36 15,0-1 0,0 1-31,-17 0 16,17 17 0,0 18-1,0-18 1,0-17-1</inkml:trace>
  <inkml:trace contextRef="#ctx0" brushRef="#br0" timeOffset="109355.15">14376 8431 0,'17'-35'15,"-17"17"1,0 36 15,0 0-15,0 17 0,0 0-1,0 36 1,0-36-1,-17 18 1,17-18 0</inkml:trace>
  <inkml:trace contextRef="#ctx0" brushRef="#br0" timeOffset="109804.47">14781 8431 0,'18'-17'16,"0"17"-1,17 0 1,18 0-1,0 17 1,-36 1 0,1 17-1,-36 53 32,1-70-31,-1 0-16,-17-1 31,35 1-15,17-18 15,36 0-15,18 0-1,-36 0-15</inkml:trace>
  <inkml:trace contextRef="#ctx0" brushRef="#br0" timeOffset="110286.81">15346 8449 0,'0'-18'31,"17"1"0,19 17-15,-19 0-1,19 17 1,-36 19 0,0-19-1,0 1-15,0 0 16,-36-1-1,36 1 1,18-18 31,17 0-31,71 53 30,-106-18-30,0 0 15,-35-17-15,-18 0 0,35-1-16</inkml:trace>
  <inkml:trace contextRef="#ctx0" brushRef="#br0" timeOffset="110770.15">16122 8467 0,'18'0'63,"-1"0"-63,1 0 15,-1 17 1,19 1 0,-36 17-1,0 0 1,0-17 0,-36 17-1,1 1 1,18 17 31,34-53-32,36 0 1,-18 0-16</inkml:trace>
  <inkml:trace contextRef="#ctx0" brushRef="#br0" timeOffset="111303.53">16633 8520 0,'0'-18'16,"0"0"0,18 18 30,0 0-46,52 18 47,-52 0-31,-18-1 0,0 1-1,0 17 1,0-17-1,18-18 64,-1-18-79,1 18 15,-1 0-15,1 18 16,0-18-16,17 17 15,-35 1 1,-53 70 47,18-52-63,-36-19 15,54 1 1</inkml:trace>
  <inkml:trace contextRef="#ctx0" brushRef="#br0" timeOffset="111935.98">17462 8467 0,'0'17'63,"0"1"-63,-17 0 15,-1 17 1,-17 0 0,35 0-1,0 1 1,0-19 0,18-34 15,17-1-16,18 0 1,-18-17 15,-17 17-15,-18 18 15,0 18-15,-36 17-1,36 1 1,-35 17 0,35-18-1,0 0 1,18-17 0,-1-18-16,19-18 15,-19 18-15</inkml:trace>
  <inkml:trace contextRef="#ctx0" brushRef="#br0" timeOffset="112169.15">17815 8555 0,'18'-18'16,"0"-52"0,52 17 15,-70 88 16,-35 18-32,17-35-15,1 34 16,-36 19 0,17 0-1</inkml:trace>
  <inkml:trace contextRef="#ctx0" brushRef="#br0" timeOffset="113767.28">8290 9948 0,'-17'0'31,"-1"0"-15,18 18-1,-18 105 32,-17-52-47,-18 52 31,53-34-31,-17-19 16,17 36 0,52-35-1,19-71 1</inkml:trace>
  <inkml:trace contextRef="#ctx0" brushRef="#br0" timeOffset="116398.15">8802 10195 0,'-18'0'31,"1"0"-15,-19 18-1,-17 17 1,0 18 0,36 0-1,17-35-15,-18 35 16,18-1-1,18 1 1,17-35 0,0-18-1,1-35 1,-1-18 0,-35-71 30,0 71-30,0 36 0,-35-1-1,17 18 1</inkml:trace>
  <inkml:trace contextRef="#ctx0" brushRef="#br0" timeOffset="116814.45">9066 10178 0,'0'-18'15,"-17"36"1,-36 52 15,35-17-15,18 0-1,0 35 1,35-35 0,-17-35-16,0-18 15,17-18 1,0-17-1,-17-18 1,-18-35 0,0 17-1,-35 36 1,-1 17 0,19 18-1,-1 18 1</inkml:trace>
  <inkml:trace contextRef="#ctx0" brushRef="#br0" timeOffset="117125.67">9384 10142 0,'0'-17'16,"18"-1"0,-18 36 15,0-1-31,0 19 16,0 52-1,0-18 1,0 19 15,0 34 0</inkml:trace>
  <inkml:trace contextRef="#ctx0" brushRef="#br0" timeOffset="117392.86">9543 10195 0,'0'-17'16,"0"-1"-16,0 36 16,0-1-1,0 36 1,17 35 15,1-17-15,-18-36-16,18 106 31</inkml:trace>
  <inkml:trace contextRef="#ctx0" brushRef="#br0" timeOffset="117813.16">10089 10160 0,'18'-35'31,"-18"52"-15,0 19-1,0 17 1,0-36-16,0 71 16,0 18-1,0 0 1,0-35 0,0-54-1</inkml:trace>
  <inkml:trace contextRef="#ctx0" brushRef="#br0" timeOffset="118046.32">10336 10213 0,'18'-18'16,"-18"1"-1,0 34 1,0 19 0,0 52-1,18 18 1,-18-36 0,0 1-1</inkml:trace>
  <inkml:trace contextRef="#ctx0" brushRef="#br0" timeOffset="119860.61">10795 10213 0,'0'-18'15,"18"18"110,-1 0 63,-17 18-141,-17-18-47,17 18 15,-18-18-15,0 70 16,1 1 15,17-1-15,0-35 0,35 1-1,18-36 1,0 0-1,-36-18-15,19 0 16,17-52 0,-36-1-1,-70-105 32,18 158-31,-35 1 15,34 34-31,36 1 16</inkml:trace>
  <inkml:trace contextRef="#ctx0" brushRef="#br0" timeOffset="120277.9">11254 10160 0,'17'0'16,"-17"18"15,-17-18-31,-36 141 47,53-71-32,17 1 1,1-54-16,35 36 16,35-53 15,-17-35-15,-36 0-1,-17-18 1,-18-18-1,-36 1 1,1 17 0,-36 18-1,19-1 1,34 36 0</inkml:trace>
  <inkml:trace contextRef="#ctx0" brushRef="#br0" timeOffset="120601.14">11747 9895 0,'0'-17'15,"0"34"32,18 1-47,17 17 16,18 71-1,0 35 1,-35 18 0,-18-71-1,0 36 1,-141 70 15</inkml:trace>
  <inkml:trace contextRef="#ctx0" brushRef="#br0" timeOffset="127037.71">2946 11377 0,'0'18'94,"0"-1"-78,0 1-16,0 0 15,-18 35 1,18 88 15,0-71-15,0-35 0,0-17-1</inkml:trace>
  <inkml:trace contextRef="#ctx0" brushRef="#br0" timeOffset="127336.92">3193 11430 0,'0'18'31,"0"17"-31,0 88 47,-18-70-31,18 0-1,0-18 1,0 18-1,0-35-15</inkml:trace>
  <inkml:trace contextRef="#ctx0" brushRef="#br0" timeOffset="127620.12">3387 11818 0,'-18'0'78,"18"-18"-31,0 1-31,18 17-16</inkml:trace>
  <inkml:trace contextRef="#ctx0" brushRef="#br0" timeOffset="128285.59">4039 11518 0,'18'-17'16,"0"17"-1,17 17 1,18 36-1,0-18 1,-36-17-16,19 35 16,34 35 15,-17-17-15,-35-36-16</inkml:trace>
  <inkml:trace contextRef="#ctx0" brushRef="#br0" timeOffset="128597.81">4374 11624 0,'0'-18'15,"-17"18"1,-1 0-16,-17 18 15,-18 17 1,0 36 0,0-1 15,18-17-15,-18 36-1,35-37 1,18-16-16</inkml:trace>
  <inkml:trace contextRef="#ctx0" brushRef="#br0" timeOffset="129784.66">4480 11642 0,'0'17'31,"0"1"-31,0 35 32,18-18-17,0-17 1,17 35 0,0-36-1,0-17 1,-17-17-1,0-1 1,-18-35 0,0 0-1,-53-17 17,17 52-17,19 0-15,-18 1 16,17 17-1,18 17 1,159 36 31,-142-53-47,36 0 16,0-17-1,-35 17 1,-18-18-1,0 71 17,0-18-17,0 53 17,0 1-17,0-1 1,0-53-1,0-17-15,0-1 16,17-228 47,-17 158-48,0 17-15,18-87 16,0 88-16,-1-36 15,19 54 1,-1 17 0,18 17 15,-18 18-15,-35 18-1,0-17 1,0-1-1,-35 0 1,0-35 0,17 0-1,0-35 32,36 88-16,17-36-15,18 54 0,0 0-1,18-18 1,-54-36 0</inkml:trace>
  <inkml:trace contextRef="#ctx0" brushRef="#br0" timeOffset="130616.25">5556 11730 0,'0'17'31,"0"1"-15,-17 0 0,17 17-16,0 18 15,0 0 17,17 0-17,19-36 1,-19-17-1,1-35 1,-1-18 0,19 0-1,-36 0 1,0 36 0,0 34 30,17 19-30,1-1 0,17 18-1,1-35 1,16-1 15,-34-17-15,35-35-1,-35 0 1,-1-18 0,-17 17-1,0-34 1,18 17 0,17 18-1,53 35 32,-88 17-31,18 19-1,-18-1 1,0 35 0,0-34-1,0-19-15,0 19 16,0-19-1,0 1 1</inkml:trace>
  <inkml:trace contextRef="#ctx0" brushRef="#br0" timeOffset="131716.03">6121 11624 0,'0'-106'32,"17"71"-17,1 0 1,35 17 0,-18 18 15,36-18-16,-18 18 1,0 0 0,-36 18-1,-17 0 1,0 52 0,0 1-1,-35 17 1,17-18-1,-35 160 32,36-195-31,17-35 0,0-18 15,0-34-16,-18-37 1,18 36 0,-18 18-1,18 53 32,18-1-31,0-17-1,52 18 1,107-89 31,-124 1-31,-1-1 15,-52-17-16,18 53 1,-18 0 0,0 52-1,-18 19 1,1 16 0,17-34-16,-18 35 15,1 18 1,17-1-1,35-35 1,-18-35 0,72-35 31,-72 0-32,36 17 16,-53 1-15,0 34 0,0 1-1,0 17 1,18 0 0,0 1-1,34-19 1,-16 1-1,-1-36 1</inkml:trace>
  <inkml:trace contextRef="#ctx0" brushRef="#br0" timeOffset="133030.96">7532 11606 0,'0'-17'15,"0"-1"1,0 36 46,0-1-46,0 19 0,0 34-1,0 36 1,0-53-1,0 35 1,-18 0 0,1-52-1,17-19 1</inkml:trace>
  <inkml:trace contextRef="#ctx0" brushRef="#br0" timeOffset="133547.31">7796 11624 0,'18'-18'16,"-18"36"-1,0 0 1,0-1-16,-35 19 16,17-1-1,-35 0 1,0 0 0,18-35-1,0 0 16,17 0-15,18-17 0,18 17 31,-1 17-32,36 19 1,-17-1-1,16 36 1,19-19 0,-18 19-1,-18-53 1,-35-1-16,35-17 16,-35 18-1</inkml:trace>
  <inkml:trace contextRef="#ctx0" brushRef="#br0" timeOffset="133979.63">8149 11695 0,'0'-18'16,"0"0"-16,0 1 16,0-19-1,0 19 1,0 34 31,0 1-32,0 0 1,-17 70 0,17 0-1,0 18 1,0 53 31,0-142-32</inkml:trace>
  <inkml:trace contextRef="#ctx0" brushRef="#br0" timeOffset="136607.5">11201 11695 0,'-36'0'16,"-17"17"-16,-52 124 46,105-105-46,-18-1 16,18 53 0,18-70-1,-1 17-15,19 0 16,34-17 0,1-36-1,-1-35 1,-34 18-1,-19-53 1,-17-18 0,-35 35-1,17 36 1,-52 18 0,34 17-1,19 35 1</inkml:trace>
  <inkml:trace contextRef="#ctx0" brushRef="#br0" timeOffset="137043.81">11571 11747 0,'0'18'47,"-18"-18"-47,-17 35 16,-18 54-1,53-36 1,0-18-16,88 88 47,-52-105-32,17-53 1,-36 35 0,19-71-1,-36-17 1,0 0-1,-18 52 1,-35-17 0,0 36-1,0 17 1,18 17 0</inkml:trace>
  <inkml:trace contextRef="#ctx0" brushRef="#br0" timeOffset="137405.07">11906 11677 0,'0'-18'0,"0"1"16,0 34 0,0 1-1,0 17 1,0 36 0,0 35-1,0-36 1,0-17-1,18 0 1,-18-35 0,18-18-1</inkml:trace>
  <inkml:trace contextRef="#ctx0" brushRef="#br0" timeOffset="137674.26">12277 11642 0,'17'0'16,"-17"17"15,0 19-16,0 52 1,0-18 0,0-34-16,0 17 15,18 88 32</inkml:trace>
  <inkml:trace contextRef="#ctx0" brushRef="#br0" timeOffset="138425.79">12753 11695 0,'0'-18'16,"0"0"-1,18 18 17,-18 18-17,0 0-15,0 17 16,17 35-1,-17 36 1,0-53 0,0 35-1,0-35 1,0-17 15,0-19-31</inkml:trace>
  <inkml:trace contextRef="#ctx0" brushRef="#br0" timeOffset="138738.01">13035 11712 0,'18'-35'16,"-18"17"-16,17 18 15,-17 18 17,0 0-17,0-1-15,0 54 16,0-18 15,0-18-31,0 18 16,0 35-1,0-17 17</inkml:trace>
  <inkml:trace contextRef="#ctx0" brushRef="#br0" timeOffset="139407.49">13617 11712 0,'18'0'16,"-18"-17"-1,0 34 1,-18 1 0,1-18-16,-54 70 15,36 1 1,-1 17 15,36-35-15,0 18-1,18-36 1,53-35 0,34-106 31,-69 53-47,-36-70 31,0 105-31,-18-17 15,-17-1 1,17 19 0,-17 17-1,17 17 1</inkml:trace>
  <inkml:trace contextRef="#ctx0" brushRef="#br0" timeOffset="139802.76">14023 11730 0,'0'17'47,"-18"1"-32,1-18-15,-36 71 16,53 17 0,0-35-1,0-18-15,17 18 16,54-18 0,17-17 15,0-53-16,-17-1 1,-18-34 0,-18-18-1,-35-1 1,-212 1 31</inkml:trace>
  <inkml:trace contextRef="#ctx0" brushRef="#br0" timeOffset="140973.6">9560 12718 0,'-17'0'16,"-1"17"-1,36 1 48,-1-18-63,71 18 16,18-18-1,-18 0 16,-17 0-15,-36-18-16</inkml:trace>
  <inkml:trace contextRef="#ctx0" brushRef="#br0" timeOffset="141272.81">9790 12559 0,'0'18'47,"0"34"-31,0 1-1,0-17-15,0 34 31,0 18-15,0 1 0,0-37-1,0-34 1</inkml:trace>
  <inkml:trace contextRef="#ctx0" brushRef="#br0" timeOffset="141789.18">9878 12471 0,'0'-53'16,"-18"35"-1,0 0-15,-52-17 16,-1 35-16,-70 35 31,53 18-15,-35 53-1,34 53 1,72 0 0,34-18-1,54-53 1,35 0-1,53-70 1,-18-36 0,-53-17-1,124-283 32,-195 230-31,-34-88 15,-54 88-15,-17 35-1,0 53 1,17 0 0,36 17-16</inkml:trace>
  <inkml:trace contextRef="#ctx0" brushRef="#br0" timeOffset="148831.18">11183 12647 0,'0'-18'31,"-18"1"-15,18 34 46,0 1-46,0 0-16,0-1 0,0 36 16,0 0-1,0 35 1,0 1 0,18-37-1,-18-16 16</inkml:trace>
  <inkml:trace contextRef="#ctx0" brushRef="#br0" timeOffset="149280.5">11553 12612 0,'-17'17'31,"-1"1"-15,-17 35 0,35-35-16,-18 35 31,1 52-16,34-34 1,19-18 0,87-88 31,-123 17-47,18 0 0,-1-52 15,-17 34 1,0 19-16,0-36 15,0-18 1,-35 36 0,0 17-1,-1 18 1,19 0 0</inkml:trace>
  <inkml:trace contextRef="#ctx0" brushRef="#br0" timeOffset="149613.74">11906 12559 0,'-17'0'31,"17"18"-15,0-1-16,0 18 15,-18 71 1,18 0 0,0-35-1,0-36-15,0 18 31,0 0-15,0-18 0,0-17-16</inkml:trace>
  <inkml:trace contextRef="#ctx0" brushRef="#br0" timeOffset="152710.93">12365 12665 0,'-18'0'15,"1"17"1,-1 1 0,0 17 15,-17 36-15,17-1-1,18 1 1,0-36-1,53 0 1,0-35 0,0-17-1,-18-1 1,-17-35 0,-18-17-1,0 17 1,-53-35 46,35 70-46,1 36 0,17-1-1,17 1 1,1-18-1,0 0-15</inkml:trace>
  <inkml:trace contextRef="#ctx0" brushRef="#br0" timeOffset="153094.21">12612 12700 0,'0'-18'15,"0"1"1,0 34-1,-35 107 32,17-71-31,18 17 0,0-52-1,35 35 1,18-53-1,-18 0 1,1-35 0,-19-18-1,-17 0 1,0 0 0,0 0-1,-35 18 1,17 17-1</inkml:trace>
  <inkml:trace contextRef="#ctx0" brushRef="#br0" timeOffset="153443.46">13106 12647 0,'0'-18'0,"0"36"46,0 0-46,0 17 16,0 36 0,-18 87 31,18-87-32,0-54 1,0 1-1</inkml:trace>
  <inkml:trace contextRef="#ctx0" brushRef="#br0" timeOffset="156101.34">13423 12682 0,'0'18'16,"0"0"-16,-17-1 15,-19 160 32,36-160-31,36 36-1,-1-35-15,18-1 32,-18-34-32,0-1 31,-17-35-16,0-17 1,-18 17 0,0 18-1,0 17-15,-36 0 16,1-17 0,0 35-1,17 0 1,18 18-1</inkml:trace>
  <inkml:trace contextRef="#ctx0" brushRef="#br0" timeOffset="156490.62">14041 12700 0,'0'-18'16,"0"36"15,-18 0-15,0-1-16,-17 19 15,17-19-15,18 18 16,0 36-1,106 0 32,-53-71-31,18-71 0,-54 18 15,-17 18-16,0-36 1,-53 36 0,0 35-16</inkml:trace>
  <inkml:trace contextRef="#ctx0" brushRef="#br0" timeOffset="158116.76">10301 13141 0,'18'18'15,"-1"-1"1,36 1-1,-35-18-15,35 18 16,70 17 0,-34-18-1,52 1 1,0 0 0,17-1-1,-34-17 1,-36 18-1,36-18 1,-1 0 0,-17 18-1,-18-18 1,247 0 31,-264 0-32,88 0 17,-54 0-17,-16 0 1,16 0 0,-34 0-1,35 0 1,0 0-1,17 0 1,-52 0 0,52 0-1,-35 0 1,1 0 0,140 17 30,-123-17-30,52 0 15,-52 18-15,-18-18 0,-17 0-1,-18 0 1,0 0-1,17 0 1,-17 0 0,0 0-1,0 0 1,0 0 0,-35 0-1,-18-18 110</inkml:trace>
  <inkml:trace contextRef="#ctx0" brushRef="#br0" timeOffset="162184.66">14146 13758 0,'-17'0'31,"-1"0"-31,18 18 0,-18-18 16,-34 53 0,-19 0-1,36 88 32,35-123-31,17-18-1,1 0 1,35 0 0,-35-18-1,17-17 1,-18-18-1,1 17 1,-18 1 0,0 0-1,-18 17 1,-17 1 0,-18-1-1,36 18 1</inkml:trace>
  <inkml:trace contextRef="#ctx0" brushRef="#br0" timeOffset="162701.03">13458 13741 0,'-17'0'0,"-1"17"16,-52 36 15,34-17-15,36 16 0,0-34-1,0 17 1,0-17-1,18-18 1,0-18 0,17 1-1,-35-1-15,18-17 16,-18-18 0,0 0-1,0 18 1,0 17-1</inkml:trace>
  <inkml:trace contextRef="#ctx0" brushRef="#br0" timeOffset="163324.47">12929 13723 0,'0'-18'0,"-17"18"15,-1 18 1,-17 17 0,-1 1-1,19 17 1,17-18 0,0 0-1,35-17 1,0-36-1,1 0 1,-19 1-16,19-1 16,-19-52-1,-17-72 48,-17 125-63,-1 17 15</inkml:trace>
  <inkml:trace contextRef="#ctx0" brushRef="#br0" timeOffset="164515.31">13370 13794 0,'0'-18'47,"18"18"-31,35-35 15,-36 35 0,1 0-15,-18 17-16,18-17 16,-1 18-1,-17 17 1,18 1-1,-18 16 1,0-16 0,-18-1-1,-17 0 1,0-17 0,35 0 15,-18-18-16,-35-53 17,53 35-17,0 0 1,0-17 0,0 0-1,0 0 1,0-1-1,18 19 1,0-1 0,17 18 15</inkml:trace>
  <inkml:trace contextRef="#ctx0" brushRef="#br0" timeOffset="166646.81">12612 13582 0,'0'18'47,"0"-1"-31,0 1-1,-18 52 1,18 19 0,0-36-1,-17 17 1,17 1 15,0-36-15,0-17-1,0-36 1</inkml:trace>
  <inkml:trace contextRef="#ctx0" brushRef="#br0" timeOffset="167083.14">12347 13617 0,'0'-17'16,"-17"17"-1,17 17 1,-18 1-1,0 35 1,1 17 0,-19 107 31,36-142-32,0-17-15,0-1 16</inkml:trace>
  <inkml:trace contextRef="#ctx0" brushRef="#br0" timeOffset="167839.68">11818 13600 0,'-18'0'31,"1"17"-31,-71 89 47,70-53-32,0 18-15,18-36 32,0 0-17,36 0 1,-1-35 0,0 0-1,-17 0-15,35-17 16,0-36-1,-53 0 1,0-18 0,-18 36-1,-17-18 1,-1 18 0,1 17-1,0 1 1</inkml:trace>
  <inkml:trace contextRef="#ctx0" brushRef="#br0" timeOffset="168561.19">11359 13635 0,'-17'0'16,"-18"17"0,-1 19-1,1 34 1,35-34-1,35 105 32,18-124-31,-35 1-16,35-18 16,-18-18-1,18-17 1,-35 0-1,-1-18 1,-17 0 0,-17 0-1,-36 18 1,0-1 0,17 36-1,-16-17 1</inkml:trace>
  <inkml:trace contextRef="#ctx0" brushRef="#br0" timeOffset="168977.49">10936 13635 0,'0'-18'0,"-18"18"15,1 0 1,17 18 0,0-1-1,0 195 17,0-177-17,0 54 1,0-36-1,17-1 1</inkml:trace>
  <inkml:trace contextRef="#ctx0" brushRef="#br0" timeOffset="176736">2875 14693 0,'0'18'63,"0"-1"-47,0 1-16,0 0 15,0 35-15,0 35 31,-18-35-31,1 17 16,-1-17 0</inkml:trace>
  <inkml:trace contextRef="#ctx0" brushRef="#br0" timeOffset="177353.43">2999 14870 0,'0'-18'16,"17"0"15,1 1-15,0-19 0,-1-17-1,18 18 1,-17 18-1,17-1 1,18 18 0,-17 35-1,-54 142 32,-17-89-31,-18-18 15,35-52-31,0-18 31,1-18 1,34 18-1,1-17-16,17 17 1,18 17 0</inkml:trace>
  <inkml:trace contextRef="#ctx0" brushRef="#br0" timeOffset="177535.56">3457 15028 0,'0'-17'16,"0"-1"-16,0 0 31,0 1-15</inkml:trace>
  <inkml:trace contextRef="#ctx0" brushRef="#br0" timeOffset="183880.07">4357 14817 0,'17'0'16,"-17"-18"-16,0-17 15,0 17 1,18-17 0,-36 35 30,18 17-30,0 19-16,-17 17 16,-1 70-1,1-52 1,-19-1 0,36 36-1,-17-35 1,17-54-1,0-34 17,0-1-17,17 18 1,1 0 0,17 0-1,36-18 32,-54 18-31,-17-17-1</inkml:trace>
  <inkml:trace contextRef="#ctx0" brushRef="#br0" timeOffset="184146.26">4516 15099 0,'0'18'0,"0"-1"16,0 1-1,0 123 17,0-106-17,0 36 1,17-54-16</inkml:trace>
  <inkml:trace contextRef="#ctx0" brushRef="#br0" timeOffset="184495.5">5115 14817 0,'18'-18'16,"35"-35"0,-36 35-16</inkml:trace>
  <inkml:trace contextRef="#ctx0" brushRef="#br0" timeOffset="185028.87">5292 14623 0,'35'-53'16,"-70"106"-16,70-142 0,-17 54 0,-1 0 15,-17 0 1,-35 35-1,0 17 17,-54 107-1,89-36-15,18-18-1,35 36 1,-18-35-1,1-1 1,-36-17 0,0-17-1,-36-1 1,1-17 0,-18-18-1,35-36 1,18 19-1,36-19 1,17 36 15,70 71 16,-123-53-47,35 52 16,-17-17-1,-18 0 1,0-18 0,0 0-1,0-17 1,0-36 0</inkml:trace>
  <inkml:trace contextRef="#ctx0" brushRef="#br0" timeOffset="185843.46">5680 14711 0,'0'-18'15,"0"1"-15,0-1 16,0 36 31,0 34-32,0 1 1,17 36 0,-17-19-1,18 36 1,-18-35 0,18-1-1,-18-52 1</inkml:trace>
  <inkml:trace contextRef="#ctx0" brushRef="#br0" timeOffset="186266.76">5944 14799 0,'0'-18'32,"0"36"-17,-35 53 1,0-19 0,35 37-1,0-19 1,53-17-1,-36-35 1,1-18-16,35 0 16,0-53 15,-36-18-15,19-17-1,-36 18 1,-18 17-1,-70 0 32,53 70-31</inkml:trace>
  <inkml:trace contextRef="#ctx0" brushRef="#br0" timeOffset="186776.12">6332 14728 0,'18'-17'15,"-18"34"1,-18 1-1,-17 53 1,17 123 15,18-141-15,0-18-16,36 0 16,-1 0-1,-17-35 1,52-52 15,-52-1-31,-1-36 31,-17 36-31,0-35 32,-35 53-17,-18 17 1,18 18-1,17 0-15,-17 18 16,0 0 0,35-1-16</inkml:trace>
  <inkml:trace contextRef="#ctx0" brushRef="#br0" timeOffset="187458.61">6685 14676 0,'18'-18'16,"-18"0"0,0 1-1,-18-1 1,0 36 31,18 35-32,18-36-15,-18 124 16,0-35 15,0-35-31,18 17 32,-18-35-17,0-18 1</inkml:trace>
  <inkml:trace contextRef="#ctx0" brushRef="#br0" timeOffset="188458.31">7302 14358 0,'18'-35'16,"17"17"-1,-17 0-15,17 1 16,18-1 0,0 18-1,-18 0 1,-17 0 0,-18 53-1,-35 0 1,0 159 31,35-159-32,70 17 17,1-70-17,-18-17 1,-1-1-1,-34-17 1,-18 17 0,-35 53 15,-18 18-15,0 35-1,35-17 1,18-36-16,0 36 15,89 158 32,-72-194-31,-17-17-16,35 0 31,-52-18 0,-18 0-31</inkml:trace>
  <inkml:trace contextRef="#ctx0" brushRef="#br0" timeOffset="190039.44">9207 14799 0,'0'-53'31,"0"71"1,0-1-17,-17 36 1,-1 35 0,18 18-1,0-53 1,0 0-1,0-35 1,0-36 15,0-17-31,0-18 16,0-35 0,106-194 30,-88 264-30,17 18 0,0 0-1,-17 53 1,0-18 0,-18 36-1,-36-1 1,-17-35-1,18-17 1,17-18-16,1-18 31,17 1-15,-18-1 0,36 18-1,105 106 32,-87-53-31,16 53 15,-16-53-15,-1-36-1</inkml:trace>
  <inkml:trace contextRef="#ctx0" brushRef="#br0" timeOffset="190235.58">9631 15081 0,'0'-35'16,"0"0"-1,0 17 1,0 53 15,0 18 0,17 124 1</inkml:trace>
  <inkml:trace contextRef="#ctx0" brushRef="#br0" timeOffset="191188.26">10301 14922 0,'0'-17'15,"0"-1"1,18 18 0,-1-17-16,1-1 15,53-17 1,-19-1 15,1 1-15,-53-18 15,-70 53-15,35 18-1,-36 17 1,53 0-1,18 54 1,18-1 0,0 18-1,17-36 1,-35 1 15,-18-54-31,-35 1 31,18-18-15,0-18 0,35-35-1,88-35 32,-70 88-47,-1 36 16,1-1-1,0 18 1,-18 0 0,0-18-16,0 0 15,0 36 1,0-36 0,17-17-1,1-18 1</inkml:trace>
  <inkml:trace contextRef="#ctx0" brushRef="#br0" timeOffset="191488.47">10795 14922 0,'18'-35'31,"-18"53"1,-18-1-32,0 19 15,18 34 1,0 1 0,0 17-1,-17 0 1,17-52 15,0-19-15,17 1-16</inkml:trace>
  <inkml:trace contextRef="#ctx0" brushRef="#br0" timeOffset="191904.76">11112 14958 0,'0'-18'16,"0"0"0,-17 18-1,-1 18 1,-17 53 0,17 35-1,-17-18 1,70-18 15,-17-34-15,52-19-1,-17-52 1,18-18 0,-53-18-1,35-158 32,-71 194-31,0 35-16,1-18 15,-19 53 1</inkml:trace>
  <inkml:trace contextRef="#ctx0" brushRef="#br0" timeOffset="192337.07">11606 14958 0,'-17'0'31,"-107"123"16,107-87-32,-1 52 1,18-35-16,35 17 16,1-52-1,16-18 1,1-35-1,0-36 17,-17 18-17,-19-53 1,-17 18 0,-35 35-1,17 35 1,-17 1-1,0 34-15</inkml:trace>
  <inkml:trace contextRef="#ctx0" brushRef="#br0" timeOffset="192836.43">12047 14993 0,'18'0'15,"-36"0"16,1 18-31,-1-1 16,-35 54 0,0 105 15,71-140-15,17-1-16,18 0 15,35 0 1,18-52-1,-18-36 17,-52 0-17,-19-53 1,-17-17 0,-53 52-1,-17 36 1,-36-1-1,71 36-15</inkml:trace>
  <inkml:trace contextRef="#ctx0" brushRef="#br0" timeOffset="193452.86">11148 14975 0,'-18'0'0,"18"-17"63,18-1-32</inkml:trace>
  <inkml:trace contextRef="#ctx0" brushRef="#br0" timeOffset="194375.52">12418 14905 0,'-18'-18'0,"0"1"15,18-1 1,-17 18-1,17-35 1,17 35 31,1 0-47,0 0 16,-1 17-1,1 1 1,-18 105 31,0-105-32,-18 0-15,18 52 16,0-34 0,0 16-1,36 1 1,-19-53-1,1 0-15,0 0 16,17-17 0,18-19-1,-53 1 1,0 18 0,-53 52 15,18 0-16,-18 141 32,35-123-31,18-35-16,0 53 31,0-54-15,0 1-1,0-36 32</inkml:trace>
  <inkml:trace contextRef="#ctx0" brushRef="#br0" timeOffset="205657.53">2893 16969 0,'0'17'31,"0"1"-31,0 0 15,-18 34 1,18-34 0,0 17-16,-18 36 15,18-36 1,-17 18 0</inkml:trace>
  <inkml:trace contextRef="#ctx0" brushRef="#br0" timeOffset="206323">3069 17092 0,'0'-18'47,"0"1"-32,18-1 1,-1 1-1,107-89 17,-124 123-1,18-17-31,-18 36 16,0-19-16,0 19 15,-18 16 1,-17-16-1,35-19 1,0 1 0,0-36 15,17 18-15,19 0-1,16 0 16,-16 18-15,-36 53 15,-18-36-15,-35-18 15,36-17-15,-1 18-16</inkml:trace>
  <inkml:trace contextRef="#ctx0" brushRef="#br0" timeOffset="206589.19">3563 17198 0,'18'-35'32,"-18"17"-17</inkml:trace>
  <inkml:trace contextRef="#ctx0" brushRef="#br0" timeOffset="207172.61">4445 16863 0,'35'-18'16,"-17"0"-16,-18 1 15,0-1 1,-18 18 0,-35 18-1,0-1 1,-17 36 0,17-17-1,35-1 16,18-17-15,53-1 0,53 1-1,-18 0 1,18-1 15,-88 1-15,-36-1-1,-17 19 1,-18-19 0,18 1-1,-36 17 1,1-17 0,52-18-1</inkml:trace>
  <inkml:trace contextRef="#ctx0" brushRef="#br0" timeOffset="207421.78">4745 17092 0,'17'0'31,"1"0"-15,0 0-16,-1 0 15</inkml:trace>
  <inkml:trace contextRef="#ctx0" brushRef="#br0" timeOffset="207988.19">5168 16722 0,'0'-36'15,"0"1"16,0 53-15,0-1 0,18 72-1,-18-19 1,0 36 0,17-18-1,1-17 16,-18-54-15,18-34 15,-18-1-31,17 0 16,1-17 0,0 18-16,17 17 15,0-18 1,53 88 31,-70-70-47,-18 53 31,-18-17-31,-17-19 16,17 1-1,-34-18 16,-1 0-15,17-18 0,36 1-16</inkml:trace>
  <inkml:trace contextRef="#ctx0" brushRef="#br0" timeOffset="208420.49">5592 16951 0,'0'18'16,"-18"-1"0,0 36-1,18 0 1,0 0 15,18-18-15,17-17-1,0 0 1,-17-54 0,0 19-1,-1-1-15,1-17 16,-18-18-1,0 0 1,-88 18 31,35 35-31</inkml:trace>
  <inkml:trace contextRef="#ctx0" brushRef="#br0" timeOffset="209853.51">5944 16933 0,'53'18'16,"0"35"-1,-53 0 1,0-18 0,-53 71 31,36-106-47,17-18 31,-18 1-31,36-19 31,-1 19-31,1-19 16,35-16-1,-36 34 1,1 0 0,0 1-1,-18 34 1,0 19-1,-18-1 1,18 35 0,0-17-1,53 35 32,0-88-31,17-17-1,-17-18 17,0-1-17,-35 1 1,0 17 0,-18 36 30,17 0-30,-17-1 0,18 1-1,-1 0 1,54-36 31,-36 0-47,1 1 15,34-54 1,-70 18 15,0 0-15,0 36 0,-18-1-1,-17 18 1,0 35-1,0-17 1,17 0-16,0 17 16,1 35-1,17-17 1,0 0 0,88-18 30,-35-35-30,-18-17-16,53-36 31,1-18-15,-1 1 0,-18-18-1,-34 35 1,-36 17-1,0 19 1,-18 17 0,0 17-1,1 1 1,-1 17 0,18 1-1,18 34 32,17-35-31,0 1 15,-35-19-15,0 19-1,0-1 1,-53 0-1,18 0 1,17-35-16</inkml:trace>
  <inkml:trace contextRef="#ctx0" brushRef="#br1" timeOffset="-196038.94">18362 917 0,'0'18'125,"0"-36"172,0 36-141,0-1-125,0 1-15,-18 0 0,18-1-1,0 1 1,-17 0-1,-1 17 1,-17 36 31,35-54-47,-18 18 16,18 1-1,-17-19 1,17 1-1,-18 17 1,0 1 0,18-19-1,-35 1 17,35 17-17,0 0 1,0-17-1,0 0 1,-18 17 0,18 35 31,0-52-32,0 17 1,0 1-1,0-1 1,0 0 0,0-17-1,0 17 17,0-17-17,0-1-15,0 1 16,18 0-1,-18 17 1,0-17 0,0-1-1,0 54 32,-18-54-31,18 36-1,0-17 1,0-19 0,0 36-1,0-35 1,0 35 15,-35-18-15,35 18-1,0-18 1,-18 18 0,18-35-16,-17 17 15,17 18 1,-18 53 31,1-53-32,17 0 1,0 0 0,-18-36-1,0 36 1,18-18 15,-17 18-15,17 0-1,0-35 1,0 52 0,0-17-1,0 0 1,0 0 0,0 106 30,0-106-30,0 17 0,0-17-1,0 0 1,0 0 15,0-18-15,-36 36-1,36-18 1,0 17 0,0-17-1,-17 36 1,-1-19 0,18 18-1,-35 89 32,35-89-31,0 18-1,-18-18 1,18-35 15,0 35-15,0-17-1,-17-1 1,17-35 0,-18 36-1,0-18 1,18 17 0,0-34-1,0 17 1,-17 88 31,17-106-32,0 53 1,0-35 15,0 18-15,0-18-1,0 0 1,0 17 0,0 1-1,0-36 1,0-17-16,0 17 16,0 35-1,0-17 1,0 18-1,0 70 32,0-88-31,0 17 0,0 1 15,17-18-16,1 17 1,0-34 0,-18 17-1,17 0 1,-17-18 0,0 18-1,0-18 1,18 18-1,-18 0 1,0 70 31,0-70-31,0 18 15,0-18-16,-18-18 1,18 18 0,0 0-1,0 0 1,0-36 0,0 36-1,0-17 1,0 17-1,0-36 1,-17 36 0,-1 53 31,18-71-32,0 18 16,0 0-15,-18-18 0,18 1-1,0-1 1,0 0 0,0 0-1,0 1 1,-17-1-1,17 0 1,0-17 0,0 17-1,0 18 32,0-35-31,0 17 15,0 0-15,0-17-1,0 0 1,0-1 0,0 1-1,0-1 1,0 19-1,0-19 1,0 1 0,0 0-1,0-1 1,0 19 31,0-19-32,0 1 17,0 17-17,0-17 1,0-1 0,0 19-1,0-1 1,0-17-1,0-1-15,0 19 16,0-1 0,0 18-1,0-18 1,0 0 0,-18 89 30,18-89-30,-18 18 15,1 0-15,17 0 0,-18 17-1,0-34 1,1 52-1,-1-53 1,18 18 0,-17 0-1,-1 0 1,18 0 0,0 17-1,-35 54 32,35-54-31,-18 1 15,0-1-15,18-17-1,0 18 1,-17-1-1,-1 1 1,18 0 0,0-18-1,-18 17 1,18-17 0,0 18-1,0-36 16,0-18-31,0 36 16,-35 106 15,35-124-15,-18 18 0,18 0-1,0 18 1,-17-18-1,17 17 1,-18 1 0,1-1-1,17 19 1,-18-37 0,18 19-1,-18 17 1,1 18 15,-1 123 0,18-176-15,-18 35 0,18-52-1,-17-1-15,17 18 16,0 53-1,-18-18 1,18 0 0,-18-17-1,18 35 1,-17-18 0,17 0-1,0-17 16,-18-36-31,18 18 16,-17 53 0,-1 140 15,18-140-15,-35 53 15,35-53-16,-18-36 1,18 54 0,-35-1-1,17 1 1,0-36 0,1-53-16,17 54 15,-53 16 1,18 19 15,-1-18-15,1-36-1,-18 230 17,35-229-17,-17 87 16,18-52-15,-1 18 0,0 17-1,18-35 1,-17 35 0,-1 0-1,0 0 1,18-35-1,-17 53 17,-1-1-17,-17 1 1,-36 194 31,54-194-32,-19 17 1,19-88 0,-1 36-1,0-19 1,1-16 0,17-19-1,0-17 1,0-18-1,0 1 17,17-36-1,-17-18-15,53-17 30,-53 17-30,0 1-16,18-1 16,0 0-1,-18 1 1,0 34 46,0 1-46,0 0 15,0-1-15,0 1 0,-18 17-1,0-17-15</inkml:trace>
  <inkml:trace contextRef="#ctx0" brushRef="#br0" timeOffset="-187293.73">20461 1411 0,'-18'0'63,"-17"0"-16,18 0-47,-1 0 15,-70 18 1,0 17 0,52-17-1,19-18-15,-1 17 16,18 1 0,0 0-1,35-1 1,-17-17-1,105 35 32,-105-17-31,-18 0 0,0-1-1,-18 19 1,-17-1-1,-35-17 1,34-18 0,-34 17-1,17-17 1,-18 0 0,36 0-1,-18-17 1,35 17-1</inkml:trace>
  <inkml:trace contextRef="#ctx0" brushRef="#br0" timeOffset="-186594.25">20408 1729 0,'-17'0'16,"-19"17"-1,-17 19 1,-17-1 0,52 18-1,18-18 1,0 18-1,53-35 1,18-1 0,-18-34 15,-36 17-31,89-89 47,-106 54-47,0 0 15,0 17-15,0 1 16,-18-19 0,-35 36-1,36 0 1</inkml:trace>
  <inkml:trace contextRef="#ctx0" brushRef="#br0" timeOffset="-185312.33">20973 1076 0,'-18'18'16,"-17"-1"-1,-36 36 1,-17 35-1,35-17 1,18-18-16,-71 264 47,106-193-31,35-54-1,-17-52-15</inkml:trace>
  <inkml:trace contextRef="#ctx0" brushRef="#br0" timeOffset="-184912.04">21149 1464 0,'0'-18'16,"-35"36"31,35 0-47,-18 35 31,0-1-31,18 1 15,0-35-15,-17 35 16,17 0 0,-18-18-1,18-17 17,35-18-1,36 0-16,-18 0-15</inkml:trace>
  <inkml:trace contextRef="#ctx0" brushRef="#br0" timeOffset="-184678.88">21519 1640 0,'0'18'16,"0"0"-16,-17-1 15,-18 19 1,17 17 15,0-1-15,18-16-16</inkml:trace>
  <inkml:trace contextRef="#ctx0" brushRef="#br0" timeOffset="-184346.64">21819 1429 0,'0'0'0,"18"-36"0,0 19 0,-18-18 31,35 35-31,18 17 16,-18 18 15,0 1-31,1 17 16,-1 70-1,-17 1 1,-18 17 0,-53-71-1,-18 18 1,-35-35 0</inkml:trace>
  <inkml:trace contextRef="#ctx0" brushRef="#br0" timeOffset="-183014.7">26494 1341 0,'-18'0'16,"0"0"31,1 0-47,-19 0 15,-52 17 1,0 18-1,35 1 1,0-1 0,53 53 31,0-70-32,35-1 1,-17 1-1,35 17 1,-35-17 0,-1 0-1,-34 17 1,-19-35 0,1 18-1,-18-18 1,36 0-16,-36 0 15,0 0 1,17 0 0</inkml:trace>
  <inkml:trace contextRef="#ctx0" brushRef="#br0" timeOffset="-182685.46">26547 1764 0,'0'18'16,"0"34"0,0 1-1,-36 18 1,19 17 15</inkml:trace>
  <inkml:trace contextRef="#ctx0" brushRef="#br0" timeOffset="-182348.22">27164 1464 0,'18'-71'16,"-18"54"-16,0-18 15,-18 35 1,-17 35 0,-177 229 30,194-228-30,-52 87 0,70-88-16,0 1 15,0 52 1,17-70-16</inkml:trace>
  <inkml:trace contextRef="#ctx0" brushRef="#br0" timeOffset="-181620.72">27323 1693 0,'17'-17'0,"1"-1"0,0-17 16,-1 17 0,-17 36-1,-88 176 32,88-177-31,0 19-16,0 17 15,0-36 1,-18-17 0,18-53 15,36-17-16,-1 17 1,-17 18-16,34-36 16,19-35-1,-18 36 1,17 17 0,-34 53-1,17 0 16,-71 158 1,-17-122-17,-53-1 17,17-17-17,36-18 1,17-18-1,18 0 17,18 36-17,17 17 1,0 1 0,1 34-1,16-17 16,-34-18-15,0-17-16</inkml:trace>
  <inkml:trace contextRef="#ctx0" brushRef="#br0" timeOffset="-181351.51">27993 1746 0,'18'-35'16,"-18"17"0,0 36-1,0 0 1,-36 35 0,1 17-1,17-35 16,1 36-15,17-36 0</inkml:trace>
  <inkml:trace contextRef="#ctx0" brushRef="#br0" timeOffset="-181048.3">28310 1552 0,'36'-35'0,"34"-53"15,-17 17 1,-18 54 0,-17 34-1,0 18 1,-1 54 15,-17-1-15,0-53-16,0 71 15,-105 194 17,52-247-17,-71 35 1</inkml:trace>
  <inkml:trace contextRef="#ctx0" brushRef="#br0" timeOffset="-179884.47">20020 2522 0,'0'-17'31,"-18"17"16,1 17-47,-36 1 16,-18 0-1,18-1 1,1 36 15,16-18-15,36 1-1,0-19 1,36 36 0,-1-17-1,-18-1 1,-17 35 31,-35-52-32,18 0-15,-72-1 16,36-17 0,1 0-1,-1 0 1,0-17-1,53-19 17</inkml:trace>
  <inkml:trace contextRef="#ctx0" brushRef="#br0" timeOffset="-179434.15">20020 2875 0,'-18'0'16,"-17"18"-16,0-1 15,0 36 17,35 0-17,0 0 1,17-35 0,71-1-1,-52-17 1,34-35-1,-52-18 1,-53-88 31,17 141-31,-17-18-1,17 18-15</inkml:trace>
  <inkml:trace contextRef="#ctx0" brushRef="#br0" timeOffset="-179084.91">20884 2522 0,'-52'-17'47,"-1"70"-32,-36 52 1,36 54-1,36-71 1,17 54 15,53-19-15,17-52 0,-17-36-1</inkml:trace>
  <inkml:trace contextRef="#ctx0" brushRef="#br0" timeOffset="-177835.02">21096 2805 0,'-18'0'125,"18"17"-109,-17-17-16,-1 18 0,1-1 31,-1 1-31,0 17 16,18 36-1,0 0 1,0-19-1,18-16 1,0-36 0,17-18-1,0-17 1,-17 0 0,-1-18-1,-17 0 1,18-18 31,-36 71-32,1 0 1,-1 0 0,0 0-1</inkml:trace>
  <inkml:trace contextRef="#ctx0" brushRef="#br0" timeOffset="-176221.87">21096 2875 0,'0'-18'0,"-18"18"16,18-17-1,0-18 1,36 17 0,-19 0-1,1 36 17,-18 0-32,-18 52 15,-17 18 1,0 1-1,0 16 1,17-16 0,0-54-1,18-88 32,0 0-31,36-70-1,-1 52 1,0-17 0,-17 52-16,17-34 15,0-36 1,-17 53 0,-18 18-1,18 70 16,-18 71-15,-53 17 0,17-34-1,19 52 17,-19 88-1,19-229-16,17-35 17,0-53-17,17-18 1,1 35 0,17-35-1,-17 36 1,0 17-1,17 18 1,0 17 0,-35 36 15,0-1-15,-35 19-1,-53 193 16,88-159-15,0-34-16,-36 17 31,1-18-15,35-17 0</inkml:trace>
  <inkml:trace contextRef="#ctx0" brushRef="#br0" timeOffset="-175455.33">21590 2752 0,'-18'0'62,"1"17"-46,-19 19-1,-34 16 1,35 1 0,-18 53-1,35-18 1,0-35-1,18 0 1,18-35 0,35-36-1,0-35 1,-18 0 15,18-35-15,-18 0-1,-17 0 1,-18 0 31,0 105-16</inkml:trace>
  <inkml:trace contextRef="#ctx0" brushRef="#br0" timeOffset="-174805.87">22049 2787 0,'-18'0'16,"0"0"-16,-17 0 15,35 18 1,-35-1 0,17 18 15,0 36-16,1 0 1,17-1 0,0-35-1,70 36 17,-52-89-17,0 1-15,17-1 16,0-17-1,1-36 1,-1 18 0,-35-17-1,0 34 1,-18 19 15,-17-1-15,17 18-16</inkml:trace>
  <inkml:trace contextRef="#ctx0" brushRef="#br0" timeOffset="-174425.59">22472 2840 0,'0'17'63,"0"1"-63,0 0 15,-18 17 1,-17 53 0,17 18-1,1-18 1,-19-35 0,36-18-16</inkml:trace>
  <inkml:trace contextRef="#ctx0" brushRef="#br0" timeOffset="-174090.36">22913 2628 0,'0'-17'15,"18"34"1,-1 1 0,54 35-1,-1 211 16,-52-105-15,-18-53 0,-35-18-1,-36 18 1,-52-36 0</inkml:trace>
  <inkml:trace contextRef="#ctx0" brushRef="#br0" timeOffset="-172829.46">26776 2699 0,'-18'0'0,"1"0"31,-1 0-16,-17 0 1,-54 17 0,-105 72 31,177-72-32,17 18 1,17 1-1,19-19 1,52 19 0,-53-19-1,36 19 1,-36-1 0,-35 0-1,0-17 1,-53 17-1,-35-17 1,0-18 0,35 17-1,-88-52 32</inkml:trace>
  <inkml:trace contextRef="#ctx0" brushRef="#br0" timeOffset="-172559.27">27040 3069 0,'18'35'16,"-18"18"-1,-35 18 1,-36 176 31</inkml:trace>
  <inkml:trace contextRef="#ctx0" brushRef="#br0" timeOffset="-172176">27675 2716 0,'0'-17'16,"0"34"-1,-158 89 16,87-18-15,36-35-16,-18 36 16,18 16-1,17 54 1,18-35 0,71-36-1,-19-71 1,-16 1-16</inkml:trace>
  <inkml:trace contextRef="#ctx0" brushRef="#br0" timeOffset="-171173.29">27905 2963 0,'-18'0'15,"18"-17"329,18-1-297,-18 36 0,-18-18-47,-17 53 15,17-36 1,-52 36 0,52 0-1,0 0 1,18 18-1,53-19 1,-17-34 0,34-36-1,-17-17 1,0-35 0,-18-1-1,0 18 1,-35-17-1,0 17 17,-17 35-1,-36 36-15,35-18 15</inkml:trace>
  <inkml:trace contextRef="#ctx0" brushRef="#br0" timeOffset="-167846.93">27605 2963 0,'17'0'62,"-17"-17"-31,0 34 1,0 1-17,-17-18-15,-1 35 16,-88 159 31,106-158-47,-35 69 31,17-52-15,1-17-1,17-1 1,0-18-1,-18-17 32,1-17-47,-1 17 16,18-18 0</inkml:trace>
  <inkml:trace contextRef="#ctx0" brushRef="#br0" timeOffset="-167063.37">28363 3016 0,'0'18'32,"-17"-18"-17,-1 18-15,-35 17 16,0 35 0,0 19-1,36-1 1,17-35-1,0 0 1,35-36 0,124-105 31,-142 70-32,19-52 1,-19-1-1,1 1 1,-18 17 0,0 18-1,-35 17 1,-1 18 0,1 0-1,17 0 1</inkml:trace>
  <inkml:trace contextRef="#ctx0" brushRef="#br0" timeOffset="-166548">28734 3052 0,'-18'0'16,"0"17"-1,-17 18 1,-18 18-1,18 18 1,17-1 0,18 1-1,36-36 1,69-35 31,-87-35-32,17-18 1,-17 0 0,0 0-1,-18 18 1,-18 0 0,-17 17-1,17 0 1</inkml:trace>
  <inkml:trace contextRef="#ctx0" brushRef="#br0" timeOffset="-166126.71">29210 2840 0,'18'17'31,"-18"1"-15,17 0-16,1 52 15,0 54 1,-18 17 0,0-53 15,-124 212 0,106-282-15,-52 35-1</inkml:trace>
  <inkml:trace contextRef="#ctx0" brushRef="#br0" timeOffset="-162973.46">21043 3545 0,'-17'18'63,"-1"-18"-32,18 18 31,0-1-46,0 1 0,0 0-1,0 17 1,0-17-16,18 34 16,-18 1-1,0 18 1,17-18-1,-17-36 1,35 19 31,-17-54-31,0 0-16,17 1 15,0-1 1,18-35-1,35 18 17,-35 0-17,18-36 1,-1 18 0,1 18-1,0-18 1,-36 35-1,35-17 1,-17 0 0,35-53 31,-70 88-32,0-18-15,-1 18 16,1-18-16,0 1 31,17 17-15,-17-18 15,-1 18-15,-17 18 109</inkml:trace>
  <inkml:trace contextRef="#ctx0" brushRef="#br0" timeOffset="-162335.02">21590 3969 0,'0'-18'16,"0"36"47,0-1-48,0 54 16,-18-18-31,18 17 32,-17-17-17,17 0 1,0-35 0</inkml:trace>
  <inkml:trace contextRef="#ctx0" brushRef="#br0" timeOffset="-161968.75">21766 3951 0,'0'-35'16,"0"17"15,0 36 1,0-1-32,0 1 15,0 35 1,0 0-1,-17 17 1,17 1 0,0-18-1,0-35 1,0-1-16</inkml:trace>
  <inkml:trace contextRef="#ctx0" brushRef="#br0" timeOffset="-161702.56">21872 4304 0,'0'18'15,"0"-1"-15,-17-17 16,-1 35 0,-17 1-1,-1-1 1,-17 18 0,36-35-1</inkml:trace>
  <inkml:trace contextRef="#ctx0" brushRef="#br0" timeOffset="-161003.08">22154 3828 0,'-17'-18'31,"-1"18"-16,18 18 1,-17-1-16,-1 1 16,-17 52-1,-1-17 1,19 18 0,17-18-1,17-36 1,1 1-1,35-36 1,-18 1 0,0-36 15,-17-88 0,0 106-15,-18-18-1,0 35 1,0 0 0</inkml:trace>
  <inkml:trace contextRef="#ctx0" brushRef="#br0" timeOffset="-160537.75">22454 3775 0,'0'17'16,"-35"36"15,0-17-16,17 16 1,0 19 0,18 0-1,0-36 1,18-18 0,17-17-1,18-17 1,-17-36-1,-19 18 1,-17-36 0,0 18 15,0 0-15,-17 18-1,-1 17-15,0 1 0</inkml:trace>
  <inkml:trace contextRef="#ctx0" brushRef="#br0" timeOffset="-159476.98">21625 2611 0,'18'-18'31,"0"18"-31,-1-18 16,142-70 31,-141 70-47,52-34 31,-35 16-31,18-17 16,-35 18-1,-18 17 1,0 1 0,0 34-1,0 1 1,0 17 15,-18 18-15,1 18-1,-19-36 1,36 0 0,18 36 15</inkml:trace>
  <inkml:trace contextRef="#ctx0" brushRef="#br0" timeOffset="-157616.66">27481 3616 0,'0'18'16,"36"35"31,-1-18-32,-17-18-15,17 36 0,18 0 16,17 18 0,-17 17 15,18-35-16,-54-35 1,19 17 0,17-35-1,-18-18 1,18 1 0,0-19-1,17-34 1,18-1-1,107-88 32,-160 124-31,18 0 0,-18 0-1,-17 17 1,-1 18-16,1-18 15,-18 1 1</inkml:trace>
  <inkml:trace contextRef="#ctx0" brushRef="#br0" timeOffset="-156674.99">28593 4075 0,'0'-18'0,"-18"18"47,0 53-16,18-36-16,-35 54 1,17-18 0,1 18-1,-1-19 1,18-16 0,-17-19-1,17 1 1,0 0-16</inkml:trace>
  <inkml:trace contextRef="#ctx0" brushRef="#br0" timeOffset="-156074.56">28787 4092 0,'-18'18'62,"0"-18"-62,1 17 16,-1 1-16,0 17 15,1 18 1,-1-17 0,18-1-1,18 0 32,-1-35-31,1-17-16,0-1 15,-1 0 1,1 1-16,0-19 16,17-17-1,-17 18 1,-18-18-1,0 18 1,0 17 0,-53 18 15,17 0-15,36 18-1</inkml:trace>
  <inkml:trace contextRef="#ctx0" brushRef="#br0" timeOffset="-155525.18">28998 4445 0,'-17'0'16,"-1"0"-1,0 0-15,1 18 16,-19 17 0,19 0-1,-18 0 1,-1 18-1,19-35 1</inkml:trace>
  <inkml:trace contextRef="#ctx0" brushRef="#br0" timeOffset="-154626.54">29369 4127 0,'0'-17'0,"0"-1"16,0 36 15,-18-18-15,-17 35-1,-71 106 32,106-123-47,0 17 16,0-17-1,18-1 1,-1-17 0,1-17-1,17-18 1,0-18 0,-35 17-1,18-52 1,-18 35-1,0 0 17,0 36-17,18 17 1,105 53 15,-88-36-15,1 1 15,-1-18-15,-35 17-1,0 1 1,-53 35 0,35-18-1,18 18 1,0-17-1,0-19 1,36 1 15,17-18-15,-18-18 0,36-70 30,-71 35-30,0 18 0,-36 17-16</inkml:trace>
  <inkml:trace contextRef="#ctx0" brushRef="#br0" timeOffset="-126905.86">21167 4410 0,'-18'-18'16,"0"0"-16,1 1 47,17-1-31,0 53-1,0 1 1,0-1-16,0 36 15,-18 52 1,0 36 0,-17-18 15,0-53-15,-18 18-1,18-36 1,17-34-1,0-19 1,1-34 0,-54-124 31,71 105-32,0-34 1,0 87 31,0 1-47,0 17 15,36 36 17,-19-36-17,1 0 1,-1-35-1,19 0 1,-1-35 0,18-35-1,35-71 32,-70 123-31</inkml:trace>
  <inkml:trace contextRef="#ctx0" brushRef="#br0" timeOffset="-126521.58">20937 5397 0,'0'18'47,"0"0"-47,0-1 16,0 1 0,-17 53-1,-1 34 1,18-16-1,-18-36 1,18-18-16</inkml:trace>
  <inkml:trace contextRef="#ctx0" brushRef="#br0" timeOffset="-126222.38">21114 5450 0,'0'-17'0,"17"-19"16,1 19-1,0 34 1,-1 36 15,-17-17-15,0 70-1,-17-18 1,-19 0 0,19-53-1,17 18 1</inkml:trace>
  <inkml:trace contextRef="#ctx0" brushRef="#br0" timeOffset="-125622.95">21237 5009 0,'0'-17'15,"0"-1"16,18 18-15,-18 18 15,0-1-15,0 1 0,0 0-16,-18 17 15,-35 18 1,0-18-1,-52 0 17</inkml:trace>
  <inkml:trace contextRef="#ctx0" brushRef="#br0" timeOffset="-123408.38">20920 5239 0,'17'0'63,"-17"-18"-48,36 0 1,17 1 0,-1-18-1,-16 17 1,17 0-1,-36 18-15</inkml:trace>
  <inkml:trace contextRef="#ctx0" brushRef="#br0" timeOffset="-121960.34">27252 4463 0,'0'-36'15,"-18"1"-15,18-18 16,0 0-1,0 36 1,0-1 0,18 0-1,-18 1 1,0 52 0,-35 230 30,35-160-30,-18-52-16,18 106 16,-35-35-1,0-19 1,35-69 0,-18-19-1,0-17 1,-35-53-1,0 0 17,36 1-17,-1 16 1,18 1 0,0 17-1,53 71 32,-18 0-31,1-18-1,-1-17 1,0-36 0,18 1-1,0-54 1,18 1-1,-54 17 17,36-18-17,-35 36 1,-18 53 0</inkml:trace>
  <inkml:trace contextRef="#ctx0" brushRef="#br0" timeOffset="-121576.08">26635 5380 0,'0'-18'0,"0"36"31,0-1-15,-18 160 31,0-142-47,1 36 31,-1-54-31</inkml:trace>
  <inkml:trace contextRef="#ctx0" brushRef="#br0" timeOffset="-121309.89">26846 5397 0,'36'-35'15,"-19"18"1,-17 34 15,0 1-15,0-1-16,0 195 47,0-124-32,-17-35 1</inkml:trace>
  <inkml:trace contextRef="#ctx0" brushRef="#br0" timeOffset="-120079.02">21837 6985 0,'53'-35'15,"-18"-18"1,18-18 0,18-52 30,-71 87-30,-36 36-16,-52 0 16,35 36-1,36-19 1,-36 19 0,53 34-1,17 36 1,36 18-1,-35-19 1,-18-34 0,-18-1-1,-52-17 1,-19-17 0,19-36-1,52-141 32,36 123-31,52 0-1,-34 18 1,17 36 0,0 16-1,-18 54 1,-18-17-1,1-19 1,-18 18 0,0-35-1,0-18 1,18-52 15</inkml:trace>
  <inkml:trace contextRef="#ctx0" brushRef="#br0" timeOffset="-119756.78">22525 6967 0,'17'-35'15,"-17"17"1,0 1 0,0 34-1,0 36 1,0 53 0,0 18-1,0-36 1,-17-53-16,17 36 15,-35 87 32</inkml:trace>
  <inkml:trace contextRef="#ctx0" brushRef="#br0" timeOffset="-119445.56">22913 6932 0,'18'-35'16,"-18"17"-1,0 36 1,17 35-1,-17 35 1,0 194 31,-35-176-31,17-35-1</inkml:trace>
  <inkml:trace contextRef="#ctx0" brushRef="#br0" timeOffset="-119063.29">23530 6950 0,'36'-36'47,"-36"54"-16,0 0-31,0 35 16,0 17 0,0-35-16,0 54 15,0 34 1,0-17 0,0-18-1,-18-53 1</inkml:trace>
  <inkml:trace contextRef="#ctx0" brushRef="#br0" timeOffset="-118763.08">23954 6897 0,'17'-18'16,"-17"1"0,0 17-1,0 35 1,0 35 0,0 54-1,0 17 1,0-18-1,-35-52 1,35 0 0</inkml:trace>
  <inkml:trace contextRef="#ctx0" brushRef="#br0" timeOffset="-117996.53">24359 6950 0,'18'-36'15,"0"-34"1,17 52-1,0-35 1,36 36 0,-1 17-1,-17 0 1,-35 17-16,17 1 31,-53 176 0,1-159-15,-18 71 0,17-35-1,0 17 1,18-35 0,36-18-1,34-35 1,18-18-1,-17-17 1,-18 0 0,-18-18-1,-35 35 1,-18 18 15,-52 36-15,-89 158 15,141-141-15,18 70 15,18-52-15,0-19-1,-1-34 1,-17 0-1,-53-1 17,1-17-17</inkml:trace>
  <inkml:trace contextRef="#ctx0" brushRef="#br0" timeOffset="-112236.45">18680 8749 0,'-18'0'0,"0"0"16,18 18 62,0-1-62,-17 1-16,17-1 15,-71 177 32,71-176-47,-35 53 16,35-36-1,0-17-15</inkml:trace>
  <inkml:trace contextRef="#ctx0" brushRef="#br0" timeOffset="-111654.02">18874 8731 0,'0'-17'0,"0"-1"16,0 36 15,0 35-15,0-18-1,0 53 1,-18-17 0,18-19-1,-18-16 1,18-1-1,0-17 17,18-18-17,0-18 1,17 0 0,18-17-1,-36 17 1,19-17-1,-19 0 32,-17 53-47,-17 17 32,17-18-32,-18 36 15,0 0 1,1-17-1,17-19-15</inkml:trace>
  <inkml:trace contextRef="#ctx0" brushRef="#br0" timeOffset="-111453.89">19173 9119 0,'18'-17'0,"-18"-1"47,18 18-31,-1-18 0,1 18-16</inkml:trace>
  <inkml:trace contextRef="#ctx0" brushRef="#br0" timeOffset="-110571.27">20055 8943 0,'0'-18'15,"0"1"1,0-19-1,0 54 17,0 17-17,0 36 1,-17 176 31,17-230-32,0 19 1,0-54 0,0-17-1,0 17-15,0-35 32,17-53-17,-17 1 1,36-19-1,-19 71 1,19 0 0,-19 18-1,19 35 1,-19 0 0,18 123 30,-35-87-30,-17 52 0,-36-53 15,0 0-15,0-35-1,18 0-15</inkml:trace>
  <inkml:trace contextRef="#ctx0" brushRef="#br0" timeOffset="-109860.75">20585 8731 0,'0'18'32,"-18"0"-17,18 34 1,-35 37-1,-1 16 1,19-52 0,17-35-16,-18 35 15,0-18 1,18-17 0,0-36-1,36 1 1,122-19 31,-140 36-32,35-17 1,-35 17-16,35-18 31,-36 0-15,1-17-1,-18 17 1,18 1 0,-18 52 15,-36 0-15,36-17-16,-35 35 15,0 17 1,35 1-1,0 35 32,17-106-47</inkml:trace>
  <inkml:trace contextRef="#ctx0" brushRef="#br0" timeOffset="-109439.45">21396 8661 0,'18'-36'16,"-1"-17"31,-17 71-31,-17 35 15,-54 71-16,18-19 1,18-52-16,-18 35 16,18 54-1,35-19 1,17-52 0,1-36-1,17-35-15</inkml:trace>
  <inkml:trace contextRef="#ctx0" brushRef="#br0" timeOffset="-108537.81">21784 8714 0,'0'-18'16,"0"36"15,0-1-15,0 54-1,-35 35 1,17-1 0,0-34-1,1 0 1,17-19 0,0-16 30,0-54-46</inkml:trace>
  <inkml:trace contextRef="#ctx0" brushRef="#br0" timeOffset="-108223.59">22137 8714 0,'0'-36'16,"17"19"0,-17 34 15,0 1-15,0 0-16,0 70 15,-70 159 32,52-194-31,-17 0-1,17-18 1,1-18 0</inkml:trace>
  <inkml:trace contextRef="#ctx0" brushRef="#br0" timeOffset="-107857.33">22560 8767 0,'0'-18'47,"0"36"-31,0-1-16,0 36 16,0 35-1,-35 0 1,0 1-1,35-36 1,-36-1 0,36-34-1</inkml:trace>
  <inkml:trace contextRef="#ctx0" brushRef="#br0" timeOffset="-107485.06">22983 8714 0,'0'-18'16,"0"36"31,0 17-47,0 18 16,-17 53-1,-18-1 1,-1-16 15,1-54-15,35-17-16,-18 34 31</inkml:trace>
  <inkml:trace contextRef="#ctx0" brushRef="#br0" timeOffset="-107125.81">23407 8714 0,'17'-18'31,"-17"0"-15</inkml:trace>
  <inkml:trace contextRef="#ctx0" brushRef="#br0" timeOffset="-106681.49">23442 8661 0,'18'0'79,"-18"-18"-79,0 0 31,17 18-31,-17-17 15,0-1 1,18 18 0,-18 18 15,0-1-31,0 19 16,0 70-1,0 17 1,-18 18 15,-17-53-15,0 0-1,0 1 1,-36-54 0,-70 0 15</inkml:trace>
  <inkml:trace contextRef="#ctx0" brushRef="#br0" timeOffset="-101391.74">30074 8784 0,'-17'0'328,"17"-17"125,0-1-359</inkml:trace>
  <inkml:trace contextRef="#ctx0" brushRef="#br0" timeOffset="-98084.39">24289 9049 0,'17'0'62,"1"0"-46,0 0-16,123-18 47,-71 18-32,-17 0 1,18 18 0,-18-1-16</inkml:trace>
  <inkml:trace contextRef="#ctx0" brushRef="#br0" timeOffset="-97767.16">24342 9278 0,'0'18'16,"0"-1"15,17-17-15,19 0 0,34 18-1,36-18 1,0 18-1,0-18 1,-71 0-16</inkml:trace>
  <inkml:trace contextRef="#ctx0" brushRef="#br0" timeOffset="-96469.24">25753 8819 0,'0'18'47,"-18"-18"-32,18 18 1,-18-18-16,18 17 16,-35 54-1,-18 246 32,53-281-47,0 105 16,18-106-1,17 53 1,36-35 0</inkml:trace>
  <inkml:trace contextRef="#ctx0" brushRef="#br0" timeOffset="-95919.85">26264 8925 0,'0'-17'16,"0"-1"0,0 0-1,0 36 1,18 0-1,52 193 17,-70-158-17,18 18 1,-18 17 0,0-17-1,-18-54 1,18 1-16</inkml:trace>
  <inkml:trace contextRef="#ctx0" brushRef="#br0" timeOffset="-95569.6">26688 9013 0,'17'-17'16,"-17"-18"15,0 17-15,0 36-1,0-1 1,0 36-1,0 0 1,0-35-16,0 35 16,0 17 15,0 1-15,0-18-1,0-18-15</inkml:trace>
  <inkml:trace contextRef="#ctx0" brushRef="#br0" timeOffset="-95162.31">27252 9013 0,'0'-17'16,"0"-1"0,35 1-1,-35 34 16,0 1-31,0-1 16,0 72 0,0-1-1,0 0 1,-35 53 31,17-123-32</inkml:trace>
  <inkml:trace contextRef="#ctx0" brushRef="#br0" timeOffset="-94821.08">27622 9049 0,'18'-18'16,"0"18"-16,-18-18 16,0 107 30,0-54-46,0 53 32,0-35-32,0 18 15,0-18 17,0-18-17,0-18-15</inkml:trace>
  <inkml:trace contextRef="#ctx0" brushRef="#br0" timeOffset="-94437.8">28134 8908 0,'0'-36'15,"0"19"-15,0-1 16,0 36 15,0-1-15,35 72-1,1 34 1,-19-17 0,1 53-1,-18-18 1,-35-18 0,-18-52-1,-53-1 1</inkml:trace>
  <inkml:trace contextRef="#ctx0" brushRef="#br0" timeOffset="-88726.75">18433 10266 0,'0'-18'0,"0"36"63,-18-18-63,18 35 15,0 0 1,-35 54 0,-36 158 30,71-212-30,-17 35 0,-1-52-1,18 17 1</inkml:trace>
  <inkml:trace contextRef="#ctx0" brushRef="#br0" timeOffset="-87961.2">18856 10301 0,'-53'18'16,"-18"17"15,19-17-15,-1-1 0,17 1-1,36-36 1,0 1-1,0-1 1,0 0 0,0 1-1,18 34 1,-18 1 0,0 35-1,18 17 1,-1 72 31,1-142-32,-18-18 1,18 18 0,-1-18-1,18 1 1,-17 17-1,17 17 1,-17 1 0,-18 17-1,0 1 1,0-1 0,-18 0-1,-17 0 1,-18-17-1,-70-36 32,105 18-31,18-17-16</inkml:trace>
  <inkml:trace contextRef="#ctx0" brushRef="#br0" timeOffset="-87560.92">19173 10724 0,'0'36'47,"0"-19"-32,0-34 63,0-1-62,0 0 0,0 1-1</inkml:trace>
  <inkml:trace contextRef="#ctx0" brushRef="#br0" timeOffset="15351.16">23848 18221 0,'-18'-18'16,"0"18"-16,1 0 15,17-53 32,17 53-31,1-17-1,0 17 1,-1 0-16</inkml:trace>
  <inkml:trace contextRef="#ctx0" brushRef="#br0" timeOffset="15566.31">23865 18168 0</inkml:trace>
  <inkml:trace contextRef="#ctx0" brushRef="#br0" timeOffset="16353.87">23901 18221 0,'0'-18'47,"-18"18"-16,0 0 156,18 18-171,18-18 15,-18 18-15</inkml:trace>
  <inkml:trace contextRef="#ctx0" brushRef="#br0" timeOffset="18621.48">19597 10460 0</inkml:trace>
  <inkml:trace contextRef="#ctx0" brushRef="#br0" timeOffset="18718.55">19597 10460 0,'0'17'31</inkml:trace>
  <inkml:trace contextRef="#ctx0" brushRef="#br0" timeOffset="19646.21">19544 10425 0,'0'-18'16,"0"0"15,70 36 0,-34 17-15,-1 0-1,36 36 1,-19 17 0,1-17 15,-35-36-31</inkml:trace>
  <inkml:trace contextRef="#ctx0" brushRef="#br0" timeOffset="19929.41">19879 10407 0,'0'-18'15,"-35"1"16,17 34-31,-17 54 16,0-1 0,-36 54-1,18-1 17,0-34-17,36-72-15</inkml:trace>
  <inkml:trace contextRef="#ctx0" brushRef="#br0" timeOffset="20386.73">20020 10407 0,'18'0'16,"-18"18"0,-18 52-1,-17 36 17,35-35-17,0-36-15,0 18 16,17 0-1,36-36 1,0-34 0,-35-19-1,35-34 1,-35-36 0,-18 18-1,0 35 1,-71 0 31,53 53-32,18 35 1</inkml:trace>
  <inkml:trace contextRef="#ctx0" brushRef="#br0" timeOffset="21095.24">20426 10407 0,'0'18'47,"0"17"-32,17 53 1,-17 18-1,-17 53 32,-1-142-31,18 1-16,0-36 31,0-35-15,0 36-16,0-54 15,0-70 1,18 18 0,17 17-1,-17 70 1,17 1 0,0 53-1,1 52 1,-36 1-1,0-1 1,-53 72 47,35-142-48,-17 0 1,35-18-1,0 0 1,0 36 15,53 17-15,0 18 0,-18 0-1,-18-35-15,36 17 16,36 0-1,-54-17 1</inkml:trace>
  <inkml:trace contextRef="#ctx0" brushRef="#br0" timeOffset="22076.93">21343 10566 0,'18'-71'47,"-1"36"-32,1 35 1,-18 35 0,0 18-1,0 35 1,-18 0 0,18-35-1,0-35 1,18-18-1,0-35 1,17-18 0,18-35-1,-36 35 1,36-18 31,-35 89-32,17 52 17,-17-34-32,0-1 15,-1 18 1,-17-36 0,18 1-1,-18-36 1,0-17-1,35-35 1,-17-19 0,17 19-1,-17 52-15,17-35 16,0 18 0,89 35 30,-89 35-30,-17 53 15,-18-17-15,-36-18 0,1 18-1,0-36 1,35-18-16</inkml:trace>
  <inkml:trace contextRef="#ctx0" brushRef="#br0" timeOffset="22260.06">22013 10336 0,'18'-141'47,"17"141"-32,-17-17-15,0 17 0</inkml:trace>
  <inkml:trace contextRef="#ctx0" brushRef="#br0" timeOffset="22516.25">22384 10142 0,'17'18'16,"-17"0"-1,0 17 1,0 0-16,-17 18 16,-1 35 15,0 18-16,-52 88 32,70-159-47,0-17 16</inkml:trace>
  <inkml:trace contextRef="#ctx0" brushRef="#br0" timeOffset="23209.74">22172 10460 0,'-18'17'16,"18"1"-1,18 0 1,176-36 31,-141 0-47,0-17 16,-18-18-1,36-17 1,-36 17-1,-17-18 1,-1 18 0,-17 36-1,0 34 1,-17 19 0,-19 34-1,19 18 16,17 1-15,0-54 0,17 18 31,36-71-32,-17-17 1,-19 0-1,-17 52 17,0 1-17,0-1-15,0 19 16,0-19-16,0 1 16,36 35 15,16-18-16,-16-35-15</inkml:trace>
  <inkml:trace contextRef="#ctx0" brushRef="#br0" timeOffset="23837.18">23548 10213 0,'18'-18'0,"-18"1"31,35-1-15,-35 0-1,0 36 1,-35 105 31,17-87-47,-70 122 31,70-122-31,-17 52 16,0-17-1,35-54 1,0 1 0,17-18-1,36-35 1,35 17 15,-52 18-15,34 0-1,-35 0 1,18 18 0,-35-18 30</inkml:trace>
  <inkml:trace contextRef="#ctx0" brushRef="#br0" timeOffset="25806.58">24395 10160 0,'0'18'31,"-18"-1"-15,0 1-16,-105 282 46,88-212-30,17 53 0,18-106-1,0 54 1,35-54 0,18 0-1,18-35 1</inkml:trace>
  <inkml:trace contextRef="#ctx0" brushRef="#br0" timeOffset="26723.23">24659 10477 0,'0'-35'15,"-106"35"32,71 18-31,17-1-16,-17 36 31,35 0-15,0-17-1,18-36 1,17 0-1,-17-18-15,17-17 16,18-18 0,-35-35-1,17 17 1,0 36 0,0-1-1,1 19 1,122 34 31,-105-17-32,0 0 1,-18-17 0,1-36-1,-19 18 1,1-18-1,-18 17 1,0 19 0,-18 34-1,-17 1 1,-35 53 0,17 52-1,17-17 1,19-53-16,-19 53 31,36-53-31,-17 176 31,-1-194-15,1 0 15,-1-52-15,18-36-1,0 18 1,0-54 0,0 19-1,0 35 1,53-1 0,-18 36-1,53-17 1,36 17-1,-36 0 1</inkml:trace>
  <inkml:trace contextRef="#ctx0" brushRef="#br0" timeOffset="27888.06">25735 10407 0,'18'0'47,"-1"18"-47,-17-1 16,36 36 0,-19 35-1,-17-17 1,0-36-1,0 0 1,-17-35 15,-1-123 16,18 88-47,53-36 16,-18 36-1,36-18 1,-1 35 0,1 18-1,-18 0 1,-36 0 0,-17 18-1,0 0 1,-17 17-1,-36 18 1,18 17 0,17-34-1,71 52 32,-35-88-31,34-53 15,-16 0-15,-1-35-1,-17 17 1,-18 54-16,17-36 16,1 17-1,17 1 1,36 35-1,-54 0 1,19 35 0,-36 1 15,0-1-15,-18 124 15,0-106-16,18 17 17,0-52-17,18-18 1,53-35 0,-1-1-1,-35-17 1,36-35-1,-18 0 1,-53 35 0,18 35 15,-54 36 0,-52 141 0,88-89-15,0 19 15,18-54-15</inkml:trace>
  <inkml:trace contextRef="#ctx0" brushRef="#br0" timeOffset="28936.8">26811 10530 0,'18'-53'16,"-18"18"-16,17 18 15,1 17 17,-18 35-17,0 0 1,0-17-16,0 105 47,0-105-32,0 0 1,35-54 0,18 1-1,18-36 1,-1 1-1,-34 52 1,-19-17 0,-17 53 31,0 17-32,0 18 1,0 17-1,0 71 32,36-141-47,-1 0 16,71-17 0,-36-18-1,-35-1 1,36-34-1,-53 17 1,-18 17 0,-18 36-1,-35 0 17,-35 18-17,17 17 1,54 18-1,17-17 1,106 17 31,-54-71-31,72-53-1,-54-17 1,1-35-1,-18-1 1,-18 36 0,-35 17-1,18 36 17,-36 53-1,-52 52-16,-1 19 1,1 16 0,-19 178 31,72-230-32,17-18-15,0 0 0</inkml:trace>
  <inkml:trace contextRef="#ctx0" brushRef="#br0" timeOffset="29370.1">28028 10372 0,'18'-36'15,"-18"19"1,35-1 0,36 0-1,34 89 32,-87-53-47,-18-1 0,0 36 31,0-18-31,-70 36 16,17-36 0,35-17-16,-17 17 15,-18 1 1,35-19 15,53 1-15,18-18-1,71 0 1,17-18 0,-88 1-16</inkml:trace>
  <inkml:trace contextRef="#ctx0" brushRef="#br0" timeOffset="29697.34">28945 10319 0,'18'-53'15,"-18"18"-15,0-1 16,-18 160-16,36-265 16,-18 194 15,0-18 0,0 71-15,18 35-1,-18 0 1,-18-53 0,0-53-16,-35 36 15,-52 17 1,-72 0 0,107-70-16</inkml:trace>
  <inkml:trace contextRef="#ctx0" brushRef="#br0" timeOffset="30868.17">21061 11254 0,'0'17'78,"0"1"-78,0 141 47,0-71-47,-18-18 31,18 1-16,-17-1 1,17-34 0</inkml:trace>
  <inkml:trace contextRef="#ctx0" brushRef="#br0" timeOffset="31234.43">21431 11377 0,'0'-18'15,"0"1"1,0 34 15,0 1-15,0 35-1,0 35 1,-17 18 0,-1-53-1,18-18-15,-18 0 16,18 18-1,0-17 1</inkml:trace>
  <inkml:trace contextRef="#ctx0" brushRef="#br0" timeOffset="31633.72">21749 11377 0,'17'-18'15,"-17"36"17,0 17-17,0 36 1,-35 123 31,35-159-32,-18 0-15,18 1 16,0-1 0,0-17-1</inkml:trace>
  <inkml:trace contextRef="#ctx0" brushRef="#br0" timeOffset="32016.99">22119 11448 0,'18'-18'16,"-18"36"15,0-1-15,0 19 0,0-1-16,0 18 15,-35 70 1,17 1-1,18-18 1,0-54 0,-18 19-1,-17-36 1</inkml:trace>
  <inkml:trace contextRef="#ctx0" brushRef="#br0" timeOffset="34297.61">21043 12206 0,'0'-18'640,"0"1"-577,18 17-63,-36 0 62,1 0-46,-1 17 0,-35 19-1,18 34 1,-1-17 0,36-18-1,0-17-15,18 17 16,35-17-1,0-18 17,0 0-17,-36-35 1,1-1 0,-18-16-1,0-19 1,-18-35 31,-17 89-32</inkml:trace>
  <inkml:trace contextRef="#ctx0" brushRef="#br0" timeOffset="34880.01">21361 12206 0,'-18'18'0,"0"-18"15,-17 35-15,0-17 16,17 52 15,1-17-15,17 0 0,0-18-1,17 1 1,36-36-1,-35 0 1,-1-18-16,36-70 47,-53 52-31,0-52-1,0 53 1,-35 17-1,17 18 1</inkml:trace>
  <inkml:trace contextRef="#ctx0" brushRef="#br0" timeOffset="35347.36">21713 12259 0,'0'18'15,"-17"-18"1,-1 0-16,-35 53 15,36-18 1,-19 35 15,36-17-15,0-17 0,36-19-1,-19 1-15,19-18 16,16-18-1,-16 1 1,-36-36 0,0 17-1,-36-105 32,36 124-31,-17 17-1</inkml:trace>
  <inkml:trace contextRef="#ctx0" brushRef="#br0" timeOffset="35696.6">22154 12330 0,'-17'0'31,"17"35"-15,-35 18-1,35 17 1,-18 19 0,18 16-1,-18-16 17,1-54-17,17-18-15,-18 1 16</inkml:trace>
  <inkml:trace contextRef="#ctx0" brushRef="#br0" timeOffset="36352.07">20002 11836 0,'0'17'16,"18"1"0,0-18-1,52 18 1,-17-1 0,-35 1-16,35 0 15,17-18 1,-17 0-1</inkml:trace>
  <inkml:trace contextRef="#ctx0" brushRef="#br0" timeOffset="36632.26">20144 11677 0,'0'18'31,"0"-1"-15,0 1-16,0 35 16,-18 35-1,0 18 1,18-36-1,0 89 32</inkml:trace>
  <inkml:trace contextRef="#ctx0" brushRef="#br0" timeOffset="37172.65">20373 11677 0,'-53'-35'15,"-35"-1"1,53 36-16,-54-17 15,-52 34 1,-123 124 31,175-17-31,54 88 15,88-71-16,71-53 1,34-35 0,-52-53-1,-71-18-15,54-17 16,34-53 0,-35-53-1,-52 0 1,-36 35-1,-18-35 1,-53 52 0,-176 72 31,212 52-32</inkml:trace>
  <inkml:trace contextRef="#ctx0" brushRef="#br0" timeOffset="38127.33">20108 12735 0,'-35'0'15,"-18"0"1,53 18-16,-18-18 15,1 18 1,17-1 0,17 1-1,54-1 1,211 54 31,-229-71-32,159 35 1,-89-17 0,89 35-1,-89-36 1,71 19 0,1-1-1,-19 0 1,-17-17-1,-71 0 1,53 17 0,-18-17-1,-34-1 1,-36 1 15,123-1 0,-158 1-15,34-18 15,-34 0 1,0 18-17,-1-18 1,1 0-1</inkml:trace>
  <inkml:trace contextRef="#ctx0" brushRef="#br0" timeOffset="40903.3">6703 7620 0,'17'0'47,"1"0"-47,17 0 16,18 18 0,-35-18-16,52 0 15,36 0 1,-18 0 15,-35 0-15,-35 0-1,-53-18 17,-36 18-17,1 0 1,-19 0-1,37 0 1,34 0 31,88 18-31,36-18-1,-35 0 1,-54 0 15,-34 0-15,-36 0-1,-53 0 1,53 0 0,18 0-16,0 0 15,52 0 16,36 0-15,0 0 0,123 17 15</inkml:trace>
  <inkml:trace contextRef="#ctx0" brushRef="#br0" timeOffset="48001.34">20884 13212 0,'0'-18'672,"0"36"-344,0-1-328,0 1 16,0 17-1,-17 36 1,-1-1 0,18-17-1,-35 18 1,17-18-1,1-36 1,17 1 0,-18-18-1</inkml:trace>
  <inkml:trace contextRef="#ctx0" brushRef="#br0" timeOffset="48500.7">21237 13229 0,'-17'0'31,"-1"0"-16,18 53 32,0-35-47,0 70 16,-18-18 0,1 19-1,-1-19 1,0 1-1,18-18 1,0-18 0</inkml:trace>
  <inkml:trace contextRef="#ctx0" brushRef="#br0" timeOffset="48933">21696 13370 0,'0'-17'16,"0"34"15,0 1-15,0 17-16,-18 18 15,-17 35 1,0 18 15,17-18-15,-17 18 15,35-88-15</inkml:trace>
  <inkml:trace contextRef="#ctx0" brushRef="#br0" timeOffset="49533.43">22225 13441 0,'0'-18'0,"-18"18"16,1 18-1,-36-1 1,-35 36 0,35 36-1,17-19 1,36-52-16,0 52 31,0 1-15,18-36-1,35-17 1,106-89 31,-142 54-47,72-89 15,-72 35 1,-17 18 0,0-17-1,-17 34 1,-54 19 0</inkml:trace>
  <inkml:trace contextRef="#ctx0" brushRef="#br0" timeOffset="65366.67">18168 14111 0,'0'-18'0,"18"18"250,-18 18-234,17-18 31,-17-18 562,0 1-62,0-1-156,0 1 31,0-1 1906</inkml:trace>
  <inkml:trace contextRef="#ctx0" brushRef="#br0" timeOffset="65866.03">18274 13970 0,'0'18'31,"0"-1"-15,-18 36-1,1-18 1,-1 54 0,-35-19 15,35 1-31,1-36 31,-1 0-15,18-17-16</inkml:trace>
  <inkml:trace contextRef="#ctx0" brushRef="#br0" timeOffset="66523.5">18644 13952 0,'0'-17'15,"-70"70"32,52-18-47,-52 35 32,34-17-32,36 36 15,-17-19 1,17-35-1,17-17 1,1 0 15,17-36-15,0 0 0,-17 18-16,-18-35 15,0 0 1,-18 0-1,1 17 1,-36 36 31,35-1-31</inkml:trace>
  <inkml:trace contextRef="#ctx0" brushRef="#br0" timeOffset="66915.77">18715 14340 0,'0'18'32,"0"0"-17,0-36 63,0 0-62,0 1 0</inkml:trace>
  <inkml:trace contextRef="#ctx0" brushRef="#br0" timeOffset="68389.82">19614 13952 0,'18'0'16,"-18"18"31,0 0-31,0 35-1,-18-1 1,1-34-16,-18 35 15,-18 18 1,35-19 0,18-16-1,0-19 17,18-34-17,35 17 1,-18 0-1,-18-18-15,89 18 47,-88-18-31</inkml:trace>
  <inkml:trace contextRef="#ctx0" brushRef="#br0" timeOffset="68670.02">19808 14287 0,'0'18'16,"0"0"-1,0 35 1,-70 70 31,70-88-31,-18 1-1</inkml:trace>
  <inkml:trace contextRef="#ctx0" brushRef="#br0" timeOffset="69545.64">20038 14146 0,'0'18'15,"0"70"17,0-70-17,0 17-15,-36 36 16,36-54-1,-17 36 1,17-35 0,0-36 15,0-17-15,0-18-1,0 0 1,0 18-16,17 0 15,1-36 1,17 36 0,1-1 15,17 1 0,-36 35-15,1 18 15,-18 17-15,0-17-16,0-1 15,0 36 1,-18-17 0,-17-19-1,0 1 1,-1-18-1,36-18 1,0 1 0,0-1 31,53 53-16,-17 18-16,-1 18 17,0-36-17,-17-17 1,17-1 0,-17-17-1</inkml:trace>
  <inkml:trace contextRef="#ctx0" brushRef="#br0" timeOffset="71143.77">22013 14287 0,'18'-17'16,"-18"34"31,0 1-32,0 0-15,0 141 47,0-89-31,-18 71-1,-17-70 1,17-1 0,1-52-1,17 0 1</inkml:trace>
  <inkml:trace contextRef="#ctx0" brushRef="#br0" timeOffset="71594.09">22401 14305 0,'18'0'0,"-18"-18"16,0 36 15,0 0-16,-18 17 1,1 53 0,-1-17-1,-17 52 1,0-35 0,-1 54 15,19-125-16,17 1 1</inkml:trace>
  <inkml:trace contextRef="#ctx0" brushRef="#br0" timeOffset="71993.38">22666 14429 0,'18'-36'15,"-18"1"16,0 53-15,0-1 0,0 36-1,-18 35 1,-17 1 0,17-19-1,-17 1 16,17-18-15,0-18 0,18-17-1</inkml:trace>
  <inkml:trace contextRef="#ctx0" brushRef="#br0" timeOffset="72527.75">23089 14446 0,'0'-17'16,"-17"17"0,-19 17-1,-34 36 1,-1 53 0,18 0-1,53-36 1,0 1-1,141-53 32,-123-18-31,70-53 0,-35 0-16,18-35 15,-18-1 16,-36 19-15,-17 35 0,-35 17-1,-18 18 1,-17 18 0</inkml:trace>
  <inkml:trace contextRef="#ctx0" brushRef="#br0" timeOffset="76128.31">23901 14605 0,'0'-18'16,"0"1"0,0-1 15,-36 18-15,19-18-1,-107 71 16,71-35-15,18 35 0,35 17-1,0-17 1,35-17 0,36-1-1,-1-17 1,19-36-1,-36 0 1,-36 1-16,1-19 31,17-34-15,-35-1 0,0 36-1,0 0 1,-88-1 31,70 36-47,1 18 15</inkml:trace>
  <inkml:trace contextRef="#ctx0" brushRef="#br0" timeOffset="78719.15">24289 14640 0,'17'-35'31,"1"35"-15,-18-18 0,0 36 15,0 0-16,0 17 1,0 35 0,-18 1-1,1 17 1,-1-35 0,-17 0-1,17 0 1,18-18-1</inkml:trace>
  <inkml:trace contextRef="#ctx0" brushRef="#br0" timeOffset="79030.37">24518 14728 0,'0'-17'16,"0"-1"15,0 36-15,0-1-1,0 1-15,-18 35 16,1 0-1,-1 35 1,0 0 0,1 1 31</inkml:trace>
  <inkml:trace contextRef="#ctx0" brushRef="#br0" timeOffset="79567.75">24836 14728 0,'-18'0'32,"0"0"-17,1 0-15,-124 159 47,88-106-31,35 0-1,0 0 1,36 0 0,35-53-1,17-35 1,-17-1 0,-17-34-1,-19-1 1,1 1-1,-18 34 1,0 19-16,0-1 16,-18 0-1,1 18 1,-36 18 15</inkml:trace>
  <inkml:trace contextRef="#ctx0" brushRef="#br0" timeOffset="79985.05">25135 14623 0,'71'17'47,"-53"54"-31,-18 35-1,-18 35 1,0-35 0,1-53-16,-19 35 15,-34 53 1,-18-53-1,-36-35 1,89-53 0</inkml:trace>
  <inkml:trace contextRef="#ctx0" brushRef="#br0" timeOffset="80950.73">21731 14199 0,'-18'0'47,"1"0"-47,-18 0 15,17 18 1,-35 0-1,-35 70 1,0 18 0,17 176 15,71-212-15,71 36-1,-1-53 1,89 0-1</inkml:trace>
  <inkml:trace contextRef="#ctx0" brushRef="#br0" timeOffset="90591.58">26758 14905 0,'-17'0'62,"-1"17"-62,0-17 16,1 18 0,-19 17-1,-17 1 1,36-1 0,17-17-16,-18 17 15,18 18 1,35 0-1,1-36 1,-1-17 0,159-70 31,-176 52-32,17-35 1,0 0-1,-35 36 1,0-1 0,-17 18-1,-36 0 1,17 35 0,1 18-1,35-17 1,0-19-16,0 18 15,53 1 1,-18-19 0,18-34-1,-18-89 32,-35 71-31,0 17-16,0 0 15,0-17 1,0 17 0,0 1-1,18 17 1,0 17 0,17 19-1,-35-19 1,18 19-1,-18-1 1,0 0 0,-18-17-1,18-1 1,0-52 31,0 18-32,35-36 1,1 35 0,17-17-1,-18 35 1,0 17 15,-17 1-15,-1 17-1,-17 18 1,0-35 0,0-1-1,18-17 1,0-17 0,70-89 30,-53 88-30,-17 1 0,-18 34 15,0 1-15,0 35-1,0 17 1,0-17-1,35-17 1,0-19 0,18-17-1,-18-35 1,-17 17-16,35-17 16,18-53-1,-1-177 32,-70 230-31,0 17-1,0 36 17,-35 17-17,17 36 1,-17-1-1,35 19 1,0-54 0,0-17-16,0 17 15,0-18 1,35-17 0,1-35-1,-1 18 1,18 34 31,-53 1-32,0-1-15,-18 19 32,-17 17-17,-18-36 1,18-17-1,17 0 1,18-35 0,53-18-1,17-17 1,-17 34 0,36 1-1,-19 17 1,-35 36 15,-17 88 0,-36-53-15,-17 17 15,17-34-15,-17-19-1</inkml:trace>
  <inkml:trace contextRef="#ctx0" brushRef="#br0" timeOffset="90762.7">28081 14993 0,'0'-18'15,"0"-17"-15,0 17 32</inkml:trace>
  <inkml:trace contextRef="#ctx0" brushRef="#br0" timeOffset="91034.9">28257 15046 0,'0'35'16,"-17"1"-16,17-1 15,-35 35 1,-1-17-1,1-17 17,17-19-17,36-87 17</inkml:trace>
  <inkml:trace contextRef="#ctx0" brushRef="#br0" timeOffset="91240.04">28240 15152 0,'88'-88'15,"-53"70"1,1 18 0,-195 106-16,353-212 15,-159 124 1,-35 17 0,0 18-1,-17 17 1,17-17-1,-18-35 1,0 17 0,1-17-16</inkml:trace>
  <inkml:trace contextRef="#ctx0" brushRef="#br0" timeOffset="91690.36">28487 15222 0,'17'0'0,"1"0"16,17 18 15,-17 0-15,35-1-1,-35-17 1,-1 0-16,18-17 15,1-19 1,-19-17 15,1-17-15,-18 35 0,-53 35 30,18 17-46,-53 71 16,70-70 0,-35 70-1,53-17 1,71-18 0,-18-18-1,35-17 1</inkml:trace>
  <inkml:trace contextRef="#ctx0" brushRef="#br0" timeOffset="92899.22">29404 15117 0,'0'17'31,"-18"1"-31,1 17 16,-19 18-1,36 0 1,0 0 15,36-36-15,34-17 0,-17-35-1,-18 0 1,18-18-1,-17-18 1,-19 19 31,-17 69-31,0 36-1,0-18 1,18-17-1,0 0 1,17-1 0,18-34 15,-18-19-15,-17 36-16,17-35 15,-17-35 1,-18 17-1,0 17 1,-36 19 0</inkml:trace>
  <inkml:trace contextRef="#ctx0" brushRef="#br0" timeOffset="93088.35">30021 15081 0,'18'0'0,"-36"0"0,54 36 16,-36-19 15,0 1-31,0-1 16,0 19-1,0-1 1,-18-17-1,18-1-15</inkml:trace>
  <inkml:trace contextRef="#ctx0" brushRef="#br0" timeOffset="93288.5">30180 14922 0,'0'-35'16,"18"35"-16,-1-17 16,-17-1 15,18 36-15</inkml:trace>
  <inkml:trace contextRef="#ctx0" brushRef="#br0" timeOffset="93336.53">30286 14887 0</inkml:trace>
  <inkml:trace contextRef="#ctx0" brushRef="#br0" timeOffset="93504.65">30321 14887 0,'-35'0'31,"70"0"-15,-35 106 15,-35-18-15,17-35-1,-17 18 1,35-1 0,0-34-1</inkml:trace>
  <inkml:trace contextRef="#ctx0" brushRef="#br0" timeOffset="94248.18">30215 15134 0,'-35'-17'16,"35"-1"-1,-18 18 1,18 18 0,53 34 30,-35-52-30,53-17 0,-1-18-1,-17-18 17,-18 0-17,-17 0 1,-18 35-16,0-17 15,0 0 1,0 17 0,-18 36 15,-35 17-15,53 18-1,0 17 1,36 71 31,-19-123-32,36-18 1,-35 0 0,0-18-1,17-34 1,-18 16-1,-17 1 1,0 53 15,0-1-15,-17 19 0,17 34-1,0-35 1,35 18-1,36 0 17</inkml:trace>
  <inkml:trace contextRef="#ctx0" brushRef="#br0" timeOffset="95049.75">31062 15099 0,'-18'18'32,"1"17"-17,-18 35 1,-1 1-1,36-18 1,-17 35 31,17-106-16,17 18-31,-17-17 16,18-36-1,0-35 1,17-1 0,0 19-1,0-18 1,18 17 0,-17 53-1,-1 18 1,0 0-1,-17 53 1,-18 0 0,0 106 31,0-124-32,-18-35-15,-17 18 16,0-18-1,17 0 1,-35-18 0,35-17-1,18-18 1,18 71 15,-18-1-15,35 36-1,1 18 1,-1-1 0,-18-17-1,1-35-15,88 70 32</inkml:trace>
  <inkml:trace contextRef="#ctx0" brushRef="#br0" timeOffset="95769.26">32085 14746 0,'18'-18'47,"-36"18"-47,-52 53 16,-1 0-1,-52 35 1,-1 54 0,54-37-1,-1 37 1,53-19-1,54-17 1,-1-53 0,0-36-16,18 19 15,-18-36-15</inkml:trace>
  <inkml:trace contextRef="#ctx0" brushRef="#br0" timeOffset="97351.38">31979 15169 0,'0'18'16,"0"0"-1,0-1 1,-17 19 0,-1 17 15,0-18-16,1-18 1,-36 19 31,53-54-47,0 0 16,17 1-1,19-18 1,17-1-1,17 1 1,-35 17 0,18 1-1,0 17 1,-17-18 0,-19 18 15,1 0-31,0 0 15,-18-18 1,-53 71 47,17-17-63,19-19 0,-1 36 31,18-18-16,0 1 1,0-19 0,35-17-1,-17-17 1,0-1 0,-1-35-1,-17 0 16,18 0-15,-18 18 0,35 0-1,36 17 32,-36 36-31,18-1-1,-35 1 1,-18 17 0,0-17-1,-36 17 1,1 18 0,0 0-1,35-18 16,0-17-15,17 0 0,19-18-1,17-18 1,52-105 31,-87 70-32,0 35 1,-36 36 15,-17 17-15,17 0 0,0-17-16,18 17 15,0 18 16,0-18-15</inkml:trace>
  <inkml:trace contextRef="#ctx0" brushRef="#br0" timeOffset="97816.7">32650 15328 0,'17'-17'15,"1"-1"1,-18 53 15,0-17-15,-18 35 0,1-18-1,17 0 1,0-52 46,17 17-62,1-18 16,35-17 0,-18-1-1,53 1 32,-88 53-31,0-1-1,0 1-15,0 0 16,0 17 0,0-17-1,0-1 1</inkml:trace>
  <inkml:trace contextRef="#ctx0" brushRef="#br0" timeOffset="98433.15">33055 15381 0,'18'-18'16,"-18"1"-16,-18 17 31,-88 0 0,89 17-15,-1 1-16,1 0 15,-1 17 1,18-17 0,0-1-1,53 1 1,0-36 15,17-17-15,-17-18-1,0-17 1,0-19 0,18-16-1,-54 87-15,36-88 16,-35 35-1,-1 1 32,-17 105-15,-17-35-32,-19 35 0,-34 36 15,17 17 1,0 36 15,18-18-15,17-1-1,18-34 1,0-53-16,-17 34 16,-1-16-1,36-36 1</inkml:trace>
  <inkml:trace contextRef="#ctx0" brushRef="#br0" timeOffset="99732.07">32632 14623 0,'-18'-18'15,"1"18"1,-72 18 15,19 17-15,17-17-1,35-1-15,1 18 32,17-17-32,0 0 15,17-18 17,19 0-17,34-36 1,-17-16-1,0-1 1,-18-36 0,-17 54-1,-18-18 1,18 36 31,-1 17-16,1 0-15,35 0-1,17 0 1,1 0 0,-1-36-1,1-17 1,-53 18-1,-18-18 1,0 36 0,0-1-1,0 36 1,-18 17 0,-88 106 30,71-70-30,-36 70 15,36-53-15,-18-18 0,18-17-1,0-17 1,17-36-16,0 17 15,1 1 1</inkml:trace>
  <inkml:trace contextRef="#ctx0" brushRef="#br0" timeOffset="99932.2">32650 14693 0,'52'-17'32,"-34"-1"-32,0 18 15,17 0 1,-17 0-16,35 0 16,70 0-1,-88 0 1</inkml:trace>
  <inkml:trace contextRef="#ctx0" brushRef="#br0" timeOffset="101613.4">32226 15540 0,'18'0'0,"-18"-18"16,18 18-1,-1 0 17,1 18-32,-18-1 15,0 1 17,0 17-17,-106 71 32,106-88-47,-18-18 0,1 18 16,-1-1-1,53-17 17,1 18-17,17-18 1,-1 0-1,1 17 1,0-17 0</inkml:trace>
  <inkml:trace contextRef="#ctx0" brushRef="#br0" timeOffset="102962.37">32067 15575 0,'18'0'32,"0"-18"-17,-1 18 1,1-17-16,17 17 31,1 0-15,-19 0-1,1 0-15</inkml:trace>
  <inkml:trace contextRef="#ctx0" brushRef="#br0" timeOffset="104027.12">33690 14482 0,'0'17'15,"0"1"-15,0-1 16,-53 160 31,18-71-32,35-18-15,-53 53 16,-17 18 0,-1-1 15,36-105-31,-36 71 15,-17-18 1,35-36 0,-35-17-1,35-18 1,0-17-16</inkml:trace>
  <inkml:trace contextRef="#ctx0" brushRef="#br0" timeOffset="143932.44">17851 15646 0,'-18'0'31,"18"-18"-31,-18 18 31,18 18 0,0-1-31,0 1 16,-17 35 0,-19-18-1,-17 53 1,-17 106 15</inkml:trace>
  <inkml:trace contextRef="#ctx0" brushRef="#br0" timeOffset="144419.79">17868 15752 0,'18'-18'15,"-18"0"1,17 1 47,1 17-48,88-36 16,-71 19-31,0-1 16,1 0 0,-19 1-1,-17 52 17,0 0-1,-35 36-16,17-18 1,-17 35 0,0 0-1,0 0 1,17-52 0,0-1-1</inkml:trace>
  <inkml:trace contextRef="#ctx0" brushRef="#br0" timeOffset="144635.94">17921 15998 0,'0'-17'16,"0"-1"15,0 1-31,-18 17 16,54-18 15,17 18-15,-36 0-16,36 0 15,0 0-15</inkml:trace>
  <inkml:trace contextRef="#ctx0" brushRef="#br0" timeOffset="144887.14">18397 15875 0,'0'18'31,"0"-1"1,0 1-17,0-36 48,0 1-48,18-1-15,0 0 16</inkml:trace>
  <inkml:trace contextRef="#ctx0" brushRef="#br0" timeOffset="146251.09">18909 15663 0,'0'-17'110,"0"-1"-79,0 0-16,-18 1 1,18-1-16,0 0 16,18-34-1,0 34 1,-1 0-16,1 1 16,123 17 46,-106 0-46,18 17-1,-18 1 1,-17 0 0,0-18-1,-1 0 1,-17-18-1,0-17 1,-35 17 15</inkml:trace>
  <inkml:trace contextRef="#ctx0" brushRef="#br0" timeOffset="146733.44">19050 15575 0,'0'35'16,"-18"18"-1,18 18 1,-17-1-1,-1-17 1,18 18 0,-53-18-1,36-18 1,-1-17 0,0-18-16,1 0 15,-19-18 16,19-70 1,34 88-17,36 0 1,-17-18 0,16 18-1,1 0 1,36 0-1,-19 0 1,-52 0-16</inkml:trace>
  <inkml:trace contextRef="#ctx0" brushRef="#br0" timeOffset="147333.87">19385 15646 0,'0'-18'16,"0"18"31,0 18-47,0-1 0,0 19 16,0 17-1,0 35 1,0 0-1,-18 0 1,1-35 0,-1-18-1,18-70 17,0-53-17,0 35 1,18-71 15,-1 19-15,89-72 15,-35 160-15,17 17 15,-17 35-16,-54 0 1,1 18 0,-36 18-1,1-36 1,-36 0 0,-18-17-1,1-18 1,17 0-1</inkml:trace>
  <inkml:trace contextRef="#ctx0" brushRef="#br0" timeOffset="147849.24">19720 15381 0,'0'18'63,"18"-18"-63,0 0 16,-1 0-16,1 0 0,35 0 15,0 0 1,0 0 15,-36 0-31</inkml:trace>
  <inkml:trace contextRef="#ctx0" brushRef="#br0" timeOffset="148099.41">20161 15187 0,'0'-18'16,"0"1"0,0 52 15,0-17-15,0 52-1,0 36 1,0-53-1,0 53 1</inkml:trace>
  <inkml:trace contextRef="#ctx0" brushRef="#br0" timeOffset="149010.06">20973 15452 0,'17'-18'16,"-17"0"-16,18-17 15,-18 17 1,0 1-1,-18 34 1,-52 36 15,-1 36-15,-17 52 0,0 35-1,70 0 1,18-70-1,18 18 1,70-18 0</inkml:trace>
  <inkml:trace contextRef="#ctx0" brushRef="#br0" timeOffset="151012.47">21308 15646 0,'0'-18'109,"0"0"-31,0 1 1,17 17-33,-17 17-46,0 1 32,0 35-17,0-35 1,0 52 0,-17-17-1,-1 18 1,18-18-1,-18-1 1,1-16 0,-1-36-1,18 17 1</inkml:trace>
  <inkml:trace contextRef="#ctx0" brushRef="#br0" timeOffset="151414.77">21608 15628 0,'0'-18'16,"0"1"15,17 34-15,-17 1-16,0 0 16,0 35-1,0 17 1,-17-17-1,17-18-15,-18 18 16,18 18 0,-18 17 31</inkml:trace>
  <inkml:trace contextRef="#ctx0" brushRef="#br0" timeOffset="151796.04">21837 15716 0,'0'-17'0,"18"-1"15,-1 36 32,-17-1-31,0 1-16,0 35 15,0 0 1,-17 35 0,17-35-1,0 0 1,0-36 0</inkml:trace>
  <inkml:trace contextRef="#ctx0" brushRef="#br0" timeOffset="152361.44">22119 15769 0,'0'-35'15,"0"17"1,0 1 0,-17 17-1,-1 0 1,-17 53-1,-18 17 1,0 18 0,35-17-1,18-1 1,18-17 15,35-53-15,105-88 15,-122 53-15,-19 0-16,-17 17 15,36-123 32,-72 123-47,1 1 16,-18-1-1,-17 18 1,52 0 0</inkml:trace>
  <inkml:trace contextRef="#ctx0" brushRef="#br0" timeOffset="155509.68">22684 15822 0,'0'-18'16,"-18"18"15,0 0-15,1 0-1,-36 36 1,-18-1 0,36 0-1,17 1-15,1-1 16,17 35 0,0-34-1,35-1 1,0-35-1,36 0 1,-18-35 0,-18-18-1,-17-71 32,-18 89-31,-36 0 15,19 17-15,-1 18-1,0 18-15</inkml:trace>
  <inkml:trace contextRef="#ctx0" brushRef="#br0" timeOffset="155841.91">22966 15804 0,'35'-35'31,"-35"53"0,0-1-15,0 36-1,0 18 1,-35 17 0,17 0-1,1-17 1,17-36-1,0-17-15</inkml:trace>
  <inkml:trace contextRef="#ctx0" brushRef="#br0" timeOffset="156125.2">23248 15857 0,'18'0'16,"-18"-17"-1,17 17 1,-17 17 0,0 36-1,-17 18 1,-1-18-1,-17 17 1,35 1 0,-18-18-1</inkml:trace>
  <inkml:trace contextRef="#ctx0" brushRef="#br0" timeOffset="156657.57">23618 15946 0,'0'-18'16,"0"0"-1,-17 18 1,-1 18 0,-17-18-16,0 53 15,-1 17 1,1 19 0,35-19-1,18-52 1,123-18 31,-124-18-32,36-35 1,-17 0 0,-19 0-1,-17-17 1,-35 17-1,0 35 1,-1 18 0,-16 0-1,34 18 1</inkml:trace>
  <inkml:trace contextRef="#ctx0" brushRef="#br0" timeOffset="157020.82">24077 15769 0,'35'-17'15,"-35"-1"1,18 0 0,-18 36-1,18-18-15,-18 35 16,17 89 0,1 17-1,-18 0 1,0-53-1,0-53-15,0 18 32,-106 18-1</inkml:trace>
  <inkml:trace contextRef="#ctx0" brushRef="#br0" timeOffset="158538.91">18785 17074 0,'18'0'46,"0"0"-14,-1 0-17,1 0 1,17 0 0,1 18-1,16-18 1,-16 0-1,17 0 1,-36 0 0,-17 18 15,18-18-15</inkml:trace>
  <inkml:trace contextRef="#ctx0" brushRef="#br0" timeOffset="158941.2">18732 17321 0,'0'18'16,"18"-18"0,0 0-1,35 0 1,-18 18-1,18-18 1,123 17 31,-140-17-31,-1 0-1,-18 0 1</inkml:trace>
  <inkml:trace contextRef="#ctx0" brushRef="#br0" timeOffset="182330.8">21960 16157 0</inkml:trace>
  <inkml:trace contextRef="#ctx0" brushRef="#br0" timeOffset="182511.93">21960 16157 0,'-17'0'94</inkml:trace>
  <inkml:trace contextRef="#ctx0" brushRef="#br0" timeOffset="182579.98">21943 16157 0</inkml:trace>
  <inkml:trace contextRef="#ctx0" brushRef="#br0" timeOffset="182664.04">21943 16175 0</inkml:trace>
  <inkml:trace contextRef="#ctx0" brushRef="#br0" timeOffset="182806.14">21943 16175 0</inkml:trace>
  <inkml:trace contextRef="#ctx0" brushRef="#br0" timeOffset="182847.17">21943 16175 0</inkml:trace>
  <inkml:trace contextRef="#ctx0" brushRef="#br0" timeOffset="183081.33">21943 16175 0,'17'0'125,"1"0"-93,0 0-17,-18 17 16</inkml:trace>
  <inkml:trace contextRef="#ctx0" brushRef="#br0" timeOffset="185111.78">20144 16969 0,'0'-18'32,"-18"36"15,-17-1-32,17 1 1,-53 52-16,19 1 15,-1 0 1,17-19 0,36 1-1,18-35 1,35-18 15,0-18-15,-36 1-16,19-19 15,17-34 1,-36-1 0,1 1-1,-18 17 1,-53-53 31,35 106-32,-17-18 1,0 54 0</inkml:trace>
  <inkml:trace contextRef="#ctx0" brushRef="#br0" timeOffset="186010.42">20585 16951 0,'0'-35'16,"0"17"-1,0 36 32,0 17-31,0 0-16,-18 71 31,-17-35-31,-1 34 31,1-16-15,17-36-1,18-18 1,0-18 0,-17-17-1,17-17-15</inkml:trace>
  <inkml:trace contextRef="#ctx0" brushRef="#br0" timeOffset="187209.27">20955 17022 0</inkml:trace>
  <inkml:trace contextRef="#ctx0" brushRef="#br0" timeOffset="187669.58">20955 17004 0,'0'0'15,"0"-18"32,0 1-16,18 17 16,-18-18-31,0 36 31,0-1-32,0 36 1,-18-18 0,-17 89-1,17-71 1,0 0 0,18-18-16,-17 0 15,17 36 1,-18-36-1,18-17 17,0-36 15,0 0-32</inkml:trace>
  <inkml:trace contextRef="#ctx0" brushRef="#br0" timeOffset="188690.31">21078 17092 0</inkml:trace>
  <inkml:trace contextRef="#ctx0" brushRef="#br0" timeOffset="188798.4">21078 17092 0</inkml:trace>
  <inkml:trace contextRef="#ctx0" brushRef="#br0" timeOffset="188907.46">21078 17092 0</inkml:trace>
  <inkml:trace contextRef="#ctx0" brushRef="#br0" timeOffset="188961.51">21078 17092 0</inkml:trace>
  <inkml:trace contextRef="#ctx0" brushRef="#br0" timeOffset="189058.58">21096 17092 0</inkml:trace>
  <inkml:trace contextRef="#ctx0" brushRef="#br0" timeOffset="189105.61">21096 17092 0</inkml:trace>
  <inkml:trace contextRef="#ctx0" brushRef="#br0" timeOffset="189266.73">21096 17092 0,'18'0'31,"-36"0"110</inkml:trace>
  <inkml:trace contextRef="#ctx0" brushRef="#br0" timeOffset="190650.7">21237 17092 0,'18'0'31,"-18"-18"-31,-18 18 16,1 18-1,-36 0 1,17 35 15,-17 0-15,36-36-16,-18 36 16,17 35-1,18-17 1,0-36-1,18-35-15,-1 18 16,195-54 31,-159 1-31,35-35-1,-53 34-15,1-17 16,-19 1-1,-17 16 17,0 1-17,-17 17 1,-1-17 0,-17 17-1,-1 18 1,1 0 15</inkml:trace>
  <inkml:trace contextRef="#ctx0" brushRef="#br0" timeOffset="204724.7">21713 17180 0,'18'-17'16,"0"17"-16,-18-18 16,17 0-1,1 1 1,-18-1 15,18 0 0,-36 36 1,-35 70 14,0 0-30,0 18 0,36-53-1,17-35-15,-18 17 16,0 0 0,18-17-1,0-36 16</inkml:trace>
  <inkml:trace contextRef="#ctx0" brushRef="#br0" timeOffset="205707.4">22049 17092 0,'17'0'16,"1"0"-16,-18-18 31,-18 18-15,1 0-1,-1 18 1,0 17 0,1 36-1,-19 35 1,19-53-1,-19 35 1,19 53 31,17-123-31,0-36 15,17 18-31</inkml:trace>
  <inkml:trace contextRef="#ctx0" brushRef="#br0" timeOffset="207072.37">22454 17127 0,'-17'0'63,"17"18"-63,-36 0 15,1-1 1,-18 19 0,18 16-1,-36 37 1,54-36 0,-1 17-1,18-35 1,0 1-1,35-36 1,1-36 0,34 1-1,-17-18 1,-18 18 0,-17 17-16,17-35 15,-17-70 32,-18 105-31,0-17 15,-35 17-15</inkml:trace>
  <inkml:trace contextRef="#ctx0" brushRef="#br0" timeOffset="209670.21">22860 17163 0,'0'-18'16,"-18"36"46,1-18-62,-1 17 16,-17 19-16,0 16 15,17-16-15,-17 34 16,-1 36 15,-17-18-15,36-35-1,17-35 1,-18 0 31,36-36-31,-18 0-16</inkml:trace>
  <inkml:trace contextRef="#ctx0" brushRef="#br0" timeOffset="-206507.05">19738 17851 0,'-18'0'0,"1"0"15,34 0 48,1 0-48,17-18 1,0 18 0,36 0-1,88 0 32,-71 18-31,-35-18-1,17 0 1,-52 0 0,35 17-1,0-17 1,17 18-1,-17-18 1,0 0 0,18 0-1,-36 17 1,0-17 0,1 0-16,-1 0 15,18 0 1,106 18 46,-124-18-62,35 0 16,-34 0-16,17 0 31,-36 0-15,36 0-1,18 18 1,-18-18 0,-18 0-1,-17 0-15,17 0 16,18 0 0,0-18-1,0 18 1,-18 0-1,88 18 32,-105-18-31,0 0-16,35 0 31,-1 0-15,1 0-1,0 17 1,-17-17 0,17 0-1,-18 0 1,18 0 0,-36 0-1,19 0 16,17 18 1,17-18-1,-52 0-15,-1 0-16,19 18 31,-19-18-16,19 0 1,-1 0 0,-18 0-1,1 0 1,-18-18 0,18 18-1,-1 0 1</inkml:trace>
  <inkml:trace contextRef="#ctx0" brushRef="#br0" timeOffset="-201906.79">23266 17462 0,'17'0'31,"-17"18"-31,71-18 15,-1 0 1,54 18 0,17-18-1,0 17 1,18-17 31</inkml:trace>
  <inkml:trace contextRef="#ctx0" brushRef="#br0" timeOffset="-201245.32">23319 17674 0,'17'0'31,"89"0"0,-53 0-15,18 0-1,-36 0-15,53 0 16,53 18 0,-17-1-1,-19-17 1,-69 18-1,-1-18 1,-17 0 0</inkml:trace>
  <inkml:trace contextRef="#ctx0" brushRef="#br0" timeOffset="-200853.03">24483 17445 0,'0'-18'15,"0"36"1,0-1 0,0 1-16,0 35 15,0 35 1,-18 36 0,0-1 15,18-52-16,0-1 1,-17 18 15</inkml:trace>
  <inkml:trace contextRef="#ctx0" brushRef="#br0" timeOffset="-200246.61">24377 17604 0,'35'-36'15,"-35"19"1,35-1 0,-17 0-16,70-87 47,-35 87-47,35-17 15,-70 35 1,70-18-1,-17 18 1,-18 0 0,-36 18-1,1 17 1,-18 35 0,-18-17 15,-17 18-31,0-53 31,-36 35-15,18-36-1,-70 18 32,88-35-31,-18 0-1,17-17 1,19 17 0,-19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0T07:23:41.6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2117 1358 0,'0'18'62,"17"-18"-62,1 88 31,-18-17 1,0-19-17,0 37 1,0-19 0,0-17-1,0-18 1</inkml:trace>
  <inkml:trace contextRef="#ctx0" brushRef="#br0" timeOffset="284.2">2187 1446 0,'-17'-35'47,"17"17"-32,17 18 1,1-17 0,35-1-1,17 1 1,19 17-1,-37-18 1,-16 18-16</inkml:trace>
  <inkml:trace contextRef="#ctx0" brushRef="#br0" timeOffset="567.4">2222 1605 0,'18'0'31,"35"-18"-16,0 18 1,35-17 0,0 17-1,-70-18 1</inkml:trace>
  <inkml:trace contextRef="#ctx0" brushRef="#br0" timeOffset="849.6">2205 1905 0,'-18'18'15,"36"-18"32,-1 0-31,1 0-16,35 0 15,53-18 1,0 0 0,-71 1-16</inkml:trace>
  <inkml:trace contextRef="#ctx0" brushRef="#br0" timeOffset="1615.14">2752 1746 0,'-18'0'0,"0"-17"0,1-1 31,-1 0-15,18 1 0,0-1-1,18 0 1,17 1-1,0-1 1,-17 18 0,17 0 15,0 71 0,-35-54-15,0 54-1,-17-36 1,-18 18 0,-1-35-1,36-1 1,0-34 0,0-1-1,53-17 1,0-36-1,-18 36 1,18-18 15,-35 0-15,-18 53 31,-18 0-47,-17 35 15,17 1 1,1 17 0,17 0-1,17-1 1,36-34 0,0-18-1,-17 0-15</inkml:trace>
  <inkml:trace contextRef="#ctx0" brushRef="#br0" timeOffset="2098.48">3334 1605 0,'0'-35'16,"-53"17"15,0 53-16,-18 36 17,54 0-17,17-36 1,0 18 0,17-53-1,19 0 1,-1-18-1,-17 1-15,34-36 16,-16 17 0,-36-34 15,0 17-15,0 35-1,0 18 16,0 18-15,0-1 0,0 36-1,17-17 1,1 17 0,17-18-1</inkml:trace>
  <inkml:trace contextRef="#ctx0" brushRef="#br0" timeOffset="2849.02">3581 1570 0,'0'-18'15,"0"1"1,0-1 31,0 36-47,0 17 15,0 0 1,17 0 0,-17-17-16,18 17 15,-18 1 1,0-19-1,0-34 17,18-36-1,17-18-15,-17 18-1,-1 18 1,-17 17-16,18 18 15,52 71 32,-70-36-31,18 0-16,-18 1 16,0-19-1,0 1 1,0-36-1,0 1 1,18-36 0,17-18 15,-17 1-15,-1 34-1,1 19 1,17-1-1,0 53 1,1 106 31,-36-123-47,0 17 0,35 18 16</inkml:trace>
  <inkml:trace contextRef="#ctx0" brushRef="#br0" timeOffset="3464.45">4216 1535 0,'0'-36'15,"0"19"1,0 34-1,0 36 1,0-35-16,0 52 16,0 266 31,17-231-16,1-87-31,-18 0 15,0-36 1,-18-35 0,1-17-1,-1-19 17,18 19-17,0 17-15,0-18 16,0-35-1,18 54 1,17-1 0,0 35-1,71 71 32,-88-18-31,-18-17-16,0 70 15,-36-53 1,19 1 0,-36-19-1,18-17 17,17-17-32</inkml:trace>
  <inkml:trace contextRef="#ctx0" brushRef="#br0" timeOffset="4247.01">4568 1164 0,'36'-35'31,"-36"53"-16,0 34 1,0 54 0,0-18-1,0-52-15,0 70 32,0 17-17,0-35 1,0-17-1,0-36 1,0-17 0,17-36-1,1 0 1,0-17 0,35-71 30,-18 106-14,-35 18-17,35 0 1,-17-18 15,17-18-15,0-17-1,1-18 1,17-18 0,-53 18-1,0 36-15,0-1 16,0 0 0,-36 36-1,-17 35 1,-53 159 31,106-124-16,18-71-15,17 1-1,36-18 1,35-18-1</inkml:trace>
  <inkml:trace contextRef="#ctx0" brushRef="#br0" timeOffset="5328.78">5697 1446 0,'0'-17'32,"0"-1"-32,0 0 15,0 1 1,0-18 0,18-18-1,17 0 1,-17 35-1,35 0 1,-18 1 0,18 70 31,-53 0-32,0-36-15,0 124 31,-35-35-15,-18-35 0,-35 35-1,17-36 1,53-52 0,1-1-1,17-34 1,35-1-1,18 1 1,-18 17 0,18 0-1,88 70 32,-105-52-31,16-1 15,-34-34 0,-18-1-15,0-35 0</inkml:trace>
  <inkml:trace contextRef="#ctx0" brushRef="#br0" timeOffset="5801.11">6509 1429 0,'0'-18'15,"17"18"79,-17-18-63,0 1 16</inkml:trace>
  <inkml:trace contextRef="#ctx0" brushRef="#br0" timeOffset="6190.39">6562 1799 0,'0'18'0,"0"-1"16,0 1-1,0 17 1,0-52 62</inkml:trace>
  <inkml:trace contextRef="#ctx0" brushRef="#br0" timeOffset="9041.41">9454 1252 0,'0'-17'15,"0"-1"17,-17 18-17,17 18 16,0-1-15,17 19 0,19 193 31,-36-159-32,17-52-15,-17 106 16,-17-54-1,-1-52 17</inkml:trace>
  <inkml:trace contextRef="#ctx0" brushRef="#br0" timeOffset="9526.76">9454 1341 0,'0'-18'16,"-17"-17"-1,17-36 17,0 36-17,0 17 1,17 1-1,19-19 1,17 19 0,-18-1 15,35 18-15,1 18-1,-36 17 1,1 0-1,-36-17-15,0 17 16,0 18 0,-18 0-1,-35 0 1,-106 35 31,142-88-47,-54 18 31,53-18-15</inkml:trace>
  <inkml:trace contextRef="#ctx0" brushRef="#br0" timeOffset="10310.32">10354 1305 0,'18'0'47,"-1"18"-47,1-18 16,52 0 0,1 0-1,0 0 1,17-18 31,-71 18-32,-17 18 1</inkml:trace>
  <inkml:trace contextRef="#ctx0" brushRef="#br0" timeOffset="10705.6">10354 1693 0,'0'18'16,"18"0"15,17-18-15,35 0-1,1 0 1,0-18-1,-36 18 1,0 0 0</inkml:trace>
  <inkml:trace contextRef="#ctx0" brushRef="#br0" timeOffset="15018.66">11783 1199 0,'-18'0'15,"18"-17"1,-18 34 31,1-17-32,-1 18-15,-17 0 16,0 52 0,35-17-1,0 18 1,35-18-1,0 0 1,106-53 31,-88-36-31,-17 1-1,-36 17-15,0-17 16,0-18-16,0-17 31,-18 17-15,-17 0-1,17 35 1,-17 18 0,-1 0-1,1 18 1,35-1-1</inkml:trace>
  <inkml:trace contextRef="#ctx0" brushRef="#br0" timeOffset="15568.05">12277 1129 0,'0'-18'31,"0"36"16,0 0-31,0-1-1,0 36 1,0 0 0,0 35-1,0 0 1,17 1-1,1-54 1,0 18 0,-1-36-1</inkml:trace>
  <inkml:trace contextRef="#ctx0" brushRef="#br0" timeOffset="16017.37">12647 1094 0,'0'-18'15,"0"36"48,18 35-48,-1-18 1,1 35 0,0 1-1,-1-1 1,1 1 0,-18-36-1,18-17-15,-1 0 16,-17-1-1,18-17 1</inkml:trace>
  <inkml:trace contextRef="#ctx0" brushRef="#br0" timeOffset="16799.91">13123 1111 0</inkml:trace>
  <inkml:trace contextRef="#ctx0" brushRef="#br0" timeOffset="17537.45">13123 1111 0,'0'18'484,"0"0"-468,18-1 0,0 36-1,-18-18 1,17 36-1,1-18 1,-18 0 15,18-18-15,-18-17-16,0 35 31,17-53 16,-17-18-31</inkml:trace>
  <inkml:trace contextRef="#ctx0" brushRef="#br0" timeOffset="20047.23">13935 1129 0,'0'18'31,"-18"-18"0,0 17-31,1 1 16,-18 35 15,-1-18-15,19 36-1,-1-19 1,18 1 0,0-17-1,0-19 1,35 1 0,71-71 30,-106 35-46,18 1 0,-1-36 32,1 18-32,-18-36 15,0 36 1,-35-18 15,17 18-15,0 35-1,1-18 1,17 36 0,-18-18-16</inkml:trace>
  <inkml:trace contextRef="#ctx0" brushRef="#br0" timeOffset="20674.66">14411 1164 0,'-18'18'16,"1"-18"-1,-19 53 1,-17 70 31,53-88-47,0-17 15,36 17 1,-1 1-16,18-36 31,-35 0-31,35 0 16,17-36-1,1-17 1,-54-17 0,-17 35-1,0-36 1,-17 36 0,-19 0-1,1 35 1,-18-18-1,-17 53 17</inkml:trace>
  <inkml:trace contextRef="#ctx0" brushRef="#br0" timeOffset="21179.03">15064 1041 0,'0'-18'16,"0"0"-16,35 18 47,-35 18-31,0 17-1,0 1 1,0 17-1,0 35 1,0-18 0,0 1-1,0-36 1,0 18 0,0 0 62</inkml:trace>
  <inkml:trace contextRef="#ctx0" brushRef="#br0" timeOffset="21645.36">15628 1076 0,'0'-18'16,"0"36"15,-18-18-31,1 18 16,17 35-1,-36 17 1,36 18 0,0-17-1,159 35 32,-123-106-31,34-36-1,-17 1 1,0 0 0,0-36-1,-53 1 1,0 17 0,0 0-1,-71 18 1,18 17-1,-17 0 1</inkml:trace>
  <inkml:trace contextRef="#ctx0" brushRef="#br0" timeOffset="23161.44">15575 1147 0,'0'-18'16,"18"18"31,-18-18-32,35 18 1,0 0-1,18 0 1,-17-17 0</inkml:trace>
  <inkml:trace contextRef="#ctx0" brushRef="#br0" timeOffset="24458.36">9578 2452 0,'0'-18'47,"-18"18"15,18 18-46,0-1 0,0 1-1,0 35 1,-17 18 0,17-19-1,-36 54 1,19-35-1,-36 70 32,53-123-31</inkml:trace>
  <inkml:trace contextRef="#ctx0" brushRef="#br0" timeOffset="25058.79">9684 2575 0,'0'18'62,"-18"17"-46,18-17 0,-53 52 15,36-34-31,-19-19 15,1 1 17,35-36-17,0 1 17,18 17-1,-1 0-16,1 0-15,17 0 16,18 35 0,106 71 31,-124-71-32,-35-17-15,18 17 16,-1-17-1,-17-1-15,0-34 47,0-1-31</inkml:trace>
  <inkml:trace contextRef="#ctx0" brushRef="#br0" timeOffset="25756.28">9666 2575 0,'0'-17'0,"0"-1"32,0 36 30,0-1-46,-18 1-1,18 17 1,0 0 0,0 18 15</inkml:trace>
  <inkml:trace contextRef="#ctx0" brushRef="#br0" timeOffset="26174.58">10336 2611 0,'18'0'31,"0"0"-15,17 0-1,53-18 1,-17 0-1,17 18 1,-18 0 0,-52 0-16</inkml:trace>
  <inkml:trace contextRef="#ctx0" brushRef="#br0" timeOffset="26456.78">10477 2822 0,'0'18'16,"18"-18"-1,0 0 1,35 0 0,0 0-1,-18 0-15,35 0 16,19 0 0</inkml:trace>
  <inkml:trace contextRef="#ctx0" brushRef="#br0" timeOffset="28539.26">11906 2399 0,'0'-18'0,"-17"1"31,-1 17 0,18 17 1,0 1-17,0 0-15,18 34 16,-1 37 0,-17-36-1,18 35 1,0-18-1,-18-34 1,0-1 0</inkml:trace>
  <inkml:trace contextRef="#ctx0" brushRef="#br0" timeOffset="29087.65">12312 2417 0,'18'-18'16,"-18"36"15,0-1-15,-18 1-16,0 35 15,18 35 1,-17 0 15,17-17-15,35-36-1,18 0 1,0-35 0,35-70 15,-53 17-15,-35 0-1,0-18 1,-53 1-1,18 34 1,0 1 0,-18 18-1,18 34 1,17 1 0</inkml:trace>
  <inkml:trace contextRef="#ctx0" brushRef="#br0" timeOffset="29432.9">12788 2381 0</inkml:trace>
  <inkml:trace contextRef="#ctx0" brushRef="#br0" timeOffset="29983.28">12788 2381 0,'-17'0'94,"-1"0"-63,36-17 0,-1 17-15,-17-18 46,0 36-31,0-1-15,0 1 0,0 35-1,0 0 1,18 17 0,-18 18 15,35-17-16,-35-18 1,0-35 0,0 17-1,18-35 1,-36-18 31</inkml:trace>
  <inkml:trace contextRef="#ctx0" brushRef="#br0" timeOffset="31169.12">13353 2452 0,'0'-18'16,"0"1"-16,-18-1 47,18 36-16,0-1-31,-35 36 16,17 18 15,0-1-15,18 1-1,0-18 1,18-18 0,35-17-1,-18-36 1,1 0-1,-19 18-15,18-35 16,1-36 0,-142-246 93,88 317-109,1 18 16</inkml:trace>
  <inkml:trace contextRef="#ctx0" brushRef="#br0" timeOffset="31702.51">13847 2417 0,'0'17'15,"0"1"1,-18-1 0,0 1-1,1 53 1,-1-1 0,18-35-1,53 1 1,0-1-1,17-35 1,-17-18 0,0 1-1,-18-36 1,-17-106 31,-53 124-32,0-18 1,-1 35 0,1 18-1,17 0 1</inkml:trace>
  <inkml:trace contextRef="#ctx0" brushRef="#br0" timeOffset="32217.87">14517 2399 0,'-18'0'16,"1"0"0,-19 18-1,-17-1 1,0 54 0,53-36-1,0 0-15,0 1 16,53 16-1,18-16 1,-1-36 0,-17 0-1,-17-36 1,17-16 0,-18-1-1,-70-88 32,-1 123-31,1 0-1,0 18 1,-1 18 0</inkml:trace>
  <inkml:trace contextRef="#ctx0" brushRef="#br0" timeOffset="32966.4">13794 2469 0</inkml:trace>
  <inkml:trace contextRef="#ctx0" brushRef="#br0" timeOffset="33800">15011 2434 0,'-18'0'0,"0"18"16,1-18-1,-19 17 1,36 1-16,-35 0 16,0 52-1,35-17 1,0 0 0,35-18-1,18-17 1,0-18-1,0-18 1,-18 1 15,-17-1-31,0-17 16,17-36 0,-106-52 30,54 123-46,-36 0 16,17 0 0</inkml:trace>
  <inkml:trace contextRef="#ctx0" brushRef="#br0" timeOffset="35564.25">13917 2417 0,'0'-18'31,"18"18"1,-1 0-32,1 0 15,0-18-15</inkml:trace>
  <inkml:trace contextRef="#ctx0" brushRef="#br0" timeOffset="38273.17">15416 2381 0,'0'-17'0,"-17"34"63,-1 1-48,0 0 1,1 34 0,17 1-1,17 0 1,19-17 0,87 16 30,-70-69-30,-18 17 0,18-35-1,-35-18 1,-18 0 0,0 0-1,-35 0 1,17 35-1,-17-17 1,-18 17 0,18 18-1,-1 18 1,19 0 0,17-1-1,0 1 1</inkml:trace>
  <inkml:trace contextRef="#ctx0" brushRef="#br0" timeOffset="38595.4">16069 2275 0,'0'0'0,"0"-17"16,0 34 31,0 1-32,0 0-15,0 70 31,-35 124 1,35-195-32,0 36 15,-18 0 17,18-35-32</inkml:trace>
  <inkml:trace contextRef="#ctx0" brushRef="#br0" timeOffset="39110.75">16334 2346 0,'17'-18'16,"-17"1"-1,0-1 1,-35 53 15,35 1-15,-18 87 0,18-105-1,0 88 1,18-36-1,35-35 1,-18-35 0,36-17-1,-1-19 1,-17-16 0,-18-37-1,-35 54 1,0-35 15,-35 17-15,-124 17 31,107 54-47,-19 0 31</inkml:trace>
  <inkml:trace contextRef="#ctx0" brushRef="#br0" timeOffset="40403.68">18168 847 0,'0'-36'16,"-71"-17"15,19 53-16,16 18 1,-34 0 0,34 17-1,36 18 1,0 17 0,53 36-1,18-17 1,-36-37-1,-17-34 1,-1 17 0,-17 18-1,-35-35 1,-35-18 0,17-18-1,0-105 32,88 105-47,36-35 16,17-17-1,-18 34 1,-17-17 0,-17 1-1,-19-19 1,-17 36 15,-35 17-15,0 18-1,17 0 1,0 18 0,18-1-1,0 1 1,18 0-16</inkml:trace>
  <inkml:trace contextRef="#ctx0" brushRef="#br0" timeOffset="41142.21">18627 794 0,'17'-18'16,"-17"0"-16,0-17 15,0 18-15,-17-1 16,-1 18 15,18 18-15,0 17-1,-35 18 1,-1 35 0,19 18-1,17-53 1,17 35-1,19-53 1,87-35 31,-70-35-31,0 0-1,-18 17 1,-35 36-1,18-1 17,-18 36-17,-18 0 1,-17-35 0,-18 17-1,0-17 1,18-36-1,35 0 1,123-158 31,-105 158-47,106-52 31,-89 52-31,35 0 16,-17 18-1,-53 18 17,0 0-17,-17 35 1,-1 17 0,-17-34-1,17-1 1,0-18-1,18 1-15</inkml:trace>
  <inkml:trace contextRef="#ctx0" brushRef="#br0" timeOffset="41292.31">19085 935 0,'0'-53'16,"0"18"-1,0 17-15,0-17 16,18 17 0</inkml:trace>
  <inkml:trace contextRef="#ctx0" brushRef="#br0" timeOffset="41608.54">19420 564 0,'18'0'0,"-18"-17"16,0 34 15,0 1-31,-71 141 47,54-89-31,-1 89-1,18-35 17,-17-36-17,17-35 1,0-36 0,0-34-1,0-1 1</inkml:trace>
  <inkml:trace contextRef="#ctx0" brushRef="#br0" timeOffset="41751.65">19315 1094 0,'0'-71'16,"0"142"-16,0-195 15,0 89 1,194 0 31,-89 52-32</inkml:trace>
  <inkml:trace contextRef="#ctx0" brushRef="#br0" timeOffset="42537.2">18203 1976 0,'0'17'31,"0"1"-31,0 17 16,-17 53 0,-1 18-1,18-18 1,-18 36 0,18-36-1,0-17 1,0-54-1</inkml:trace>
  <inkml:trace contextRef="#ctx0" brushRef="#br0" timeOffset="42923.47">18486 2222 0,'0'-17'16,"0"-1"-16,0 1 15,17 17 1,-17 17 0,-35 54-1,0-18 1,17 35 0,18-35-1,0-18 1,35-17-1,142-142 32,-160 71-31,19-53 15,-36 54-15,-18 34-1,-35 18 1,0 18 0,0-1-16</inkml:trace>
  <inkml:trace contextRef="#ctx0" brushRef="#br0" timeOffset="43723.04">19279 2028 0,'0'-52'15,"0"16"1,0 54 15,0 0-31,-35 34 16,17-16-16,1 34 16,-36 71-1,18-35 1,35-35-1,0-54 1,52-69 31,90-107-16,-107 123-15,0 54 15,-17 0-15,-18-1-16,0 19 15,-36 17 1,1-18 0,0-17-1,17-1 1,18-52 15,36-36-15,16 36-1,54-36 17,88 19-1,-194 69 0,0 36-15,-35 0-1,-18 18 1,36-54 0,-1 1-16</inkml:trace>
  <inkml:trace contextRef="#ctx0" brushRef="#br0" timeOffset="43877.15">19667 2117 0,'0'-53'31,"36"0"0</inkml:trace>
  <inkml:trace contextRef="#ctx0" brushRef="#br0" timeOffset="44106.31">20126 1905 0,'0'18'15,"-18"35"1,-35 35 0,-17 18-1,35-36 17,-18 36-17,17-18-15</inkml:trace>
  <inkml:trace contextRef="#ctx0" brushRef="#br0" timeOffset="44555.63">19808 2293 0,'0'-18'15,"0"1"1,53-1-1,18 0 1,35 1 0,-53 17-1,-36 0-15,54-18 32,-18 1-17,-18-1 1,-35 0-1,-18 18 32,-17 18-31,18 17 0,-1 0-1,18 1 1,0-1-1,18-17-15,-18-1 16,17 19 0,-17-19-1</inkml:trace>
  <inkml:trace contextRef="#ctx0" brushRef="#br0" timeOffset="45654.41">19773 988 0,'0'-18'0,"0"0"15,0 1 1,0-1-1,0 1 1,0-1 0,-17 18-1,-36 0 1,-71 35 31,124-17-47,0-1 15,0 19 1,18-1 0,35 0-1,-36 1 1,-17-19 0,-17 1 15,-36 17-16,0-35 1,18 18-16,17-18 0</inkml:trace>
  <inkml:trace contextRef="#ctx0" brushRef="#br0" timeOffset="57642.92">7761 3881 0,'-18'0'0,"18"-18"31,0 0-15,18 1-1,53-89 32,-71 88-47,17 1 16,1-19-1,-18 19-15,0 34 47,0 1-47,0 0 16,-18 70 0,18 18-1,0 17 1,0-52-1,18 17 1,-18-35 0,0-18-1,-18-35 1,-105 18 31,88-18-32,17 0 1,0 0 0,36 0 31,0 0-32,52-18 1,1 18-1,17-18 1</inkml:trace>
  <inkml:trace contextRef="#ctx0" brushRef="#br0" timeOffset="57941.14">8079 4163 0,'0'17'62,"0"1"-30,0-36 46,0 1-47</inkml:trace>
  <inkml:trace contextRef="#ctx0" brushRef="#br0" timeOffset="59022.9">9084 3722 0,'0'-18'16,"0"1"-1,-18 17 17,18-18-32,-17 18 15,-19-18 1,1 36-1,-18 0 1,-141 123 31,194-106-31,-35 53-1,35-35 1,0 18-1,35-36 1,18-18 0,-35-17-16,35 18 15,35-18 1,-35-18 0,0 1-1</inkml:trace>
  <inkml:trace contextRef="#ctx0" brushRef="#br0" timeOffset="59390.16">9260 3933 0,'-17'18'16,"-1"-18"-16,36 0 31,-1 0-31,36 0 16,18-18 15,88 18 0,-142 0-15,1 0-1</inkml:trace>
  <inkml:trace contextRef="#ctx0" brushRef="#br0" timeOffset="59790.45">9349 4180 0,'0'18'47,"17"-18"-47,1 0 16,17 0-16,0 0 15,36 0 1,0 0 0,-36 0-1,0 0 1,-17 0-1,-1 0 1</inkml:trace>
  <inkml:trace contextRef="#ctx0" brushRef="#br0" timeOffset="60455.92">10178 3810 0,'0'-18'15,"-18"1"1,-17-1-1,-1-17 1,19 17 0,17-17-1,0 0 17,35-18-17,0 35 1,-17 0-16,105-17 47,-105 53-47,0-18 0,35 17 15,-36 1 1,1 17 0,-18 36-1,0-1 1,-53-17-1,0 36 1,-17-1 0,17 0 15,0 0-15,35-35-1,18 18 1,0-36-1,88 0 32,-35-35-31,0-17 0</inkml:trace>
  <inkml:trace contextRef="#ctx0" brushRef="#br0" timeOffset="62282.21">12418 3775 0,'0'-18'15,"17"-17"1,-17 17 0,0 1-1,0-1-15,-35 18 16,-194 53 15,158-18-15,18 18-1,36 0 1,17 17 0,70-17-1,1-17 1,-18-19 15,-18-17-31,0 0 16,-17 0-1,-36 0 17,-17 18-17,-36 17 1,36 18 0,35 53 30,18-106-46,105 18 32,-52-36-32,17-17 31,-35-18-31,0-35 31,-18-1-15,0 19-1,-35 35 1,36 17 0,-19 18-1,1 18 1,0 17 0,-1 18-1,19 70 32,-36-105-31,0-36 15,0 1-31,0-19 16,35-52 15,18 18-16,-18 34 1,18 19 0,-35 17-1,-1 17 1,18 36 0,-17 18-1,-18-18 1,35 52 15</inkml:trace>
  <inkml:trace contextRef="#ctx0" brushRef="#br0" timeOffset="63615.17">13370 3775 0,'-17'0'32,"-1"0"-17,0 0-15,1 17 16,-19 36-1,19 0 1,17 124 31,17-160-31,36 18-1,-17-35 1,17-17-1,17-18 1,-52-18 0,-18 35-16,0-35 15,0-17 1,0 17 0,0 35-1,35 18 1,18 18-1,-18 35 1,-17-1 0,-18 37 31,-18-89-32,18-36 16,18-17-15,35-35 0,0 18-1,0 34 1,-36 36 0,1 36-1,0 34 1,17 1-1,-18-18 1,1-36 0,35-17-1,88-123 32,-106 35-31,-17 35-1,-18 18 1,18 35-16,-18 17 31,0 1-31,-18 52 16,-35 54 0,18 52-1,-18-17 1,18-71-1,-18 36 1,0-54 0,35-52-1,18-36 1</inkml:trace>
  <inkml:trace contextRef="#ctx0" brushRef="#br0" timeOffset="64146.54">14217 3881 0,'70'-106'15,"-52"70"1,-18 1 0,18 70-1,-18 18 1,0 53-1,-18 53 1,0-36 0,1-52-1,17-18 1,-18-35 0,1-195 30,52 18-30,53-35 15,-17 106-15,-1 35 0,-35 53-1,18 18 1,-35 35-1,-18 35 1,0-35 0,-18-35-16,-17 34 15,0 1 1,-18-35 0,18-18-1,-1-106 32</inkml:trace>
  <inkml:trace contextRef="#ctx0" brushRef="#br0" timeOffset="64451.75">14711 3510 0,'70'-53'15,"1"18"1,-36 35-1,-17 18 1,-18 34 0,0 54-1,-18 35 1,1-52 0,-19 34-1,1 1 1,35-19 31,0-122-32,0-54 1</inkml:trace>
  <inkml:trace contextRef="#ctx0" brushRef="#br0" timeOffset="64678.92">14817 3810 0,'-36'-53'16,"1"53"0,17-18-1,18 36 17,18-18-17,17 0-15,18 0 16,53-18 15,-71 18-31</inkml:trace>
  <inkml:trace contextRef="#ctx0" brushRef="#br0" timeOffset="66278.06">15840 3757 0,'17'-35'15,"1"17"1,0 18 0,-1 35-1,19 18 1,-36 0 0,0 53-1,0-35 1,17-36-1,1-35 17,-1-18-17,36-35 1,0-35 0,35-71 30,-88 142-30,0 34 0,0 19-1,0 17 1,0 17 0,36-17-1,17-18 1,-18-35-1,0-53 17,18 1-17,-35-37 1,-1 36 0,-17 18-16,0 0 15,-35-18 32,18 71-31,17 17-1,17-17 1,54-1 0,-18-17-1,17 0 1,1 0-1,-36 0 1,-35 18 31,0-1-31,-18 1-1,1 17 1,17-17-1</inkml:trace>
  <inkml:trace contextRef="#ctx0" brushRef="#br0" timeOffset="66433.17">16686 3545 0,'0'-35'15,"0"17"-15,0-34 16,0 16 15,36 36-31</inkml:trace>
  <inkml:trace contextRef="#ctx0" brushRef="#br0" timeOffset="66683.34">17039 3316 0,'-35'88'47,"17"18"-31,-17 0-1,17-18 1,1 36-1,-19-19 1,36-34 15,0-53-31</inkml:trace>
  <inkml:trace contextRef="#ctx0" brushRef="#br0" timeOffset="67415.86">16898 3757 0,'0'-18'15,"0"-17"1,-35 0 0,88 35 31,0 0-32,0 0 1,35-35-1,-35-1-15,0-34 16,-1 17 15,-16-53-15,-19 18 0,-17 35-1,0 35 1,0 36-1,-35 52 1,17 36 0,1-35-1,-1 176 32,18-230-47,53 1 31,0-53-15,0 0 0,-18-1 15,-17 1-15,-18 53 15,0-1-31,0 1 15,0 35 1,17-18 0,1-17-16,0 17 15,17 0 1,71-35 31,-71-53-32,-35 0 1</inkml:trace>
  <inkml:trace contextRef="#ctx0" brushRef="#br0" timeOffset="67998.28">16651 3828 0,'0'-18'32,"0"0"-17,0 36 32,0 0-31,0 17-1,0 18 1,0-18 0,0 53-1,0-35 1,18 0-1</inkml:trace>
  <inkml:trace contextRef="#ctx0" brushRef="#br0" timeOffset="68691.77">19209 3475 0,'0'-18'15,"0"1"1,-71-1 0,-35 0-1,1 1 1,34 34-1,53-17-15,-17 88 47,53-70-31,35 17 0,-36-35-16,71 36 15,-70-36 1,35 35-1,-35 18 1,-18 0 0,-18-18-1,-53 18 1,-34-18 0,-37-17-1,37-18 1,52 0-1,35-35 1,18-1 0</inkml:trace>
  <inkml:trace contextRef="#ctx0" brushRef="#br0" timeOffset="69047.02">19279 3933 0,'36'0'62</inkml:trace>
  <inkml:trace contextRef="#ctx0" brushRef="#br0" timeOffset="69347.23">19791 3528 0,'0'0'63,"0"35"-48,-18 53 1,1-35 0,-1-18-16,0 36 15,1 17 1,-1-17 0,0-71-16</inkml:trace>
  <inkml:trace contextRef="#ctx0" brushRef="#br0" timeOffset="69713.5">19632 3739 0,'-18'-70'15,"18"-36"1,159-35 31,-88 141-32,-36 0 1,53 53 0,0 17-1,-35 36 1,-53-35 0,0 35-1,-53-1 1,-17-34-1,-36-36 1,18-35 0,0 18-1,-1-53 1</inkml:trace>
  <inkml:trace contextRef="#ctx0" brushRef="#br0" timeOffset="70395.98">20532 3687 0,'0'-18'16,"-18"18"-1,18-18-15,-35 18 16,-36 0 0,1 18 15,-19 88 0,89-71-15,36 18-1,-1-35 1,53-1 0,-53-17-1,18-35 1,-35 17-1,-18-17 1,-35 35 15,-36 18 1,1 35-17,52-36-15,-17 36 16,17 0-1,53 123 17,1-158-17,69 0 17,-16-36-17,-19-17 1,1-18-1,-36 35 1</inkml:trace>
  <inkml:trace contextRef="#ctx0" brushRef="#br0" timeOffset="70879.32">21343 3704 0,'18'-70'47,"-71"52"-31,-35 18-1,35 18 1,0 17-1,17 18 1,36 0 0,0 0-1,18-36-15,17 36 16,18 0 0,-17-18 15,-19 1-16,-17-1 1,0 0 0,-159 36 31,142-71-47,-71 17 31,70-17-31,-53-17 15</inkml:trace>
  <inkml:trace contextRef="#ctx0" brushRef="#br0" timeOffset="71726.92">19103 3828 0,'-18'0'15,"36"17"79,0-17-94,-1 0 16,160 36 15,-142-19-16,0-17 1,0 18 0,-17-18-1</inkml:trace>
  <inkml:trace contextRef="#ctx0" brushRef="#br0" timeOffset="73293.03">7902 4974 0,'-17'0'16,"17"-17"0,-18 17-16,-17-36 47,35 19-32,17-36 1,36 17 15,0 19-15,-18 17-1,-17 0-15,17 17 16,1 36 0,-36 36-1,-36-1 1,-17-18-1,-35 36 1,18-53 0,34-18-1,89-52 32,35-19-31,1 19 15,-54 17-31,36 0 16,-19 0-16</inkml:trace>
  <inkml:trace contextRef="#ctx0" brushRef="#br0" timeOffset="73489.17">8361 5274 0,'-18'0'0,"18"-18"47</inkml:trace>
  <inkml:trace contextRef="#ctx0" brushRef="#br0" timeOffset="75174.37">9119 5098 0,'0'17'78,"0"1"-62,0 0-1,-53 123 17,53-53-17,-17 35 16,-1-52-15,18-36 0,0-17-1</inkml:trace>
  <inkml:trace contextRef="#ctx0" brushRef="#br0" timeOffset="75557.64">9031 5203 0,'0'-17'15,"0"-1"-15,0-17 16,35-53 15,36 70-15,-36 0-1,36 18 1,-18 36 0,-18-19-1,-17 1-15,17 0 16,-17 35 0,-18-1-1,-36 1 1,-34-35-1,-36 17 1,18-17 0,52-18 15</inkml:trace>
  <inkml:trace contextRef="#ctx0" brushRef="#br0" timeOffset="75885.88">9578 5256 0,'18'0'16,"17"0"0,35 0-1,71 0 16</inkml:trace>
  <inkml:trace contextRef="#ctx0" brushRef="#br0" timeOffset="76152.07">9613 5486 0,'18'0'31,"17"0"-15,0 0-1</inkml:trace>
  <inkml:trace contextRef="#ctx0" brushRef="#br0" timeOffset="76622.39">10213 5221 0,'-18'-18'15,"1"18"-15,-19-52 32,19 16-17,17-17 1,0 18-1,17 17-15,107-17 47,-107 53-47,19-1 16,-36 19 0,0 17-1,0 17 1,0 1-1,-18-18 1,0-36-16,1 36 16,-18 18-1,17-18 17,18 0-17,0-18 1</inkml:trace>
  <inkml:trace contextRef="#ctx0" brushRef="#br0" timeOffset="76806.53">10354 5697 0,'18'0'31,"-1"-17"-31,36-1 16,-35 0-1</inkml:trace>
  <inkml:trace contextRef="#ctx0" brushRef="#br0" timeOffset="77404.95">9560 5539 0,'-17'0'0,"34"0"63,1 0-48,17 0-15,36 0 32,-1 0-17,-17 0 1,0 0-1,-35 0 1</inkml:trace>
  <inkml:trace contextRef="#ctx0" brushRef="#br0" timeOffset="78871">12453 5309 0,'0'-17'15,"0"-1"1,0-17-1,0 17 1,18 0 0,-18 36-1,0 0 1,0-1-16,0 19 16,0 34-1,0 18 1,0-17-1,0-36 1,-53-70 31,53 17-31,-36-88-1,36 71 1,0-53-1,18 17 1,35 36 0,-18 18-1,54 34 1,16 18 0,-16 18-1,-54 0 1,-35-35-16,0 35 15,-18 0 1,-52 0 0,-107 0 31,142-53-32,35-53 16</inkml:trace>
  <inkml:trace contextRef="#ctx0" brushRef="#br0" timeOffset="79320.32">13070 5362 0,'18'18'15,"0"-18"1,-1 0 0,19-18-1,52-88 32,-88 89-31,17-19-1,-17 1 1,-17 18 0,-36 52-1,18-18 1,-36 54 0,36 0-1,35-1 1,0-17-1,53-18 1,0-35 0,35-17-1,0-19 1</inkml:trace>
  <inkml:trace contextRef="#ctx0" brushRef="#br0" timeOffset="79639.55">13547 5203 0,'0'-17'0,"-18"17"47,18 17-47,-18-17 16,-17 36-1,0-1 1,17 18 0,18 0-1,0-36 1,53 19 0,106-72 30,-142 36-46</inkml:trace>
  <inkml:trace contextRef="#ctx0" brushRef="#br0" timeOffset="80354.05">13776 5203 0,'0'-17'15,"18"17"-15,-1 0 16,36 0-1,-35 17 1,-1 1-16,19 0 16,-19 17-1,-17-17 1,0-1 0,-17-70 46,17 36-46,53-36-1,-36 35-15,1 1 16,0-1 0,-18 0-1,0 54 1,17-19-1,1 36 1,-1 0 0,1-35-1,0-1 1,-1-17-16,1-17 16,17-19-1,1-17 16,34-52 1,-70 87-17,0 71 17,-35 0-17,-18 53 1,35 35-1,-17-18 1,0 1 0,-1-71-1,1 0 1,18-53 0,17-18-1</inkml:trace>
  <inkml:trace contextRef="#ctx0" brushRef="#br0" timeOffset="81267.7">14464 5168 0,'35'-17'16,"-17"-1"-16,35-17 15,-36 52 1,-17 36-1,0 0 1,-17 35 0,-19 18-1,1 0 1,35-71 0,-35 1-1,35-72 32,0-17-31,0 36-16,53-195 31,0 141 0,35 19-15,-53 34-1,-17 18-15,17 0 16,-17 35 0,-18 18-1,0 0 1,-18-35 0,-17 17-1,17-35 1,1-18 15,17-17-15,0-36-1,176-193 32,-123 211-47,35-18 31,-35 71-15,-35 18 0,-1 17-1,-17 36 1,0 35 0,-17 0-1,-19-18 1,1-35-1,35 0 17,-18-18-17,18-18 1,53-69 31,-17-1-32,-19 35-15</inkml:trace>
  <inkml:trace contextRef="#ctx0" brushRef="#br0" timeOffset="81417.81">15081 5098 0,'-53'0'16,"36"0"0,-1 0-1,0 0 1,36 0 15,35 0-15,35-18-16</inkml:trace>
  <inkml:trace contextRef="#ctx0" brushRef="#br0" timeOffset="82633.67">16739 4921 0,'0'-17'15,"18"-1"1,-18 0-16,0 1 16,0-1-1,0 0 1,-18 18-16,-17 0 15,-36 18 17,-17 17-17,-18 18 1,36-17 0,35 34-1,17-17 1,71 0-1,0-18 1,282-17 31,-265-36-31,-34 18-16,-1 0 15,-35-17 1</inkml:trace>
  <inkml:trace contextRef="#ctx0" brushRef="#br0" timeOffset="84315.87">17974 5062 0,'0'18'47,"-18"-18"-31,18 18 0,-17 35-1,17-1 1,0-34-1,35 17 1,0-35 0,1 0-1,-1-17 1,35-36 0,-34 18-1,-19 17 32,-17 36-31,0 34 15,0-16-15,18-19-1,17 1 1,1-18-1,-19-35 1,1 17 0,-18 0-16,0-17 15,0-18 1,0 18 0,0 0-1,0 17 1,159 0 31,-107 18-32,19 18 17,-36 0-17,-35 17 1,0 0-1,-17 1 1,-1-1 0,-35-18-1</inkml:trace>
  <inkml:trace contextRef="#ctx0" brushRef="#br0" timeOffset="84481.98">18680 4939 0,'0'0'0,"17"-159"31,18 124-15,18 0 15,-35 17-31</inkml:trace>
  <inkml:trace contextRef="#ctx0" brushRef="#br0" timeOffset="84692.13">19015 4639 0,'35'0'16,"0"35"15,-35 18-15,0 18-1,0-1 1,0-34-16,-35 17 15,-18 35 1,0 0 15</inkml:trace>
  <inkml:trace contextRef="#ctx0" brushRef="#br0" timeOffset="85380.62">18927 5009 0,'0'-17'16,"0"-1"0,0 36 15,0-1-15,35 1-1,18-18 1,17 0-1,18-35 1,-35 0 0,88-212 31,-141 229-32,18-53 1,-18 54-1,0 34 1,-35 19 0,0 52-1,-1-18 1,36 19 0,0-19-1,0-17 1,18-35-1,-18-1-15,35-17 16,18-17 0,0-1-1,0-17 32,-53 70 0,0 0-31,0 1-1,35-1 1,1-17 0,-1-1-1,0-17 1,0 0-1</inkml:trace>
  <inkml:trace contextRef="#ctx0" brushRef="#br0" timeOffset="85980.05">21078 4921 0,'0'-17'16,"-35"17"0,-53 0-1,17 17 17,1 19-17,70 105 32,18-124-47,34 36 16,-16-35-1,-1 17 1,0-17 0,-35 17-1,0 0 1,-35-35-1,-36 18 1,1-18 0,-1 0-1,36-18 1,17 18-16,18-17 31</inkml:trace>
  <inkml:trace contextRef="#ctx0" brushRef="#br0" timeOffset="86196.2">21184 5256 0,'0'18'0,"18"-18"47,0 0-32,17 0-15,18 0 16</inkml:trace>
  <inkml:trace contextRef="#ctx0" brushRef="#br0" timeOffset="86446.38">21766 5045 0,'0'-18'16,"0"36"0,0-1-1,-35 19 1,0 34-1,17-17 1,1 35 0,-1-35-1,0-18 1</inkml:trace>
  <inkml:trace contextRef="#ctx0" brushRef="#br0" timeOffset="86823.64">21590 5256 0,'71'-211'47,"-36"158"-31,-35 35-16,88 1 15,-53 34 1,18 36-1,0 18 1,-35-1 0,-18 1-1,0-18 1,-36-18 0,-34 0 15,-18 0-16,17-35 1,1 0 0,52 0-16</inkml:trace>
  <inkml:trace contextRef="#ctx0" brushRef="#br0" timeOffset="87844.37">22401 5239 0,'18'-18'0,"-18"0"16,-18 18 15,-52 0-16,-18 18 1,17 0 0,53 17-1,89 53 17,-36-70-17,36-1 1,-36-17-1,-17-17 1,-18-1 0,-18 18 15,0 0-31,1 0 0,-36 0 16,-18 35 15,18 1-16,53-1 1,0 0 0,18 1-1,53-1 1,158-53 31,-88-17-16,-88 0-31,0-1 16,-18 19-16,18-19 15,35-16 1,0-1 0,-17 17 15,-53 1-16,-1 17 1,-17 1 0,-35-1-1,0 18 1,-18 35 0,0 71 30,53-70-30,70 16 0,-17-16-1,-35-19 1,0 19 0,-18-19-1,0 1 16,-36 0-15,1-1 0,-18-17-1,0 0 1,18 0 0,-18-17-1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35:05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882 0,'0'-18'47,"0"1"-15,-18 17-17,0-18 1,1 0-1,-1 18 1,0 0-16,1 0 16,-36 0-1,-18 18 1,1 17 0,52 1-1,-17-1 1,17-18-1,18 1 1,0 0 15,18-1-15,35-17 0,35 18-1,71 0 32,-142 17-31,1 0-1,-18-17 1,-18 35 0,-17 0-1,0-36 1,17 1-16,-17 17 15,-36-17 1,1 17 15,-18-35-15,35 0 0,0 0-1,18-17 1,-18-19 15</inkml:trace>
  <inkml:trace contextRef="#ctx0" brushRef="#br0" timeOffset="655.46">3193 1252 0,'17'0'63,"19"0"-63,-19 0 15,18 0-15,54 0 16,-1 0 0,-53 0-1</inkml:trace>
  <inkml:trace contextRef="#ctx0" brushRef="#br0" timeOffset="1331.94">3916 1005 0,'0'18'31,"0"0"-31,-18 17 16,-35 36-1,36 17 1,-1-35 0,-17 0 15,35-18-15,0-18-1,0-34 1,0-18-1,17-54 1,19-34 0,-1 35-1,-35 52-15,123-175 32,-87 193-17,-1 18 1,-17 18-1,17 17 1,-18 0 0,1 1-16,17 16 31,1 54-15,-1 0-1,-17-18 1,-1-35-1,-17 18 1,0-18 0,0-36-1,-17-17 1,-1-17-16</inkml:trace>
  <inkml:trace contextRef="#ctx0" brushRef="#br0" timeOffset="1537.09">3916 1217 0,'-18'0'15,"36"0"16,-1 0-15,19-18 0,-19 18-16,36 0 15,35-17 1</inkml:trace>
  <inkml:trace contextRef="#ctx0" brushRef="#br0" timeOffset="2142.52">4939 864 0,'-18'0'15,"1"0"1,-54 0 0,0 18-1,36-18 1,-18 0 0,18 0-1,17-18 32,18 36-16,-17 0-31,-1 34 32,0 1-17,1 18 1,-1 17-1,18-17 1,0-18 0,0-36-1,18 19 1,17-19 0,0 1-1,18-18 1,88-18 31,-123 18-32</inkml:trace>
  <inkml:trace contextRef="#ctx0" brushRef="#br0" timeOffset="2406.71">4551 1217 0,'17'0'46,"1"0"-30,123-18 15,-106 1-31</inkml:trace>
  <inkml:trace contextRef="#ctx0" brushRef="#br0" timeOffset="2953.1">5644 935 0,'36'-18'16,"-19"-17"-1,-17 0 1,-35 17-1,-18 18 1,36 0-16,-160 53 47,142-35-31,17 17-1,1-18 1,17 19-1,35-19 1,0 19 0,0-19-1,36 19 17,-53-36-32,-1 35 15,-17 0 1,0-17-16,0 17 15,-53 18 1,-17-18 0,-89-35 31,141 0-32,1 0-15</inkml:trace>
  <inkml:trace contextRef="#ctx0" brushRef="#br0" timeOffset="4446.14">2222 1782 0,'-17'0'16,"-1"0"-16,-17 0 15,17-18 1,-17 18 0,-36 0 30,89 0 1,0 0-47,-1 0 16,19 0 0,52 0-1,71 0 1,17 0-1,36 0 1,-89-18 0,89 18-1,-18 0 1,0-17 0,-88 17-1,299-36 32,-369 36-31,52 0-1,-35 0-15,53-17 16,35 17 0,-18-18-1,1 0 1,-54 18-1,54-17 1,-1-1 0,1 0-1,-1 18 1,-35 0 0,36-17 15,-18-1-16,52 18 17,-140-17-17,0 17 1,-1 0 46</inkml:trace>
  <inkml:trace contextRef="#ctx0" brushRef="#br0" timeOffset="10811.68">2928 2311 0,'-18'0'0,"18"17"188,-17-17-188,17 18 15,0 17 1,0-17 0,-18 35-1,0 17 1,1 1-1,-1-18 17,18-18-32,-17-17 15,17-1 17</inkml:trace>
  <inkml:trace contextRef="#ctx0" brushRef="#br0" timeOffset="11076.87">2840 2346 0,'35'-18'16,"18"1"-1,18-19 1,-1 1 0,18 17-1,-52 1 1,-1 17 0</inkml:trace>
  <inkml:trace contextRef="#ctx0" brushRef="#br0" timeOffset="11310.03">2928 2522 0,'0'0'0,"18"0"15,17 0 1,18-17 0,17 17-1,1-18 1,-36 0 0</inkml:trace>
  <inkml:trace contextRef="#ctx0" brushRef="#br0" timeOffset="11577.23">2910 2752 0,'18'0'32,"0"0"-32,52 0 15,18-18 1,-17 0 0,35 1-1</inkml:trace>
  <inkml:trace contextRef="#ctx0" brushRef="#br0" timeOffset="12143.63">3475 2505 0,'17'0'16,"1"0"0,0 0-1,-1 0-15,1 17 16,0 19 15,-18-1-15,-18 0-1,0 0 1,1-35-16,-1 18 16,0-18-1,18-18 1,36-34 0,-1 34-1,36-35 1,-1-35 31,-70 105-32,0 1 1,-53 17 0,18 1-1,17-19 1,1 19-1,17 16 1,35-34 0,36 0-1</inkml:trace>
  <inkml:trace contextRef="#ctx0" brushRef="#br0" timeOffset="12593.95">4039 2522 0,'0'-17'16,"-53"-19"15,36 36-31,-1 0 16,0 0-16,1 36 16,-18-1-1,-1 18 16,19-18-15,17-17 0,35-1-1,18-17 1,-18-17 0,0-36-1,-17 18 1,-18-1-1,18 1 1,-1 35 31,-17 53-31,0 18-1,-17-19 16</inkml:trace>
  <inkml:trace contextRef="#ctx0" brushRef="#br0" timeOffset="13337.48">4198 2522 0,'18'-17'16,"-18"34"31,17 1-47,19 17 31,-36 1-16,0 16 1,0-34 0,0 0-1,0-36 17,0 0-32,0 1 15,0-36 1,17 35-16,-17-17 15,36 0 1,-1 35 0,0 17-1,0 89 32,-35-88-31,0 17-1,0-17 1,0-54 15,0 1-15,0-18 0,18 36-16,17-36 15,1 0 1,-1 18-1,0 35 1,-17 35 0,-18 18-1,0 35 1,0-35 0</inkml:trace>
  <inkml:trace contextRef="#ctx0" brushRef="#br0" timeOffset="13602.66">4798 2575 0,'0'-17'0,"0"-1"15,0 36 1,0-1-1,0 19 1,-18 52 0,18 18-1,0-1 1,0-52 0,0-17-16,0 34 31</inkml:trace>
  <inkml:trace contextRef="#ctx0" brushRef="#br0" timeOffset="13907.88">4798 2857 0,'0'-105'16,"0"16"-1,0 37 1,17 34-1,36 0 1,18 1 0,-18 34-1,-36 1 1,-17 0-16,0-1 16,-35 36-1,-124 0 32,142-53-16,17-18-31</inkml:trace>
  <inkml:trace contextRef="#ctx0" brushRef="#br0" timeOffset="14174.07">5009 2346 0,'71'-88'16,"-36"52"0,-17 19-16,-18-18 15,18 35 1,-18 17 0,0 36-1,0 0 1,0 265 31,0-283-32,17 18 1,-17-36-16,0 19 16</inkml:trace>
  <inkml:trace contextRef="#ctx0" brushRef="#br0" timeOffset="14671.43">5274 2611 0,'18'-18'15,"-1"18"1,1 18 0,0-18-1,-1 0 1,36 0 15,71-71 0,-107 53-15,1-52 0,0 35-1,-18 17-15,-18-35 16,0 53-1,-17 0 1,-18 35 0,18 1-1,17-19-15,0 36 16,18 18 0,18-1-1,35-17 1,-18-35 15,54-1-15,69-34 15</inkml:trace>
  <inkml:trace contextRef="#ctx0" brushRef="#br0" timeOffset="16620.81">8555 2170 0,'0'-18'31,"0"0"-15,0 1 0,0 34 15,0 1-16,0 17 1,0 159 15,0-106-15,0 18 0,-18-18-1,1-17 1,17-53-1</inkml:trace>
  <inkml:trace contextRef="#ctx0" brushRef="#br0" timeOffset="16909.02">8784 2575 0,'0'53'32,"0"-35"-17,0-1 1,0-34 62</inkml:trace>
  <inkml:trace contextRef="#ctx0" brushRef="#br0" timeOffset="18852.39">9648 2205 0,'0'17'31,"0"1"-16,0 17-15,0-17 16,0 35 0,0 53-1,0 0 1,0-53 0,0-1-1,-17-16 1</inkml:trace>
  <inkml:trace contextRef="#ctx0" brushRef="#br0" timeOffset="19152.61">9596 2434 0,'0'-70'15,"0"-1"1,0 18-1,35 0 1,35 18 0,19 17-1,-19 18 1,-17 18 0,-35 17-1,-1-17-15,-17 17 16,-35 36-1,0-36 1,-53 18 0,70-35-1</inkml:trace>
  <inkml:trace contextRef="#ctx0" brushRef="#br0" timeOffset="19435.81">10019 2081 0,'18'-17'0,"-1"-1"0,1 0 32,-18 36-17,0 17 1,0 54-1,17 34 1,1 18 0,-18-70-1,-18-18-15,18 0 16,-17-1 0</inkml:trace>
  <inkml:trace contextRef="#ctx0" brushRef="#br0" timeOffset="20168.33">10301 2381 0,'18'-35'16,"-18"17"0,0-17-1,0 53 16,-18-1-31,-17 19 16,0-1-16,-1 0 16,1 53-1,35-35 1,35-35 0,1-18 15,87-141 0,-123 123-15,18-52-1,-18 52 1,0 36 15,-18 17-15,18 18-1,0-36-15,0 19 16,35 17 0,18-36-1,18-17 1,-36-17 0,36-54 15,-18 18-16,-18-88 17,-35 159 15,-18 17-32,18 0 1,0 53-1,0-17 1,35-36 0,1-17-1,-19-18 1</inkml:trace>
  <inkml:trace contextRef="#ctx0" brushRef="#br0" timeOffset="20351.46">10795 2152 0,'-35'-35'16,"17"35"-16,18-18 16,-18 0-1,18 1 1</inkml:trace>
  <inkml:trace contextRef="#ctx0" brushRef="#br0" timeOffset="21102">10971 2222 0,'0'18'15,"0"0"-15,0 17 16,0 36 0,18 52 15,-18-105-15,35-18-1,-17-36 1,17-16-1,-17-19 1,17-17 0,0 35-1,-35 35 1,18 18 0,0 35-1,-1 36 16,-17 0-15,18-1 0,17-17-1,89-71 32,-89-17-47,-17-18 16,17-53-1,0-17 1,-17 35 0,-18 52-1,0 1 1,0 53 0,0 17 15,-18 18-16,18-18-15,-17 36 16,-1 35 0,18 17-1,0-35 1,35-17 31,-17-71-47,17-35 15</inkml:trace>
  <inkml:trace contextRef="#ctx0" brushRef="#br0" timeOffset="21301.14">11395 2328 0,'17'-17'31,"36"17"-15</inkml:trace>
  <inkml:trace contextRef="#ctx0" brushRef="#br0" timeOffset="22583.05">11730 2240 0,'0'18'16,"-18"-1"0,18 19-1,0-19 16,18-17-15,35 0 0,0-35-1,0 0 1,-36-1 0,1 1-1,-106-18 32,70 71-47,-17 0 16,-18 52-1,18 1 1,35 35 0,0-18 15,17-53-31,54 18 31,17-53-15,0-18-1,-53-17 1,18-36 0,18-17-1,-36 35 1,36 0 31,-54 71-47,1 17 15,-18 1 1,0-19-16,0 19 16,-53 34-1,18-35 16,0-17-15,70-53 15,18-18-15,35-35 0,-18 35-1,19-18 1,-54 18-1,-35 36 32,0 34-47,-18 1 0,-17-1 16,0 54 0,17 0-1,18-18 1,18-18 15,52 0-15,19-35-1,34-35 1,-70 0 0,35-54-1,-17-17 1,-36-17-1,-35 52 1,0-52 31,-35 123-31,17 18-16,0-1 31,1 71-31,-1 18 31,18 0-15,0-35-1,35 17 1,-17-35 0,0-53-1,-1 0-15</inkml:trace>
  <inkml:trace contextRef="#ctx0" brushRef="#br0" timeOffset="22765.18">12876 2170 0,'18'0'15,"17"0"1,36-18 0,-36 18-16</inkml:trace>
  <inkml:trace contextRef="#ctx0" brushRef="#br0" timeOffset="23664.82">13829 2028 0,'0'18'16,"0"0"-1,0-1 1,-18 36 0,18-17-16,-35 34 15,17 36 1,1 17-1,-1-34 1,18-36 0,0-36-1</inkml:trace>
  <inkml:trace contextRef="#ctx0" brushRef="#br0" timeOffset="23964.03">13741 2381 0,'0'-159'31,"0"71"-15,17 0-1,19 35 1,34 0 0,18 18-1,1 17 1,-37 18-1,19 18 1,-53 35 0,-18 0-1,-18-18 1,-35 18 0,-17-18-1,17-17 1</inkml:trace>
  <inkml:trace contextRef="#ctx0" brushRef="#br0" timeOffset="24662.53">14640 2205 0,'-17'0'0,"34"0"63,19 0-48,-1 0 1,53 0-1,0 0 1,-17-18 0,-18 18-1</inkml:trace>
  <inkml:trace contextRef="#ctx0" brushRef="#br0" timeOffset="25012.77">14587 2434 0,'0'0'0,"0"18"15,0-1 1,53 1 0,35-18-1,-35 0 1,-17-18-16,17 18 15,35-17 1,-71 17 0</inkml:trace>
  <inkml:trace contextRef="#ctx0" brushRef="#br0" timeOffset="28843.5">16069 1993 0,'-18'0'15,"18"18"95,-17-1-95,17 1-15,-18 0 16,18 52-1,0 36 1,0-18 0,0-35-1,0-17-15,18 52 47,17-88-31</inkml:trace>
  <inkml:trace contextRef="#ctx0" brushRef="#br0" timeOffset="29246.78">16404 2046 0,'0'-18'0,"-17"18"46,17 18-30,0 17 0,0 36-1,0-18 1,0 53 0,0-18-1,0-18 1,0-34-1,0-19-15,0 19 16</inkml:trace>
  <inkml:trace contextRef="#ctx0" brushRef="#br0" timeOffset="30025.34">16916 2028 0,'-18'0'16,"0"18"0,-35 0-1,1 17 1,-1 18-1,35 0 1,18-18-16,0 18 16,0 18-1,18-1 1,17-35 0,-17-35-1,34-17 1,54-71 31,-70 17-32,-1 18 1,-35-17 0,0-1-1,-18 36 1,-17 17-1,-18 0 1,18 1 0</inkml:trace>
  <inkml:trace contextRef="#ctx0" brushRef="#br0" timeOffset="30441.63">17339 1993 0,'0'-17'15,"0"34"32,0 1-31,0-1 0,0 19-16,0-1 15,0 0-15,0 53 31,0-17-15,0 17 0,0 36 15,0-107-15</inkml:trace>
  <inkml:trace contextRef="#ctx0" brushRef="#br0" timeOffset="33105.53">18397 2099 0,'0'-18'31,"-17"18"16,-1 18-31,0-18-1,1 18 1,-36 17 0,0 35-1,18 89 32,70-88-47,18-1 16,0-52-1,35 0 1,-17-18 15,-19-53-15,-16 17 0,-36 19-16,0-36 15,0-53 1,-18 35-1,-17 19 1,17 16 0,-35 19-1,36-1 1,-36 36 31,35-18-32,0 17-15</inkml:trace>
  <inkml:trace contextRef="#ctx0" brushRef="#br0" timeOffset="33537.83">18874 2081 0,'35'-35'46,"-35"53"1,0-1-31,0 36 0,0 18-1,0 35 1,0 17-1,0-35 1,0-52 0,0 17-1,-18-36-15</inkml:trace>
  <inkml:trace contextRef="#ctx0" brushRef="#br0" timeOffset="33937.12">19244 2152 0,'0'-35'0,"0"17"15,18 0 1,-18 36 31,0 0-31,0-1-16,-18 19 15,18 69 1,-18 125 31,18-177-32,0-18 1,0 0 0</inkml:trace>
  <inkml:trace contextRef="#ctx0" brushRef="#br0" timeOffset="34369.43">19685 2081 0,'0'-17'0,"0"-1"32,18 18-17,-18 18 1,0 17-1,0 53 1,0 0 0,0-52-16,-18 52 15,18 18 1,0-36 0,0-34-1</inkml:trace>
  <inkml:trace contextRef="#ctx0" brushRef="#br0" timeOffset="36567.99">20867 2170 0,'-18'0'0,"1"0"15,-1 0 1,18-18-1,-18 18-15,1 0 16,-142 35 15,106 0-15,18 1 0,-18 52-1,53-35 1,17 17-1,36 1 1,18-53 0,35-18-1,0-36 1,-36-17 15,-35 18-15,1-35-1,-36-19 1,-18 36 0,-70-17 31,70 70-47,1 0 15</inkml:trace>
  <inkml:trace contextRef="#ctx0" brushRef="#br0" timeOffset="37102.37">21290 2170 0,'18'0'15,"-18"-18"1,-18 18 0,-17 18-1,-53 52 17,52-17-17,19 35 1,-1 0-1,89-17 1,-36-53 0,53-1-1,-17-34 1,-18-36 0,-53-18 15,17 1-16,-34-19 1,-36 19 0,0 17-1,17 35 1,-16 36 31,69 0-47,1-18 0</inkml:trace>
  <inkml:trace contextRef="#ctx0" brushRef="#br0" timeOffset="37384.57">21625 2134 0,'36'0'0,"-36"-17"16,0 34 31,0 1-32,0 17 1,0 53 0,0 106 15,0-158-31,0-19 15,0 54 1,0-53 0</inkml:trace>
  <inkml:trace contextRef="#ctx0" brushRef="#br0" timeOffset="37833.89">22049 2187 0,'0'-17'16,"-18"-1"0,-17 36 15,-36 52-16,53-17 1,1 18 0,17-36-16,0 35 15,17 1 1,36-36 0,36-17-1,-36-53 16,17-18-15,-35-35 0,-17-1-1,-18 36 1,-18 36-16,1-19 16,-36 1-1,0 18 1</inkml:trace>
  <inkml:trace contextRef="#ctx0" brushRef="#br0" timeOffset="39781.26">23319 2205 0,'0'17'93,"0"1"-77,0 0-16,0 70 16,0-17-1,-18 140 32,18-176-31,0 1-1</inkml:trace>
  <inkml:trace contextRef="#ctx0" brushRef="#br0" timeOffset="40276.62">23760 2258 0,'0'-18'15,"-18"18"-15,-35 18 16,0 70 31,35-35-32,1 53 1,34-36 0,1-34-1,53-1 1,-1-18-1,-17-52 1,-35-18 0,-1-17-1,1 17 1,-18-35 0,-35 35-1,-1 35 1,19 18-1,-1 0-15,-35 0 32</inkml:trace>
  <inkml:trace contextRef="#ctx0" brushRef="#br0" timeOffset="40730.94">24130 2275 0,'0'-17'15,"0"34"17,-18-17-17,1 36-15,-19-19 16,1 72-1,18-1 1,34-18 15,89 1 1,-53-71-17,0-18 1,-36-17-1,1 17-15,-18-35 16,0-17 0,-18-18-1,-17 35 1,0 35 0,-18 18-1,0 0 1</inkml:trace>
  <inkml:trace contextRef="#ctx0" brushRef="#br0" timeOffset="41246.31">24606 2240 0,'-17'0'16,"-1"0"-1,0 18 1,-17-1-16,-18 54 16,18 0 15,35-19-15,35 72 15,0-124-16,36 0 1,-18-35 0,0-18-1,-53 0 1,0 0 0,0 0-1,-53 18 1,0-1-1,35 36 1</inkml:trace>
  <inkml:trace contextRef="#ctx0" brushRef="#br0" timeOffset="44592.69">8555 3863 0,'-18'0'16,"18"-18"15,0 1-15,0-1-1,0-17 1,0-1 0,18 19-1,17-18 1,18-1 0,0 36-1,-18 0 1,18 53-1,-35-18 1,-89 159 31,18-123-31,-17-18-1,-18 17 1,70-52-16,-17 17 15,-1-35 1,36 18-16,36-36 31,17 1-15,-1 17 0,1-18-1,18 18 1,-18 0-1,0 0 1,-36 0 0,36 0 31</inkml:trace>
  <inkml:trace contextRef="#ctx0" brushRef="#br0" timeOffset="44781.83">8925 4110 0,'0'17'15,"18"-34"48</inkml:trace>
  <inkml:trace contextRef="#ctx0" brushRef="#br0" timeOffset="46333.93">8925 4145 0,'0'-18'15,"0"1"16,18 17-15,0-18 15,-18 36 32,0-1-32,0 1-15,-18 0 15</inkml:trace>
  <inkml:trace contextRef="#ctx0" brushRef="#br0" timeOffset="51238.42">9931 3616 0,'0'-18'15,"0"36"32,-18-18-47,0 0 16,-17 18 0,-106 70 15,141-71-16,0 1-15,0 0 16,0 17 0,35-17-1,18-1 1,18 1 0,-36 0-1,-17 17 1,-1 0-1,-17 0 1,-35 1 0,-18-1-1,18-17 17,-36-1-17,-17-34 16</inkml:trace>
  <inkml:trace contextRef="#ctx0" brushRef="#br0" timeOffset="53095.74">10001 3933 0,'0'0'0,"0"18"15,18-18 1,0 0-16,-1 0 31,36 0-15,53-70 15,-88 52-15,-18-35-1,0 18 1,-18 17 0,0 18-1,-35 18 1,0 17-1,18 0 1,18 1-16,-19 16 16,19 37-1,34-19 17,54-17-17,-1-18 1,19-35-1,87-88 17,-158 71-17,17-19-15,0-17 16,0-35 0,-17 18-1,-18 34 1,0 19-1,-18 17 1,1 17 0,-19 36-1,1-17 17,35-19-32,-17 36 15,17 35 1,0-35-1,52-18 1,37-35 31,-72-17-47,1-36 16,0 0-1,-18 35-15,0-35 16,17 1-1,-17 34 1,18 18 0,0 18-1,17 17 1,0 35 15,0 1-15,-17-18-1,-18 0 1,0-36 0,0-70 31,0 36-47,0-71 15,35-1 1,1 19-1,-1 35 1,35 17 0,-52 18-1,0 0 1,-18 18 15,0 17-15,0 0-1,0 0 1,17-35 0,19 0-1,52-88 32,-88 71-47,0-19 16,0 1-1,-36 35 1,1 0 0,18 18-1,-36 70 1,17-18 15,36 19-15,18-54-1,53 35 1,17-52 0,-18-36-1,1-34 1,17-195 31,-70 211-47,-18-87 15,0 70 1,0 0 0,0 35-1,0 36 1,-18 17 15,18 18-15,-18 71-1,18-1 1,0-17 0,36-35-1,-19-19 1,1-52 0,0-17-1</inkml:trace>
  <inkml:trace contextRef="#ctx0" brushRef="#br0" timeOffset="53317.9">11342 3792 0,'0'-17'16,"17"17"-16,1-18 16,70-17-1,0-18 1,-17 18 0,-36 17-16</inkml:trace>
  <inkml:trace contextRef="#ctx0" brushRef="#br0" timeOffset="54067.43">10460 4039 0,'0'-17'0,"17"17"0,1-18 16,0-35-1,17 18 16,-17 17-15,-18 1-16,17-1 16,1 0-1,-18 1 1,0 34 0</inkml:trace>
  <inkml:trace contextRef="#ctx0" brushRef="#br0" timeOffset="54751.92">11642 3810 0,'0'-18'31,"17"18"-31,1 0 16,-18-17-1,0-1 1,0 0-1,-18 36 1,1 0 0,-36 17-1,17 53 32,36-70-31,53 17-1,0-35 1,0 0-16</inkml:trace>
  <inkml:trace contextRef="#ctx0" brushRef="#br0" timeOffset="55083.15">12294 3598 0,'0'-35'16,"0"17"-16,0 1 15,0-1 1,0 71 31,0 0-47,-17 70 31,17-70-31,0 53 16,0 53-1,0-71 1,0 0 0,0-35-1,17-70 1</inkml:trace>
  <inkml:trace contextRef="#ctx0" brushRef="#br0" timeOffset="56131.9">12400 3722 0,'18'-71'16,"-1"54"-16,1-19 16,-71 54 30,35 0-30,-17 35 0,-35 17-1,17-35 1,53-17 0,0 0-1,17-18 1,36 0-1,18 0 1,-1 35 0,-17-17-1,18-1 1,17-17 0,-35-17-1,-35-125 32,-18 125-31,0-71-1,-18 52 1,0 19 0,1 34-1,-36 19 1,53 34-1,0-17 1,35 18 0,0-18-1,18-36 1,-35-17 0,17-53-1,0-17 1,36-71 31,-71 123-32,0 36 17,35 17-17,1 0 1,-1-17-1,18-18 1,0-18 0,-36-17-1,1 17-15,0-17 16,-1-36 0,1 18-1,-18 71 16,-53 247 16,53-212-31,0 52 0,0-52-16,18 106 15,-1-71 1,-17 1-1,0-37 1,-17-34-16</inkml:trace>
  <inkml:trace contextRef="#ctx0" brushRef="#br0" timeOffset="61110.43">14076 3528 0,'0'17'47,"0"1"-47,0 0 15,0-1-15,0 36 16,0 71-1,0-18 1,0-54-16,0 37 16,0 52-1,-18-35 1,-17-1 31,17-122-32</inkml:trace>
  <inkml:trace contextRef="#ctx0" brushRef="#br0" timeOffset="61619.8">14252 3704 0,'0'-17'0,"0"-1"16,18 18 15,-18 18-15,0-1-16,0 1 15,-88 105 16,52-70-15,-17 0 0,18-35-1,18-1 1,17-34 15,17 17-15,1 0-1,35 17 1,17 36 0,18 35-1,-52-17 1,34 0 0,-52-36-1,-18-35 32</inkml:trace>
  <inkml:trace contextRef="#ctx0" brushRef="#br0" timeOffset="61942.03">14728 3792 0,'-17'18'0,"-1"-18"16,36 0 46,-1 0-62,54-18 32,-18 18-17,0-17 1,-18 17 0,0 0-1</inkml:trace>
  <inkml:trace contextRef="#ctx0" brushRef="#br0" timeOffset="62275.26">14676 4057 0,'0'18'32,"17"-18"-17,18 0-15,18 0 16,36-18-1,-19 18 1,1 0 0</inkml:trace>
  <inkml:trace contextRef="#ctx0" brushRef="#br0" timeOffset="64672.97">16228 3510 0,'-18'0'47,"0"0"-47,-17 35 15,0 1 1,-18 52-1,0 18 17,53 0-17,0-36 1,18-35-16,17 18 16,36-17-1,-1-19 1,1-52-1,-36 0 1,18-36 0,-53-123 15,-18 106-15,1 53-1,-36-1 1,17 1-1,19 35 17,-1 0-17,0 18 1</inkml:trace>
  <inkml:trace contextRef="#ctx0" brushRef="#br0" timeOffset="64989.19">16404 3492 0,'18'-17'47,"-1"17"-47,-17 17 31,0 1-31,0 0 0,18 35 32,0 53-17,-1 35 1,1-36 0,0-34-1,-1 17 1,-17-53-1,0-17 1</inkml:trace>
  <inkml:trace contextRef="#ctx0" brushRef="#br0" timeOffset="65672.67">16827 3563 0,'0'-18'16,"0"1"-1,0 34 17,-17 1-17,-18 0-15,-1 52 16,36-17 0,-17 176 30,34-176-46,19-35 16,-1 0 15,18-54-15,17-17 0,-34-52-1,-36 52 1,0-53-1,-36 53 1,-17 0 0,36 35-1,-19 18 1,19 0 0,17 18 109</inkml:trace>
  <inkml:trace contextRef="#ctx0" brushRef="#br0" timeOffset="67004.63">17233 3440 0,'0'17'0,"-17"-17"16,-19 18-1,19 17 1,-36 36 0,53-18-1,0-18-15,-18 18 16,36 35 0,52-17-1,18-36 1,-35-35-1,18-18 1,-18-17 0,-36-36 15,-17 1-15,-70-71 15,35 123-16,-18 0 1,0 1 0</inkml:trace>
  <inkml:trace contextRef="#ctx0" brushRef="#br0" timeOffset="68518.7">18591 3492 0,'0'-17'0,"-17"17"16,17 17 46,0 1-46,0 0-16,0 70 15,0-17 17,17 70-17,-17-18 1,18-17-1,-18-71 1,-35 18 0,35-35-16</inkml:trace>
  <inkml:trace contextRef="#ctx0" brushRef="#br0" timeOffset="68985.03">18997 3616 0,'0'-18'16,"-18"18"-1,1 18 1,-18 17-1,17-17-15,-17 17 16,17 53 0,18 1-1,35-37 1,-35-34-16,124 17 31,-89-52-15,0-19-1,-35-16 1,0-37 0,-17 19-1,-1 35 1,-35-18 0,18 35 15,0 18-16</inkml:trace>
  <inkml:trace contextRef="#ctx0" brushRef="#br0" timeOffset="69268.23">19262 3475 0,'17'-18'0,"-17"36"47,0-1-31,0 19-16,0 52 16,0 18 15,18 0-16,-18-36 1,0 18 0,0-52-16</inkml:trace>
  <inkml:trace contextRef="#ctx0" brushRef="#br0" timeOffset="69701.53">19720 3440 0,'0'-18'0,"-35"36"16,0 17 15,17-18-31,-17 36 15,-18 71 1,53-18 0,0-36-1,35-17 1,36-18 0,-1-52-1,-17-54 1,0-140 31,-71 158-47,-34-36 15,16 54 1,-34 18 0,17-1-1</inkml:trace>
  <inkml:trace contextRef="#ctx0" brushRef="#br0" timeOffset="71665.94">20920 3475 0,'0'-18'31,"0"36"32,0-1-48,0 1-15,0 0 16,0 70 0,0 18-1,0-53 1,0-18-16,0 18 15,0 17 1,0-17 0,0-35-1</inkml:trace>
  <inkml:trace contextRef="#ctx0" brushRef="#br0" timeOffset="72023.19">21290 3510 0,'18'-18'15,"-18"-17"1,17 18-1,1 17 1,-18 17 0,0 1-16,0 35 15,0 53 1,0-1 0,0 19-1,0-54 1,0 19 15,-18-1 0</inkml:trace>
  <inkml:trace contextRef="#ctx0" brushRef="#br0" timeOffset="72365.44">21661 3475 0,'0'-35'0,"0"17"15,0 36 16,0-1-15,0 1 0,0 158 15,0-105-15,0 52-1,0-52 1,0-1-1,0-34 1</inkml:trace>
  <inkml:trace contextRef="#ctx0" brushRef="#br0" timeOffset="72780.73">22102 3422 0,'-18'0'15,"18"18"16,0-1-15,0 36 0,0 88-1,0-70 1,0 52 0,0-35-1,0-17 1,0-18-1,0-35 17</inkml:trace>
  <inkml:trace contextRef="#ctx0" brushRef="#br0" timeOffset="75361.56">23636 3528 0,'0'-18'16,"-18"18"-16,1 0 31,-18 18-15,-1-1-1,-34 19 1,-1 52-1,36 0 1,35 0 0,0-17-1,53-18 1,17-36 0,71-87 30,-123 17-46,0-35 16,-18 0 0,0-1-1,-18 54 17,0 0-17,-17-1 1</inkml:trace>
  <inkml:trace contextRef="#ctx0" brushRef="#br0" timeOffset="75678.78">23883 3351 0,'0'-17'16,"0"34"31,0 1-31,0 35-1,-18 70 1,1-34-1,17 34 1,-18 1 0,0-36-1,1-35 1,17-36-16</inkml:trace>
  <inkml:trace contextRef="#ctx0" brushRef="#br0" timeOffset="76111.1">24201 3528 0,'17'-36'16,"-17"19"-1,-17 34 1,-19 1-1,-17 53 1,18-18 0,0 35-1,35 0 1,17-17 0,19-54-1,-19-17-15,1 0 16,35-35-1,-18-89 32,-35 19-31,-17-1 0,-19 53-1,1 0 1,17 35-1</inkml:trace>
  <inkml:trace contextRef="#ctx0" brushRef="#br0" timeOffset="76460.35">24606 3316 0,'0'18'47,"0"-1"-47,0 1 15,0 35 1,0 70-1,-35 19 1,17-19 0,-17-52-1,35 17 1,0-35 0,0-18-1</inkml:trace>
  <inkml:trace contextRef="#ctx0" brushRef="#br0" timeOffset="84830.3">9543 5080 0,'0'-18'16,"-18"18"30,0 0-30,1 0 0,-19 18-16,-16 0 15,-37 35 17,1 17-17,53-17 1,17-35-16,18 52 15,141 18 17,-70-88-17,17 0 1,-35 0-16,53-53 16,-36 18-1,1 0 1,-53 0-1,-18 17 1,0 0 0,-36 18-16,1 18 15,-18 0 17,18 17-17,35 0 1,0-17-16,17 17 15,36-17 1,88-36 31,-123 0-47,-18-17 16,-18 0-1,-17-18 1,0 35-1,17 18-15,-17-17 16,17-1 0,36 18 31,17 0-32,1-18-15,-1 18 16,35 18-1,-17 0 1,-35-1 0,35 89 31,-53-88-32,0-1-15,-18-17 16,1 18-1,-1-53 1,18 0 0,0-1-1,53-17 17,0 18-17,0 17 1,-36 18-1,36 36 1,-17-1 0,-36 18-1,0 35 32,0-106-31,0 1-1,0-18 1,35-36 0,0 18-1,-17 18 1,35 17 15,-36 18-15,36 35-1,-18 18 1,-35 18 0,0-18-1,0 17 1,0 1 15</inkml:trace>
  <inkml:trace contextRef="#ctx0" brushRef="#br0" timeOffset="85376.68">10566 5362 0,'17'-17'0,"1"-19"15,-18 54 32,0 0-31,-18 52-1,1 1 1,-1 52 0,0 1-1,18-36 1,0-53 0,0-123 30,0 53-46,0-89 16,0 36 0,0 35-16,0-35 15,0 0 1,36 35 15,34 17-15,-34 19-1,16 17 1,-16 17 0,-19 19-1,-17-1 1,0 36 0,-53-19-1,-35 19 32</inkml:trace>
  <inkml:trace contextRef="#ctx0" brushRef="#br0" timeOffset="86162.24">10848 5292 0,'0'0'0,"0"17"32,-18-17-17,18 53 1,0 0 0,0-18-1,18-35-15,-18 36 16,106-54 31,-71 0-47,18-35 15,-35 18 1,17-18 0,-35 18 15,0 53 0,0 35-15,0-1-1,17 19 1,19-36 0,17-17-1,0-18 1,17-35-1,54-159 32,-107 158-47,1-52 16,0 18 0,-18 52 15,0 36-16,-18-18 1,-17 53 0,-1 17-1,19-35-15,-1 36 16,18 35 0,0-18-1,35-35 1,1-35-1,-1-18 1,-17-18-16</inkml:trace>
  <inkml:trace contextRef="#ctx0" brushRef="#br0" timeOffset="86817.71">11324 5292 0,'-35'17'15,"17"-17"1,36 0 0,0 0-1,70 0 1,35-35-1,-35 17 1,-35 18 0,-53-17-16,18 17 47,-18 17-32,0 1 1,0 17-1,18-35-15,-18 18 16,52 0 0,1-1-1,-17-17 1,-19-17-16,36 17 16,0-36-1,0-17 1,-53 0-1,0 36 1,-18-18 0,-52 35-1,-124 123 32,159-70-31,35 0-1,17 35 1,54-35 0,-1-35-1,19-1 1,-1-52 0,-35 17-1</inkml:trace>
  <inkml:trace contextRef="#ctx0" brushRef="#br0" timeOffset="88027.57">13741 5186 0,'0'-18'16,"17"18"-16,-17-17 16,0-1-1,-17 18 1,-36-18 0,17 18-1,-52 0 1,-106 71 31,159-54-47,-18 19 15,18-1 1,17 36 0,18-19-1,71 19 1,-18-36-1,70 1 1,18-36 0,-35 0-1,-35-18 1,-36 0 0,-17 18-1</inkml:trace>
  <inkml:trace contextRef="#ctx0" brushRef="#br0" timeOffset="89164.38">14482 5274 0,'-18'0'0,"18"18"15,-18-18-15,36 0 63,35-18-47,35 18-1,88-18 16,-140 18-15</inkml:trace>
  <inkml:trace contextRef="#ctx0" brushRef="#br0" timeOffset="89531.64">14499 5415 0,'0'18'15,"18"-18"17,35 17-17,35-17 1,0-17 0,-35 17-1,0 0 1,-18 0-1,-35-18 32</inkml:trace>
  <inkml:trace contextRef="#ctx0" brushRef="#br0" timeOffset="90080.03">15328 5256 0,'-17'-17'16,"-1"17"-16,0-18 15,1 0 17,-1 1-17,18-36 1,18 18 0,-1-1-1,1 19-15,17-1 16,0 0-1,18 1 1,18 70 15,-71-36-15,0 36 0,-53 18-1,18-18 1,-36 35-1,36-18 17,0-17-17,35-17 1,0-19-16,-18 1 16,18 17-1</inkml:trace>
  <inkml:trace contextRef="#ctx0" brushRef="#br0" timeOffset="90513.34">15346 5821 0,'0'17'0,"0"1"31,0 0-16,0-1 1,0-34 62,0-1-62,0 0-16,0 1 15,0-1 1</inkml:trace>
  <inkml:trace contextRef="#ctx0" brushRef="#br0" timeOffset="95607.96">18327 5133 0,'-18'0'110,"1"0"-110,-1 0 0,0-18 15,-88 1 16,89 17-31,-19 0 16,1-18 0,35 36 62,0-1-78,-17 1 15,-1 17 1,0 53 0,1-35-1,17 53 1,-36-18 0,36-17-1,0-36 1,0-17-16,36 35 47,-19-53-47,54-18 15,-18 18 1,35-35 0,0 17-1,-17-17 16,-54 35-31</inkml:trace>
  <inkml:trace contextRef="#ctx0" brushRef="#br0" timeOffset="96301.45">18115 5433 0,'-18'0'15,"1"0"32,34 0-15,19 0-32,34 0 15,-34 0 1,34-18 15,-17 0-15,-18 18-1,-17-17 1,0 17-16,-18 17 31,0 19-15,0-19-1,0 1-15,0 17 16,0 54 31,17-107-31,-17-17-1,53-18 1,-18-18 15,1 36-15,-19 17-16,19 1 15,17-1 1,-1 36 0,-16-1-1,-19 18 1,-17 18-1,0 18 1,0 0 0,-17-19 15</inkml:trace>
  <inkml:trace contextRef="#ctx0" brushRef="#br0" timeOffset="97573.36">19121 5345 0,'0'17'63,"-18"-17"-63,-17 35 15,-36 18 1,18 36-1,53-54 1,0 35 0,18-17-1,52-35 1,36-89 31,-71 36-47,36-53 15,-53 35 17,-1 35-32,-17-17 15,18 0 1,17 35 0,0 0-1,-17 17 1,17 36-1,-35 0 1,18 18 0,-18-36-1,0-17 1,53-106 46,-35 70-62,-1-17 16,19-18 0,16 0-1,1 18 1,-17 17 0,-19 18-1,1-18 1,-18 36-1,0 0 1,0-1-16,0 1 16,0 35-1,0-36 1,53 1 0,-18-18-1,124-106 32,-159 89-31,35-19-1,-35 19 1,0 34 0,-35 19-1,-18 69 1,0-16-1,0 69 1,18 1 0,-36-18-1,18-70 1,-17-1 0,17-52-1</inkml:trace>
  <inkml:trace contextRef="#ctx0" brushRef="#br0" timeOffset="98388.94">20055 5380 0,'71'-35'15,"-18"17"1,-35 18-1,-18 53 1,0 17 0,0 54-1,-53 17 1,17-35 0,36-53-1,-17-18-15,-1-17 16,18-177 46,0 53-46,18 53-16,17-88 16,-17 70-1,35 1 1,17 35-1,-17 35 1,0 0 0,-35 35-1,-18 18 1,-53-18 0,-18 18-1,1-18 1,34-35-1,36-17 17,159-177-1,-124 158-15,106-52-1,-70 53 1,35 0-1,-36 35 1,-52 35 0,-18 0-1,-18 53 1,-35 1 0,0 16-1,18 1 1,0-53-1,17 18 1,18-54 0</inkml:trace>
  <inkml:trace contextRef="#ctx0" brushRef="#br0" timeOffset="98738.18">20496 5468 0,'-17'-18'15,"17"1"1,17 17 15,72 0-15,-37 0 0,-16 0-16,34-18 15,1 0 1,-18 1-1,-36 17 1,-17 17 31,-70 125-16,70-125-15,-18 19-1,18-1-15</inkml:trace>
  <inkml:trace contextRef="#ctx0" brushRef="#br0" timeOffset="98960.34">20867 5292 0,'0'0'0,"0"-18"0,0-17 16,0 17 0,0 0 15,53 1-15,0 17-16</inkml:trace>
  <inkml:trace contextRef="#ctx0" brushRef="#br0" timeOffset="99337.61">21184 5239 0,'-35'17'0,"0"19"16,-1-1-1,19-17-15,-1 17 16,1 35-1,17 1 1,17-18 15,1-35-15,35-18 0,0-18-1,-36-159 32,-17 142-47,-35 0 16,-18-18-1,35 35 1,1 18 0,34 0-1,36 18 1</inkml:trace>
  <inkml:trace contextRef="#ctx0" brushRef="#br0" timeOffset="99782.93">21290 5292 0,'35'0'15,"-17"0"1,17 17 0,-17 1-1,-18 35 1,18 123 31,-18-158-47,-18 17 15,0-17 1,18-53 15,36-36-15,34-35-1,-17 53 1,35 0 0,0 53-1,18 0 17,-53 18-17,-35 0-15,17 34 16,-17 19-1,-18 35 1,-71-18 0</inkml:trace>
  <inkml:trace contextRef="#ctx0" brushRef="#br0" timeOffset="104716.51">13511 6473 0,'-17'0'31,"17"-17"-15,-18 17-1,36 0 17,-18 17 15,0 1-47,0 123 31,-18-70-16,0-18-15,1 35 16,-1 18 0,1-18-1,17-53 1,0 0 0,-18-35-1,0-17 16</inkml:trace>
  <inkml:trace contextRef="#ctx0" brushRef="#br0" timeOffset="105409">13458 6579 0,'0'-17'16,"0"-1"0,0-17-1,0-1 1,36 1 0,17 0-1,17-18 1,-17 18-1,106 17 17,-124 36-17,0 35 1,-17-18 0,-18 35-1,0 1 1,0-18-1,-35-18 17,17-35-32,-17 18 15,-18-1 1,-18 1 0,18-18-1,36-18 1,-1 18-1,1-17 1</inkml:trace>
  <inkml:trace contextRef="#ctx0" brushRef="#br0" timeOffset="105948.39">14270 6667 0,'-18'0'0,"1"0"16,34 0 30,1 0-46,-1 0 16,72 0 0,-1 0-1,18 0 32</inkml:trace>
  <inkml:trace contextRef="#ctx0" brushRef="#br0" timeOffset="106347.67">14146 6897 0,'18'0'16,"17"17"-1,1-17 1,-1 0-16,18 0 16,35 0-1,-35 0 1,0 0-1</inkml:trace>
  <inkml:trace contextRef="#ctx0" brushRef="#br0" timeOffset="106947.1">14993 6720 0,'0'-17'16,"-18"17"-16,1 0 15,-1-18 1,0 0-16,18 1 15,0-18 1,0-18 0,36-18-1,-1 36 1,18-18 0,-18 35-1,36 18 32,-71 18-31,0 35-1,0 17 1,-35 19 0,17-37-1,0-16-15,1 17 16,-36 17-1,17 1 1,19-18 0,-1-18-1,18 18 1,18-18 0,35 0-1</inkml:trace>
  <inkml:trace contextRef="#ctx0" brushRef="#br0" timeOffset="107283.34">15046 7391 0,'0'17'16,"0"1"0,0 0-1,0-1 16,-18-17-15,18-17 15</inkml:trace>
  <inkml:trace contextRef="#ctx0" brushRef="#br0" timeOffset="108461.17">17727 6862 0,'0'-18'0,"-18"18"16,1 18 30,17-1-46,-18 36 16,-17 35 0,35 18-1,0-35 1,0-54-16,-18 36 16,18-18-1,0-17 1</inkml:trace>
  <inkml:trace contextRef="#ctx0" brushRef="#br0" timeOffset="108794.41">17621 6950 0,'0'0'0,"0"-18"0,0-17 16,36-18-1,175-18 16,-176 89-15,89 17 0,-71 18-1,0 35 1,-53 18 0,-36 0-1,-16-35 1,16-36-16,-17 18 15,-70 17 1,-1-34 0,54-36-1,52-36 1</inkml:trace>
  <inkml:trace contextRef="#ctx0" brushRef="#br0" timeOffset="109243.73">18309 7144 0,'53'17'0,"-35"-17"16,-1 18-16,1 0 15,0-18 1,17 0-1,0-18 1,0-17 0,-17-18-1,17-18 1,-35 18 15,0 36-15,-53 34-1,-141 124 17,159-70-17,35 0 1,0 17 0,53-18-1,35-34 1,-17-36-1,-36-18-15</inkml:trace>
  <inkml:trace contextRef="#ctx0" brushRef="#br0" timeOffset="109493.91">19015 6985 0,'0'-53'31,"-18"35"-16,-17 36 1,17-18-16,-105 194 47,123-159-47,0 54 16,53-19-1,-18-35 1,35-35-1,1-35 1</inkml:trace>
  <inkml:trace contextRef="#ctx0" brushRef="#br0" timeOffset="110205.41">19191 7073 0,'18'-53'15,"17"18"1,-17 35-1,-1 18 1,19 17 0,-36 159 31,0-176-47,-18-1 15,18 1 1,0-53-1,0-1 1,18 1-16,17-36 16,35-17-1,-17 18 1,0 52 15,-35 36-15,0-1-1,17 36 1,0 0 0,0-18-1,106-35 32,-123-17-47,35-54 16,-35 18-1,17-17 1,-35 17 0,0 71 15,-35 52-15,-18 54 15,0 34-16,18-52 1,-54 53 0,1-18-1,-18-53 1,0-53 15</inkml:trace>
  <inkml:trace contextRef="#ctx0" brushRef="#br0" timeOffset="110776.82">20161 6879 0,'53'-35'15,"-35"17"1,-18 1-1,0 34 1,0 54 0,0-1-1,-71 142 1,36-106 0,-36 106 15,71-230 16,0 0-47,53-105 15,0-54 1,-17 72 0,-19 34-1,18-17 1,54 0-1,-19 35 1,18 53 0,-70 17-1,0 19 1,-18 34 0,-53 1-1,-124 17 32,142-88-47,35-18 16,0 1-1</inkml:trace>
  <inkml:trace contextRef="#ctx0" brushRef="#br0" timeOffset="111026">20673 6615 0,'0'0'0,"35"-18"15,18-17 1,-18 35-16,1-18 16,-19 36-1,-17 35 1,0 52 0,-53-16-1,0 52 1,-35 88 31,70-194-47</inkml:trace>
  <inkml:trace contextRef="#ctx0" brushRef="#br0" timeOffset="111409.27">20549 7003 0,'-17'-18'16,"-1"18"0,18 18-1,18-18 1,35 0 0,52 0-1,1-18 1,-35 0-1,-36 1-15,71-71 47,-88 88-47,-18 17 16,0 1 0,0 35 15,-36 35-16,19-18 1,-1-17 0,18 0-1,-18-35-15</inkml:trace>
  <inkml:trace contextRef="#ctx0" brushRef="#br0" timeOffset="111625.42">21008 6756 0,'18'-89'32,"17"54"-32,-18 18 15,1-1 1,17 0-1,18 18 17</inkml:trace>
  <inkml:trace contextRef="#ctx0" brushRef="#br0" timeOffset="112603.12">21378 6667 0,'-17'18'15,"-19"17"1,-17 36 0,-70 123 31,105-159-47,18 36 0,0-18 15,18-18 16,35-17-15,17-36 0,-34-17-1,17-71 1,-36 0 0,-17 0-1,-17 53 1,-36 18-1,-18 35 1,18 0 0,36 35-1,52 54 32,-17-72-31,70-17-1,-18 0 1,-34-17-16,34-1 16,18 0-1,-35 1 1,-17-1 0,-36 36-1,0-1 1,0 36-1,0 35 1,0-52 0,-18 17-1,0-36 1,89-52 31,-36 17-32,36-52 1,17-1 0,-35 36-1,-36 17 1,1 18 0,-18 53-1,0 18 1,0-36-1,18 36 1,-1-19 0,36-34-1,0-18 1,-18-18 0,18-17 15</inkml:trace>
  <inkml:trace contextRef="#ctx0" brushRef="#br0" timeOffset="130156.6">2716 8978 0,'-17'0'0,"-1"0"47,36 0 15,-1 0-62,1 0 16,0 0-16,35-17 16,17 17-1,1 0 1,-18 0-1,0 0 17,-36 0-17</inkml:trace>
  <inkml:trace contextRef="#ctx0" brushRef="#br0" timeOffset="130789.05">2963 8978 0,'-17'18'15,"17"-1"1,-18 54 0,0-18-1,1 35 1,-1 18-1,0 0 17,1-53-17,17-36-15,0 36 16,0-35-16,-18 17 16,18-17-1,-88-36 16,70 18-15,1 0-16,-1-17 16,-52 17-1,17 0 1,-36 0 0,19 17-1,35-17 1,52 18 15,1-18-15,52 0-1,36 17 1,18-17 0,-18-17-1,-54 17 1,19 0 31,-71-18-32</inkml:trace>
  <inkml:trace contextRef="#ctx0" brushRef="#br0" timeOffset="131154.29">3246 9578 0,'0'18'16,"-36"17"15,36-18-15,0 1 0,18-18 30,-18-18-30,0 1 0,0-1-1</inkml:trace>
  <inkml:trace contextRef="#ctx0" brushRef="#br0" timeOffset="131771.74">4604 9084 0,'0'-35'31,"0"52"0,0 1-31,0 35 16,-18-18 15,0 71-15,1 0 0,-36 17-1,18-34 1,-1-1-1,1-18 1,0-34 0,35-54-1</inkml:trace>
  <inkml:trace contextRef="#ctx0" brushRef="#br0" timeOffset="133186.75">4745 9243 0,'35'-36'16,"0"19"0,-35-1-1,0 36 17,0-1-17,-17 36 1,-36 18-1,0-18 1,35-35-16,-35 34 16,0-16-1,36-36 1,17-36 31,0 19-47,17-1 15,1 18 1,0 35 0,-1 1 15,36 34-15,-17 18-1,-1-17 1,0-53-1,0-1 1,18-52 0,0-36-1,-17 19 1,-19 16-16,1 1 16,17 17 30,-17 18-30,-1 18-16,36-18 47,0-35-31,-18 17-1,1-35 1,-1-17-1,-35-1 1,0 36 0,0 17-16,0 0 15,-18 18 1,-35 53 0,1 18-1,-37 158 32,89-193-31,18 34-16,53-17 31,-36-53-15,53-35-1,0-18 1,0-53-1,-52 53 1,17-35 0,-36 53-1,-17 52 17,0 1-17,0 17 1,106 36 31,-88-71-47,-1 0 15,19-18 1,17-35 0,-18-17-1,-35 17 1,17 0-1,-17 88 17,-52 18-17,-19 88 1,18 35 0,18 1-1,35-54 1,0-52-16,0 35 15,-88 194 32,70-300-31,-17 17 0,-18-17-16</inkml:trace>
  <inkml:trace contextRef="#ctx0" brushRef="#br0" timeOffset="134635.78">6914 9560 0,'-17'0'16,"17"18"-1,0 0-15,0-1 16,0 1 0,35-18-1,18 0 1,-18-18-1,18-17 1,-18-18 0,-17-18-1,-36 19 32,-34 52-31,-19 52-1,18 1 1,35-35-16,-17 53 16,35 17-1,0 0 1,71-18 0,-18-52-1,35-18 1,0-53-1,0-17 1,-53 17 0,-17 17-16,0-16 15,-18-19 1,35 53 31,-17 18-32,-18 18-15,17 17 16,-17 36 0,0-1-1,0-17 1,-35-17 0,35-1-1,0-53 1,0-17-1,35-36 1,36-17 0,-1 0-1,-17 35 1,-17 18 15,-36 35 0,0 17-15,-53 36 0,35 0-1,0 18 1,18 17 0,36-35-1,-1-18 1,53-35-1,0-35 1,-52 17 0</inkml:trace>
  <inkml:trace contextRef="#ctx0" brushRef="#br0" timeOffset="135034.06">8096 9578 0,'18'-35'0,"-36"70"15,54-106 1,-89 36 15,17 35-15,-34 35-1,-18 1 1,52-19 0,36 1-16,0 0 15,0-1 16,0-34 1,18 17-32,0 0 15,-1 0 1,-17-18 15,0 0 32</inkml:trace>
  <inkml:trace contextRef="#ctx0" brushRef="#br0" timeOffset="135567.44">7885 9454 0,'-18'18'16,"0"0"-1,18-1-15,-35 72 16,17-19 0,18 54 15,-17-1-16,-1-17 1,-17 0 15,35-124-15,0 0 0,17-52-1,19-18 1,-1-71-1,18 0 1,-18 53 0,0 53-1,18 18 1,0 35 0,0 18 15,-17 17-16,-36-17-15,0 17 16,0 36 0,-195 52 31,143-105-47,-1-1 15</inkml:trace>
  <inkml:trace contextRef="#ctx0" brushRef="#br0" timeOffset="136085.81">8555 9437 0,'-18'0'16,"-17"17"-1,-18 19 1,-53 17 0,53 0-1,-17 88 17,70-124-17,35 1 1,0-18-1,18-18 1,18-52 0,-18-18-1,-18 35 1,-17 35-16,-1-35 16,-17 35-1,0 54 32,0-19-47,-35 36 16,35 35-1,-35 1 1,17-1 31</inkml:trace>
  <inkml:trace contextRef="#ctx0" brushRef="#br0" timeOffset="137185.6">8661 9525 0,'17'-53'16,"1"35"0,0 36-1,-18 0 16,17 52-15,-17 18 0,0 1-1,0-54 1,0-17-16,0-1 16,36-105 30,-19 70-46,36-70 16,35-18 0,-17 36-1,-18 52 1,-36 36 15,-17 35-31,0 17 31,0 18-15,0-17 0,18-53-1,35-18 1,17-36 0,19-17-1,122-141 32,-193 159-47,0 0 16,-36 35-1,-53 0 1,19 18 0,-1 34-1,35 1 16,18 0-15,35 0 0,-17 18-1,-18-36 1,0-17 0,-35-1-1,-18-17 1,88-53 31,0 36-47,36-1 15,17-17 1,18 17 0,-36 1-1,19-1 1,-1-35 15,-35 18-15,-36 17-1,-17 0 1,0 36 0,-70 0-1,17 35 1,18 0-1,52 88 32,1-141-47,52 17 16,-34-34 0</inkml:trace>
  <inkml:trace contextRef="#ctx0" brushRef="#br0" timeOffset="137332.7">10001 9260 0,'-35'-17'16,"17"-1"-1</inkml:trace>
  <inkml:trace contextRef="#ctx0" brushRef="#br0" timeOffset="138164.29">10372 9402 0,'-71'52'15,"-17"-16"-15,-36 52 32,36-18-17,71-17 1,17-17 0,35-19-1,35 1 1,19-36-1,-36 1 1,-36-1-16,18-35 16,-17-106 31,-18 124-47,-18 0 0,18 17 15,0 1 1,36 34-1,34 18 17,-34-17-17,34 35 1,1 0 0,-54-18-1,-17-17 1,0-1-1,18 1 1,17-18 0,1 0-1,-19-18-15,177-52 47,-159 52-47,36-17 16,-53 35 15,-1 0-15,-17 18-1,18 17 1,0-17 0,34 17-1,19 0 1,0-17-1,-18-18 1,-36 0-16,18-18 16,18 0-1</inkml:trace>
  <inkml:trace contextRef="#ctx0" brushRef="#br0" timeOffset="140245.76">13370 9260 0,'0'-17'0,"0"-1"32,0 0-1,0 36-16,0 17 1,0 36 0,-17 35-1,-1-18 1,0 18 0,1 0-1,-19-53 1,36-18-1,-17-18-15</inkml:trace>
  <inkml:trace contextRef="#ctx0" brushRef="#br0" timeOffset="140813.17">13705 9331 0,'18'-18'15,"0"18"1,-18-17 0,0 34-1,0 1-15,-36 0 16,-34 35-1,-18 17 1,-1-17 0,54-35-1,-18-1 17,53-34-1,53-19 0,-35 36-15,35 0-1,-18 53 1,0-17 0,-17 34-1,17 1 1,-17-36-1,-18-17 1,17-18 0,1-18-1,0 0 17,-1-17-17,1 17-15</inkml:trace>
  <inkml:trace contextRef="#ctx0" brushRef="#br0" timeOffset="141211.45">13970 9596 0,'0'-18'0,"-18"18"46,1 18-46,-19-18 16,1 52 0,18-16 15,17-1-15,0-17-16,0 17 15,35-17 1,18-36-1,-18 0 1,-17 18-16,35-123 31,-53 88-15,0 17-16,-36 0 16,1 1-1,17 17-15</inkml:trace>
  <inkml:trace contextRef="#ctx0" brushRef="#br0" timeOffset="142161.13">14411 9842 0,'0'18'0,"-18"-18"16,18 18-1,0-1 1,0 1-16,-17 17 15,-36 18 1,-18 0 0,-17 0-1</inkml:trace>
  <inkml:trace contextRef="#ctx0" brushRef="#br0" timeOffset="142749.54">15134 9243 0,'0'-18'16,"0"36"15,0-1-16,0 1 1,0 70 0,-35 36-1,-36 17 1,36-71 0,0 19-1,17-54 1,18-18-16</inkml:trace>
  <inkml:trace contextRef="#ctx0" brushRef="#br0" timeOffset="143242.9">15363 9384 0,'18'0'15,"-18"-18"1,0 36 0,-18 0-1,-34-1 1,-37 36 0,1-18-1,35 1 1,53-54 31,18 18-32,0-18-15,17 18 16,-18 0-16,19 18 31,34 17-15,-17 36-1,-18-18 1,-17-18 0,0 18-1,-1-35 1,1-36 0,0 0-1,17-17 1,-17 0-1,-1 17-15</inkml:trace>
  <inkml:trace contextRef="#ctx0" brushRef="#br0" timeOffset="143726.24">15681 9613 0,'0'-17'16,"0"34"62,-18 1-63,18-1 1,-17 19 0,17-19-16,-18 19 15,18 34 1,-18-17 0,18-35-1,0-1 1</inkml:trace>
  <inkml:trace contextRef="#ctx0" brushRef="#br0" timeOffset="144491.79">15822 9966 0,'18'0'16,"-18"18"-1,0-1 1,0 19 0,0-1-1,-18 0-15,-17 18 16,-18 18-1,35-54-15</inkml:trace>
  <inkml:trace contextRef="#ctx0" brushRef="#br0" timeOffset="144880.06">16633 9278 0,'0'-18'0,"0"36"47,0 0-31,-17-1-16,-1 72 15,-17 34 1,0 0 0,35-70-1,0 18 16,0-36-15</inkml:trace>
  <inkml:trace contextRef="#ctx0" brushRef="#br0" timeOffset="145257.32">16810 9454 0,'35'-35'16,"-35"18"-1,-35 34 17,-36 36-17,18-18 1,36 1-16,-36-1 16,0-17-1,53-1 1,88-17 46,-53 18-46,18 17 0,-17-17-1,-1 35 1,0-18-1,-35-17 1,18-18 0</inkml:trace>
  <inkml:trace contextRef="#ctx0" brushRef="#br0" timeOffset="145873.76">17198 9631 0,'-18'0'16,"1"0"0,-36 17-1,35-17 1,18-17 15,0-1-15,0 1-16,53-19 15,-35 1 1,-1 17-16,19 1 16,16 17-1,-34 17 16,0 19-15,-18 34 0,-18 1-1,-105 123 32,123-177-47,-18 1 16,18 0-1,53-18 17,-18 17-17,53-17 1,36 0 0,-36 0-1,-17 0 1,-54 0-16,1 0 31</inkml:trace>
  <inkml:trace contextRef="#ctx0" brushRef="#br0" timeOffset="150802.26">18486 9613 0,'-18'0'0,"36"18"32,-1-18-32,71 0 15,36 0 1,-1 0 15,71 17-15,18-17-1,141-35 17,-318 35-17,-17 0-15,-18-17 16</inkml:trace>
  <inkml:trace contextRef="#ctx0" brushRef="#br0" timeOffset="151290.62">18962 9349 0,'-18'0'0,"-88"53"47,36-18-31,34-18-16,-52 19 15,-35 17 1,35-18-1,17-17 1,36-18 0,52 0 31,19 17-32,-1 1 1,71 35-1,-18 0 1,18 17 0,17 36 15</inkml:trace>
  <inkml:trace contextRef="#ctx0" brushRef="#br0" timeOffset="151767.96">20179 9384 0,'0'-35'16,"18"17"-1,52-53 17,-52 54-17,-1 17 1,1 0-1,-18 35 1,0 36 0,-18 17-1,18-53-15,0 71 16,0 35 0,0-35 15,0-53-16,-35 0 1,17-36 0</inkml:trace>
  <inkml:trace contextRef="#ctx0" brushRef="#br0" timeOffset="152301.34">20567 9437 0,'0'0'0,"18"-35"16,-18 17-1,0 36 17,0-1-1,-36 36-16,-70 0 1,18 0 0,18-35-1,52-18-15,-17 17 16,52 1 46,1-18-62,0 17 16,52 36 0,36 36-1,-35-37 1,-36-34-16,35 35 16,19 18 15,-36-36-16,-36-17 1,1-18-16,0 0 16,17-18-1,0-17 1,0-1 0</inkml:trace>
  <inkml:trace contextRef="#ctx0" brushRef="#br0" timeOffset="156381.24">2417 11024 0,'-18'0'16,"0"0"-1,18-17 1,0 34 31,0 1-32,-17 0 1,-19 34-16,19 54 16,-1-35 15,0 35-15,1-18-1,-1-18 1,0-17 15</inkml:trace>
  <inkml:trace contextRef="#ctx0" brushRef="#br0" timeOffset="156696.46">2575 11165 0,'0'-17'0,"0"34"32,0 1-17,0 0 1,0 52-1,-88 177 17,88-194-17,-18 0 1,1 0 0,17-35-1</inkml:trace>
  <inkml:trace contextRef="#ctx0" brushRef="#br0" timeOffset="157167.79">1923 11042 0,'-36'-18'16,"19"18"-16,-1-17 15,36 17 32,52 0-47,71 17 16,0-17 15,-52 0-31,69 0 16,107 0-1,-71 0 1,-70 0-1,-89 0 1,-70 18 15</inkml:trace>
  <inkml:trace contextRef="#ctx0" brushRef="#br0" timeOffset="157628.12">1799 11889 0,'-17'17'15,"52"-34"17,0 17-17,71-18 1,0 18-1,70-18 1,18 1 0,-17-1 15,-89 0-15,-53 18-16,36 0 15,-36-17 1</inkml:trace>
  <inkml:trace contextRef="#ctx0" brushRef="#br0" timeOffset="157927.34">3298 11712 0,'0'18'47,"0"-1"0,0-34 0</inkml:trace>
  <inkml:trace contextRef="#ctx0" brushRef="#br0" timeOffset="159909.75">5098 11183 0,'0'18'0,"0"-36"94,-18 18-78,18-18-16,-35 1 15,-1-19 1,-87-34 31,70 70-47,-18 18 31,1 34-15,35-16-1,35 34 1,35-17 0,0-17-1,53-19 1,-17-17 0,-18-17-1,-35 17 1,-18-18-1,-53 18 1,-36 35 0,-87 89 31,158-89-32,18 35 1,36-17-1,17-17 1,-18-19-16,35 1 16,54-18-1,-18-35 1,-36-1 0,-34-17-1,-19-17 1,18 17-1,-35 18 1,0 17 0,18 0-1,70 89 32,-88-53-31,0 17-1,0 18 1,0-18 0,0-53 15,0 1-15,36-54-1,-1 18 1,18 0-1,-18 18 1,-17 35-16,17 0 16,18 0-1,-18 53 1,-35 71 31,0-107-32,0 18 1,0-17 0,35-18-1</inkml:trace>
  <inkml:trace contextRef="#ctx0" brushRef="#br0" timeOffset="160943.48">5962 11324 0,'18'-17'15,"-18"-1"1,-18 36 0,0-1-1,-105 71 16,105-70-31,1 0 16,17 17-16,0 0 16,35 36-1,35-36 1,19-17 0,-37-36-1,19-17 1,0-18-1,-54-18 1,1 36 0,-18-18-1,18 53 1,17 0 0,0 35 15,18 89 0,-53-107-15,0 19-1,-18-19 1,1-17 0,17-17-1,17-36 1,19 0-1,-19 35-15,19-35 16,34 18 0,-52 17-1,-1 36 1,1 0 0,0 35 15,-18 0-16,70 17 17,-52-70-17,-1 0-15,19-18 16,17 1 0,17-54-1,-34 36 1,-1-53-1,0 35 1,-35 35 0,0 89 15,-35 17-15,17 35-1,-17-17 1,17-70-1,1 69 1,-195 195 15,194-282-15,1-18 0,17-18-16</inkml:trace>
  <inkml:trace contextRef="#ctx0" brushRef="#br0" timeOffset="161209.67">7126 11412 0,'71'-35'16,"-54"17"-16,19 1 16,-19-1-16,1 36 15,-18 17 16,-35 71-15,-18 17 0,-71 124 31,124-211-47,0-1 15</inkml:trace>
  <inkml:trace contextRef="#ctx0" brushRef="#br0" timeOffset="161507.88">7250 11448 0,'35'-18'16,"0"-17"-1,0 35 1,1 17 15,-19 36-15,-17 18-1,-88 70 17,70-141-17,1 0-15,-1 0 16,18-35-1,0-36 1,18-17 0</inkml:trace>
  <inkml:trace contextRef="#ctx0" brushRef="#br0" timeOffset="161741.04">7479 11165 0,'70'-70'16,"-17"17"-1,-35 35-15,17 1 31,18 17-15,-53 53 0,0 35-1,0 0 1,-106 247 31,106-317-47,-17 35 15,17-18 1</inkml:trace>
  <inkml:trace contextRef="#ctx0" brushRef="#br0" timeOffset="162124.32">7497 11483 0,'-18'0'15,"18"18"1,18-1 0,17-17-1,53 0 1,18-17 0,53-54 15,-107 53-16,-34 1 1,-18 34 0,0 1-1,-35 35 1,17 17 0,-17-17-1,35 0 1,-18-35-16,18 0 31</inkml:trace>
  <inkml:trace contextRef="#ctx0" brushRef="#br0" timeOffset="162290.44">7902 11236 0,'0'-71'31,"0"36"-31,0 17 0,0 1 16,0-18-1,18 35-15</inkml:trace>
  <inkml:trace contextRef="#ctx0" brushRef="#br0" timeOffset="163056.98">8326 11112 0,'17'18'15,"-17"0"1,-17-1-16,-19 1 16,-34 53-1,34-1 1,-16 107 15,69-142-15,36 0-1,0-35 1,0-18 0,0-17-1,-53-35 1,0-1-1,-35-17 17,-1 53-17,36 17 1,0 0 0,71 18-1,-18 0 1,53 36-1,88 122 32,-194-122-47,0-1 16,-36 18 0,19-36-1,-1-17 1,18-17-1,35-36 17,36-53-17,35 0 1,-53 53 0,35 18-1,-18 53 1,1 35-1,-53 17 1,-71 177 31,35-229-47,0-1 16</inkml:trace>
  <inkml:trace contextRef="#ctx0" brushRef="#br0" timeOffset="163827.53">11377 11271 0,'-18'0'31,"18"18"-15,-17 17-1,17 0-15,-18 36 16,-17 35-1,-18 0 1,18-1 0,35-52-1,-36 0 1,36-35 15</inkml:trace>
  <inkml:trace contextRef="#ctx0" brushRef="#br0" timeOffset="164221.81">11395 11324 0,'0'-35'15,"0"-18"1,35 0-1,36 0 1,-19 18 0,-34 17-16,53 1 15,34-19 1,-16 36 0,17 88 30,-106-35-46,-18 18 32,-35 0-17,18-36 1,-71 18 0,0-36-1,0 1 1,53-18-16</inkml:trace>
  <inkml:trace contextRef="#ctx0" brushRef="#br0" timeOffset="165004.37">12330 11836 0,'0'17'47,"0"1"-31,-18 0-16,0 17 15,-52 18 1,34 0 0</inkml:trace>
  <inkml:trace contextRef="#ctx0" brushRef="#br0" timeOffset="165620.81">12876 11218 0,'18'-53'31,"0"53"-15,-18 18-1,0 17 1,-18 18 0,-17 35-1,-1 1 1,36-54-16,-35 35 16,35 19-1,-17-36 1,17-18-1</inkml:trace>
  <inkml:trace contextRef="#ctx0" brushRef="#br0" timeOffset="166120.16">13123 11307 0,'18'-18'16,"0"0"0,-1 18-1,1 18 1,-18 17 0,-35 18-1,-18 0 1,-18 0-1,36-35 1,0-1 0,-1-17-1,19-17 17,34 34 30,1-17-62,0 18 16,34 35-1,1 0 1,18 17 0,0 1-1,-19-36 1,-34 0-1,0-35 1</inkml:trace>
  <inkml:trace contextRef="#ctx0" brushRef="#br0" timeOffset="166818.66">13758 11095 0,'0'17'16,"36"19"-16,-1 17 31,35 53-15,1 35-1,-53 123 17,-89-176-17,-52 36 1,-36-1 0,106-87-1</inkml:trace>
  <inkml:trace contextRef="#ctx0" brushRef="#br0" timeOffset="167575.2">11448 10883 0,'-18'-17'16,"-70"17"-1,0 35 1,-1 18 0,-34 70 15,17 71-16,18 18 1,70-71 0,18-70-16,18 52 15,70 36 1,159 17 15</inkml:trace>
  <inkml:trace contextRef="#ctx0" brushRef="#br0" timeOffset="168600.92">10442 11254 0,'0'17'31,"-17"-17"-31,-19 0 16,1 0 0,-18-17-1,-35-1 1,0 18 0,52-18-1,-16 18 1,34 89 31,18-19-47,0 18 15,0-35-15,18 35 16,-18 53 0,0 1 15,0-19-16,35-70 1,0 0 0,18-35-1,18-18 1,-19-18 0,19-17-1,-18-1 1,-35 1-1</inkml:trace>
  <inkml:trace contextRef="#ctx0" brushRef="#br0" timeOffset="168905.14">9984 11783 0,'17'0'31,"1"0"-16,0 0-15,17 0 16,106-18 15</inkml:trace>
  <inkml:trace contextRef="#ctx0" brushRef="#br0" timeOffset="170166.04">14376 11571 0,'-18'0'15,"0"0"1,71 18 31,36-18-32,69 0 1,72-18 0,-19 0-1,71 1 1,-35-1 0,-105-17-1,-90 35 1,-34 0-16,-18-18 15,0 1 1,-53-19 0,-17 19-1,-36-19 1,18 1 0,35 35 30,88 0-30,0 18 0,53 17-1,-17-17 1,-53-1-16,17 19 16,-17 17-1,-36-1 1,-53 1-1,36-35 1,-36 17 0,36 1-1</inkml:trace>
  <inkml:trace contextRef="#ctx0" brushRef="#br0" timeOffset="170776.47">16933 11218 0,'0'0'0,"18"0"0,-18-17 15,-18-19 1,-140 54 31,105 0-32,-53 35 1,71-18-16,-18 18 16,0 0-1,53 17 1,17 1-1,72-36 1,16-17 0,-52-18-16,124 0 15,-71 0 1,35 0 0,-88 0-1,-36-18 1,-52 18 31</inkml:trace>
  <inkml:trace contextRef="#ctx0" brushRef="#br0" timeOffset="177075.95">2152 12859 0,'0'-18'0,"0"-17"47,-18 35-31,18 17-1,-17 1 1,-1 35-1,-17 35 1,17 53 0,-17-35-1,35 0 1,-18-71 0,18-17-1</inkml:trace>
  <inkml:trace contextRef="#ctx0" brushRef="#br0" timeOffset="177342.14">2205 12894 0,'0'-18'16,"0"1"-1,0 34 17,0 1-32,0 17 15,0 53 1,0 18 0,0 0-1,0-53 1</inkml:trace>
  <inkml:trace contextRef="#ctx0" brushRef="#br0" timeOffset="177608.33">2434 12912 0,'0'-36'16,"18"36"-16,-18 18 31,0 17-15,-18 1-16,18 69 16,0-34-1,0 17 1,0-17-1</inkml:trace>
  <inkml:trace contextRef="#ctx0" brushRef="#br0" timeOffset="177979.59">1887 12947 0,'-53'0'15,"18"0"1,18-18 0,17 1-1,70-1 1,18-17 15,-35 17-31,88-17 16,89-18-1,-1 0 1,-70 18 0,-106 35-1,-36 0 1</inkml:trace>
  <inkml:trace contextRef="#ctx0" brushRef="#br0" timeOffset="178340.85">1658 13494 0,'-35'35'16,"35"-17"-1,0-1 1,17 1 0,54-18-1,35-35 1,299-54 15,-246 72-15,35-18-1,-88-1 1,-53 36 0,-35 0-16</inkml:trace>
  <inkml:trace contextRef="#ctx0" brushRef="#br0" timeOffset="178740.13">3246 13264 0,'0'18'16,"-18"-18"-1,0 0 1,18 18 0,0-1 15</inkml:trace>
  <inkml:trace contextRef="#ctx0" brushRef="#br0" timeOffset="179956">4780 12841 0,'0'-18'16,"0"36"-1,0 0 1,-35 176 31,17-124-32,1 1-15,17-1 32,-18-52-17,18 0 1,0-54 0,-18-16-1,1-37 1,17 1-1,0 0 1,17 0 0,36 70-1,0 18 1,-35 0-16,70 18 16,177 229 30,-265-212-30,0 36 0,-89-1-1,-16 1 1,-1-36 0,35-35-1,-17 18 1</inkml:trace>
  <inkml:trace contextRef="#ctx0" brushRef="#br0" timeOffset="180406.32">5168 13229 0,'106'53'47,"-88"-53"-31,-1 0-1,19-18 1,16 1 0,-16-36-1,-1-18 1,-17 36-1,-18 0 1,-18 35 0,-35 35-1,0 18 1,0 35 0,36 18-1,17-18 1,123-17 31,-52-71-32,35-53-15</inkml:trace>
  <inkml:trace contextRef="#ctx0" brushRef="#br0" timeOffset="180651.53">5821 13176 0,'70'-88'15,"-70"70"1,-17 18 0,-19 0-16,1 18 15,-53 53 1,35-1 0,35 1-1,18-18 1,53 0-1,159-71 32</inkml:trace>
  <inkml:trace contextRef="#ctx0" brushRef="#br0" timeOffset="181320.97">6068 13141 0,'0'-18'15,"17"-17"1,1 53 15,17 35-15,-35 0 0,0-1-1,0-34-15,0 0 16,0 17-1,71-158 48,-53 105-47,-1-17-16,18-18 15,1 0 1,-19 35-1,-17 36 1,0 17 0,18 18-1,0 0 1,-18-35 0,35-1-1,18-34 1,-18-36-1,18-18 1,-35 18 0,17 0 31,-70 106-16,-18 106-16,17-53 1,-16 52 0,16-69-1,-34 34 1,17-52 0,18-54-1</inkml:trace>
  <inkml:trace contextRef="#ctx0" brushRef="#br0" timeOffset="182137.55">6879 13000 0,'18'0'16,"-18"35"-1,0 0 1,-35 89 0,-1-1-1,-17-17 1,36-35 0,-19-1-1,19-34 1,-1-36-1,18-36 1,18 19-16,-1-36 16,36-71 15,-17 1-15,52-18 15,-35 123-16,-36 18 1,36 35 0,-53 18-1,0-17 1,-35 16 0,-18-16-1,18-19 1,17-52-1,18 0 1,35-53 0,54-54 15,34 1-15,-52 71-1,123-54 32,-194 142-47,0 53 16,0-1-1,-36 54 1,-17 17 0,1-35-1,34-54 1,0 19-1,-17-18 1,35-35 0</inkml:trace>
  <inkml:trace contextRef="#ctx0" brushRef="#br0" timeOffset="182453.77">7144 13229 0,'-18'0'16,"36"-35"15,17 17-15,36 18-1,17-17 1,-35-1 0,17-17-1,-17-1 1,-18 19-1,-35 34 1,-17 19 0,-18 34-1,-1 1 17,-17-1-17,53-52-15</inkml:trace>
  <inkml:trace contextRef="#ctx0" brushRef="#br0" timeOffset="182653.91">7567 12965 0,'0'-53'0,"0"17"16,0 19-1,0-1 1,18 18 0,17 18-1</inkml:trace>
  <inkml:trace contextRef="#ctx0" brushRef="#br0" timeOffset="183419.46">7885 12947 0,'17'18'15,"-105"105"32,35-70-31,0 0 0,36-35-16,-1 17 15,18 18 1,35-36-1,53-34 1,-35-1 0,35-35-1,-17-17 17,-71-1-17,0 0 1,-18 36-1,1 0 1,17 17 0,88 54 31,-70-19-47,17 1 0,0-1 15,0 54 1,-17-18-1,-18-35 1,0 17 0,-35-17-1,35-54 32,35-17-31,53-35-1,18 0 1,-35 53 0,17 17-1,0 177 32,-88-142-47,0 36 16,0 36-1,0-72 1,53 1 0,0-1-1,17-34 1</inkml:trace>
  <inkml:trace contextRef="#ctx0" brushRef="#br0" timeOffset="184235.04">10160 12929 0,'0'18'31,"-35"35"-15,35 0-1,0-18-15,0 18 16,-18 53 0,0-36 15,1-17-16,17-35-15</inkml:trace>
  <inkml:trace contextRef="#ctx0" brushRef="#br0" timeOffset="184568.28">9984 12947 0,'70'-88'47,"-35"88"-47,54 0 15,52 35 1,0 53 0,-71-17 15,-17 35-16,-35-18 1,-71 0 0,-18-35-1,-70 17 1,0-34 0,71-36-1</inkml:trace>
  <inkml:trace contextRef="#ctx0" brushRef="#br0" timeOffset="185267.77">11165 12682 0,'18'-35'16,"-18"17"-1,-18 36 1,1 0-16,-36 17 16,-35 88-1,-106 283 32,194-300-31,0 0-1,70 0 1,54-53 0,-36-36-16</inkml:trace>
  <inkml:trace contextRef="#ctx0" brushRef="#br0" timeOffset="186199.43">11783 12965 0,'0'-18'16,"0"0"0,-18 18-1,0-17 1,-140 34 15,105 36-15,-18-18-1,-17 54 1,53-1 0,35 0-1,17-53 1,72 1-1,16-1 1,1-35 0,-53 0-1,0-18 1,-53 1 0</inkml:trace>
  <inkml:trace contextRef="#ctx0" brushRef="#br0" timeOffset="187056.04">12188 13458 0,'0'18'62,"-17"0"-62,-1-1 16,18 1-16,-17 0 0,-19 35 15,-17 35 17,18 0-17,0 0 1</inkml:trace>
  <inkml:trace contextRef="#ctx0" brushRef="#br0" timeOffset="187415.3">12823 12947 0,'0'-18'0,"0"36"32,-17 0-17,17 34 1,-124 248 15,89-229-15,0-1-1,17 1 1,1-18 0,17-35-1,0-36 1</inkml:trace>
  <inkml:trace contextRef="#ctx0" brushRef="#br0" timeOffset="187930.66">12982 13123 0,'35'-35'15,"1"17"1,-36 36 15,-36 35-15,-16-18-1,-19 18 1,18-18 0,-17 1-1,52-19 1,18-34 15,0-1 0,0 36 16,18-1-31,-1 1 0,54 35-1,52 123 32,-88-140-47,-17-19 16,0-17-1</inkml:trace>
  <inkml:trace contextRef="#ctx0" brushRef="#br0" timeOffset="188247.89">13564 12700 0,'0'-18'16,"71"71"15,-71-35-31,35 70 16,-17 18-1,-1 88 1,-17-35 0,0-36-1,-53-17 1,1-35-1,-54-1 1</inkml:trace>
  <inkml:trace contextRef="#ctx0" brushRef="#br0" timeOffset="189863.04">14676 13264 0,'-36'0'15,"19"0"1,-1 18-1,0-18 1,1 0 47,-1 0-48,0 0-15,-52 0 31,35 0-31,17 0 16,-17 0 0,17 0-1,0 0 1,-35 18 0,18-18-1,18 0 1,-1 17-1,36-17 17,34 0-17,19 0 1,-18 0-16,494-17 47,-441 17-47,158-18 15,-123 0 1,36-17 0,-71 18 15,-89 17-15,-17-18-1,-17 18 1,-54 0-1,-17-18 1,35 1 0,35 17-16,-35-18 15,0 0 1,53 1 0,36 17 30,-1 0-46,53 35 16,-35-17 0,-18-1-16,1 19 31,-1 16-15,-35 1-1,-53 18 1,0-36-1,-18 18 1</inkml:trace>
  <inkml:trace contextRef="#ctx0" brushRef="#br0" timeOffset="192118.64">16880 12894 0,'0'-18'15,"-17"18"1,17 18 15,0 0 1,0-1-32,-36 19 15,19 52 1,-18 0-1,17-53-15,-17 53 16,-18 54 0,0-19-1,35-17 1,1-36 15,17-52-15,0-18 15</inkml:trace>
  <inkml:trace contextRef="#ctx0" brushRef="#br0" timeOffset="193625.71">16810 12947 0,'-18'0'15,"18"-18"32,0 1 16,0-1 62,18 18-125,-1 0 15,-17-18 1,18 1-1,17 17 1,18-18 0,0 0-1,0 1 1,141 17 15,-176 17-15,17-17-16,18 53 15,-53 0 1,0 18 0,-53-1-1,-17-17 1,34-17 0,-52-1-1,0-17 16,0-18-15,52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39:00.58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1605 0,'-17'0'16,"-1"0"15,36 0 0,-18-18-15,17 18-16,19 0 15,-19 0-15,36 0 16,53-35 0,53 18-1,-36-19 1,-52 19 0,-36 17-1</inkml:trace>
  <inkml:trace contextRef="#ctx0" brushRef="#br0" timeOffset="250.17">2893 1587 0,'0'18'0,"0"0"16,0 35-1,17 0 1,1 35 0,0-35-1,-1 35 1,-17-70-16,0 34 16,0-34-1</inkml:trace>
  <inkml:trace contextRef="#ctx0" brushRef="#br0" timeOffset="517.37">2699 2099 0,'-53'18'15,"18"-18"-15,17 0 16,18 17-1,18-17 1,70 18 0,53-18-1,18 0 1,-36 0 0,-70 0-1,0-18 1</inkml:trace>
  <inkml:trace contextRef="#ctx0" brushRef="#br0" timeOffset="1071.76">3581 2046 0,'-18'0'16,"18"18"15,0-1 0</inkml:trace>
  <inkml:trace contextRef="#ctx0" brushRef="#br0" timeOffset="1686.19">4216 1640 0,'0'18'31,"0"0"-15,0-1-1,17 72 1,-17-37 0,0 54-1,0 0 1,0-18-1,0-52 1</inkml:trace>
  <inkml:trace contextRef="#ctx0" brushRef="#br0" timeOffset="2881.04">4533 1782 0,'35'-36'0,"-35"19"32,-17 34-17,-18 19 1,-54 69 0,19-16-1,-1-37 1,54-16-1,-1-36 1,53-18 15,-17 18-31,0 0 16,17 0 0,18 18-1,0 17 1,0 0-1,-36-17 17,36 0-17,-18-18 1,1-36 0,-1 1-1,-35 17-15,35-17 16,-35 0-1,18 17 1,70 36 47,-17-18-48,-18-35 1,-1-18-1,-16-18 1,-36 18 15,-18 18-15,-35 35 0,-17 53-1,-1 35 1,36 0-1,35-17 1,53-1 0,53-34-1,123-125 32,-194 72-47,-17-19 0,17-34 16,-17-18-1,-18 35 1,0 70 31,0 19-31,17 17-1,19-18 1,-1-17-1,18-18 1,0-53 0,-18 0-1,-17 17 1,-36 89 31,18-17-47,-18 52 15,18-35-15,0 53 16,0 70 15,36-17-15,-36-53 0,0-54-1,-53 1 1</inkml:trace>
  <inkml:trace contextRef="#ctx0" brushRef="#br0" timeOffset="5044.58">6403 1958 0,'0'18'15,"0"-1"1,0 1 0,18-18-1,-1 0 1,18 0-1,-17-18-15,17 1 16,36-19 0,-53 1-1,-18 0 1,-71 52 15,-17 54-15,0 17-1,52-17 1,107 87 31,-18-140-31,17-36-1,-17 18-15,0-35 16,35-35-1,-35-36 1,-35 35 0,-18 36-1,0 17 1,18 18 0,-1 36-1,1-1 1,-18 18-1,0 0 1,0-18 0,35-35 31,-17-18-32,17 18-15,18-53 16,35 0-1,-53 18 1,1 0 0,-36 17-1,-36 36 17,36 0-32,-17-1 15,-1 36 1,36-18-1,35 1 1,-18-36 0,53-18-1,36-105 32,-107 105-31,-17 0-1,0 36 1,-17 35 0,-1 70-1,18 18 1,0-35 0,0 18-1,0-18 1,-18-71-1,18-53 1,-17-52 0,17-54-1,0-70 17,70-123-1,-52 299-16,53-17 1,-1 35 0,-35 35-1,1 18 1,-36 17 0,-71-17-1,36-17 1,-18-1-1</inkml:trace>
  <inkml:trace contextRef="#ctx0" brushRef="#br0" timeOffset="6393.54">7902 1905 0,'35'-35'31,"-52"52"-15,-18 1 0,-54 35-1,36 0 1,36-18 0,17-17-16,0-1 15,53 1 1,17-36-1,1-17 1,-36 0 0,0-36-1,-35 18 1,0 36 15,-53 175 16,53-122-31,0-1-1,0 0-15,36-17 16,-1 0 0,0-36-1,-17-17 1,35-54-1,0-16 1,-36 52 0,-17 35-1,0 36 1,18 17 15,0 53-15,17-17-1,-35 35 32,18-106-47,17-36 16,0-17 0,18 0-1,18-35 1,-36 35-1,-17 36 1,-18 70 0,0-18-1,17 0-15,1 0 16,35 1 15,17-19-15,-17-34-1,0-1 1,53-123 31,-106 123-47,-35 18 16,17 0-16,-17 18 15,-18 17 1,53 18-1,0 0 1,35-18 0,0 18-1,-35 0 1,0-35 15,-17-1-15,-1-17-1,18-35 1,71-18 0,105-70 31,-141 105-47,18-17 15,-17 0 1,-36 52 15,0 19-15,-18-1-1,0 18 1,18 0 0,36 0 15,-1-36-31</inkml:trace>
  <inkml:trace contextRef="#ctx0" brushRef="#br0" timeOffset="6560.66">9296 1764 0,'-18'-18'0,"0"-17"0,1 17 16,-19-35-1,36 36 1</inkml:trace>
  <inkml:trace contextRef="#ctx0" brushRef="#br0" timeOffset="7310.19">9507 1870 0,'-35'17'0,"-18"19"15,0 17 1,-53 70 15,106-88-15,0-17-1,18-18-15,17 18 16,18-36 0,0-35-1,-35 0 1,-18 0 0,0-17 15,0 17-16,17 17 1,19 36 0,-19 0-16,19 0 15,34 18 1,1 17 0,-1 71 30,-70-88-46,0-1 16,0 1 0,36-53 15,16-18-15,1 0-1,-35 18 16,0 35-31,-18-18 16,0 36 0,17 17-1,19 36 1,-1-19 0,35 1-1,124 0 32,-176-70-47</inkml:trace>
  <inkml:trace contextRef="#ctx0" brushRef="#br0" timeOffset="8614.12">4886 3351 0,'0'-17'16,"18"17"15,-18 17-15,0 19-1,-36 17 1,19 88 0,17 17-1,0 1 1,0-53-1,-53 17 1,53-105-16,0 35 16,-18-35-1,18-36-15</inkml:trace>
  <inkml:trace contextRef="#ctx0" brushRef="#br0" timeOffset="9090.45">5098 3404 0,'53'-53'15,"-36"36"1,18-1 0,-17 36-1,-18 17 1,-18-17-16,1 52 15,-54 18 1,-17 1 0,18-36-1,17-36 1,35-34 31,36 17 0,-1 17-32,71 36 1,1 53 0,-36-18-1,17 36 1,-35-19-1,-17-34 1,-18-53 0,0-36-1,18-35 1</inkml:trace>
  <inkml:trace contextRef="#ctx0" brushRef="#br0" timeOffset="9411.69">5874 3563 0,'-36'18'16,"19"-18"-1,17 17 1,35-17 0,18 0-1,35-17 1,-17 17 0,-1-18-1,-34 0 1</inkml:trace>
  <inkml:trace contextRef="#ctx0" brushRef="#br0" timeOffset="9623.84">5891 3828 0,'0'17'16,"36"-17"0,-1 0-16,35 0 15,54-17 1,17-1 0,-106 18-1</inkml:trace>
  <inkml:trace contextRef="#ctx0" brushRef="#br0" timeOffset="17832.66">7302 3351 0,'0'-17'16,"0"-1"-1,18 0 17,-18 1-32,0-1 15,0 1 1,-18 34 31,1 1-32,-36 52 1,18 19 0,-1-1-1,36-35 1,0-18-16,18 0 15,53 1 1,17-54 0,0-17-1,-17-124 32,-71 141-47,-36-52 16,-17 34 15,18 19-15,-36 17-1,19 17 1</inkml:trace>
  <inkml:trace contextRef="#ctx0" brushRef="#br0" timeOffset="18098.86">7638 3210 0,'0'18'16,"0"35"15,17 0-31,-17-36 0,18 72 31,17 34-15,-35-17-1,0-36 1,35 1-16</inkml:trace>
  <inkml:trace contextRef="#ctx0" brushRef="#br0" timeOffset="18809.37">8008 3404 0,'0'-17'16,"-18"17"15,-35 123 0,53-70-31,0 0 16,0 18 15,71-19-15,0-52 0,-36-35-1,-17 18-15,-18-19 16,0-52-1,-53 0 1,0 0 0,35 52-1,18 1 1,53 17 0,70 1-1,160-1 32,-266 18-31,1 0-16,0 18 15,-18 35 1,-53 35 0,17-18-1,36 1 1,0 0-1,71-54 1,-18-17 0,53-53-1,-36-35 1,-34-35 0,-36-1-1,-36 54 1,-193 52 15</inkml:trace>
  <inkml:trace contextRef="#ctx0" brushRef="#br0" timeOffset="20828.8">9596 3193 0,'0'-18'250,"17"0"-219,-17 1-16,0-1 17,0 36-17,0-1 1,0 36 0,0 18-1,0 35 1,0 17-1,0-52 1,0-18 0,0-36-16,0 1 15</inkml:trace>
  <inkml:trace contextRef="#ctx0" brushRef="#br0" timeOffset="21206.07">9860 3316 0,'18'-106'31,"-18"124"-15,-18 17 0,0 36-1,18 35 1,0-36-1,53-35 1,0 1 0,18-36-1,-36-53 17,0 17-17,-35-52 1,-17 0-1,-54 18 1,-17 34 15</inkml:trace>
  <inkml:trace contextRef="#ctx0" brushRef="#br0" timeOffset="21468.26">10389 3104 0,'18'-17'0,"-18"34"47,0 1-32,-18 88 1,18 17-1,0-34 1,0 16 0,36-34-1</inkml:trace>
  <inkml:trace contextRef="#ctx0" brushRef="#br0" timeOffset="21811.5">10813 3140 0,'0'-18'15,"-18"36"-15,-17 52 16,17 36 15,0-18-15,18 18-1,36-35 1,34-54 0,-17-17-1,141-176 17,-159 88-17,-35-36 1,-35 54-1,-71 17 1,36 53 0</inkml:trace>
  <inkml:trace contextRef="#ctx0" brushRef="#br0" timeOffset="24137.15">7179 4392 0,'0'-18'31,"-18"1"1,18-1-17,0 1-15,0-1 16,0-17 15,0 17-15,36 0-1,-19 18 1,1 0 0,17 0-1,-17 0 1,17 0-16,0 18 16,18 17-1,18-17 1,-18 17-1,211 36 32,-246-54-47,53-17 16,-19 0 0,37-35 15,-19 0-16,18 0 1,-52-1 0,17-17-1,-36 0 1,-17 18 0,0 53 30,0 17-30,36 106 31,-19-123-31,71 17-16,18-35 31,0-18-16,-53 1 1,35-18 0,-35-1-1,-35 19 1,-18-1 0,0 36 30,17-1-46,36 1 16,-17 0 0,-1-1-16,318 1 47,-318-36-32,88-17 1,-70 0-1,0-18 1,-35 35 0,-18 0-1,0 36 17,17 0-17,72-1 1,-36 1-1,70 0 1,1-36 0,-19 0-1,1-52 32,-106 52-31,18 0-1,-18 1 1,17 17 0,19 0-1,34 0 1,54 0 0,-54 0-1,-34 0-15,34-18 16,-17-17-1,-35 0 1,-18 17 0,0 0-1,-36 18 17</inkml:trace>
  <inkml:trace contextRef="#ctx0" brushRef="#br0" timeOffset="25210.92">8696 4710 0,'-18'0'31,"18"17"16,-17-17-47,17 35 16,0 1-1,0 17 1,35 0 0,0-36-1,18-17 1,0-17 0,0-36-1,-35 17 1,-1-34 31,-17 87-16,0 19-15,18-1-1,35 18 1,-18-35-1,53-18 1,-35-18 0,0-17-1,-53-1 1,18 19-16,-1-36 16,-17-18-1,-35 36 1,-35 17 15,17 54 0,53-19-15</inkml:trace>
  <inkml:trace contextRef="#ctx0" brushRef="#br0" timeOffset="25591.19">9543 4710 0,'17'0'15,"-17"17"1,0 1 0,-53 17-1,18 18 16,17-18-31,18 18 32,124-17-1,-106-54-15,34 0-1,1-35 1,-35 0-1,-18 18 1,-35 0 0,-36 35-1,-17-18 1</inkml:trace>
  <inkml:trace contextRef="#ctx0" brushRef="#br0" timeOffset="52863.1">12841 3052 0,'0'-18'31,"0"36"32,0-1-48,0 1 1,18 35 0,17 35-1,-35 18 1,18-18-1,-18-18 1,0-52-16,0 35 31,-18 0-15,0-18 0</inkml:trace>
  <inkml:trace contextRef="#ctx0" brushRef="#br0" timeOffset="53223.35">13247 3104 0,'17'-17'15,"-17"-1"1,0 36 0,0-1-1,0 1 1,0 53 0,18-1-1,0 54 1,-18-19-1,35 1 1,-35-70 0,0 34 15</inkml:trace>
  <inkml:trace contextRef="#ctx0" brushRef="#br0" timeOffset="53529.57">13652 3104 0,'0'-17'16,"0"-1"-1,0 36 16,0-1-15,0 54 0,18 35-1,0 123 17,-18-176-17,0 18 1,0-36-1</inkml:trace>
  <inkml:trace contextRef="#ctx0" brushRef="#br0" timeOffset="53878.82">14005 3104 0,'0'-17'16,"0"-1"-1,0 36 1,0 88 15,18-18-15,-18 0-1,18 35 1,-18-17 0,17-35-1,-17-36 1,18 0 15,-1-35-31</inkml:trace>
  <inkml:trace contextRef="#ctx0" brushRef="#br0" timeOffset="56359.58">15522 3175 0,'0'-18'16,"-17"18"-1,-1 0 48,0 0-48,1 18-15,-36 35 16,0 0 0,35-36-16,-17 54 15,0 17 1,17-17 0,106 17 30,-35-88-30,-18-18 0,1-17-1,-19 17 1,-17 1-16,18-19 16,-18-34-1,0-1 1,-35 1-1,-1 35 1,1-1 0,0 19-1,35-1 1</inkml:trace>
  <inkml:trace contextRef="#ctx0" brushRef="#br0" timeOffset="56727.84">15681 3104 0,'0'18'47,"0"0"-31,0 17-16,0 53 15,0 0 16,18 159 1,-18-194-17,0-17 1,0-19-16,0 18 16</inkml:trace>
  <inkml:trace contextRef="#ctx0" brushRef="#br0" timeOffset="57175.16">16034 3193 0,'0'-18'16,"-18"18"15,18 18-31,-53 87 31,18-16-15,35-19 0,18 1-1,34-36 1,19-17-1,17-18 1,-35-53 0,-35-18-1,-18-35 1,0 36 0,-36-1-1,-16 36 16,-19 17-15,71 1-16</inkml:trace>
  <inkml:trace contextRef="#ctx0" brushRef="#br0" timeOffset="57484.38">16686 2928 0,'18'-18'15,"-18"36"1,0 0 0,-18 52-1,1 1 16,17 70-15,0-18 0,17 1-1,19-1 1</inkml:trace>
  <inkml:trace contextRef="#ctx0" brushRef="#br0" timeOffset="59351.71">12612 4022 0,'-35'0'16,"17"17"0,0 19-1,1 34 1,17-17-1,17-35 1,19 17 0,34 18-1,54-18 1,17-35 0,0-35-1,-53 17 1,-53 1-16,159-107 31,-176 89-15,0 17-1,-18 36 17,0 17-17,17 18 1,36-18-1,71 18 1,70-53 15,0-17-15,-71-19 0,-70 19-16,35-19 15,18-34 1,-35 17-1,-71 35 32,0 36-47,35 17 16,53 0 0,18-17-1,-36-18-15,72 0 16,105-35-1,-18-18 17,-53 0-17,-105 0 1,-18 18 0,-53 17-1,0 36 16,0-1-15,282 19 31,-229-36-47,53 0 16,17-36-1,-35 19 1,-52-18-1,-36 17 17,17 0-17,1 1 1,0-1 0,-1 0-1,1 18-15,17-17 16,0-1-1,-17-17 1,0 17 0,-18 1-1</inkml:trace>
  <inkml:trace contextRef="#ctx0" brushRef="#br0" timeOffset="60489.52">14270 4639 0,'-18'0'31,"18"18"-15,-17-1-1,17 1 1,0 35-1,0 17 1,17-34 0,18-1-1,1-35 1,17 0 0,0-88 30,-53 35-46,17 0 16,1 35 0,-18 36 31,0 17-32,53 0 1,-18 1-1,-17-36-15,35 0 16,0 0 0,-1-36-1,-34-16 1,0 16 0,-18-34-1,-53-54 32,35 124-31,1 0-1,-19 18 1,36 17 0,0-17-16</inkml:trace>
  <inkml:trace contextRef="#ctx0" brushRef="#br0" timeOffset="61088.94">14852 4727 0,'0'-17'16,"0"-1"31,18 18-47,-18-18 16,0 36 46,0 0-46,0-1-1,0 36 1,35 18 0,-35 17-1,35-35 1,-35-18-1,18-17 1,-18-36 15,0 0-31</inkml:trace>
  <inkml:trace contextRef="#ctx0" brushRef="#br0" timeOffset="69246.74">13053 1976 0,'0'17'31,"17"-17"-15,19 0-16,-1 0 31,0 0-31,18 0 16,88 0-1,18 0 1,0-17-1,-53 17 1,70-36 15,-158 36-15,-36 0 15,-17-17-15,-18-1-1,18 18 1,17 0 0,36-18 15,-1 18-15,18 0-1,18 0 1,0 18-1,-17 0 1,-36 17 0,-124 53 31,106-70-47,1-1 0</inkml:trace>
  <inkml:trace contextRef="#ctx0" brushRef="#br0" timeOffset="70878.89">15258 1693 0,'-18'18'31,"-17"17"0,17 1-31,18-1 16,0 18-1,0-18 17,18 0-17,35-17 1,-18-18-1,35-18 1,-17-35 0,0-17-1,-35 35 1,-18-1 0,18 19-1,-18 34 16,0 36 1,17-18-32,18 18 15,1-17 17,17-19-17,17-17 1,1-35-1,-18-18 1,-36 35-16,1-34 16,-18-19-1,0 18 1,-18 18 0,1 35-1,-36 17 1,35 19-1,1 70 32,17-71-31,35-18 0,18-17-1,0 0-15</inkml:trace>
  <inkml:trace contextRef="#ctx0" brushRef="#br0" timeOffset="71262.17">16051 1799 0,'0'18'0,"0"-1"31,-17-17-31,-1 36 16,18-1-1,0-17 1,53 35 31,-18-53-31,18-18-1,-35-17 1,-1-1-1,1 1 1,-53 0 0,17 17-1,-17 18 1,0 0 0,-1 18-1,19-18-15</inkml:trace>
  <inkml:trace contextRef="#ctx0" brushRef="#br0" timeOffset="71677.47">16510 2028 0,'0'18'16,"0"53"15,-18-36-16,-17 0 1,35-17-16</inkml:trace>
  <inkml:trace contextRef="#ctx0" brushRef="#br0" timeOffset="72493.05">16827 1746 0,'0'36'46,"-35"16"-30,35-16 0,0-19-16,-17 19 15,34-1 1,1-17 0,35-1-1,-36-34 1,36-19-1,0-17 1,-17-17 0,-19 35-1,-17 17 1,0 88 46,0-34-46,18-1 0,35 0-1,17-17 1,-34-36 0,16-17-1,1 0 1,-17-36-1,-36 36 1,17 17-16,-17-17 16,0 0-1,-35 35 1,0 17 15,-1 19-15,19 69 15,17-87-15,35-18-1,18 18 1,0-18 0,-18-18-1</inkml:trace>
  <inkml:trace contextRef="#ctx0" brushRef="#br0" timeOffset="72712.21">17462 1852 0,'0'18'16,"0"-1"-1,0 1 1,0 0-1,18 52 17,-18-52-32,0 17 15</inkml:trace>
  <inkml:trace contextRef="#ctx0" brushRef="#br0" timeOffset="72961.39">17762 2046 0,'0'0'0,"0"18"16,0-1-1,0 1 1,0 88 15,0-89-31</inkml:trace>
  <inkml:trace contextRef="#ctx0" brushRef="#br0" timeOffset="74075.17">18097 1782 0,'-17'0'15,"17"17"-15,-18 18 16,18 1 0,0-1-1,18 0 1,35-17 0,-18-18-1,0-18 1,1-35 15,-19 0-15,1 1-1,-18 16 1,0 54 15,0 0-15,35 34-1,18-16 1,-18-19 0,18-17-1,-17 0 1,-19-17-16,18-1 16,36-35-1,-18-17 16,-53-1-15,0 36 0,-35 17-1,-1 18 1,-34 35 0,35 18-1,35 53 32,17-106-47,54 18 16,-36-18-1</inkml:trace>
  <inkml:trace contextRef="#ctx0" brushRef="#br0" timeOffset="74508.49">18785 1852 0,'18'0'0,"0"0"15,17-18 17,0 18-32,-17 0 15,0 18 1,-18 17 0,0 1 15,-18-1-31,-17 0 15,35-17 17,17-18-17,1 0 1,35 0 0,35-18-1,-53 18-15</inkml:trace>
  <inkml:trace contextRef="#ctx0" brushRef="#br0" timeOffset="74757.66">19226 2064 0,'18'17'16,"-18"1"-1,0 35 1,0 0 0,0-18-1,0 0-15</inkml:trace>
  <inkml:trace contextRef="#ctx0" brushRef="#br0" timeOffset="75901.47">19773 1764 0,'-17'0'15,"-1"0"17,18 18-17,0-1 1,-35 71 15,35-35-31,17-17 31,19-1-31,-1-35 32,18-18-17,0-17 1,-18-18 0,-17 18-1,-18 17-15,0 0 16,0 1-1,0 34 1,0 19 0,0-19-1,52 19 1,90-19 31,-89-34-32,-1-19-15,1-17 32,-17-17-17,-36-1 1,0 54 0,-18-1-1,0 36 1,-35 17-1,36 18 1,17-18 0,17 0-1,54-17 1,0-18 0,-1 0-1</inkml:trace>
  <inkml:trace contextRef="#ctx0" brushRef="#br0" timeOffset="76538.92">20514 1905 0,'0'0'0,"-18"0"16,18-18 15,18 1-15,0 17-16,17-18 15,0 18 1,0 0 0,-17 18-1,-18 17 1,0 18-1,-35 0 1,0-36 0,17 1-1,18-36 17,18 1-17,-1 17-15,18 0 16,36 53 31,-71-18-16,0 18-15,-35-35-1,-36 17 1,18-35-1,36 0-15</inkml:trace>
  <inkml:trace contextRef="#ctx0" brushRef="#br0" timeOffset="76756.08">20814 2258 0,'0'35'31,"-53"18"-15,18-18-1,17-17-15,0 0 0</inkml:trace>
  <inkml:trace contextRef="#ctx0" brushRef="#br0" timeOffset="78354.22">21431 1817 0,'-17'0'0,"-1"17"16,0 19-1,18-1 1,0 0-1,0 18 1,0-35 0,36-1 15,87-69 0,-88-1-15,18 0-1,-53 35-15,18 0 16,-18 36 15,0 0-15,0 17 0,0 18-1,53-35 1,0-1-1,-18-17-15,18 0 16,17-35 0,1-18 15,-36 0-15,18-123 15,-53 158-16,-17 18 1,-19 18 0,1 35-1,17 0 1,18 17 0,18-52-1,35 17 1,0-35-1,0 0 1,-18 0 0,18-18 15,0 18-15,-35 0-1,-18 18 32,-18 0-31,18-1-1,-35 1 1,-1 17 0,19 0-1,17 1 1,0-19-1,35-17 1,0 0 0,36 0-1,-36-17 17,-17-1-32,17 18 15,0-18 1,-17 1 31,-18 34-47,0 1 15,-35 35 1,-18 18 0</inkml:trace>
  <inkml:trace contextRef="#ctx0" brushRef="#br0" timeOffset="78920.62">22931 2328 0,'0'18'15,"-36"0"1,36 17 0,0 18-1,-17-18 1,-1 18-1,-17 0 1</inkml:trace>
  <inkml:trace contextRef="#ctx0" brushRef="#br0" timeOffset="80102.46">23248 2011 0,'0'-18'15,"-18"36"1,1-1-1,-1 1 1,0 17-16,1 36 16,17-18-1,0 0 1,35 0 15,18-53-15,-18-18-1,36-17 1,-18-36 0,-18 1-1,-17 17 17,-18 70-1,-18-17-31,0 36 15,18-19-15,-17 19 16,17 16 0,35-16-1,36-36 1,-18-18 15,17-17-15,1-36-1,-18-17 1,-18 18 0,-35 34-1,0 19 1,-106 105 31,88-71-47,18 36 15,0 0 1,0-17 0,36-1-1,17-35 1,-18 0 15,35-18-15,-17 1-1,-17-1 1,17 18 0,-53 18 31,-89 34-1,72-34-30,17 0-16,0-1 16,17 1-16,19 0 15,34 17 1,-17 0 0,-53 1 15,0-19-16,0 1 1,-70-1 0,-1-17-1,18 0 1,35-17-16</inkml:trace>
  <inkml:trace contextRef="#ctx0" brushRef="#br0" timeOffset="80251.56">24095 2117 0,'17'0'16,"1"0"-16</inkml:trace>
  <inkml:trace contextRef="#ctx0" brushRef="#br0" timeOffset="80634.84">24871 2011 0,'17'0'47,"19"0"-32,-1-18 1,0 18-16,18 0 16,35 0-1,-70 0-15</inkml:trace>
  <inkml:trace contextRef="#ctx0" brushRef="#br0" timeOffset="80869">24818 2222 0,'-18'18'16,"36"-18"0,0 0-1,70 0 1,-18 0 0,18-18-1</inkml:trace>
  <inkml:trace contextRef="#ctx0" brushRef="#br0" timeOffset="81301.31">25576 2028 0,'-35'-35'15,"-18"-18"1,36 18 0,17-36-1,35 1 1,18-1 0,0 54-1,-36 17-15,36-18 16,0 36-1,-18 17 1,-35 36 0,-141 105 31,71-106-47,-1 19 15,36-36 16,-18 17-15,53-35-16</inkml:trace>
  <inkml:trace contextRef="#ctx0" brushRef="#br0" timeOffset="81666.57">25400 2611 0,'-18'17'31,"36"-17"0,0-17 32,-1 17-47,1 0-1,0-18 1,-1 18-16</inkml:trace>
  <inkml:trace contextRef="#ctx0" brushRef="#br0" timeOffset="104610.88">4833 5838 0,'18'0'47</inkml:trace>
  <inkml:trace contextRef="#ctx0" brushRef="#br0" timeOffset="104964.13">4674 5803 0,'-17'0'16,"17"-17"-16,0-1 15,0 36 63</inkml:trace>
  <inkml:trace contextRef="#ctx0" brushRef="#br0" timeOffset="105376.42">4639 5733 0,'0'-18'47,"0"36"-16,0-1-15,0 54 0,18-1-1,-18 71 1,0-17-1,0-36 1,0 0 0,0-17-1,0-53 1,0-36 0,0 0-1</inkml:trace>
  <inkml:trace contextRef="#ctx0" brushRef="#br0" timeOffset="106175.99">4921 5838 0,'0'-17'31,"0"34"0,-17 1-15,-36 17-1,0 18 1,0 0 0,0-35 15,18-1-16,35 1 1,0-36 15,17 36 16,71 88-16,-35-35-15,18 17 0,-18-35-1,-53-18 1,18-17 0,-18-36 15,0 0-16,0 1 1,-18-1-16</inkml:trace>
  <inkml:trace contextRef="#ctx0" brushRef="#br0" timeOffset="106675.35">5133 6121 0,'-18'17'32,"1"1"-32,-1 0 15,-17 17 1,35 0 0,0 0-16,0 1 15,0 17 1,53-36-1,35-34 32,-71-19-47,1-17 32,-18 18-32,0 18 0,0-19 15,-35 1 16,-18 17-15,35 18-16</inkml:trace>
  <inkml:trace contextRef="#ctx0" brushRef="#br0" timeOffset="107540.96">5821 6015 0,'-35'17'15,"17"-17"1,36 0 15,-1 0-15,18 0-1,54 0 1,-1 0 0,0 0-1,-35-17 1,-18 17-1,-17 0 1</inkml:trace>
  <inkml:trace contextRef="#ctx0" brushRef="#br0" timeOffset="107908.23">5838 6244 0,'-35'18'15,"35"-1"1,18-17 0,52 0-1,19 18 1,16-18 0,72-18 30,-142 18-46</inkml:trace>
  <inkml:trace contextRef="#ctx0" brushRef="#br0" timeOffset="111971.11">7408 5856 0,'0'18'47,"-17"-1"-16,-1 1-31,0 0 16,-17 52 0,35 1-1,0-18 1,0 35 15,35-53-15,18-17-1,0-18 1,-17-18 0,-1-35-1,-18-17 1,-17-19 0,-35-16 30,18 105-46,-19-18 16,1 18 0,17-18-16,1 18 15,17 18 1</inkml:trace>
  <inkml:trace contextRef="#ctx0" brushRef="#br0" timeOffset="112286.34">7673 5838 0,'0'18'31,"35"17"0,-35 1-31,0 17 16,18 35-1,-1 0 17,-17-35-17,0-18-15,0 0 16,0 1-1,18-19 1</inkml:trace>
  <inkml:trace contextRef="#ctx0" brushRef="#br0" timeOffset="112785.69">8026 5962 0,'0'-18'0,"0"36"47,-18 0-47,18-1 15,-35 1 1,35 52-1,0-34 1,0-1-16,0 0 16,53 18-1,0-35 1,0-18 0,-18-18-1,-18-17 1,-17-36-1,0 18 1,-70-35 31,17 71-47,0 17 31,0-18-15</inkml:trace>
  <inkml:trace contextRef="#ctx0" brushRef="#br0" timeOffset="113246.02">8502 5909 0,'0'18'16,"-106"52"31,88-17-47,18 0 31,0 18-15,36-1-1,34-35 1,1-35 0,-18-17-1,-18-36 1,-35-18 0,0 1-1,0 52-15,-35-35 16,-18 0-1,-18 36 1,1 17 0,34 17-1,1 19 17</inkml:trace>
  <inkml:trace contextRef="#ctx0" brushRef="#br0" timeOffset="114070.61">9066 5874 0,'0'-18'16,"18"0"15,0 18-16,-1 0 1,-17 18 0,0 17-1,0 36 1,18 35 0,-18-53-1,18-18 1,-18 124 15,0-142-15</inkml:trace>
  <inkml:trace contextRef="#ctx0" brushRef="#br0" timeOffset="114467.89">9366 5997 0,'0'-17'16,"0"-1"0,-17 36-1,-19 17 1,19 0 0,17-17-16,0 17 15,0 18 16,123 18 1,-70-71-17,0-36 1,-18-17 0,-35 0-1,-17 0 1,-36 18-1,17 18 1,-16 17 0,34 0-1</inkml:trace>
  <inkml:trace contextRef="#ctx0" brushRef="#br0" timeOffset="114751.09">9719 5891 0,'18'-17'16,"-1"17"0,-17 17 15,0 1-16,0 0-15,0 35 16,0-1 0,0 37-1,18-19 1,0-17 0,-18-35-1</inkml:trace>
  <inkml:trace contextRef="#ctx0" brushRef="#br0" timeOffset="115166.38">10072 5927 0,'-18'0'31,"1"17"-15,-1 36 0,-17 18-1,35-18 1,0-36-16,0 19 16,70-1-1,1-17 16,-18-18-15,-18-36 0,18-17-1,-36-70 17,-69 88-17,-19 17 1,-17 0-1,53 1-15</inkml:trace>
  <inkml:trace contextRef="#ctx0" brushRef="#br0" timeOffset="116548.37">11430 5838 0,'0'-17'0,"0"34"63,0 1-63,0 17 15,0 18 1,0-17-16,0 34 16,0 18-1,0 1 1,0-37-1,0-34 1</inkml:trace>
  <inkml:trace contextRef="#ctx0" brushRef="#br0" timeOffset="116848.58">11747 5944 0,'0'-17'0,"18"-19"31,0 36-15,-18 36 0,0-19-1,0 19-15,0-1 16,0 53-1,0 0 17,0-17-17,0-36 1,0-17-16</inkml:trace>
  <inkml:trace contextRef="#ctx0" brushRef="#br0" timeOffset="117147.79">11994 5927 0,'0'-18'15,"0"36"1,0-1-1,18 19 17,-18-19-32,0 36 15,0 35 1,0 1 0,0-37-1,0-34 1,0 0-16</inkml:trace>
  <inkml:trace contextRef="#ctx0" brushRef="#br0" timeOffset="117430.99">12206 5997 0,'18'-17'0,"-18"-1"15,17 0 1,-17 36 15,0 17-15,0 0 0,0 36-1,0 0 1,0-1-1,0-35 1,0-17-16,18 17 16</inkml:trace>
  <inkml:trace contextRef="#ctx0" brushRef="#br0" timeOffset="118246.57">12859 5962 0,'-18'18'16,"0"-18"-1,-17 35 1,0 18 0,17 0-1,18-36-15,18 124 47,17-123-31,36 0-1,-18-18 1,-36-18 0,1-35-1,0-35 1,-18 17-1,-18 36 1,-35 0 0,0 17-1,18 1 1</inkml:trace>
  <inkml:trace contextRef="#ctx0" brushRef="#br0" timeOffset="118513.77">13088 5909 0,'35'0'16,"-17"-18"0,-18 36 15,0 0-16,0 35 1,0 17 0,0 18-1,0-35 1,0 18 0,0-36-1,0-17 1</inkml:trace>
  <inkml:trace contextRef="#ctx0" brushRef="#br0" timeOffset="118946.07">13388 5997 0,'-18'18'31,"1"-1"-15,-1 36-1,18 18 1,0-18 0,35-18-1,1-17 1,34-18-1,-17-35 1,0-71 31,-53 70-31,-35 1-1,-18 17 1,0 1-1,0 17 1,18 17 0</inkml:trace>
  <inkml:trace contextRef="#ctx0" brushRef="#br0" timeOffset="119379.38">13776 5909 0,'0'-18'15,"0"1"17,0-1-17,0 36 17,0-1-17,0 1-15,0 35 16,0 35-1,0 18 1,0 0 0,35-18-1,18 18 32,-53-89-47</inkml:trace>
  <inkml:trace contextRef="#ctx0" brushRef="#br0" timeOffset="120844.42">4621 7214 0,'-17'-35'47,"17"53"-31,0 17-1,0 35 1,0 36-1,0-53 1,0 35 0,0-17-1,0-36 1</inkml:trace>
  <inkml:trace contextRef="#ctx0" brushRef="#br0" timeOffset="121277.73">4886 7267 0,'0'-17'16,"-18"34"-1,1 1 1,-36 35-1,0 0 1,-18 0 0,36-36-1,17 1-15,1-18 32,17-18-1,17 1-16,1 17 1,17 0 0,18 35-1,106 53 17,-141-70-17,-1-1-15,1 1 16,0-18-16</inkml:trace>
  <inkml:trace contextRef="#ctx0" brushRef="#br0" timeOffset="121609.96">5168 7444 0,'0'-18'0,"0"36"62,0-1-46,0 1-16,0 35 15,0-18 1,0 18 0,0 18-1,0-36 1</inkml:trace>
  <inkml:trace contextRef="#ctx0" brushRef="#br0" timeOffset="121876.15">5821 7461 0,'0'0'0,"17"0"62,1 0-62,0 0 0,17 0 16,18 0 0,0 0-1</inkml:trace>
  <inkml:trace contextRef="#ctx0" brushRef="#br0" timeOffset="122109.32">5838 7602 0,'-17'18'16,"34"0"0,36-18-1,53 0 1,-53 0 0</inkml:trace>
  <inkml:trace contextRef="#ctx0" brushRef="#br0" timeOffset="123508.31">7250 7320 0,'17'-18'15,"-17"36"16,0 0-15,-35 35 0,17 0-1,18 17 1,0-17 0,53-18-1,-18-17 1,1-18-16,17-18 15,17-17 1,1-35 0,-18-1-1,-53-35 32,-36 106-16,19 18-15,17-1-16,-18 19 16,18 17-1,35 17 1,18-17 0,-17-35-1,52-18 1,0-18-1,0-17 1,-53 0 0,36-54-1,-71 1 1,-71-18 31,36 106-32,-18 18 1,18 35 0,35 35-1,0-53 1,18 1-16,17-1 16,71 0-1,0-35 1</inkml:trace>
  <inkml:trace contextRef="#ctx0" brushRef="#br0" timeOffset="124041.69">8326 7549 0,'-18'0'0,"0"-17"16,18-1 15,36 18-16,16 0 1,1 0 0,-35 18-1,0-18-15,-1 35 32,-17 18-32,0 0 15,-88 35 32,70-70-31,54-18 15,17 0-15,-18 0-16,18-18 15,70 18 1,1-18-1,-89 1-15</inkml:trace>
  <inkml:trace contextRef="#ctx0" brushRef="#br0" timeOffset="125323.6">9084 7267 0,'0'-17'15,"0"-1"-15,0 0 32,0 36-1,0 17-15,0 36-1,0-18 1,0-18-16,18 0 15,35 18 1,-1-18 0,19-52-1,-36-1 1,36-17 0,-36-36-1,-17 1 1,-18 34-1,0 19-15,0 34 47,-18 107-15,18-106-17,18 17 1,35 0-1,35-17 1,-35-36 0,35-17-1,0-18 1,-17-18 0,-36 1-1,-17 35-15,-1-18 16,-17 0-1,-53 35 17,0 36-17,1-1 1,16 177 31,36-176-47,53 53 15,0-54 1,35 1 0,1-36-1</inkml:trace>
  <inkml:trace contextRef="#ctx0" brushRef="#br0" timeOffset="125889">10283 7444 0,'-17'0'0,"17"-18"31,35 18-15,0-18 0,1 18-1,-19 0-15,1 0 16,0 36 0,-18 17-1,-53-1 1,17-34-1,19 17 1,-1-35 15,18-17 1,18 17-17,88 17 16,-89 1-15,1 17 0,-18-17-1,-53 0 1,0-1 0,18-17-1,-18 0 1</inkml:trace>
  <inkml:trace contextRef="#ctx0" brushRef="#br0" timeOffset="132215.5">4586 8696 0,'0'-18'0,"0"1"16,0-1 15,0 36 0,0-1-15,0 1 0,-18 70-1,18 0 1,-17-17-1,-18 105 17,35-140-17</inkml:trace>
  <inkml:trace contextRef="#ctx0" brushRef="#br0" timeOffset="132726.87">4745 8714 0,'17'0'16,"-17"-18"-16,0 36 46,0-1-30,0 1-16,-35 35 47,18-53-47,-19 17 16,19 1-1,-19 0 1,1-1-1,17 1 17,1-18-17,17 18 1,0-1 0,35 1-1,36 17 1,17 18-1,-18-35 1,1 35 0,-36 17 31</inkml:trace>
  <inkml:trace contextRef="#ctx0" brushRef="#br0" timeOffset="133398.34">5098 8943 0,'-18'0'16,"-17"0"15,17 0-15,18-18-16,0 1 31,0-1-15,0-17-1,35 17 1,-17 0 0,0 18-16,17 0 15,0 0 1,0 36-1,-35 34 1,0-17 0,0 35-1,-52-17 1,-1-1 31,53-52-47,0-36 15,35 18 17,18-17-17,-36-1 1,54 18 0,-18 0-1,0-17 1,-36 17-16</inkml:trace>
  <inkml:trace contextRef="#ctx0" brushRef="#br0" timeOffset="133714.57">5874 8925 0,'17'0'78,"1"0"-78,0 0 0,17 0 15,35 0 1,-17-17 0,-35 17-16,17 0 15</inkml:trace>
  <inkml:trace contextRef="#ctx0" brushRef="#br0" timeOffset="133898.7">5962 9119 0,'0'0'0,"0"18"15,-18-18-15,18 18 16,0-1 0,36-17-1,87-17 1,-70-1-16</inkml:trace>
  <inkml:trace contextRef="#ctx0" brushRef="#br0" timeOffset="135197.62">7161 8872 0,'0'-17'0,"0"-1"15,-17 36 17,17-1-32,-18 19 15,0 17 1,18-18-1,89 53 32,-19-106-31,-17 1 0,-35-1-16,35 0 15,0-52 1,-53 17-1,0 18 1,-36 52 15,19 19-15,-1 17 0,18-18-1,0-18-15,18 1 16,35 0-1,17-36 1,142-105 31,-212 87-31,17 19-16,1-36 15,-18 0 1,0 35-1,-35 36 1,-18 17 0,18 36-1,35 17 1,0-35 0,53-18-1,17 0 1,18-35-1,-35-17 1,18-19 0,-18-34 31,-71 88-16,0-18-16,-17 52 1,0 1 0,35 0-1,0-17 1,0-19 0,53-17-1,0 0 1,0-35-1,0 0 1,-1 17 0,-34 0 15,-18 89 0,-18-53-15,18-1-16,-35 18 15,35 36 1,0-36 0,0 1-16</inkml:trace>
  <inkml:trace contextRef="#ctx0" brushRef="#br0" timeOffset="136362.45">8643 8837 0,'0'0'15,"0"-18"-15,0 36 31,0 17-15,0 1 0,-35 34-1,35 1 1,0-54 0,70 1-1,-17-18 1,18-35-1,-36-1 1,0-34 0,1 17-1,-36 18 17,0 52-17,-36 72 16,36-54-15,0 18 0,18-36-1,53-17 1,-1-17 0,-35-19-1,1 19-15,-1-36 16,35-35-1,-34 17 1,-19 18 0,-17 36-1,-35 17 17,-35 35-17,-1 18 1,53 88 15,54-106-15,-1-17-1,18-18 1,0 0 0,-18 0-1,36 0 1,-1 0-1,-17 17 1,-35-17 0,-36 18 31,-52 0-32,17 17 1,35-17-1,71 52 32,-35-52-47,17-1 16,0 1-16,0 0 16,1-1-1,-36 1 1,0 0-1,-53-1 1,-18 1 0,-17 0-1,53-18 17,17-18-32,0 18 0</inkml:trace>
  <inkml:trace contextRef="#ctx0" brushRef="#br0" timeOffset="136515.56">9543 8996 0,'17'0'16,"1"0"-16,17 0 16,0 0-1,-17 17-15,0-17 16</inkml:trace>
  <inkml:trace contextRef="#ctx0" brushRef="#br0" timeOffset="138743.14">12100 7461 0,'0'18'32,"18"-18"30,0 0-62,-1 0 0,18 0 16,1 0-16,34 0 15,248-18 32,-212 1-47,35 17 32,-71 0-32,18-18 31,-35 18-16,-17-18 1,-19 18 0,-17-17-1,0-1 1,-35 0 0,-18 1-1,0-19 1,0 19-1,36 17 1,34 17 31,1-17-47,35 36 16,-18-19 15,-17 19-16,-18 17 1,-36-18 0,-16 0-1,-19 18 1,18-18 0,35-17-1</inkml:trace>
  <inkml:trace contextRef="#ctx0" brushRef="#br0" timeOffset="139725.84">13705 7250 0,'0'-18'31,"0"36"0,0-1-15,0 1 0,0 52-1,0-17 1,0 0 0,53-17-1,18-19 1,-1-34-1,-17-1 1,-35 0-16,35-17 16,-18-36-1,-35 18 1,-17 53 31,-1 18-32,18 17 1,0 18 0,18-17-1,34-19 1,37 1 0,-1-53-1,0-18 1,-53 17-1,-17-52 1,0 0 0,-18 35-1,-18 35 1,-35 36 0,-18 141 30,71-124-46,0-17 16,0 35 0,53 0-1,0-36 1,-17-17-16</inkml:trace>
  <inkml:trace contextRef="#ctx0" brushRef="#br0" timeOffset="140240.21">14552 7461 0,'18'0'47,"-1"0"-32,19 0 1,-1 18 0,-17 17-1,-18 18 1,-18 0-1,-53 18 1,18-19 0,53-34-1,18 0 1,35-18 0,18 0-1,52-18 1,53 18 31,-158-18-32</inkml:trace>
  <inkml:trace contextRef="#ctx0" brushRef="#br0" timeOffset="154210.14">15275 7285 0,'0'17'16,"-17"-17"15,34 0 32,1 0-63,17-17 15,36 17 1,-18 0 15,-18 0-31,18-18 16,35 18-1,-17 0 1,-18-17 0,-18 17-1</inkml:trace>
  <inkml:trace contextRef="#ctx0" brushRef="#br0" timeOffset="154765.53">15399 7514 0,'17'0'31,"1"0"-31,53 0 16,17 0 15,-18 0-16,19 0 1,-1-17 0,-35 17-1</inkml:trace>
  <inkml:trace contextRef="#ctx0" brushRef="#br0" timeOffset="157939.79">17180 7108 0,'0'-17'15,"-17"17"-15,17-18 16,0 1-1,-18 34 48,18 1-63,-35 35 16,35 0-1,-18-18-15,18 18 16,0 17-1,18-17 17,17-35-17,0-36 1,18 1 0,71-160 15,-89 124-16,-35 18 1,0 17 0,0 36-1,-35 17 1,35 18 0,-18 18-1,18-1 1,53-17-1,-18-35 17,36-36-17,-1-17 1,1-53 0,-36 35-1,36-159 32,-71 195-47,-53 52 31,18 0-15,17 53 0,0 1-1,18-54 1,0 35-1,36-34 1,-1-36 0</inkml:trace>
  <inkml:trace contextRef="#ctx0" brushRef="#br0" timeOffset="158406.12">17956 7267 0,'-17'18'31,"-1"-1"-16,-17 1-15,0 53 32,17-36-17,0 36 1,18-19 0,36-16-1,-1-36 1,18 0-1,17-106 17,-52 71-17,-18-1 1,0 19 0,-35-1-1,-36 0 1</inkml:trace>
  <inkml:trace contextRef="#ctx0" brushRef="#br0" timeOffset="159588.96">18627 7108 0,'-18'0'15,"18"18"1,35-18 0,-17 0-1,88 0 1,-18 0-1,53 0 1,-17-18 0,-36 18-1,-53 0 1</inkml:trace>
  <inkml:trace contextRef="#ctx0" brushRef="#br0" timeOffset="159910.19">18997 6862 0,'0'17'31,"0"1"-15,0 35 0,0 0-1,0 35 1,0 18 0,0-1-1,0-69 1</inkml:trace>
  <inkml:trace contextRef="#ctx0" brushRef="#br0" timeOffset="160570.66">19438 6773 0,'-53'-35'16,"53"17"-16,-141-70 47,70 88-47,-34 0 15,-1 71 17,0 17-17,35 0 1,54-53-16,-19 71 15,1 53 1,35 0 0,53-36-1,18-70 1,52 0 0,36-35-1,0-54 1,17-34-1,106-159 32,-246 158-31,-36-17 0,0-18-1,-36 18 1,-34 17-1,-36 36 1,35 17 0,-17 18-16</inkml:trace>
  <inkml:trace contextRef="#ctx0" brushRef="#br0" timeOffset="165031.82">20355 6862 0,'0'17'31,"-17"-17"-15,-1 0 15,36 0 110,-1 0-126,1 0 376,-36 0-313,18-17 47,18 17-109,-18-18 15,0 0 16,0 1 0,0 34-16,0 1-15,0 0-1,0 34 1,0 54-1,-18-18 1,18-52-16,0 34 16,0 36-1,0 18 32,0-107-31</inkml:trace>
  <inkml:trace contextRef="#ctx0" brushRef="#br0" timeOffset="166124.6">20796 6879 0,'-17'0'62,"-1"18"-46,-53 52 15,54-52-31,-19 53 16,19-1-1,17 36 1,0-18 0,17-35-1,19-35-15,-1-1 16,36-17-1,-18-35 1,-1-36 0,-34 19-1,0-54 1,-18 0 0,-18 35-1,0 54 1,-70-54 31</inkml:trace>
  <inkml:trace contextRef="#ctx0" brushRef="#br0" timeOffset="166630.97">21114 6844 0,'-18'18'46,"0"-1"-30,-34 71 15,52-17-15,0 17 0,0 0-1,52-17 1,-16-54-1,34 1 1,-34-36 0,16-34-1,-52 16 1,0 1-16,0-36 16,0-17-1,-17 18 1,-18 17-1,17 35 1,-70-17 31,70 35-31</inkml:trace>
  <inkml:trace contextRef="#ctx0" brushRef="#br0" timeOffset="170793.93">21625 6967 0,'0'-17'31,"-17"17"32,-1 0-47,0 17-1,-17 19 1,17 34-1,18-17 1,36 106 31,-19-159-47,1 17 16,17-17-1,18 0 1,0-35-1,-35-18 1,-1 0 0,-17-17-1,0-1 1,0 1 0,-17 34-1,-19 19 1,19-1-1,-1 18 1</inkml:trace>
  <inkml:trace contextRef="#ctx0" brushRef="#br0" timeOffset="171293.28">22119 6950 0,'-17'0'16,"-1"0"-1,-53 0 1,18 35-1,36 0 1,-1 53 0,18-70-16,0 35 15,53 70 32,-18-123-31,1 0-1,34-35 1,-35-18 0,1-35-1,-36 35 1,0 18-16,0-18 16,0-18-1,-53 54 1,35-1-1</inkml:trace>
  <inkml:trace contextRef="#ctx0" brushRef="#br0" timeOffset="171776.63">22454 6914 0,'0'-17'31,"0"34"1,-17 1-17,-19 35 1,1 18-1,17 17 1,18-53 0,0-17-16,36 17 15,34-17 1,1-36 0,35-88 30,-89 53-30,-17-35 0,0 17-1,0 36 1,-17 18-16,-1-1 16,-53 0-1,19 18 1,16 0-1</inkml:trace>
  <inkml:trace contextRef="#ctx0" brushRef="#br0" timeOffset="172275.98">22878 6844 0,'-18'0'15,"0"18"-15,1-1 16,-1-17-16,-17 35 15,0 18 1,35 36 0,0-19-1,17-35 1,54 1 0,-18-36-1,35-18 16,18-88 1,-89 71-17,-17-18 1,-17 0 0,-19 35-1,1-17 1,-18 18-1</inkml:trace>
  <inkml:trace contextRef="#ctx0" brushRef="#br0" timeOffset="180633.92">23495 6809 0,'0'17'78,"-18"1"-78,18 0 16,-17 17-1,-1 18 1,18 0 0,0-36-16,53 36 15,0 0 1,17-35-1,1-18 1,52-106 31,-123 53-47,18-18 31,-18 19-31,0 16 16,-53 1 15,0 35-15,0 0-1,-35 18 1,18-1 0,17 19-1,35-36-15</inkml:trace>
  <inkml:trace contextRef="#ctx0" brushRef="#br0" timeOffset="181216.34">24183 6950 0,'18'0'63,"-1"0"-47,1 0-16,-1 0 15,72 0 1,16 0-1,1 0 1,-35-18 0,-1 18-1,-34-18-15</inkml:trace>
  <inkml:trace contextRef="#ctx0" brushRef="#br0" timeOffset="181549.57">24447 6738 0,'-17'0'31,"17"18"-16,0 17 1,0 36 0,0 17-1,0-35 1,0 35 0,0 18 30</inkml:trace>
  <inkml:trace contextRef="#ctx0" brushRef="#br0" timeOffset="182681.38">24677 6685 0,'0'-18'16,"0"1"-16,0-18 16,0 17-1,0 0-15,0 1 16,-35-19 0,-1 1-1,-52 35 1,53 0-1,-177 88 32,159-35-31,18 0 0,35 106-1,0-71 1,18 53-1,34-17 1,-16-71 0,34 17-1,1-52 1,-1-36 0,1 0-1,17-34 1,18-54-1,-35-18 17,-1-140-1,-70 246-15,-35-70-1,-36 0 1,18 35-1,18 35 1,-18 0 0</inkml:trace>
  <inkml:trace contextRef="#ctx0" brushRef="#br0" timeOffset="191471.63">25682 6562 0,'-17'0'0,"-1"0"16,36-18 62,-1 18-62,1-18-1,17 1 1,-17-1-1,-1 0 1,-34 18 15,-1 18-15,-105 35 31,87-35-47,19 17 15,17 0 1,0-17 15,53 17-15,0 0 0,-18-17-1,-18 0 1,-17 17-1,0 0 1,-17 1 0,-18-19-1,-18 1 1,-18 17 0,-70-17 30,123-18-46,1-18 16,-1 0 0,0 1 15</inkml:trace>
  <inkml:trace contextRef="#ctx0" brushRef="#br0" timeOffset="193020.73">25876 6756 0,'0'17'63,"0"1"-48,-17-18-15,17 18 16,-18 35-1,18-1 1,0 19 0,18-53-1,17 17 1,0-17 0,0-54-1,1 19 1,-19-1-16,1-35 15,17-53 32,-35 89-31,0 52 15,-17 0-15,17 36-1,35-36 1,18 0 0,0-17-1,-18-36 1,0-17 0,-17 17-16,0-35 15,34-52 1,-16-37-1,-1 19 1,0-36 31,-35 177 0,-17 0-32,17-1-15,-18 54 16,-17 35 0,35-18-1,0-18 1,0-34 0,0-1-1,17-35 1,19-18-1,-1-17 1,18-18 0,35 18 31,-70 35-47,-18 17 31,17 36-16,-17 0 1,0 0 0,0-35-16,-35 17 15,0 18 1,0-35 0,-18-18-1,35-18 1,-35 0-1,35-17 1,18 17 0,0 1 15,0-1 0</inkml:trace>
  <inkml:trace contextRef="#ctx0" brushRef="#br0" timeOffset="195052.17">26846 6579 0,'0'18'16,"0"0"-1,0 52 1,-35 18 0,0 71 15,35-124-15,-18-17-1,18 0 1,0-36-1,0 0-15,0-35 16,18-35 0,-1 0-1,1 17 1,0 36 15,-1 0-15,1 35-1,0 18 1,-1-1 0,-17 1-16,36 35 15,122 53 32,-122-106-31,-19-18-16,1 0 15,35-88 1,-36-17 0,-17 17-1,0-17 1,0 52 15,0 36-15,-17 35-1,-18 18 1,17 17 0</inkml:trace>
  <inkml:trace contextRef="#ctx0" brushRef="#br0" timeOffset="195390.41">27358 6632 0,'0'18'16,"-18"-18"-1,18 53 1,0 17 0,0-17-1,0 18 1,0-18 0,0-18 15</inkml:trace>
  <inkml:trace contextRef="#ctx0" brushRef="#br0" timeOffset="195751.67">27428 6403 0,'0'-18'15,"0"36"32,0 0-16,0-1 1,0-34-1,0-1-15,0 0-1,0 1-15</inkml:trace>
  <inkml:trace contextRef="#ctx0" brushRef="#br0" timeOffset="196401.13">27693 6068 0,'0'-18'47,"0"53"-32,0 36 1,0 17 0,0-35-1,0 35 1,0 71-1,0-18 1,-18-53 0,18-35-1,0-17 1,0-54 0,0-17-1,18-1 1,0 1-16,17-18 15,71-70 32,-89 123-47,1 0 16,17 35 0,-17 18-1,-18 17 16,0-34-15,-35 17 0,-36-36-1,18 1 1,18-18 0,0-18-1,17 1-15,18-1 16</inkml:trace>
  <inkml:trace contextRef="#ctx0" brushRef="#br0" timeOffset="199298.19">28646 5997 0,'0'-17'0,"17"17"15,-17-18-15,0 0 31,-17 36 16,-1 0-31,-106 158 15,89-70-15,-18 123-1,36-17 1,17-89 0,53 18-1,35-35 1,-18-53 0,1-35-1,17-36 1,-53-35-1,-17 36 1</inkml:trace>
  <inkml:trace contextRef="#ctx0" brushRef="#br0" timeOffset="200763.23">28804 6315 0,'-17'0'16,"17"17"31,0 1-47,0 35 15,0 35 1,0-35 0,0 35 15,-18-35-15,18-35-1,0-1-15,0-34 31,0-54 1,0 36-32,-18-18 15,18-18 1,0-17 0,0 0-1,36 53 1,-19 17-16,19-17 15,16 0 1,1 35 15,-17 0-15,-19 17 0,1 19-1,-18-1 1,0 18-1,-35-18 1,-89 71 31,107-106-47,17-18 47,17 18 0,1 0-47,35 18 31,-36 17-15,54 18-1,-18 18 1,-18-19-1,-17-34 1,-18 0 0,0-36 31,0 0-47,0-17 15,0 0 1</inkml:trace>
  <inkml:trace contextRef="#ctx0" brushRef="#br0" timeOffset="201257.58">29245 6438 0,'0'-17'31,"-17"17"1,17 17-17,-18-17-15,-17 88 47,35-70-47,0 0 0,0 35 16,35-18-1,-17-18 1,-1-34 0,1-1-1,0-35 17,-18 18-17,0 0 1,-18-1-1,0 1 1,1 18 0,-1-1-1,0 18 1</inkml:trace>
  <inkml:trace contextRef="#ctx0" brushRef="#br0" timeOffset="201661.87">29404 6138 0,'18'-35'15,"-1"17"1,1 1-1,0-1 1,-18 36 15,0-1-31,0 1 16,0 35 0,0 229 30,0-194-46,0-35 16,0 35 15,0-52-31,17-36 32,1 0-17,-18-18 1,17-17-1,19-36 1</inkml:trace>
  <inkml:trace contextRef="#ctx0" brushRef="#br0" timeOffset="202957.79">29369 6350 0,'0'0'0,"0"18"15,-18-18 1,18 17 0,18-17 31,-1 0-47,1 0 15,53 0 1,87-35 31,-122 17-47,-36 1 93,-18 17-46,0 0 16,1 0-48,17 17 64</inkml:trace>
  <inkml:trace contextRef="#ctx0" brushRef="#br0" timeOffset="204276.73">29722 6191 0,'17'18'62,"-17"0"-62,0-1 16,0 89-1,0 0 1,0 0 0,-17-18-1,-1-53 1,0 0 0,18-52 15,36-142 0,-19 71-15,-17 35-16,35-35 15,-17 35-15,0 0 16,-1 18 0,19-1-1,-19 36 1,-17 36-1,36-1 1,-19 53 0,1 18-1,-1-36 1,19-17 0,-19-70 30,54-142-14,-71 124-32,0-1 15,18-34 1,-18-1 0,0 36-1,0 17 1,-18 18-16</inkml:trace>
  <inkml:trace contextRef="#ctx0" brushRef="#br0" timeOffset="204542.92">30286 6350 0,'0'88'31,"-18"-17"-15,18-36-1,0-17-15,-17 17 16,-1-17-1</inkml:trace>
  <inkml:trace contextRef="#ctx0" brushRef="#br0" timeOffset="204742.06">30286 6191 0,'0'-35'15,"0"17"1,0 1 0,0-19 15,0 19-15</inkml:trace>
  <inkml:trace contextRef="#ctx0" brushRef="#br0" timeOffset="205292.45">30480 5874 0,'0'-18'16,"0"0"0,0 36 15,0 0-16,0-1 1,0 89 0,0-35-1,-18 211 17,18-229-17,0 0 1,0-36-1,0-34 1,0-18 0,53-36-1,-35 36 1,35 17 0,-18 18-1,-17 18 16,-18 17-15,0-17-16,0 17 16,-36 18-1,19-36 1,-18-17 31,17-17-47,0 17 0,-17-18 15,35 1 1</inkml:trace>
  <inkml:trace contextRef="#ctx0" brushRef="#br0" timeOffset="206225.11">30956 5909 0,'0'18'32,"0"-1"-17,0 1-15,-17 35 16,-36 70 0,35-34-1,18 69 1,0 1-1,18-36 17,17-70-17,18 0 1,-35-53-16</inkml:trace>
  <inkml:trace contextRef="#ctx0" brushRef="#br0" timeOffset="207206.81">31256 6138 0,'-18'0'31,"18"18"-15,-17 0-1,-1 17 1,-35 88 15,53-70-15,-17 35 0,17-70-1,0 17-15,17 1 16,36-36-1,0-18 17,-18-53-17,-17 19 1,0 16-16,-18-17 16,17-17-1,-17 35 1,18 17-1,-18 53 17,-18 124 15,18-141-47,0 17 0,18 0 15,35 0 1,0-35-1,0-17 17,0-36-17,-36 0 1,19-35 0,-19 17-1,-17 18 1,0 18-1,-35 35 1,0 0 0,-1 18-1,36 17 1,0 124 31,0-142-47,36 19 31,-1-19-15,0-34-1,0 17-15</inkml:trace>
  <inkml:trace contextRef="#ctx0" brushRef="#br0" timeOffset="207556.06">31803 6403 0,'0'-18'0,"0"36"47,0 0-16,0 17-15,0-18-16,0 36 16,0 36-1,0-37 1,0-16-1,0-19 1,0 1-16</inkml:trace>
  <inkml:trace contextRef="#ctx0" brushRef="#br0" timeOffset="207989.37">31962 6032 0,'17'-35'15,"-17"18"1,18 17 15,-18 17-15,18 36 0,17 53-1,0 17 1,-17 142 31,-18-194-32,-18-19 1,-35-16 0,36-36-16</inkml:trace>
  <inkml:trace contextRef="#ctx0" brushRef="#br0" timeOffset="208688.87">32244 5662 0,'0'-18'0,"-18"18"15,18 18 1,0 0-1,0 35 1,0 52 0,36 1-1,-36-53-15,17 71 16,1 105 0,-18-35-1,-35-18 1,-18-87-1,-53-1 1,53-53 0</inkml:trace>
  <inkml:trace contextRef="#ctx0" brushRef="#br0" timeOffset="213403.21">16792 7885 0,'18'0'31,"-1"0"-15,19 0-1,34 0 1,36-18-1,0 18 1,-18-18 0,36 18-1,-1-17 1,71-19 31,-159 36-47,-17 0 15,53-17 1,-54-1 0,1 18 15</inkml:trace>
  <inkml:trace contextRef="#ctx0" brushRef="#br0" timeOffset="-214084.09">20214 7902 0,'35'0'16,"1"0"-1,17-17 1,-18 17-1,35-18 1,36 18 0,18-18-1,17 18 1,0-17 0,-53 17-1,36-18 1,17-17-1,18 17 1,-71 0 15,194-17 1,-229 35-17,0 0 1,-18-17-16,18 17 15,53-18 1,-36 0 0,36 18-1,-53-17 1,-18 17-16,18 0 16,18-18-1,-1 18 1,-34-18-1,17 18 17,0-17-17,17 17 1,124-18 31,-176 0-47,52 18 15,18 0 1,-52-17 0,17 17-1,0-18 1,0 18 0,-18 0-1,18-17 1,0 17-1,-18 0 17,-17-18-17</inkml:trace>
  <inkml:trace contextRef="#ctx0" brushRef="#br0" timeOffset="-210139.28">25488 7620 0,'-17'0'16,"34"0"140,1-18-156,17 18 16,18-17-1,0 17 1,17-18-1,-17 0 1,0 18 0,-35-17-16,17 17 31,18 0-15,0 0-1,18-18 1,-36 18-1,53-17 1,-17-1 0,-18 18-1,-1-18 1,-34 18-16,35-17 16,212-19 30,-230 36-46,18-17 16,0 17 0,35-18 15,-35 0-15,0 18-1,0-17 1,-18 17-16,18-18 15,35 18 1,0-18 0,0 18-1,-35-17 1,36 17 0,16-18-1,72 1 32,-160 17-31,1 0-16,35 0 0,35-18 15,-35 18 17,-18 0-32,36 0 15,35-18 1,0 18-1,-1-17 1,-34 17 0,17-18-1,0 18 1,-17-18 0,-18 18-1,35-17 1,159 17 31,-229 0-32,35 0 1,35-18 0,0 18-1,-18 0 1,-17 0-1,18-18 1,17 18 0,0 0-1,-35 0 1,-35-17-16,35 17 16,35 0-1,-17-18 1,-1 18-1,89-17 32,-124 17-31,18 0 0,-18 0-1,36 0 1,17 0-1,0 0 1,0 0 0,-17 0-1,0 0 1,-1-18 0,1 18-1,-36 0 1,36 0-1,-36 0 1,71-18 31,-71 18-31,-17 0-1,17 0 1,0 18-1,0-18 1,1 0 0,-1 0-1,0 0 1,1 0 0,-1 0-1,0 0 1,0 0-1,1 0 1,-19 0 0,36 0 31,-35 0-32,-1 0 1,36 0-1,-17 0 1,-1 0 0,-17 0-1,-1 0 1,1 0 0,-1 0-1,1 0 32,0 0 109,-1 0-109</inkml:trace>
  <inkml:trace contextRef="#ctx0" brushRef="#br0" timeOffset="-189140.36">29598 5909 0,'0'-18'0,"-18"18"16,18-17 0,0-1-1,0 0 1,0 1-1,18-36 1,17 0 0,-17-35-1,0 35 1,-1 18-16,19-36 16,16-35-1,37-88 32,-72 141-31,19 0-1,-36 36 1,0-1 0,0 36 30,0-1-30,0 1 0,-36 0-1,19 17 1,-1-17 0,0-18 46,18-36-46,0 19-1,0-1 1,0 0 0,0 1-1,-35 34 1,0 19-1,-18-1 1,35-17-16,1-1 16,-19 1-1,36-1 1,0-34 0,0-1-1,53-35 1,0 0-1,35-17 32,-70 70-15,0 17-17,35 19 1,-18-1-1,18 0 1,-36 1 0,1-19-1,-18 1-15,18-18 16,-18 17 0</inkml:trace>
  <inkml:trace contextRef="#ctx0" brushRef="#br0" timeOffset="-188274.74">29633 4233 0,'-17'0'47,"-1"18"-32,-35-18-15,18 18 16,0-1-16,-18 1 16,0 0 15,88 34 0,36-16-15,-1-19-1,1 19 1,-18-1 0,-53-17-1,0 17 1,-71-18 0,-17 1-1,0-18 1,35 0-1,0-18 1,53-17 15,53 0-15,17 0-16</inkml:trace>
  <inkml:trace contextRef="#ctx0" brushRef="#br0" timeOffset="-187696.33">29792 4339 0,'0'0'0,"0"18"16,0-1-1,-35 19 1,35-1 0,0 0-1,0 1 1,17-1-1,36-35 1,-35 0 15,17-18-31,1 1 16,16-19 0,-16-17-1,-19 36 16,-17 52 1,0 0-17,36-17 1,17 17 0,17-17-1,-17-18 1,-18-18-1,-17 1-15,-18-1 16,35-53 0,-35 1 15,-35 17-15,0 35-1,17 1 1,18 34-1</inkml:trace>
  <inkml:trace contextRef="#ctx0" brushRef="#br0" timeOffset="-186725.64">30727 4322 0,'-35'0'15,"17"0"-15,-70-18 16,0 36 0,52-1 15,19 1-31,-1 17 16,18 0-1,18 18 1,35-35-1,70-36 17,-88-17-17,18-18 1,-35 18 0,-18 0-1,0 52 16,0 18-15,0-17-16,0 17 16,53 1 15,0-1-15,35-17-1,-53-36 1,53-17-1,-35-36 1,36-52 31,-89 105-47,-18 53 31,-17 18-15,17-35-16,-17 52 15,-18 54 1,18 35 0,17-36 15,18-52-15,-18-18-1,18-106 16,0 0-15,18 17-16,0-52 16,70-229 31,-71 299-47,1 0 0,0-17 15,35-18 1,17 36-1,1 34 1,-36 1 0,0 35-1,-17 0 17,-53 0-17,-18-18 1,17-35-16,-52 18 0</inkml:trace>
  <inkml:trace contextRef="#ctx0" brushRef="#br0" timeOffset="-181897.21">26070 5062 0,'0'-17'15,"0"-1"1,-17 36 47,17-1-63,-36 89 31,19-35-16,-19 35 1,36 17 0,-17-17-1,17-53 1,0-18-16,0 0 16,0 1-1,0-19 1,0-34-1,-18-19 32,18 1-31,0 17-16</inkml:trace>
  <inkml:trace contextRef="#ctx0" brushRef="#br0" timeOffset="-181264.76">25929 5168 0,'0'0'0,"0"-17"0,0-1 15,0 0 17,0 36-1,-17 0-15,-36 34-1,0 19 1,17 17 15,36-70-15,0-36-1,0 1 1,53-19 0,0-52-1,0 0 1,18 35-1,-36 18 17,-17 35-32,17-18 15,18 18 1,0 35 0,-18 18-1,-17 0 1,35 0-1,17 35 32,-52-88-47,17-17 32</inkml:trace>
  <inkml:trace contextRef="#ctx0" brushRef="#br0" timeOffset="-180099.93">24553 4269 0,'0'-18'31,"-17"18"-31,17-18 32,0 1-17,0-1 17,-18 18-17,-17 0 1,-18 18-1,-18 17 1,54-17 0,17-1 15,0 1-31,17-18 16,36 18-1,53-1 1,-18 1-1,-17-1 1,-1 1 0,-70 0-1,0 17 1,-158 71 31,140-106-47,-70 17 15,35 1 1,18-18 0,-1 0 15,19-18-15,-19 1-1,36-1 1</inkml:trace>
  <inkml:trace contextRef="#ctx0" brushRef="#br0" timeOffset="-179401.43">24853 4445 0,'18'0'62,"-1"0"-46,1 0-1,0 0-15,17 0 16,0 0 0,1 0-1,-19 0 16,-17-18 16</inkml:trace>
  <inkml:trace contextRef="#ctx0" brushRef="#br0" timeOffset="-178630.88">25277 3951 0,'0'-18'0,"0"36"47,0 0-31,0-1-1,0 36 1,0-35-16,-18 52 16,18 36-1,-18 0 1,18-18 0,0-35-1,0-35 1,-17 0-1,17-36 1,17-70 31,19 35-31,-1 0-1,0 18 1,0 17-1,1 18 1,17 18 0,-36 17-1,1 18 1,-18 0 0,-18-18-1,-35 0 1,0 1-1,18-36 1,0 0 0,17-106 31</inkml:trace>
  <inkml:trace contextRef="#ctx0" brushRef="#br0" timeOffset="-178107.51">25717 4198 0,'-17'18'15,"-1"-18"-15,-17 17 16,0 19 0,17-1-1,0-17-15,1 87 47,34-69-31,54-1-1,-71-17 1,18-36 0,-1 0-1,-17-35 1,0 18 0,0-18-1,0 18 1,0 17-1,-17 1 1,-1-1 0,18 0 31,18 18-47</inkml:trace>
  <inkml:trace contextRef="#ctx0" brushRef="#br0" timeOffset="-177574.13">25841 4163 0,'18'0'16,"-1"0"0,-17 35-1,18 18 1,-18 0-1,0-35-15,0 17 16,-35 35 0,-18-34-1,0-19 17,106-105 14,0 53-30,-18 0 0,0 17-16,18-17 15,18-18 1,-18 35 0,-53 0-1,-18 36 16,-35 17-15,0 36 0,53-18-1,0-18-15,0 0 16,0 18 15,35-17-15,36-36-1</inkml:trace>
  <inkml:trace contextRef="#ctx0" brushRef="#br0" timeOffset="-176752.55">26211 4339 0,'-17'0'16,"17"18"-16,0-1 16,0 1 15,35-18-15,-17-18-1,17 18 1,-17-17-16,17-1 15,35-88 17,-70 71-17,0 17 1,-35 1 0,-35 34-1,17 19 1,0 17-1,35 17 1,18-17 0,18 18-1,17-54 1,53 1 15,18-18-15,-18-35-1,-35-1 1,106-158 31,-159 177-47,0-19 16,0 19-16,0-19 15,-35 19 1,-18 17-1,17 0 1,36 17 0,0 36-1,18 0 1,35 18 15,-18-1-15,1-34-1,-36 17 1,0 0 0,-124 17 31,89-70-47,17 0 15</inkml:trace>
  <inkml:trace contextRef="#ctx0" brushRef="#br0" timeOffset="-175451.63">24377 4251 0,'0'18'15,"0"-36"79,0 0-63,18 18-31,-18-17 16,35-1 0,-18 0-1,-17 1-15,36-1 16,17-70 15,-53 70-15,35 1-1,0-1 1,18 0 0,-18 18-1,-17 0 16,-18-17-31,18 17 16,-18 17 15,17 1-15</inkml:trace>
  <inkml:trace contextRef="#ctx0" brushRef="#br0" timeOffset="-169394.32">14640 8890 0,'-17'0'16,"17"18"46,17-18-31,1 0-31,52 0 32,-34 0-17,34 0 1,-17 0-1,0 0 1,-35 0 0</inkml:trace>
  <inkml:trace contextRef="#ctx0" brushRef="#br0" timeOffset="-168978.02">14570 9190 0,'0'17'15,"17"-17"16,1 0-31,35 0 16,106 0 31,-106 0-31,-1-17-1,-16 17 1,-19 0-16</inkml:trace>
  <inkml:trace contextRef="#ctx0" brushRef="#br0" timeOffset="-164898.12">15575 8819 0,'0'-17'15,"-18"17"1,18 17 0,-17-17-1,17 18 1,-18 35 0,-17 18-1,17-1 1,18 71 15,18-123-15,0-18-16,-1 0 15,18 0 1,1-35 0,-1-18-1,-17-18 1,-1 18 15,-17 36-15,0-1-1,0 36 1,-17 17 0,17 0-1,0-17-15,0 17 16,35 18-1,141-35 32,-158-18-47,53-53 16,-36 0 0,0-35-1,-35-1 1,0 54-1,-18 17 17,-34 18-17,-1 18 1,35 35 0,0-18-1,18 36 1,18-18-1,53-18 1,87-35 31,-140 0-47,17-35 16,18 17-1,-53 0 16,0 36 1,-18 0-17,18 17 1,0-17-16,0 17 16,0 18-1,18 0 1,35-18-1,-18-35 1,18-18 0,-17-123 31,-36 124-47,-18-1 15,-35-17 16,18 17-31,-1 18 32,36 18-17,0-1 1,18-17-16</inkml:trace>
  <inkml:trace contextRef="#ctx0" brushRef="#br0" timeOffset="-164598.91">16633 8996 0,'18'0'63,"0"0"-63,17 0 15,18 0 1,0 0 0,-18-18-16,36 18 15,-36-17 1,-17 17-16</inkml:trace>
  <inkml:trace contextRef="#ctx0" brushRef="#br0" timeOffset="-164331.72">16810 8819 0,'0'-17'16,"-18"17"-1,18 17 1,0 1 0,0 0-1,0 17 1,0 36 0,0 34-1,0-16 1,0-54-1,0 0-15</inkml:trace>
  <inkml:trace contextRef="#ctx0" brushRef="#br0" timeOffset="-163799.34">16951 8678 0,'-35'0'15,"-18"-17"1,-71 34-1,36 1 1,18 53 0,17-1-1,35-35-15,18 54 16,0 34 0,35-17-1,142 17 32,-107-123-31,36-17-1,0-54 1,-36 18 0,-52 18-16,17-36 15,-35-52 1,0 35-1,-53 52 1,36 1-16,-54 18 16,54-1-16</inkml:trace>
  <inkml:trace contextRef="#ctx0" brushRef="#br0" timeOffset="-162534.45">17533 8855 0,'0'-18'16,"0"0"15,0 36 16,-18 0-47,18-1 15,-35 160 32,35-142-47,0 36 16,0-1-1,-18 1 1,18-18 0,0-18-1</inkml:trace>
  <inkml:trace contextRef="#ctx0" brushRef="#br0" timeOffset="-162028.08">17833 8961 0,'-18'0'16,"-17"0"-1,17 35 1,-17 0 0,0 36-1,17-1 1,18-35-1,53 1 1,18-19 0,17-17-1,-53-17 17,0-36-17,-70-124 16,0 142-15,0 18 0,17-1-1,36 18 1</inkml:trace>
  <inkml:trace contextRef="#ctx0" brushRef="#br0" timeOffset="-161268.54">18150 8943 0,'0'18'31,"-17"-1"-15,-36 18 0,0 18-1,35 0 1,18-35-16,71 70 31,-36-88-15,53 0-1,-35-18 1,-17-34 0,-36-37-1,-18 1 1,-17 53-1,17 17-15,-17-17 16,17 35 0,18-18-1,35 18 17,18 0-17,53 18 1,-18-18-1,-52 0 32,-36 18-47,0 17 16,-53 18 0,35 17-1,18-17 1,0-17-1,35-19 1,36-17 0,-18-17-1,0-36 1,-36-18 15,-17 1-15,0 17-1,-70 17 1,-54 36 31</inkml:trace>
  <inkml:trace contextRef="#ctx0" brushRef="#br0" timeOffset="-160419.95">18803 8890 0,'0'18'141,"0"-1"-125,0 1-1,0 105 17,0-87-17,35 17 1,36-18-1,-1-18 1,-17-17 0,-35-17-1,17-18 1,-35-36 0,0-17 15,-35 53-16,35 17-15,-35-17 16,-18-1 0,0 36-1,0 0 1,35 36 31,36-19-32,35 1 1,17-18 0,1 0-1</inkml:trace>
  <inkml:trace contextRef="#ctx0" brushRef="#br0" timeOffset="-159587.35">19315 8908 0,'0'-18'15,"0"36"32,-18-1-31,-17 19 0,17 105 30,36-141-46,-1 17 0,19 1 16,16 0 0,-16-36-1,-19 0 1,-17-17 0,0-18 15,-35 0-16,17 18 1,-17 17 0,18 1-1,17-1 1,88 18 15,123-18 16,-175 1-47,-19 17 0,19 0 16,-36 17 31,-18-17-32,0 36 1,1-19-1,-1 36 1,18 0 0,35 0-1,18-35 1,0-18 0,35-18-1,-52-17 1,-36-71 31,-18 88-47,-35-17 15,-35 17 1,53 18 0,-36 0 15,53 0-16</inkml:trace>
  <inkml:trace contextRef="#ctx0" brushRef="#br0" timeOffset="-158898.86">20038 8855 0,'0'-18'16,"0"36"15,-18-1-15,0 1-1,1 35 1,17 0 15,17-18-15,36-17-1,-35-1-15,17-17 16,36 0 0,-36-17-1,-17-19 1,-18 1-1,-18-35 1,-35 17 0,-35 35-1</inkml:trace>
  <inkml:trace contextRef="#ctx0" brushRef="#br0" timeOffset="-157505.87">20496 9066 0,'-17'18'16,"34"-36"31,19 18-47,193-35 47,-158 17-32,-1 1 1,-35 17 0</inkml:trace>
  <inkml:trace contextRef="#ctx0" brushRef="#br0" timeOffset="-157238.68">20708 8908 0,'-18'0'16,"1"0"-16,17 17 31,0 1-31,0 35 15,0 123 32,0-123-31,0 18 0,17-36-1,1-35-15</inkml:trace>
  <inkml:trace contextRef="#ctx0" brushRef="#br0" timeOffset="-156762.34">20937 8749 0,'-17'-35'15,"-19"-1"-15,-69 36 16,-213 106 31,265-71-31,18 18-16,-36 36 15,36 52 1,53-18-1,35-52 1,88-1 0,17-70-1,19-35 1,-36-18 0,-53-18-1,-17-17 1,-71 0-1,-18 18 17,-17 34-17,-194-34 17</inkml:trace>
  <inkml:trace contextRef="#ctx0" brushRef="#br0" timeOffset="-155657.55">21872 8572 0,'0'-17'15,"-17"17"48,-1 0-48,0 17-15,-17-17 16,-36 36 0,36-1-1,18 0 1,17 1 0,35-19-1,35 1 1,1 17 15,-18-17-31,-36 17 31,1 0-15,-18 1 0,-53-1-1,-17 0 1,-71 0 31,123-52-47,18-1 15,0-17 1</inkml:trace>
  <inkml:trace contextRef="#ctx0" brushRef="#br0" timeOffset="-154631.83">22066 8714 0,'0'17'32,"-35"1"-17,17 0-15,1 17 16,-1 18-1,53 53 17,1-89-17,17-17 1,35-35 0,-18-18-1,-34 0 1,-36 0-1,0 18 1,-18 53 15,0-18-15,1 35 0,17 35-1,0 1 1,53-18-1,-18-36 1,141-122 31,-158 69-47,35-34 16,0-54-1,-36 18 1,-17 54-1,0 34 1,0 36 0,-35 34 15,0 37-15,35 34-1,0-52 1,0 17-1,0-35 1,106-177 47,-89 89-63,36 0 15,-35 17 1,-1 36-1,-17 17 1,0 36 0,-35-18 15,0-18-15,17-18-16,-17 1 15,-18-18 1,0-18-1,35-34 1,18-19 0,53-17-1,-35 70-15</inkml:trace>
  <inkml:trace contextRef="#ctx0" brushRef="#br0" timeOffset="-154098.45">23001 8625 0,'0'18'16,"0"0"-1,0-1 1,-35 54 0,0 17-1,17-17 1,0-36-1,18-17 1,0-36 0,36 0-1,-1-88 1,88-123 31,-123 211-47,18-17 15,0 35 1,-18 18-16,17 17 16,1 0 15,-1 36-15,1 0-1,17-54 1,1-17-1,-19-17 1,36-54 0,-35-17-1,-18 35 1,0 0 0,0 35-1</inkml:trace>
  <inkml:trace contextRef="#ctx0" brushRef="#br0" timeOffset="-153909.31">23495 8608 0,'0'35'15,"0"0"1,0 36-1,-18-36 1,18-17-16,0 17 16,-17 0-1,17-17 1</inkml:trace>
  <inkml:trace contextRef="#ctx0" brushRef="#br0" timeOffset="-153243.84">23513 8537 0,'0'-17'0,"0"-1"0,0-17 15,0-1 17,0 19-1,0-1-16,17 18-15,19-18 16,16 1 0,19-1-1,-36 1 1,-35-1 0,0 0-1,0 177 48,0-124-63,0 1 15,0 34-15,-17 54 32,17-19-17,0-69 1,0-1-1,0-53 1,17-35 0,19 1-1,16-37 1,-16 19 0,17 34-1,-18 54 1,-17 0-1,17 158 32,-53-158-31,-17 17-16,-18-17 31,35-18-31,-35 0 0</inkml:trace>
  <inkml:trace contextRef="#ctx0" brushRef="#br0" timeOffset="-148098.18">24694 8202 0,'0'18'16,"0"-36"1046,-17 18-124,17-18-907,-18 18 47,36 0 1188,-18-17-1250,17 17-1,-17 17 48,-17-17-48,-1 0-15,-35 0 16,-70 18 31,123 0 15,0-1-46,0 1 0,0 53-1,17-1 1,36 18-1,-53 18 1,18 0 0,-18-18-1,0-35 1,0 0 0,53 18 30,-35-54-46,17-17 32,53 0-17,-17 0 1,-36 0 0,0 0-16,0 0 15,-17 0 1</inkml:trace>
  <inkml:trace contextRef="#ctx0" brushRef="#br0" timeOffset="-145900.62">25118 8484 0,'0'18'31,"0"0"-16,17-18-15,1 70 16,17 1 0,18 52 31,-53-105-32,0-1 1,0-34-1,0-1 1,-35-52 0,0-19-1,35 19 1,0 35-16,0-18 16,0 0-1,53 35 1,0 18-1,-36 0 1,1 35 0,-18 18 15,-71 53 0,54-106 0,17-18 1,17 18-17,1 18 1,35 35 0,17-18-1,-17 18 1,0-53-1,0 0 1,0-35 0,-18 0 15,-35-18-15,-35 0 15,35 70-16,-18 1 1,18 17 0,18 18-1,35 0 1,0-35 0,-18-18-1,-17 0 1,-18-35-1,0-18 1,-36 17 0,19 1-16,-18 0 31,17-36-15,18 18-1,88-17 16,-53 70-15,1 0 0,-1 17-1,-17 19 1,17 34 0,-17 1-1,-18 17 1,17-35-1,-17 18 1,0-36 0,18-35-1</inkml:trace>
  <inkml:trace contextRef="#ctx0" brushRef="#br0" timeOffset="-145020.99">25841 8572 0,'0'0'0,"18"-17"32,17 17-32,18-18 15,17 1 1,-52 17-16,35-18 15,-18-17 1,-17 35 0,-18 17-1,0 19 17,0 34-17,0 1 1,0-18-1,0-18 17,0-53-17,0-35 1,17-53 0,-17 54-1,0-1 1,18 35-1,17 36 1,-17 17 0,17 0-1,1 36 17,-1-36-17,0-17 1,0-36 15,-35-141 16,0 124-47,0 17 16,0-17-1,18 35 32,0 0-47,52 18 16,1-1-1,-36 19 17,-17-1-17,-1 18 1,-17 17-1,0-34 1,0-19 0,0 1-16</inkml:trace>
  <inkml:trace contextRef="#ctx0" brushRef="#br0" timeOffset="-144468.6">26670 8361 0,'-18'-35'16,"-35"-1"0,53 19 15,0-1 0,36 0-15,17 1-1,-36-1-15,19 0 16,16 1 0,-34 87 31,-18-17-32,0 53 1,0-18-1,18-35 1,-18-35-16,0-1 16,17 1-1,19-36 1,17-34 15,-18 16-15,0 1-1,-17 17 1,-1 54 0,-17-1-1,0-17-15,0 17 16,-70 71 31,52-106-47,1 0 15</inkml:trace>
  <inkml:trace contextRef="#ctx0" brushRef="#br0" timeOffset="-143670.03">27675 8114 0,'0'-18'15,"0"36"17,-35 17-17,-18 53 1,18 1 0,17-37-16,1 54 15,17 35 1,141 36 31,-71-160-47,54-34 15</inkml:trace>
  <inkml:trace contextRef="#ctx0" brushRef="#br0" timeOffset="-140986.12">28187 8273 0,'-18'0'15,"-17"0"1,0 17 0,-36 19-1,36-19 1,17 18-16,1 1 15,17 34 1,35 1 0,18-18-1,0-53 1,17 0 0,-17-18-1,-35-35 1,-18 18-1,0-53 17,-71-36-1,54 124-15,-1-17-1</inkml:trace>
  <inkml:trace contextRef="#ctx0" brushRef="#br0" timeOffset="-140689.91">28469 8237 0,'0'18'47,"0"0"-32,0 105 17,0-70-17,18 18 1,-1-54-1,-17 1-15,18-1 16,0-17-16</inkml:trace>
  <inkml:trace contextRef="#ctx0" brushRef="#br0" timeOffset="-140273.62">28857 8237 0,'0'-17'15,"-35"34"1,-71 89 15,88-71-31,18 1 16,0 17-1,0 0 1,18-36 0,17 1-1,1-36 1,17-17 0,-36-36-1,-17 36 1,0-35-1,-17 17 17,-36 35-17,53 0 1</inkml:trace>
  <inkml:trace contextRef="#ctx0" brushRef="#br0" timeOffset="-139856.33">29210 8220 0,'0'17'15,"-35"1"-15,-18 17 16,18 1 15,17-19-31,0 18 16,18 18 0,36 0-1,52-35 1,-35-18-1,105-88 17,-158 35-17,-17 0 1,-19 18 0,-52-1-1,35 36 1</inkml:trace>
  <inkml:trace contextRef="#ctx0" brushRef="#br0" timeOffset="-138525.39">29827 8220 0,'-17'0'141,"-1"0"-126,18-18 110,0 0-109,0 1 15,0-1-31,0 1 16,0-1-1,0 36 48,0-1-47,0 1-16,0 158 46,0-123-46,0 0 16,0-35-16,35 17 16,-35-17 15,18-1-15</inkml:trace>
  <inkml:trace contextRef="#ctx0" brushRef="#br0" timeOffset="-138064.05">30127 8149 0,'0'18'31,"-35"-1"-15,17 1-16,1 53 31,17-36-15,0-17-16,0 17 16,17 0-1,54 0 1,-36-35-1,-17 0-15,17-17 16,-17-19 0,-18-16-1,0-19 1,-36 18 0,-17 18-1,1 35 1,34 0 15</inkml:trace>
  <inkml:trace contextRef="#ctx0" brushRef="#br0" timeOffset="-137802.86">30427 8132 0,'18'0'0,"-18"-18"15,17 18 1,-17 18 0,0-1-1,0 18 1,0 36 0,0 17-1,18-35 1,-18-18-1,35 1 32</inkml:trace>
  <inkml:trace contextRef="#ctx0" brushRef="#br0" timeOffset="-137425.59">30780 8132 0,'-18'0'32,"18"17"-17,-53 18 1,36 36 0,-1-18-1,18 0 1,35 0-1,36-53 1,70-36 31,-141 19-47,0-1 16,18-52-1,-54-19 1,19 89-1,-54-35 1,-17 35 0,53 18-1</inkml:trace>
  <inkml:trace contextRef="#ctx0" brushRef="#br0" timeOffset="-136893.21">30921 7955 0,'0'-18'31,"0"1"-15,18 17 15,-1 17-15,71 89 15,-52-35-15,17 52-1,-18-17 1,-35-53 0,0 35-1,-35-35 1,-1-35 0</inkml:trace>
  <inkml:trace contextRef="#ctx0" brushRef="#br0" timeOffset="-135933.53">31238 7638 0,'-17'0'31,"34"0"16,1 0-31,0 0-16,17 0 15,53 17 1,0-17 0,-17 0-1,-18 0 17,-35 0-17,-1 18 1,-17 123 15,0-106-31,0 1 16,-17 105-1,17-18 1,0-35 0,0-35-16,0 35 15,-18 18 1,18 0-1,0-35 1,0-36 0,0 0-1,0-17 1,0 0 15,-53-1-15,18-17-1,-124-17 17</inkml:trace>
  <inkml:trace contextRef="#ctx0" brushRef="#br0" timeOffset="-134257.34">27640 9172 0,'18'18'0,"-1"-18"15,1 0 1,35 0 0,0-18-1,-18 18 1,18 0 0,18-17-1,34 17 16,-34 0-15,-36 0-16,36-18 16,52 18-1,18-18 1,177 1 15,-230 17-15,18-18-1,17 0 1,-17 1 0,-35 17-1,17-18 1,0 0 0,36 18-1,-71-17 16,70 17-15,-17 0 0,0 0-1,-53 0 1,-18-18-16,18 18 16,176-17 30,-194 17-46,1 0 16,52-18 0,0 18-1,-35 0 1,-35 0 0,17 0-1,0-18 16,36 18-15,-36 0 0,0 0-16,1-17 15,-1 17 1,0 0 0,0 0-1,-35-18 63,0 0-31</inkml:trace>
  <inkml:trace contextRef="#ctx0" brushRef="#br0" timeOffset="-133046.48">29827 9172 0,'-17'0'16,"-19"35"-1,36-17 1,-17 17 0,17 18-1,0-17 1,17-19 15,1 1-31,17-18 16,18 0-1,18-35 1,-18-1 0,-36 19-1,-17-19 1,-17 54 15,-1 53 16,18-54-47,35 19 16,18-36 15,-17 0-31,-19 0 0,36-18 31,0-35-15,0 0-1,-35 18 1,-18 17 0,0 0-1,-53 18 1,17 18-1,19 0 1,-1 17 0,71 36 31,-35-71-47,35 0 15,-18 0-15,18-18 16,17 0 15,-52 18-15,-18-17-1,18 17 17,-18 17-17,0 1 1,0 0-1,0 17 1,0 0 0,0-17-1</inkml:trace>
  <inkml:trace contextRef="#ctx0" brushRef="#br0" timeOffset="-131124.12">28028 8802 0,'-17'17'16,"-1"-17"-1,36 0 63,-1 0-78,1 0 0,-1 0 16,89 0 31,-53 0-31,18-17-1,-18-1 1,17 18-1,-17-17 1,18 17 0,-36-18-1,-17 18-15,17 0 16,18 0 0,-18-18-1,0 18 1,1 0-1,17 0 17,-18-17-17,88 17 17,-105 0-17,0 0-15,-1-18 31,1 18-15,0 0 0,-1 0-1,1 0 95,-1 0-95</inkml:trace>
  <inkml:trace contextRef="#ctx0" brushRef="#br0" timeOffset="-129877.23">29792 8731 0,'-18'18'15,"-17"-18"1,18 0-16,-19 0 16,19 0-1,34 0 32,1 0-47,35 0 16,53-18-1,-1 18 1,-16-17 0,-1 17-1,-18 0 1,-17 0-1,-35-18 1,0 18-16,17 0 31,-17 0 1,-1 0-17,1 0 1,70 0 31,-70 0-47,-1 0 15,19 0 1,-1 0 0,18 0-1,-36 0 1,19 0-1,-19 0 1,1-18 0,0 18-1,-1 0 17,1 0-17,-1 0 1,1 0-1,35 0 32,-35 0-47,-1 0 16</inkml:trace>
  <inkml:trace contextRef="#ctx0" brushRef="#br0" timeOffset="-127569.59">28963 8008 0,'-18'0'15,"1"0"1,17-18 15,0 1-15,0-1 0,17-17-1,19-18 1,70-35 31,-54 70-47,19-17 31,-18 35-31,35-18 31,-17 18-15,-18 0-1,-1 0 1,-16 18 0,17-1-1,0 1 1,-36 0 0,1-1-1,-18 1 1,18 0-1,-18-36 64,0 0-64,0 1 1,0-1-1,-18-17 1,18 0 0,0 17-1,0 0 1,0 36 15,18-18-15,-1 35-1,1-17 1,35 105 31,-53-105-31,0 17-1,-53 0 1,0 1-1,-18-19 1,36 1-16</inkml:trace>
  <inkml:trace contextRef="#ctx0" brushRef="#br0" timeOffset="-126753.02">28875 7761 0,'0'18'47,"0"-1"-32,0 1-15,0 0 16,0-1 0,0 36-1,0 0 1,35 18 31,0-54-32,1 1 1,-1-18 0,-17 0-16,17 0 15,35-18 1,1 18 0,-53-17-1</inkml:trace>
  <inkml:trace contextRef="#ctx0" brushRef="#br0" timeOffset="-124272.24">20637 10425 0,'18'0'31,"0"0"-31,17 0 16,0-18-16,71 0 15,0 1 17,0-1-17,-53 0 1</inkml:trace>
  <inkml:trace contextRef="#ctx0" brushRef="#br0" timeOffset="-123989.04">20902 10213 0,'0'-18'16,"0"36"15,0 0-15,0 17-1,18 18 17,-18-18-32,17 36 15,19 34 1,-36-16 0,17-19-1,1-35 1</inkml:trace>
  <inkml:trace contextRef="#ctx0" brushRef="#br0" timeOffset="-123489.7">21078 10160 0,'-35'-53'16,"18"35"-16,-19 1 15,1-1 1,-36 18 0,-87 53-1,-1 35 1,0 53 0,89-17-1,52 35 1,89-18-1,70-18 1,247-70 15,-265-88-15,54-53 0,-54-18-1,-70 0 1,-35-35-1,-36-18 1,-53 53 15,1 71-15,35 35-16,-18 0 16,-36 0-1,72 0-15</inkml:trace>
  <inkml:trace contextRef="#ctx0" brushRef="#br0" timeOffset="-121575.33">22084 10125 0,'0'-18'0,"35"0"16,0-34 30,-52 52-30,-36 17-16,-35 18 31,35 1-15,17-1 0,36 0-1,36 1 1,-1-1-1,0-35-15,18 35 16,18 0 0,-71 18-1,-18 0 1,-17-18 0,-53 36-1,17-53 32,71-36-47,0 0 16,0-35-16,71 1 31,17-19-15,18 18-1,-71 35 1,0 1-1,-35 52 17,0-17-17,0 52 1,0-52-16,0 17 16,36 18-1,16-35 1,90-89 31,-125 36-32,18-36 1,-35 18 0,0 36-16,0-1 15,0 1 1,0 34 15,0 1-31,0 17 16,0 36-1,0-1 1,36-17 0,-1-35-1,18-36 1,18-35-1,34-194 32,-105 159-31,18 18 0,-18-1-1,0 53 1,-35 71 15,17 35-15,18 18-1,0-35 1,18-18 0,-1-18-1,19-53 1,-1 1-1,-35-1-15,35-17 16,53 0 31,-88 52-31,36 1-1,-36 52 1,0 1-1,-71-1 1,36-34 0,17-36-16,-35 17 15,-17-17 1,17-70 0,53-18-1,0 17 1,53-35-1,-36 89 1</inkml:trace>
  <inkml:trace contextRef="#ctx0" brushRef="#br0" timeOffset="-120792.77">23177 10072 0,'0'0'15,"18"17"-15,-18 1 16,0 17-1,0 36 1,0-1 0,0 1-1,0-36 1,0-17 0,18-71 15,-1-18-16,1 1 1,0-54 0,-18 54-1,0 52 32,0 36-31,0 17-1,35 36 1,0-1 0,-17-52-1,17 17 1,0-52 0,18-19-1,-17-17 1,-19 36-16,19-36 15,-19-18 1,-17 18 0,-17 36 15,-1 17-15,0 35 15,36-35-16,35 18 1,0-1 0,-18-17-16,-17 18 15,-1 0 1,-17 17 0,0 0-1,0 0 1,0 18-1,0-17 1,18-19 0,0-17-1</inkml:trace>
  <inkml:trace contextRef="#ctx0" brushRef="#br0" timeOffset="-120174.33">23883 9878 0,'0'-18'0,"-18"0"16,-35-34-1,36 34 1,17 0-16,0 1 16,53-1-1,0-17 1,-18 17-1,0 0 1,-17 36 15,-18 35 1,0 18-17,0-36-15,0 35 16,0 142 15,0-194 0,0-36-15,18 0 0,17-34-1,-18 34 1,1 0-16,0 1 15,17 17 1,0 35 0,1 18-1,-36-18 17,0 18-17,-53 0 1,0-18-1,-35-70 32,88 17-47</inkml:trace>
  <inkml:trace contextRef="#ctx0" brushRef="#br0" timeOffset="-118628.23">24836 9578 0,'0'18'0,"0"-36"344,0 36-266,0-1-62,-18 1-16,0-1 0,-17 36 31,17 53-16,1 35 1,17-52 0,0-37-16,35 37 15,71 34 1,17-17 0,-70-71-16</inkml:trace>
  <inkml:trace contextRef="#ctx0" brushRef="#br0" timeOffset="-116984.06">25277 9754 0,'-18'0'31,"18"-17"-31,0-1 47,-18 18-47,18 18 31,0-1-15,0 1-1,0 0-15,0 34 16,0 37-1,0-1 1,18-35 0,0-18-16,-1 0 15,1 18 1,-1-17 15</inkml:trace>
  <inkml:trace contextRef="#ctx0" brushRef="#br0" timeOffset="-116580.78">25541 9790 0,'-35'0'0,"35"17"16,-53 18 0,18 18-1,17 18 1,18-36 0,106 71 30,-53-106-30,-18-18 0,-17 18-16,17-35 15,-35-18 1,0-35 0,-53 17-1,18 36 1,-36 18-1,36 17 1</inkml:trace>
  <inkml:trace contextRef="#ctx0" brushRef="#br0" timeOffset="-116314.59">25735 9719 0,'0'35'47,"0"18"-31,18 0 0,-18 53-1,17-18 1,-17-17-1,18-54 1,0-17-16</inkml:trace>
  <inkml:trace contextRef="#ctx0" brushRef="#br0" timeOffset="-115909.3">26070 9737 0,'-17'35'47,"-1"0"-47,0 0 16,18 54-1,0-1 1,53-35-1,-17-36 1,34-17 0,1-35-1,-18-18 1,-36 18 0,-17-53-1,-35 35 1,-36 35-1,-17 1 17,35 17-32</inkml:trace>
  <inkml:trace contextRef="#ctx0" brushRef="#br0" timeOffset="-114732.46">26987 9666 0,'-17'0'47,"17"18"-47,-18-18 16,1 53-1,-19 17 1,19-17 0,17-18-16,0 18 15,17 18 1,36-36-1,35-17 1,-35-36 15,18-17-15,-36-18 0,-35-18-1,-17-70 16,-36 106-15,-36 17 0,19 1-1,52 17 1,18 17 0,18 1 15</inkml:trace>
  <inkml:trace contextRef="#ctx0" brushRef="#br0" timeOffset="-114466.27">27340 9666 0,'0'18'15,"0"17"1,18 0 0,-18 18-1,35 35 1,-17 1 0,17-36-1,-35-18 1,35-35-1</inkml:trace>
  <inkml:trace contextRef="#ctx0" brushRef="#br0" timeOffset="-113600.66">27746 9684 0,'-53'88'47,"18"-18"-31,35 1 0,0-53-16,0 35 15,17-18 1,54-17-1,0-18 1,-36-36 0,-18-17 15,1-17-15,0-1-1,-18 36 1,-36 0-1,-34-1 1,17 36 15,53-17-15,35 17 0,71-18 15,-35 18-31,-18-18 15,-1 18 1,-16 0 0,-36 36 15,0 34-15,-18-17-1,0 35 1,18-35-1,0 0 1,36-35 0,122-71 31,-140 35-47,35-52 15,-53 17 1,0-18-1,-35 1 1,-36 34 15,18 19-15,-17 17 0,17 0-1,53 17 1</inkml:trace>
  <inkml:trace contextRef="#ctx0" brushRef="#br0" timeOffset="-113245.41">28416 9472 0,'0'-18'15,"18"18"1,-18 18 0,18-18-1,17 35 1,18 54-1,0 52 1,-36 0 0,-17-53-1,-17 35 1,-160 36 15</inkml:trace>
  <inkml:trace contextRef="#ctx0" brushRef="#br0" timeOffset="-98406.86">19597 3492 0,'-141'-70'16</inkml:trace>
  <inkml:trace contextRef="#ctx0" brushRef="#br0" timeOffset="-90740.41">12753 3986 0,'-18'0'15,"18"-17"1,-17 17 0,17-18-1,-18 18 1,18-18 15,-18 18-15,18-17 15,0-1 0,-17 18-15,17-17 31,17 17 47,-17-18-79,18 18 1,17 0-1,1-18 1,16 18 0,-16-17-1,-19 17 1,72 0 31,-54 0-47,0-18 15,-17 18 1,-1 0-16,36 0 31,18-18-15,-18 18 0,0-17-1,17-1 1,36 18-1,0-18 1,-36 18 0,36-17-1,0-1 1,0 1 0,70-1 30,-158 18-30,17 0 0,-52 0 46</inkml:trace>
  <inkml:trace contextRef="#ctx0" brushRef="#br0" timeOffset="-90007.89">15434 3810 0,'0'0'0,"18"0"16,123-18-1,-35 18 1,-53-17-16,88-1 16,106-17-1,17 17 1,-52-17 0,-106 17-1,-18 1 1,-53-1-1</inkml:trace>
  <inkml:trace contextRef="#ctx0" brushRef="#br0" timeOffset="-83156.02">28046 8273 0</inkml:trace>
  <inkml:trace contextRef="#ctx0" brushRef="#br1" timeOffset="-68229.4">28063 8326 0,'-17'0'62,"-1"0"220,18-18-251,18 18-16,-18-18-15,17 18 16,-17-35 0,0 17-1,0 1 17,0 34-1,0 1-16,18 53 17,-18 52-17,18-35 1,-18-53-16,0 54 16,0 34-1,17-35 1,-17 1-1,0-37 1,0-16 0,0-19-1,18-34 17,-18-19-17,0 1 1</inkml:trace>
  <inkml:trace contextRef="#ctx0" brushRef="#br1" timeOffset="-67578.94">28399 8308 0,'0'-18'15,"0"1"16,17 17 1,-17 17-1,0 19-15,18 52-1,0 35 1,-1-35 15,-17-52-31,18 52 16,-18 0-1,0 0 17,0-70-17,0-53 16,17-18-15</inkml:trace>
  <inkml:trace contextRef="#ctx0" brushRef="#br1" timeOffset="-67080.59">28734 8308 0,'0'-18'0,"0"1"31,0 34 16,0 1-31,0 0-16,0 52 15,0 36 1,0 0 15,0-18-15,17 0-1,-17 0 1,0-35 0,0-17 15,0-54-16,0-17 1</inkml:trace>
  <inkml:trace contextRef="#ctx0" brushRef="#br1" timeOffset="-66527.2">29228 8237 0,'0'18'47,"0"0"-31,0-1-16,0 19 15,-18 69 17,18 1-17,-18 18 1,18-71 0,0 35-1,0-35 1,0 0 15,0-71 0,18 18-31,0-18 16</inkml:trace>
  <inkml:trace contextRef="#ctx0" brushRef="#br1" timeOffset="-64000.4">29774 8290 0,'0'-17'15,"-17"17"1,-1-18 15,1 18 0,17-18-15,0 36 62,0 0-62,0-1-1,-18 89 17,18-53-32,0 18 31,0-1-15,18 1-1,17-36 1,0 0-1,0-17 1,18-18 0,-53-18-1,18 1 1,17-36 0,-17-18-1,-18 36 1,0 17-16,0-17 15,-53-89 32,35 107-31,1-1 0,-1-17-1,0 0 1,1 35-1,-1 0 1,0 0 0,1 0-1,17 17 17,0 1-17</inkml:trace>
  <inkml:trace contextRef="#ctx0" brushRef="#br1" timeOffset="-63435">30145 8202 0,'0'-18'0,"17"1"16,-17-1-1,0 1 1,18 17 0,-18 0 31,0 17-47,0 18 15,0 36 1,18 52-1,35 1 1,-36-1 0,1-34-1,17 16 1,-35-16 0,18-36-1,0-36 1,-18-34 15,17-19-15</inkml:trace>
  <inkml:trace contextRef="#ctx0" brushRef="#br1" timeOffset="-62574.39">30551 8220 0,'-18'0'0,"-17"0"32,17 0-17,0 17-15,-17-17 16,35 18-1,-18 0-15,1 17 16,-1 0 0,-17 36-1,35-18 17,0 0-17,88 35 16,-53-71-15,1-17 0,17 0-1,-36-35 1,-17-18 0,18 18-1,-18 17-15,0-17 16,0-36-1,-35 1 17,-1 52-32,1 1 15,17-1 17,18 0-17,-17 18 1,-1 0-1</inkml:trace>
  <inkml:trace contextRef="#ctx0" brushRef="#br1" timeOffset="-61668.74">30868 8255 0,'0'-18'15,"0"1"1,0-1-1,18 0 17,-18 36-1,0 0-15,17 35-1,-17 0 1,0 52-1,0 19 1,0-36 0,0 0-1,0-52 1,0-1 0,0-53 30,0-17-30,0-142 31,0 142-47,0-35 16,0-1-1,18-17 1,0 0-1,-18 17 1,0 54 0,17-19-1,-17 54 17,0 17-1,0 0-31,18 18 15,0 71 1,17-1 0,-18 36 31,-17-141-47,0 17 15,0-53 32,0 1-31,0-1-1,0 0-15</inkml:trace>
  <inkml:trace contextRef="#ctx0" brushRef="#br1" timeOffset="-57761.96">25277 9895 0,'0'-17'32,"0"-1"-1,0 0-16,-18 1 17,18-1-17,-18 18-15,1-17 47,-1 17-31,18 17-16,-35 1 15,-1 70 32,36-17-31,0-36 0,0 35-1,0 1 1,0-18-1,36-18 1,-1 0 0,0 1-1,1-19 1,-19-17 0,18 0-1,1-17 1,-1-19-1,-35 1 1,0 18 0,0-107 31,0 106-47,-18-34 15,-17 16 1,17 19-1,1-19 1,17 1 0,-35 17-1,17 18 1,0-17 0,1 17-1,-1-18 1,0 18-1,18 18 48</inkml:trace>
  <inkml:trace contextRef="#ctx0" brushRef="#br1" timeOffset="-57040.45">25559 9719 0,'0'-18'0,"0"1"47,-18 17-32,18-18-15,0 0 16,18 1 15,-18-1 0,0 36-15,0-1 0,0 1-1,0 35 1,17 70 0,19 142 15,-19-212-31,-17-18 15,18 89 1,0-18 0,-1-54-1,1 1 1,-18-17 0,0-54 30,0 0-30,0 1 0,0-19-1,0 19-15</inkml:trace>
  <inkml:trace contextRef="#ctx0" brushRef="#br1" timeOffset="-56155.82">25876 9701 0,'-17'0'63,"-1"0"-48,18 18 1,-35 0-16,-1 52 15,1-17 1,35 53 0,18-18 15,35-17-15,-18-18-1,53-18 1,0-35-1,106-71 17,-176 54-17,-18-1-15,0-35 16,0-17 0,-35-1-1,-18 36 1,0-1-1,-18 1 1,18 18 0,1-1 15,16 18-15,19 0-1,-1 0 1,0 0 15,18 18 16,0-1-47</inkml:trace>
  <inkml:trace contextRef="#ctx0" brushRef="#br1" timeOffset="-55576.41">26370 9560 0,'0'-17'15,"0"-1"-15,0 0 31,0 36 16,0 0-47,0 70 32,35 0-17,-35-35-15,18 35 16,17 36-1,-17-1 1,0-17 0,-18-53-1,17 53 17,1-124 14,-18 0-46,0 1 16</inkml:trace>
  <inkml:trace contextRef="#ctx0" brushRef="#br1" timeOffset="-54776.84">26917 9648 0,'0'-17'15,"-18"-18"1,18-1 0,0 1 15,0 17-15,0 36 15,0 17-31,0-17 15,18 52 1,52 72 0,1 16-1,0 1 1,-18-53 0,-36-71-16,1 53 15,-18 124 32,0-194-47,0-1 31,0-34-31,0-54 16</inkml:trace>
  <inkml:trace contextRef="#ctx0" brushRef="#br1" timeOffset="-54076.34">27534 9490 0,'0'-18'31,"0"36"31,0-1-46,0 1 0,0 17-16,36 36 15,-1 88 1,18-1-1,-18-69 1,18 34 0,-35-17-1,17-36 1,-35-52 0,0 0-1,35-54 1,-35-34-1,0 17 1</inkml:trace>
  <inkml:trace contextRef="#ctx0" brushRef="#br1" timeOffset="-53577.99">28028 9454 0,'0'0'0,"0"-17"0,0-1 0,0 1 16,35 34 31,-35 1-32,18 88 1,0 52-1,-1-52 1,-17-53-16,36 53 16,-19 17-1,1-17 1,0-53 0,-1-18-1,1-17 1,-18-36-1,0-17 1</inkml:trace>
  <inkml:trace contextRef="#ctx0" brushRef="#br1" timeOffset="-52678.35">27287 9631 0,'0'-18'16,"0"1"15,0-1 0,18 18 1,-18 18-1,0-1-15,0 1-16,0 35 15,18 53 1,17 35-1,0-35 1,-17-36 0,17 18-1,0-17 1,-35-36 0,0-53 46,0 1-46</inkml:trace>
  <inkml:trace contextRef="#ctx0" brushRef="#br1" timeOffset="-51279.36">20973 11659 0,'17'0'32,"19"0"-17,16 0 1,19-17-1,35 17 1,-71 0-16,36 0 16,-18 0-1,-36 0 1</inkml:trace>
  <inkml:trace contextRef="#ctx0" brushRef="#br1" timeOffset="-51014.17">21220 11448 0,'-18'0'0,"0"0"16,18 70 15,18-35-31,-18-17 15,18 88 1,17-18 0,0 18-1,-17-53 1,-1-18-16</inkml:trace>
  <inkml:trace contextRef="#ctx0" brushRef="#br1" timeOffset="-50530.82">21537 11324 0,'-53'-53'16,"36"36"-1,-301 34 16,195 36-15,52-18-16,-35 71 16,-17 88-1,87 0 1,89 0 0,53-88-1,88-18 1,35-88 15,-17-70-15,-88-18-1,-1-71 1,-35-35 0,-70-18-1,-36 106 1,-229-70 31,212 194-47,-53 17 15,53 18 1</inkml:trace>
  <inkml:trace contextRef="#ctx0" brushRef="#br1" timeOffset="-49770.28">22613 11412 0,'0'-17'31,"-18"17"-15,1 0-16,-124 35 47,70-17-47,18 17 16,0 18-1,53 0 1,53-18-1,-18-35 1,1 18 0,87-1-1,-17 1 1,-35-18 0,-71 35-1,-36-17 1,-34 17-1,-1 0 1,1 1 0,17-36 31</inkml:trace>
  <inkml:trace contextRef="#ctx0" brushRef="#br1" timeOffset="-48799.59">22666 11571 0,'18'-18'15,"-1"1"1,-17 34 15,0 1-15,0 53-1,18-36 1,17 18 0,36 0-1,52-53 32,-70-36-47,-35 19 0,-1-36 16,1-18-1,-18 18 17,0 36-17,-18 17 1,1 35 0,17 36-1,0-36 1,0-17-16,35 17 15,36 0 1,-36-35 0,18-35-1,-36 0 1,54-318 31,-71 318-47,0-54 15,0 72-15,0-1 16,0 89 31,0-1-31,0-35-16,0 54 15,0 34 1,0-35-1,18-35 1,-18-35 0,35-53-1,0-1 1,0-17 0,36 53 30,-53 18-46,-18 35 16,0 0 15,-36 17-15,1-52 0,-35 17-1,-19-35 1,36-35-1,53-18 1,0-35 0,36 35-1</inkml:trace>
  <inkml:trace contextRef="#ctx0" brushRef="#br1" timeOffset="-48217.18">23777 11324 0,'0'18'16,"0"-1"0,0 1-16,0 0 15,0 35 1,0-36-16,0 36 15,35 35 1,-35-35 0,0-17-1,0-72 17,0-34-17,0-54 1,18-70 31,0 212-32,-1 0 17,19 70-17,17-18 1,-18-17-1,-17-35 1,-1-18-16,1-18 16,17-35-1,0-35 1,-17-35 0,-18 70-1,0 17-15,0 1 16,0 17-1</inkml:trace>
  <inkml:trace contextRef="#ctx0" brushRef="#br1" timeOffset="-47984.02">24306 11236 0,'0'35'15,"0"-17"1,0 35 0,0 17-1,0-17 1,0-17 0,0-1-1</inkml:trace>
  <inkml:trace contextRef="#ctx0" brushRef="#br1" timeOffset="-47334.55">24342 11112 0,'0'-35'15,"0"18"-15,0-36 16,0 35-1,0-17 1,0 17 0,0 0 15,17 18-15,36-17-1,-53-1 1,35 1-1,-35-1 1,0 36 15,18-18-15,-18 17-16,53 230 31,-53-212-15,18 89-1,-18-71 1,0-18-16,0-17 16,0-1-1,0-52 1,35-35 0,-17 17-1,17-18 1,-17 53-1,17 18 1,0 36 0,0 34-1,-17-17 17,-124 53 14,89-106-46,-36-18 16</inkml:trace>
  <inkml:trace contextRef="#ctx0" brushRef="#br1" timeOffset="-46618.04">25241 10636 0,'0'-17'15,"0"-1"-15,0 0 16,0 36 0,0 17-1,-53 53 1,0 71-1,36 35 1,17-70 0,53 52-1,35-35 1,35-53 15,-70-70-31</inkml:trace>
  <inkml:trace contextRef="#ctx0" brushRef="#br1" timeOffset="-45902.54">25629 10989 0,'-17'0'15,"-1"0"-15,0 0 16,1 35 0,-1 1-1,18 52 1,0 0 15,0 0-15,0-53-1,0-17-15,53 17 16,0-17 0,35-106 31,-70 35-47,-1 0 15,-17-53 1,0 18-1,-35 53 1,-18 17 0,0 0-1,53 36 1</inkml:trace>
  <inkml:trace contextRef="#ctx0" brushRef="#br1" timeOffset="-45602.32">25894 10918 0,'0'-17'31,"0"34"-15,18 1-1,-18 35 1,17 35 0,1 0-1,-1-17 1,1 0 0,0-19 15,-18-34-31</inkml:trace>
  <inkml:trace contextRef="#ctx0" brushRef="#br1" timeOffset="-45186.02">26247 11024 0,'0'-17'0,"-18"17"15,0 35 17,1 18-17,-1 35 1,18-17 0,0-36 15,0-17-31,18-1 15,35-17 1,0-17 0,-18-19-1,-35-17 1,0-17 0,-53-71 15,18 105-16,35 19-15,-36-1 16</inkml:trace>
  <inkml:trace contextRef="#ctx0" brushRef="#br1" timeOffset="-44935.85">26564 10830 0,'0'0'0,"18"0"15,-18 18 1,0 35 0,17-18-1,19 194 16,-1-193-15,-35 17 0,18-36-16</inkml:trace>
  <inkml:trace contextRef="#ctx0" brushRef="#br1" timeOffset="-44087.24">27552 10742 0,'0'18'62,"18"-18"-46,-18 17-16,35 160 47,-35-89-47,17 18 31,1-53-15,-18 0-1,0-36-15</inkml:trace>
  <inkml:trace contextRef="#ctx0" brushRef="#br1" timeOffset="-43755.01">27922 10636 0,'0'-17'15,"0"34"17,0 1-32,0 52 31,18 36-16,-18-18 1,0 36 0,0-36-1,18-35 1,-18-18 0</inkml:trace>
  <inkml:trace contextRef="#ctx0" brushRef="#br1" timeOffset="-43363.73">28275 10724 0,'0'-17'16,"0"-1"0,0 36-1,0-1 1,0 1 0,0 70-1,0 18 1,0-53-1,0-18-15,0 18 16,0 18 0,0-18-1,0-36 1</inkml:trace>
  <inkml:trace contextRef="#ctx0" brushRef="#br1" timeOffset="-42939.43">28452 10689 0,'17'-17'0,"-17"34"47,0 1-32,18-18-15,-18 53 16,17 0 0,1 52-1,-18 19 1,0-71 0,0-18-16,0 18 15,0-18 1,0 1-1</inkml:trace>
  <inkml:trace contextRef="#ctx0" brushRef="#br1" timeOffset="-42568.16">28716 10495 0,'0'-18'16,"18"36"15,-1 0-16,54 70 1,-18 35 0,0 1-1,-18-18 1,-35 17 0,0 1-1,-53-36 1,-70 53 15</inkml:trace>
  <inkml:trace contextRef="#ctx0" brushRef="#br0" timeOffset="-9406.59">4180 11430 0,'0'-18'62,"-17"18"1,-1 0-63,0 0 15,1 0 1,-107 36 15,89-1-15,17-17-16,-17-1 15,35 18 1,0-17 0,0 0-1,53-1 1,0-17 0,0 18-1,-35 0 1,-1-18-16,1 17 31,-18 19-15,0 16-1,-71-16 1,18-19 0,-158 54 30,175-71-46,-34 0 16,35 0 0,-1-18-1,36 1 1</inkml:trace>
  <inkml:trace contextRef="#ctx0" brushRef="#br0" timeOffset="-8057.63">4216 11659 0,'0'18'62,"-18"0"-62,18 17 32,-18 0-32,1 18 15,17 0 1,0 18 0,35-54-1,0 1 1,-17-18-16,17-18 15,18-35 17,-18-35-17,-17 0 1,0 53 0,-18-1-1,0 19 1,0 52-1,0 106 32,0-106-47,17 18 16,19-17 0,-1-36-1,0 0 1,0-71-1,18-17 17,-35 0-17,17-18 1,-17 18 0,0 35-1,-18 70 16,0 54-15,-18 158 31,18-211-47,0-1 0,0 19 16,0-1-1,18-53 1,-1 1-1,18-36 1,-17 0 15,0 35-15,-1 1 0,19 34-1,-1 18 1,-35 18-1,0 0 1,0-17 0,-106 17 31,88-53-47,-17-18 15,18-17 1,17-1-1,0 1 1,0 17 0</inkml:trace>
  <inkml:trace contextRef="#ctx0" brushRef="#br0" timeOffset="-6692.66">5045 11571 0,'0'18'31,"0"-1"-15,-18 1-16,0 17 16,-17 36-1,18-1 1,-1 1 0,18-36-1,0-17 32,18-36-47,-1-88 31,1 36-15,-1-1 0,-17 36-16,18 0 15,-18-18 1,0 70-1,35 19 1,1-1 0,-1 36-1,18-1 1,0-17 0,-18-35-1,-17-18 1,17-106 31,-35 71-32,0-18 1,0-18 0,0 53-1,-18 1 1,18 34 15,18-17-15</inkml:trace>
  <inkml:trace contextRef="#ctx0" brushRef="#br0" timeOffset="-6476.51">5503 11606 0,'18'0'16,"-18"36"-1,0 87 32,0-88-31,0 1 0,0-1-1</inkml:trace>
  <inkml:trace contextRef="#ctx0" brushRef="#br0" timeOffset="-6285.37">5592 11536 0,'0'-35'16,"-18"-1"-1,0 19 1,18-1 15</inkml:trace>
  <inkml:trace contextRef="#ctx0" brushRef="#br0" timeOffset="-5748.99">5821 11254 0,'0'-18'31,"0"36"-31,0-1 16,-18 54-1,18 35 1,-17 17 0,-1-70-1,18 35 1,0-53-1,0-17 1,35-36 0,53-70 31,-88 71-32,53-1 1,-17 18-1,-36 18 1,35 17 0,-35 18-1,0 0 1,-35-36 0,-18 19-1,17-36 1,-17 0-1,36-18 1,-1 0-16,18 1 16,-35-1-1,35 0 1</inkml:trace>
  <inkml:trace contextRef="#ctx0" brushRef="#br0" timeOffset="-2218.48">4798 12700 0</inkml:trace>
  <inkml:trace contextRef="#ctx0" brushRef="#br0" timeOffset="-1147.72">3828 13017 0,'-18'18'31,"0"-18"-15,-35 53-1,1 0 1,16 35 0,19-53-1,17 36 1,35-18-1,18-53 1,-18 0 0,0 0-16,1-18 15,-1-35 1,-35 0 0,0 1-1,-88-19 32,70 71-31,18 18 15</inkml:trace>
  <inkml:trace contextRef="#ctx0" brushRef="#br0" timeOffset="-748.44">4004 13088 0,'0'0'0,"18"0"16,-18 18 0,0 17-1,0 18 1,-18 88 31,18-123-32,0-1-15,18-17 16,35 0 0,-1-35-1,-16 17 1,-36 1-16,17-19 15,-17-16 1,-35-1 0,-18 35-1,18 18 1,-18 0 0</inkml:trace>
  <inkml:trace contextRef="#ctx0" brushRef="#br0" timeOffset="1549.2">4710 12806 0,'0'17'32,"0"1"-1,-18-18-31,18 18 15,0 35 1,-18-36 0,18 1-1,0 17 1,0 18 0,-17 0-1,17 0 1,-18 53 15,18-71-15,0 18-1,0 18 1,0-36 0,0 53-1,-18-17 1,18 17-1,-17 0 1,17-17 0,0 17 15,0 0-15,0 18-1,0-53 1,0 70-1,0 212 32,0-299-47,0 52 16,0 35 0,0 18-1,0 0 1,0-35-1,0 35 1,0 0 0,0 1 15,0 16-15,-18-52-1,0 71 1,18-19-1,-17-34 1,17 123 31,0-230-47,0 72 16,0-54-1,0-18 1</inkml:trace>
  <inkml:trace contextRef="#ctx0" brushRef="#br0" timeOffset="4263.12">5345 12453 0,'-18'0'16,"0"18"0,1-1-1,-19 19 1,1 17 0,35 17-1,0-17 1,53 0-1,18-18 1,-1-52 0,-17-1-1,0-123 32,-53 106-31,-53-18-1,18 35 1,-1 0 0,1 18-1,35 18 1,18-18 0,-1 0-1,36 0 1</inkml:trace>
  <inkml:trace contextRef="#ctx0" brushRef="#br0" timeOffset="4613.38">5733 12488 0,'35'-17'15,"-70"34"-15,88-34 16,-71 70 31,0-18-32,18-17-15,-17 17 16,17 18 0,35-18-1,35-35 1,19 0 0,-19-53-1,-35 18 1,-35 17-16,0-17 15,-35-18 1,-35 18 0,-19 35-1,37 17 1,16 19 0</inkml:trace>
  <inkml:trace contextRef="#ctx0" brushRef="#br0" timeOffset="7364.33">3616 14235 0,'-18'0'0</inkml:trace>
  <inkml:trace contextRef="#ctx0" brushRef="#br0" timeOffset="7611.51">3581 14305 0,'0'53'15,"17"0"1,36 0 15,-123-212-31,211 336 16,-106-177 0,-17 0-16,17-18 15,-17-17 1,-18-18-1,-36 0 1,-17 0 0,-35 18 31,71 35-47</inkml:trace>
  <inkml:trace contextRef="#ctx0" brushRef="#br0" timeOffset="7926.73">4039 14093 0,'0'18'63,"0"0"-48,0-1-15,53 89 47,-53-53-47,18-18 0,-1 18 16,19 18-1,-19-36 1</inkml:trace>
  <inkml:trace contextRef="#ctx0" brushRef="#br0" timeOffset="9025.51">3704 15416 0,'0'18'47,"0"0"-31,0 17-1,0 53 1,0-17 0,0 17-1,18 18 1,17-36-1</inkml:trace>
  <inkml:trace contextRef="#ctx0" brushRef="#br0" timeOffset="9463.82">4092 15663 0,'-35'36'16,"0"17"-1,35-1 1,0-34-16,17 17 15,54 1 1,-1-36 0,1-18-1,-36-17 1,-17-36 0,-18-17-1,-53 35 1,18 35-1,-54 18 1,72 0 0</inkml:trace>
  <inkml:trace contextRef="#ctx0" brushRef="#br0" timeOffset="10174.33">3563 16933 0,'0'-17'0,"0"-1"16,0 0-1,-18 36 32,18 17-31,-17 54 0,34-1-1,1 0 1,0-18-1,-1-52-15</inkml:trace>
  <inkml:trace contextRef="#ctx0" brushRef="#br0" timeOffset="10473.54">3969 16845 0,'0'18'47,"0"-1"-47,17 19 16,-17 34-1,0 1 1,18-18 0,-18-18-1,0 0 1</inkml:trace>
  <inkml:trace contextRef="#ctx0" brushRef="#br0" timeOffset="13998.05">7126 12453 0,'-18'0'0,"1"0"31,17 18-31,-35-1 16,17 19 0,18 69 31,0-87-47,53 17 15,0-35 1,-18 0-1,0 0 1,18-35 0,-18-18-1,-35 0 1,0 0 0,-35 0-1,0 36 1,-18 17-1,18 0 1,17 17 0,18 19-1</inkml:trace>
  <inkml:trace contextRef="#ctx0" brushRef="#br0" timeOffset="14303.26">7549 12418 0,'18'-18'15,"-18"0"1,18 1-1,-18 34 17,0 1-17,0 0-15,17 70 16,19 71 31,-36-124-32,35 18 1,-35-35-16</inkml:trace>
  <inkml:trace contextRef="#ctx0" brushRef="#br0" timeOffset="16251.65">8784 12471 0,'18'0'78,"-18"-18"531,0 0-562,0 1-16,0 34 32,0 1-48,0 0-15,0-1 16,0 72 0,17-1-1,1 0 1,17-35 0,-35-18-1</inkml:trace>
  <inkml:trace contextRef="#ctx0" brushRef="#br0" timeOffset="16668.95">9084 12471 0,'0'17'15,"0"1"1,0 0 0,0-1-16,-18 36 15,18 35 1,0-17 0,53-18-1,-17-36 1,16-34-1,1-18 1,-35-36 15,-18 18-15,-18 0 0,-52 0-1,-54 71 16</inkml:trace>
  <inkml:trace contextRef="#ctx0" brushRef="#br0" timeOffset="17150.29">10142 12418 0,'0'-18'16,"-17"36"46,17-1-46,0 1-16,0 53 31,0-1-15,0-17 0,0-18-16,0 1 15,0 34 1,0-52-16</inkml:trace>
  <inkml:trace contextRef="#ctx0" brushRef="#br0" timeOffset="17500.54">10477 12347 0,'0'-17'16,"0"34"0,0 1-1,18-1 1,-18 36-1,0 0 1,0-17-16,0 140 31,0-123-15,0 0 0,18-53-1</inkml:trace>
  <inkml:trace contextRef="#ctx0" brushRef="#br0" timeOffset="20923.97">5362 13229 0,'0'-17'47,"-17"17"-47,-1 0 31,0 0-31,-52 17 47,34 1-32,1-1 1,35 1 0,-17 0-1,17-1 1,0 19 0,35-36-1,18 0 1,-36 0-16,19 0 15,-1-18 1,-17-17 0,-1-1-1,-17 1 1,0 18 0,0-1 30,0 36-14,0 17-17,0 18 1,18 0 0,-1-36-16,-17 36 15,18 0 1,0 0-1,-18 0 1,0-35 0,-18-1-1,-35-17 1,0 0 0,-17 18 15,-18-18-16</inkml:trace>
  <inkml:trace contextRef="#ctx0" brushRef="#br0" timeOffset="22877.36">7214 13088 0,'0'18'93,"0"-1"-77,0 1 0,-17 0-16,-1 17 15,0 35 1,1-17 15,-1 0-15,18-35-1,0 0 1,0-1 0,53-17 15,-35 0-31,-1 0 15,36 0 1,0 0 0,-18 0-1,-17-17 1,0-1 0,-1 0-1,-17 1 1,0-1 15,0 0-31,-17 1 16,17-1-1,0 0 1,-18 18 0,18 106 46,0-70-62,0-1 16,0 35-1,0-17 1,0-17 0</inkml:trace>
  <inkml:trace contextRef="#ctx0" brushRef="#br0" timeOffset="24442.47">8784 13229 0,'0'18'31,"0"-1"-15,0 1-1,0 35 1,0 0 0,-17 17-1,17-17 1,-18 0 31,18-70-32,0-1 1,0-53-16,0 1 31,18 35-31,-1-36 16,18-17 0,-35 53-1,53 17 1,-17 36 15,-1 35-15,0 35-1,-17-35 1,-18-18-16,35 18 16,-17 106 30,-1-142-30</inkml:trace>
  <inkml:trace contextRef="#ctx0" brushRef="#br0" timeOffset="24809.73">8767 13406 0,'0'17'16,"17"-17"15,1 0-15,-1 0-16,36 0 15,18 0 1,-1 0-1,-17-17 1,-35 17-16</inkml:trace>
  <inkml:trace contextRef="#ctx0" brushRef="#br0" timeOffset="25464.2">10231 13247 0,'0'17'47,"0"1"-31,0 0-16,0-1 15,-36 54 1,19 17 0,-1-17-1,18-1 1,0-52-1,18 17 1</inkml:trace>
  <inkml:trace contextRef="#ctx0" brushRef="#br0" timeOffset="26157.69">10160 13282 0,'0'-18'15,"0"1"-15,18-1 16,17-17-1,18 17 1,0 18 0,53 18 31,-89 0-32,1 17 1,-18-18-16,0 19 15,0 17 1,-53 0 0,0-18-1,18-18 1,-1-17 0,36-35 15,36 35-16,-19-17-15,1 17 16,35-18 0,0 36 15,-36 52 0,-17-52-15,-17 35-1,-36 0 1,0-18 0,18-18-1,-18 1 1,18-18 0,17 0-1,18-18 1</inkml:trace>
  <inkml:trace contextRef="#ctx0" brushRef="#br0" timeOffset="28673.48">5168 14340 0,'0'18'93,"0"0"-77,0-1-16,0 1 16,0 35-1,0-18 1,18 36 0,-18-18-1,0 52 32,0-87-47</inkml:trace>
  <inkml:trace contextRef="#ctx0" brushRef="#br0" timeOffset="29205.86">5027 14411 0,'0'-18'16,"0"1"-16,35-1 15,-17 0 1,53 1 0,17 34 15,0 19-16,-35-1 1,0 36 0,-36 17-1,-17-18 1,-17-17 0,-71 18-1,17-18 1,-35-18-1,36-53 32</inkml:trace>
  <inkml:trace contextRef="#ctx0" brushRef="#br0" timeOffset="30486.77">7091 14129 0,'0'17'453,"0"1"-437,0 0-16,0-1 16,0 36-1,0 35 1,35 18 0,-17-53-1,-18 18 1,0-18-1,17-18 1,-17-17 0,0-1 15</inkml:trace>
  <inkml:trace contextRef="#ctx0" brushRef="#br0" timeOffset="31862.75">9102 14164 0,'0'-18'16,"-18"36"15,-17-18-16,-18 35 1,-18 1 0,18-1-1,36-18 1,34 19 0,36-19-1,35 1 1,-17 0-1,17-1 17,36 36-1,-124-17-15,-36-1-1,-34 0 1,17-17-1,0-18 1,53-18 0,0-35-1,0 0 1,53-17 0,-18 17-1,-17 35-15,-1-17 16,-17 0-1,0-1 17,-35 36-17,-18 0 1</inkml:trace>
  <inkml:trace contextRef="#ctx0" brushRef="#br0" timeOffset="32784.4">10248 14076 0,'-17'0'46,"17"17"-46,-71-17 32,0 18-17,19 0 1,34-18 0,18 17 46,0 1-62,0 0 16,18 17-1,-18 18 1,0 0 0,0-18-1,0-17 1,17-18-1,18-18 1,1 0 15,-1 1-15,18-1 0,0 18-1,35 53 32,-88-35-47,0-1 0,0 19 16,0 17-1,0-36 1,-18 1-16,-17 17 16,-53 0-1,17 1 1,18-36-1</inkml:trace>
  <inkml:trace contextRef="#ctx0" brushRef="#br0" timeOffset="34537.65">5221 15681 0</inkml:trace>
  <inkml:trace contextRef="#ctx0" brushRef="#br0" timeOffset="35073.03">5380 15610 0,'-194'194'62,"176"-141"-62,18 36 32,0-37-17,18-34-15,17 17 16,36-17-1,-1-36 1,-35 1 0,-17-19-1,-36 1 1,-34 18 0,-19-1-1,0 36 1,54-18-16,-36 17 15</inkml:trace>
  <inkml:trace contextRef="#ctx0" brushRef="#br0" timeOffset="35931.64">7161 15663 0,'0'-17'47,"18"17"-47,0-18 15,-1 18 1,19-18-1,34 1 1,-35 34 0,-17 19-1,-18 17 1,-18 35 0,-17-18-1,17-34-15,-17 17 16,-18 17-1,18-52 1,35-1 0,0-34-1,141-36 32,-106 53-31,18-18-1,36-17 1,-1 17 0</inkml:trace>
  <inkml:trace contextRef="#ctx0" brushRef="#br0" timeOffset="37612.83">9137 15399 0,'-18'0'0,"1"0"0,-1 17 15,0 1 1,1 17 0,-1 18 15,18 0-16,18 0 1,35 0 0,123-35 15,-141-36-31,-17 18 16,0-35-1,-18-1 1,-18-17-1,-53 1 1,1 16 0,-1 1-1,36 35 1,17 0-16</inkml:trace>
  <inkml:trace contextRef="#ctx0" brushRef="#br0" timeOffset="38539.49">10213 15434 0,'0'-18'31,"0"1"-15,18-1-1,34 0 1,-16 18 0,-1 0-1,18 53 1,-53 0 15,0 0-15,0-35-16,-35 35 15,-1 0 1,-17-18 0,36-53 30,34 1-46,36-1 16,0 0 0,-17 1-1,16 34 1,-16 1 0,-19 17-1,-17 18 16,-17-35-15,-36 35 0,0-36-1,0 1 1,18-18 0,-18 0-1,35-18-15</inkml:trace>
  <inkml:trace contextRef="#ctx0" brushRef="#br0" timeOffset="40992.23">5380 16704 0,'0'-18'15,"-18"18"1,1 0 0,-1 0-1,-35 0 1,0 18-1,-35 35 1,-18 17 0,36 1-1,52-18 1,53-18 0,53 18-1,18-18 1,141-70 31,-194 35-32,0-17 1,-35-1 0</inkml:trace>
  <inkml:trace contextRef="#ctx0" brushRef="#br0" timeOffset="41808.82">7020 16528 0,'-88'35'31,"70"-35"-15,1 0-16,-18 18 15,17-18 1,0 17-1,18 1 17,0 17-17,36 36 1,-19-18 0,1 35-1,-18 0 1,0 0-1,17-35 1,-17-35-16,18-1 31,35 1 1,-35-36-17,17 18 1,-17-17-16,17-1 15,0 0 1,-35 1-16</inkml:trace>
  <inkml:trace contextRef="#ctx0" brushRef="#br0" timeOffset="42125.04">6844 16933 0,'18'0'31,"-1"0"-15,1 0-16,17-17 16,36-1-1,17 0 1,-35 1 0,-18-1-1</inkml:trace>
  <inkml:trace contextRef="#ctx0" brushRef="#br0" timeOffset="43891.3">8908 16651 0,'0'18'63,"0"-1"-48,0 1-15,0 17 16,0 18 0,0 35-1,17 106 17,-17-176-17,0 0 1</inkml:trace>
  <inkml:trace contextRef="#ctx0" brushRef="#br0" timeOffset="44127.46">8855 16722 0,'-18'-18'16,"18"-17"-1,0 17 1,0 0-16,35 1 16,36-18-1,17-1 1,-17 19 0</inkml:trace>
  <inkml:trace contextRef="#ctx0" brushRef="#br0" timeOffset="44339.61">8943 16969 0,'18'17'15,"-1"-17"1,54 0 0,-18-17-1,-18-1-15,0 18 0</inkml:trace>
  <inkml:trace contextRef="#ctx0" brushRef="#br0" timeOffset="45155.19">10319 16598 0,'-18'0'16,"0"-17"-1,18-1-15,-17 0 16,-1-17 0,18 17 15,18-17-16,-1 35 1,19-18 0,17 36-1,0 0 1,-18-1 0,0 1-1,0 0 1,18-54 31,-53 19-47,0-1 31,-17 36 0,-1-1-15,-17 54-1,-1 35 1,1 35 0,0-35-1,17 17 1,-17-17 0,35-35-1,-18-36 1,1-35-16</inkml:trace>
  <inkml:trace contextRef="#ctx0" brushRef="#br0" timeOffset="45372.35">10266 17004 0,'-18'0'15,"36"-18"1,-1 18 0,54-35-1,35 0 1,17-18 0,-87 35-16</inkml:trace>
  <inkml:trace contextRef="#ctx0" brushRef="#br0" timeOffset="48984.92">11130 13000 0,'18'0'15,"-1"0"1,1 0-16,35-18 15,0 18 1,17 0 0,-17-17-1,-17 17 1,-19 0 46,-17 17-46,0 1 0,0-1 15,18 19-15,-18-19-1,0 1 1,0 35-1,0-18 1,0 18 0,0-18-1,0 18 1,0 18 0,0-18-1,18 0 1,-18-36-16,0 36 15,17 35 17,1-17-17,-1 17 1,19 142 31,-36-195-47,17 53 15,-17 35 1,0-52 0,0 70-1,0-17 1,0-1 0,0-35-1,0 36 1,0-1-1,0 1 17,0-54-17,18 54 1,-18-18 0,0 123 30,0-194-46,0 18 16,0 35 0,-18-17-1,1 17 1,17-17 0,-18 17-1,18-18 1,-35 19-1,35-1 17,-18-35-17,18 35 1,0 0 0,0 0-1,0 89 32,0-160-47,0 54 16,0-1-1,0-34 1,0 17 0,0-18-1,0 18 1,0-36-1,0 19 17,-17-1-17,17-17 1,0-1 0,-18-17-1,0 18 1,-105-1 31,105-17-47,-52 0 15,-54 0 1,89 0 0</inkml:trace>
  <inkml:trace contextRef="#ctx0" brushRef="#br0" timeOffset="51115.43">4727 12894 0,'-17'0'15,"-1"0"32,0 0-16,1 0-15,17-18 0,-18 18 15,36-17 31,-1 17-46,1 0-16,17 0 16,36-18-1,17 0 1,-35 18-1,17 0 32,-52 0-31</inkml:trace>
  <inkml:trace contextRef="#ctx0" brushRef="#br0" timeOffset="52614.5">4533 16686 0,'0'18'63,"0"0"-48,0-1-15,0 19 16,0 34 0,0 1-1,18 17 1,-18 0-1,17 0 1,1-35 0,-18-35-16,0-1 15,0 19 1,0-19 15,18 1 16,-1-18 0,1 0-47,0 0 16,35 0-1,17-18 1,18 1-1,18-1 1,-53 0 0,18 18-1</inkml:trace>
  <inkml:trace contextRef="#ctx0" brushRef="#br0" timeOffset="86853.91">25717 11606 0,'-17'0'188,"-1"-17"-48,1 17-109,-1-18 79,0 18-32,1 0-62,-1 0 46,0 0 1,1 0-48,-1 0 32,0 0-31,18 18-16,-17-18 47,-1 0-32,1 0 16,17 17-15,17-17 78,-17-17-79,18 17-15,-1 0 16,1 0 0,0 0-1,-1 0 1,19-18 0,-1 18-1,-17 0 1,52 0 31,-35 0-47,-17 0 31,-18-18-31,18 18 16,-1 0 15,19 0-16,-19 0 1,1 0 0,0 0-1,-1 0 1,1 0 0,-1-17-1,1 17 1,17 0-1,-17 0 32</inkml:trace>
  <inkml:trace contextRef="#ctx0" brushRef="#br0" timeOffset="88761.27">25347 11959 0,'0'-17'47,"0"34"-16,18 1-31,-1-18 16,-17 17-16,53 54 15,-35-18 1,17 106 31,-35-142-32,0 1 1,0-36 0,0-17-1,0-18 1,0 0 0,18 18-1,-1-18 1,1 0-1,0 35 1,-1 1 0,-17-1-16,0 1 31,18 17-15,35-18 30,-53 0-30,0 36 0,0 0-1,0-1 1,-18 1 0,18 35-1,0 17 1,0-34-1,0-19-15,18 1 16,17 17 0,0-53-1,1 1 1,-36-18 0,17-18-1,-70-53 32,36 88-31,-1 1-1,18-1 1,0 0 0,0-17-1,35 17 1,-17 1-1,17 17 1,1 0 0,-19 17-1,1 36 1,0 18 0,-18-18-1,0-18 1,35-17 31,-17-18-32,-1-36 1,18 1 0,-17-18-1,-18 18 1,0 17-1,18 36 17,-18 0-17,35 34 1,0-34 0,-17-18-1,35-18 1,-53-17 15,17-88 0,-17 105-15,-17 0 0,-36-17-1,35 35-15</inkml:trace>
  <inkml:trace contextRef="#ctx0" brushRef="#br0" timeOffset="89859.05">26352 11465 0,'-17'0'31,"-1"0"-15,36 0 31,-1 0-47,36 0 15,0-17 1,-17 17-16,34-18 16,18 0-1,-17 1 1,-36-1 15,0 18-15,-17 0 15,-18-18 0,0 36 79</inkml:trace>
  <inkml:trace contextRef="#ctx0" brushRef="#br0" timeOffset="90975.84">26723 11712 0,'0'18'47,"-18"-1"-47,1 1 16,17 0-1,-18-1 1,18 36 0,0 18-1,0-36 1,88 18 15,-53-53-15,1-18-1,-19 1-15,1-18 16,35-18 0,-35 0-1,-18 17 1,0 19-1,0-1 1,-36 36 31,36-1-31,0 1-1,0 17 1,36-17-1,16-53 32,-52 17-47,0 0 16,0-17 0,0 17-1,0 1-15,-17-1 16,-1 1-1,-17-1 1,35 0 15,0-17-15,35 0 0,0 17-1,1-17 1,-19 17-1,19 18 1,34 35 31,-70-17-47,0 0 0,36 35 16,-36 17-1,0 18 1,0-17-1,0-36 1,17 18 0,18-35 15,1-36-15</inkml:trace>
  <inkml:trace contextRef="#ctx0" brushRef="#br1" timeOffset="108125.03">3916 14711 0,'70'-18'15,"1"-17"-15</inkml:trace>
  <inkml:trace contextRef="#ctx0" brushRef="#br1" timeOffset="108452.27">4198 14623 0,'18'0'16,"-36"0"-1,36 17 17,-54-17-17,19 0 1,-19 0-1,19 0 1,-1 0 0,-35 18-1,0-18 1,18 18 0,0-18-1,0 17 1,-1 1-1,19-18 1</inkml:trace>
  <inkml:trace contextRef="#ctx0" brushRef="#br1" timeOffset="109150.76">7161 12876 0</inkml:trace>
  <inkml:trace contextRef="#ctx0" brushRef="#br1" timeOffset="109290.86">7161 12894 0,'18'0'31,"-36"0"-31,195-18 63,-160 1-63,54 17 15,-36 0-15</inkml:trace>
  <inkml:trace contextRef="#ctx0" brushRef="#br1" timeOffset="110739.89">7161 14764 0,'53'0'16,"18"-36"0,-1 1-1,1 0 1,-36 0-1,1-36 1,-19 1 0,-17-1-1,-17 0 1,17 54-16,-18-36 31,-17-35-15,-18 17-1,-71-35 17,89 89-17,-53-1 1,0 18 0,-18 18-1,53 17 1,-53 0-1,18 18 1,17 0 0,54 0-1,-1 17 1,18 1 15,18 17-15,17-17-1,0-36-15,0 36 16,195 105 31,-160-141-47,-34-35 16,69 18-1,-16-36 1,-1 1-1,-53-1 1,-17 0 0,-18 1 15</inkml:trace>
  <inkml:trace contextRef="#ctx0" brushRef="#br1" timeOffset="116626.08">25647 12453 0,'18'0'0,"-1"0"16,1 0 0,35 0-1,-18 0 1,18-18 0,-18 18-1,18 0 1,0-17-1,-18-1 1,1 18 0,-19 0-16,1 0 31,17-18-15,0 18-1,-17 0 1,53 0 15,-36 0-15,0 0-1,-17-17 1,35 17 0,-18 0-1,0 0 1,18 0-1,-35 0 1,35-18 0,-18 18 15,0 0-15,-17 0-1,0-17 1,-1 17-1,36-18 32,-35 18-47,-1 0 16,1 0 0,0-18-1,-1 18 48</inkml:trace>
  <inkml:trace contextRef="#ctx0" brushRef="#br1" timeOffset="118515.42">26211 12629 0,'-17'0'47,"17"-17"-32,0 34 79,0 1-78,0 0-1,0-1-15,0 160 47,0-124-47,0 0 32,0-18-17,0-18 1,17-17 31,-17-17-16,0-1-15,0 1-1</inkml:trace>
  <inkml:trace contextRef="#ctx0" brushRef="#br1" timeOffset="121249.37">27675 11730 0,'36'-53'15,"-1"0"1,71-35 0</inkml:trace>
  <inkml:trace contextRef="#ctx0" brushRef="#br0" timeOffset="142419.41">27640 11465 0,'-18'18'15,"1"-18"32,34 0 0,1 0-47,0 0 16,35 0-16,0 0 15,-18 0-15,53-18 16,36 1 15,-1-1-15,-35 0-1,-70 18 1,-1 0 15</inkml:trace>
  <inkml:trace contextRef="#ctx0" brushRef="#br0" timeOffset="144470.87">27693 11871 0,'-18'0'16,"36"0"31,0 18-32,-1-1 1,1 36 0,0 88 15,-18-105-16,0-19 1,0-34 15,0-1-31,0-17 16,35-36 0,0 18 15,-35 36-31,18-19 15,-1-17 1,-17 36 0,18 17-1,-18 35 17,0-17-32,-18 17 15,36 53 32,0-70-47,17-36 16,0 0-1,1-34 1,-36-1 0,0 17 15,0 1-16,0 17 1,0 1 0,0 34 15,35 19-15,-18-1-1,19 0 1,-36-17-16,53 70 47,-36-88-32,-17-18 1,0-34 0,18-1 15,0 17-16,-1 36 1,-17 18 0,0 0-1,18-1 1,17 19 0,-35-19-16,35 18 15,-17-17 1,0-18-1,-18-88 32,0 70-47,0-17 16</inkml:trace>
  <inkml:trace contextRef="#ctx0" brushRef="#br0" timeOffset="145835.83">28504 11359 0,'-17'0'0,"-1"0"16,1 0-1,-1 0 1,0 0-1,1 18 1,-1-18 0,0 0-1,1 0 32,17-18 78,0 1-31,-18 17-63,0 0 16,1 0-31,34 0 140,1 0-156,0 0 0,35 0 16,158-35 30,-158 35-30,-18 0 0,-17-18-1,0 18 1,-36 0 218</inkml:trace>
  <inkml:trace contextRef="#ctx0" brushRef="#br0" timeOffset="146935.62">28698 11659 0,'0'18'47,"0"0"-31,-17 34-1,-1-16 1,18 17 0,0-18-1,35 0 1,18-35-1,-17-35 1,-1 0 0,0-1-1,-35 1 1,0 0 0,-17 35-1,-1 17 1,0 1-1,18 17 17,36-17-1,-19-18-15,1-18-1,-18-17 1,0 0-1,0 17-15,0-17 16,17-36 0,19 36-1,-1 0 1,0 17 0,18 1-1,-35 34 1,0 1-1,-1 35 17,-17 0-17,0 158 32,0-193-47,0 0 16,53-1-1,0-17 1,-35-17-16</inkml:trace>
  <inkml:trace contextRef="#ctx0" brushRef="#br1" timeOffset="163602.05">3792 17339 0,'36'0'15,"34"-35"1,18 17 0,-17 0-1,-36 1 1,18-1-1,-35 18 1,-1 0 31</inkml:trace>
  <inkml:trace contextRef="#ctx0" brushRef="#br1" timeOffset="164533.7">10142 12982 0,'18'35'47,"17"-35"-32,36 0 1,-18 0-1</inkml:trace>
  <inkml:trace contextRef="#ctx0" brushRef="#br1" timeOffset="166032.77">10654 17374 0,'0'0'16,"18"-17"-16,34-19 15,-16 19-15,17-36 16,35-53 0,-35 0-1,-36-176 32,-17 194-47,-35-53 16,-35 17 15,-1 36-15,-35-18-1,-17 53 1,-18 18-1,35 53 1,-53 17 0,-17 35-1,17 36 1,18 0 0,70-18-1,18 53 1,177 230 31,-89-318-32,53 17-15,89 36 32,17-35-17,-18-36 1,-70-35-1,35-35 1,0-18 0,-35 0-1,-36 18 1,1-18 0,-36 17-1,-35 19 1,0-1-1</inkml:trace>
  <inkml:trace contextRef="#ctx0" brushRef="#br1" timeOffset="168030.19">28293 12418 0,'-18'0'16,"0"0"-16,1 0 31,17-18 0,17 18-15,19-18-1,-19 18 1,36 0 0,-17-17-1,17 17 1,-1 0-1,-34 0 1,-18 17 31,-18-17-31,18 18-1,-35 35 1,0 0-1,-53 123 32,88-158-47,-18 35 16,0-18 0,18-17-1,0-1 1,0-34-1</inkml:trace>
  <inkml:trace contextRef="#ctx0" brushRef="#br1" timeOffset="168231.33">28169 12594 0,'18'18'32,"35"-18"-17,17 17 1,19-17-16</inkml:trace>
  <inkml:trace contextRef="#ctx0" brushRef="#br0" timeOffset="185299.46">21237 14199 0,'0'18'15,"18"-18"32,-1 0-47,1-18 16,35 18-1,18-17 1,-1-1 0,89-35 15,-124 35-16,0 18 1</inkml:trace>
  <inkml:trace contextRef="#ctx0" brushRef="#br0" timeOffset="185596.68">21484 13988 0,'-17'0'15,"-19"17"1,36 1 0,0 0-16,0 17 15,0 176 16,0-140-15,0 0 0,36 17-1,-19-35 1</inkml:trace>
  <inkml:trace contextRef="#ctx0" brushRef="#br0" timeOffset="186179.09">21802 13811 0,'-36'-53'15,"-158"18"17,89 53-32,-72 52 15,54 1 1,-36 70 0,71 35-1,70 18 16,18-88-15,0-35-16,53 17 16,35 0-1,53-70 1,18-36 0,0-52-1,-71-19 1,53-52-1,35-212 32,-176 318-47,0-18 16,-70-17 0,-36 17-1,36 18 1,-36 17 15,70 18-31</inkml:trace>
  <inkml:trace contextRef="#ctx0" brushRef="#br0" timeOffset="188326.62">22983 13917 0,'-17'18'0,"-1"-18"16,-52 35-1,17 18 1,17-18 0,19-17-16,17 17 15,0 36 1,35-36 0,36-17-1,-18-18 1,35 0-1,35-106 32,-123 70-31,0 1 0,-35 0-1,0 0 1,-1-1-1,19 36 1,-1 0 0</inkml:trace>
  <inkml:trace contextRef="#ctx0" brushRef="#br0" timeOffset="188825.96">23477 13864 0,'0'18'31,"-17"-18"-15,-36 53 0,35-18-1,1-17-15,17 17 16,0 18 0,17 0-1,54-36 1,-18-17-1,0-35 17,-18 0-17,-18-89 17,-17 89-17,-35 17 1,18-17-1,-36 35 1,35 0 0,0 0-16</inkml:trace>
  <inkml:trace contextRef="#ctx0" brushRef="#br0" timeOffset="189558.49">23901 13794 0,'-18'0'32,"-70"53"-1,53-18-16,35 18 1,0 0 0,0-36-16,0 19 15,52 16 1,37-16 0,-19-36-1,-17-18 1,-18-17-1,-35-18 1,0 0 15,-35 18-15,-18-18 0,0 18-1,18 17 32,35 36-47</inkml:trace>
  <inkml:trace contextRef="#ctx0" brushRef="#br0" timeOffset="189941.77">24306 13723 0,'0'-18'16,"0"36"15,0 0-16,0-1-15,36 160 47,-36-124-47,17 35 16,1-35 0,0-18-1,-1 0 1,1-17-1,-1-18 1</inkml:trace>
  <inkml:trace contextRef="#ctx0" brushRef="#br0" timeOffset="196501.43">25541 13723 0,'-18'0'15,"1"0"1,-1 0 0,18 18-1,-17-18 1,-36 17-1,17 36 1,1 71 15,35-71-15,0 17 0,53-35-1,18-17 1,-19-36-1,1 1 1,-17-36 15,-36 0-15,0 0 0,0 0-1,-18 0 1,-35 18-1,35 17 1,1 1-16,-1-1 16,-17 18 31</inkml:trace>
  <inkml:trace contextRef="#ctx0" brushRef="#br0" timeOffset="198021.51">25823 13688 0,'0'17'62,"-17"1"-31,17 0-31,-18-18 16,18 17 0,-18 19-16,18 17 31,0-18-15,0-18-16,36 19 15,-1-1 1,18-17-1,-18-1 1,-17-17 0,17-17-1,0-1 1,-17 0 0,-18-17 30,0 17-30,0 1 0,0-1-1,0 1 1,0-1 15,0 0 625</inkml:trace>
  <inkml:trace contextRef="#ctx0" brushRef="#br0" timeOffset="199215.36">25876 13670 0,'0'-18'47,"-17"18"-47,17 18 31,0 0-15,0-1-1,0 36 1,0 177 15,0-160-15,0 18-1,0-17 1,0-53 0,0-36 15,0-17-15,0 17-16,0-70 15,0 17 1,0 54-16,0-54 15,0 1 1,0 17 0,0 0-1,0 35 17,17-17-1,-17 52 0,0 1-15,0 0-1,0-1 1</inkml:trace>
  <inkml:trace contextRef="#ctx0" brushRef="#br0" timeOffset="199707.7">26194 13652 0,'0'-17'31,"0"34"0,0 1-15,0 0-1,0 35-15,0 17 32,0 36-17,0 0 1,0 35 15,17-123-15,-17-36-1</inkml:trace>
  <inkml:trace contextRef="#ctx0" brushRef="#br0" timeOffset="200081.98">26511 13600 0,'0'-18'16,"0"0"-1,0 18 17,0 36-17,0 52 1,18-18 0,-18-17-16,0 35 15,35 18 1,-17-35-1,-1-18 1,-17-36 0,0 1-16</inkml:trace>
  <inkml:trace contextRef="#ctx0" brushRef="#br0" timeOffset="201814.2">22754 14587 0,'18'18'16,"-1"-18"0,1 0-16,0 0 0,17 0 15,36 0 1,-1-18 0,1 18 15,-36 0-16,35-17 1,19-1 0,-19 18-1,1-18 1,17 1 0,-17 17-1,105-53 16,-106 35-15,19 1 0,17-19-1,-18 19 1,-35-1 0,0 0 15,-36 18-16,-17-17 1,18 17 15</inkml:trace>
  <inkml:trace contextRef="#ctx0" brushRef="#br0" timeOffset="202767.88">25329 14446 0,'-17'0'16,"-1"0"0,36 0 15,-1 0-15,36 0-1,88-17 1,53-1-1,36 0 1,-89 1 0,265-36 31,-318 53-47,-18-18 15,-52 18 1,17-18-1,-17 18 1</inkml:trace>
  <inkml:trace contextRef="#ctx0" brushRef="#br0" timeOffset="205442.79">14252 15487 0,'-17'18'0,"-1"17"16,0 18-1,18 17 1,0-17-1,0-17-15,18 16 16,52 1 15,36-17-15,-17-54 0,-1-88 15,-88 53-16,0-17 1,0 52 0,-18 0-1,-17 36 1,17 17 0,18 1-1,0-19-15,18 19 16,17 16-1,53-34 1,0-36 15,-35 1-15,18-54 0,-53-17-1,-54-53 32,19 141-47,-36 18 16,0 34-1,18 19 1,17-18 0,18 18-1,18-19 1,34-16-1,1-19 1,0-17 0</inkml:trace>
  <inkml:trace contextRef="#ctx0" brushRef="#br0" timeOffset="205876.09">15028 15928 0,'18'-18'15,"0"18"1,-1-17-16,36-1 15,18 18 1,-54 18 0,-17 17 15,0 0-31,-35 36 16,-18 35-1,-17-18 1,52-35-1,36-36 17,35-34-17,35-19 1,18-17 0,-36 18-1</inkml:trace>
  <inkml:trace contextRef="#ctx0" brushRef="#br0" timeOffset="206208.33">15522 15875 0,'0'18'32,"18"-36"-17,-1 18 1,19 0-16,17-18 15,-18 18-15,36-17 16,17-1 15,-53 18-31</inkml:trace>
  <inkml:trace contextRef="#ctx0" brushRef="#br0" timeOffset="206474.52">15646 16069 0,'0'18'15,"17"-18"16,1-18-31,35 0 16,53-17 0,0 0 15,-54 17-31</inkml:trace>
  <inkml:trace contextRef="#ctx0" brushRef="#br0" timeOffset="211144.83">16757 15646 0,'0'-18'46,"18"18"-30,-1 0 0,1-18-16,-1 18 15,-17-17 1,0-1 0,-17 36 62,-1-1-78,1-17 0,-1 18 15,-17 35 1,-18 159 15,70-142-15,19-17-1,17-35 1,17-36 0,18-17-1,-70 17 1,0-17-16,35-53 16,-53 17-1,0-17 16,-53 53-15,17 17 0,-17 0-1,-17 36 1,35 17 0,17 1-1</inkml:trace>
  <inkml:trace contextRef="#ctx0" brushRef="#br0" timeOffset="211453.06">17198 15610 0,'0'18'47,"0"0"-31,0-1-16,18 19 15,34 175 16,-34-140-15,17 17 0,-17-35-1</inkml:trace>
  <inkml:trace contextRef="#ctx0" brushRef="#br0" timeOffset="211952.41">17586 15681 0,'0'0'0,"-18"0"15,-52 53 17,70-35-17,-18-1-15,18 54 16,18 17 0,17-35-1,0 0 1,18-53 15,-17 0-15,-19-18-1,-17-17 1,-17 0 0,-19-18-1,1 0 1,-18 0-1,-18 18 17</inkml:trace>
  <inkml:trace contextRef="#ctx0" brushRef="#br0" timeOffset="212352.7">17903 15699 0,'-35'17'16,"0"36"-1,35 0 1,-18 18-1,36-18 1,0-36-16,105 18 47,-88-52-47,36-36 16,-54 18-1,1-18 1,-36 0-1,-52 18 17,17 17-17,-53 18 1,71 0-16</inkml:trace>
  <inkml:trace contextRef="#ctx0" brushRef="#br0" timeOffset="213950.83">18838 15681 0,'0'-18'15,"0"1"16,-17 17-31,-19-18 47,36 36-31,0 35 0,0 0-1,0-18-15,0 35 16,18 54-1,17-18 1,1-36 0,-19-35-16</inkml:trace>
  <inkml:trace contextRef="#ctx0" brushRef="#br0" timeOffset="214368.13">19068 15769 0,'-36'35'16,"19"54"-1,17-19 1,17 1 0,19-36-1,17-17 1,-18-18 0,-18-18-16,19 0 15,-19-52 1,-17-1-1,0 18 1,-70 18 0,-107 17 31</inkml:trace>
  <inkml:trace contextRef="#ctx0" brushRef="#br0" timeOffset="214666.33">19491 15699 0,'0'-18'15,"0"0"-15,-18 18 16,18 18 0,0 17-1,0-17 1,18 194 15,35-142-15,-35 36-1,-1-71 1</inkml:trace>
  <inkml:trace contextRef="#ctx0" brushRef="#br0" timeOffset="-214397.08">19844 15769 0,'-36'18'16,"19"-1"0,-36 160 15,53-142-16,18 0 1,34-17 0,19-18-1,17-35 1,-53-18 0,-17 35-16,17-17 15,-35-36 1,-17 18-1,-54 36 1,-17 17 15,35 17-31,0 1 16</inkml:trace>
  <inkml:trace contextRef="#ctx0" brushRef="#br0" timeOffset="-213543.47">20902 15840 0,'-18'0'15,"36"0"48,0 0-63,-1 0 16,36 0-1,35-18 1,71 0-1,-18 1 1,-52-1 0</inkml:trace>
  <inkml:trace contextRef="#ctx0" brushRef="#br0" timeOffset="-213275.28">21114 15681 0,'0'18'47,"0"-1"-31,0 54-1,0-18 1,17 35 0,19 53 15</inkml:trace>
  <inkml:trace contextRef="#ctx0" brushRef="#br0" timeOffset="-213082.15">21343 15575 0,'-71'-35'16,"-52"-18"-1,35 53-15</inkml:trace>
  <inkml:trace contextRef="#ctx0" brushRef="#br0" timeOffset="-212731.9">20884 15505 0,'-229'194'31,"176"53"0,335-688-31,-564 987 16,300-493-16,17 35 15,-17-35-15,52 0 16,54 0 0,35-35-1,-54-36 1,72-52 15,-54-54-15,-17-17-1,-71 35 1,-35 53-16,0-35 16,-53-18-1,-52 36 1,-178 34 15,195 72-15</inkml:trace>
  <inkml:trace contextRef="#ctx0" brushRef="#br0" timeOffset="-211645.12">22260 15646 0,'0'-18'31,"0"36"16,0-1-31,0 1-16,0 17 15,0 53 1,0-17-1,36 176 32,-19-212-47,1 18 32</inkml:trace>
  <inkml:trace contextRef="#ctx0" brushRef="#br0" timeOffset="-210967.65">22666 15663 0,'-18'18'16,"1"0"0,-1-18-16,0 35 15,-35 35 1,36 19-1,17-36 1,17 17 0,142-17 31,-106-71-32,-35-17 1,17-35-1,-35-19 1,0 19 0,-53 35-1,0-18 1,18 53 0,0 0-1,35 17 1</inkml:trace>
  <inkml:trace contextRef="#ctx0" brushRef="#br0" timeOffset="-210750.49">23107 15663 0,'-18'18'15,"1"-18"-15,-1 18 16,-17 17 0,17 0-16</inkml:trace>
  <inkml:trace contextRef="#ctx0" brushRef="#br0" timeOffset="-210500.31">23001 15857 0,'35'89'31,"18"-54"-15,-17-35-16,34 0 15,-264-124-15,441 230 16,-212-229 31,-35 87-32,0 19-15,0-18 16,-53-18 0,-17 17-1,17 36 1,35 0 0,1 18-16</inkml:trace>
  <inkml:trace contextRef="#ctx0" brushRef="#br0" timeOffset="-210065">23548 15628 0,'18'-18'31,"-36"36"-15,-35 17 0,18 1-1,17 17 1,18 17 0,35-35-1,18-17 1,0-18-1,18-18 1,-1-35 0,-52 36-1,-18-1-15,0-17 16,-35 0 0,-18 17-1,-53 36 32</inkml:trace>
  <inkml:trace contextRef="#ctx0" brushRef="#br0" timeOffset="-209540.62">23989 15646 0,'-18'0'31,"-52"70"1,52-34-17,0-1 1,18 18 0,36-18-1,17-17 1,-18-18-1,18-18 1,0-17 0,-18-18-1,-17 18 1,-18 17-16,0-17 16,-18 17-1,-53 18 1,19 0 15,16 18-15</inkml:trace>
  <inkml:trace contextRef="#ctx0" brushRef="#br0" timeOffset="-208853.15">24430 15628 0,'-18'0'16,"18"18"-16,-17-18 16,-19 17-16,1 1 15,0 17 1,35 18-1,0-18 1,17 1 15,107-19 1,-89-34-17,0-19 1,-17 19-1,-18-18 1,0-1 0,-35 19-1,-1-1 1,1 0 0,18 18-1</inkml:trace>
  <inkml:trace contextRef="#ctx0" brushRef="#br0" timeOffset="-208286.73">24871 15575 0,'0'18'32,"0"-1"-17,-18-17 1,18 18-16,-17 17 16,-1 54 15,18-54-16,53-35 17,17-18-17,-17 1 1,-35-1 0,17-17-1,-35 17 1,-53 0-1,0 18 1,0 0 15,1 0-31</inkml:trace>
  <inkml:trace contextRef="#ctx0" brushRef="#br0" timeOffset="-203551.37">25382 15522 0,'-17'18'0,"-19"-18"15,1 35 1,18 0 0,17 18-1,0-17 1,0-19-16,35 1 16,35 0 15,19-1-16,16-70 17,-105 18-17,-17 0 1,-19-1 0,1 1-1,0 35-15,0-18 16,-1 1-1,54 17 32</inkml:trace>
  <inkml:trace contextRef="#ctx0" brushRef="#br0" timeOffset="-203225.15">25929 15610 0,'0'18'16,"18"-18"-1,17 0 1,53-18 0,18 1-1,0-1 1,-53 0 0,-18 18-16,18-17 15,-35 17 1</inkml:trace>
  <inkml:trace contextRef="#ctx0" brushRef="#br0" timeOffset="-202941.93">26211 15399 0,'0'-18'0,"0"0"15,-17 18 1,17 18 15,0 17-15,17 36 0,1 17-1,17 18 16,1-53-15,-19-35-16</inkml:trace>
  <inkml:trace contextRef="#ctx0" brushRef="#br0" timeOffset="-202409.56">26388 15117 0,'-88'-18'16,"52"18"-16,-105 53 31,0 17-15,71 19-1,52-54-15,-17 53 16,158 212 15,-35-230-15,18-34-1,53-1 1,-18-53 0,-35-35 15,-71 36-31,-17-1 0,17-17 0,-17-36 31,-1 18-31,-17-35 31,-70 18-15,17 34 0,-18-17-1,36 36-15</inkml:trace>
  <inkml:trace contextRef="#ctx0" brushRef="#br0" timeOffset="-201110.64">27517 15275 0,'-36'0'16,"-17"0"0,-52 53-1,16 35 1,54-35 0,18 53-1,87-18 1,36-35-1,-18-35 1,-53-18-16,36 0 16,105-141 31,-176 70-47,-35 1 31,0 17-31,-53 0 31,35 18-15,17 35-1,54 17 17,70-17-17,-17 0 1</inkml:trace>
  <inkml:trace contextRef="#ctx0" brushRef="#br0" timeOffset="-200710.35">27958 15258 0,'35'-18'15,"-35"53"32,-18 1-47,-17 34 16,35-17 15,0 18-15,53-1-1,17-35 1,-17-35 0,53-17-1,-18-19 1,-35-34-1,-35-1 1,-18-17 0,-53 0-1,-18 35 1,-105 53 31,158 18-32,18-1-15</inkml:trace>
  <inkml:trace contextRef="#ctx0" brushRef="#br0" timeOffset="-200094.91">28646 15187 0,'17'0'16,"1"-18"0,-18 1-1,0 34 17,0 1-32,-18 0 15,1 17 1,17 36-1,0 17 1,17-35 0,18-18-1,1-17 1,34-36 0,-34-17-1,-1-106 32,-35 88-31,-35 0-1,-1 17 1,19 36-16,-19-17 16,19-1-1,17 36 1</inkml:trace>
  <inkml:trace contextRef="#ctx0" brushRef="#br0" timeOffset="-199361.4">29087 15064 0,'0'17'313,"0"1"-298,0 0 1,0-1-16,0 71 16,0 1-1,0-37 1,0 37-1,17-36 1,1-18 31</inkml:trace>
  <inkml:trace contextRef="#ctx0" brushRef="#br0" timeOffset="-198074.47">29880 15099 0,'-53'0'16,"0"18"0,18-1-1,-71 142 16,106-89-15,36 1 0,-1-36-1,53 1 1,-17-54 0,17-17-1,-53-1 1,18-34-1,-53-18 1,0-1 0,-35 54-1,17 18 1,-17-1 0,-18 18-1,18 0 1,35 18-1</inkml:trace>
  <inkml:trace contextRef="#ctx0" brushRef="#br0" timeOffset="-197714.22">30409 15046 0,'0'-18'15,"0"1"-15,0 34 47,0 1-31,-17 17-1,-1 177 32,18-159-47,0 0 16,0-36-16,0 19 16,0-1-1,18-35 16</inkml:trace>
  <inkml:trace contextRef="#ctx0" brushRef="#br0" timeOffset="-197414">30674 15046 0,'18'-18'0,"-18"36"47,0 0-47,0-1 16,0 19-16,0 16 16,0 37-1,0-1 1,-18-35-1,18-18 1,18 0 0,-18-17-1</inkml:trace>
  <inkml:trace contextRef="#ctx0" brushRef="#br0" timeOffset="-197081.78">31203 15064 0,'18'-18'16,"-18"36"15,0-1-15,0 1-16,-18 70 15,-17 18 1,17 0 15,18-53-15,0-36-16,0 36 15,0-18 1</inkml:trace>
  <inkml:trace contextRef="#ctx0" brushRef="#br0" timeOffset="-195409.58">26300 15169 0,'0'-17'0,"17"17"47,1 0-32,-1 17 1,36 1 15,-35-18-31,0 35 16,-1-17 0,19 0 15,-19 17-16,-17-17 1,18-18 0,-18 17-16,0 1 31,0-1 31,18-17-30</inkml:trace>
  <inkml:trace contextRef="#ctx0" brushRef="#br0" timeOffset="-187724.12">15804 17480 0,'18'0'94,"0"0"-79,-1 0 1,1 0-16,53-18 15,17-17 1,-35 18 0,17-1-1,-35 0 1,-17 1 15,-18 34-15</inkml:trace>
  <inkml:trace contextRef="#ctx0" brushRef="#br0" timeOffset="-187258.79">15857 17762 0,'0'18'16,"18"-18"15,53-18-15,-19 1 0,1-1-1,36 0 1,-19-17-1,-17 18 1,-35 17 15</inkml:trace>
  <inkml:trace contextRef="#ctx0" brushRef="#br0" timeOffset="-179645.37">17357 17216 0,'0'-18'63,"0"36"-16,0-1-16,0 1-31,0-1 16,0 54-1,0 0 1,0-1-1,0-52-15,17 141 47,-17-124-47,0-18 16</inkml:trace>
  <inkml:trace contextRef="#ctx0" brushRef="#br0" timeOffset="-179299.13">17657 17321 0,'0'-17'15,"-18"17"17,18 53-1,-18-18-15,18 18-1,0 53 1,0-18-1,0-18 1,0-17 0,0 0-1</inkml:trace>
  <inkml:trace contextRef="#ctx0" brushRef="#br0" timeOffset="-178766.75">17886 17410 0,'35'-18'31,"-35"0"-16,-18 18 1,1 18 0,-18 17-1,17 0 1,0 1-16,1 17 16,-1 17-1,53 1 1,36-18-1,-36-36 1,36-34 0,-18-19-1,-53-105 32,0 88-31,-36-17-1,-17 17 1,18 18 0,17 35-1,-17 0 1,35 17-16</inkml:trace>
  <inkml:trace contextRef="#ctx0" brushRef="#br0" timeOffset="-178384.48">18362 17268 0,'0'-17'31,"0"34"1,0 1-32,0 0 15,0 70 1,0-35 0,0 35-1,18 0 1,-18-17-1,17-36 1,-17 18 0,18-35-1</inkml:trace>
  <inkml:trace contextRef="#ctx0" brushRef="#br0" timeOffset="-176802.35">19191 17339 0,'-18'-35'31,"1"35"-16,17 17 17,0 1-17,0 53 1,0-19 0,17-16-16,-17 34 15,0 36 1,18-35 15,-18-18-15,0-36-16</inkml:trace>
  <inkml:trace contextRef="#ctx0" brushRef="#br0" timeOffset="-176463.11">19473 17357 0,'18'-18'16,"-18"36"15,0-1-15,0 1-1,0 17 1,0 36 0,0 17-1,-18 0 1,18-35 0,0 18-1,36-18 1</inkml:trace>
  <inkml:trace contextRef="#ctx0" brushRef="#br0" timeOffset="-175969.76">19879 17462 0,'0'-17'16,"18"17"0,-18-18-1,-18 18 1,-17 18 0,-18 17-1,0 18 1,53 88 15,18-106-15,52 18-1,-35-35 1,1-18-16,-1-18 16,0-17-1,0-35 1,-35 17 15,0 0-15,0 0-1,-35 17 1,0 19 0,-18-1-1,35 1 1,1 17-16</inkml:trace>
  <inkml:trace contextRef="#ctx0" brushRef="#br0" timeOffset="-175536.45">20461 17304 0,'18'-18'16,"-36"18"30,18 18-30,-18-1-16,18 54 31,-17-36-31,17 18 16,-18 53 0,18-53-1,0 35 1,0-35-1,0 0 17,0-35-17</inkml:trace>
  <inkml:trace contextRef="#ctx0" brushRef="#br0" timeOffset="-173222.81">14534 17427 0,'-17'18'0,"17"-1"15,0 1 1,0 35-1,0 18 1,0-36 0,17 0-16,1 0 15,35 1 1,0-36 0,17-18-1,-17-17 1,-17-36-1,-19 1 1,-34-54 31,-1 124-31,0 35 15,18 1-16,0-19-15,18 36 16,35-17 0,17-1-1,1-35 1,-18-18 0,18-17-1,-36-36 1,-35 1-1,-18 35 1,-17-1 0,-124-17 31,141 53-32,1 0 1</inkml:trace>
  <inkml:trace contextRef="#ctx0" brushRef="#br0" timeOffset="-172573.35">15222 17639 0,'0'-18'0,"0"1"47,18 17-47,0 0 16,-1 0-16,1 0 0,0 0 15,17 17 17,0 107-1,-53-71-16,1 0 1,-18-1 0,35-16-1,0-19 1,35-34 15,18-1-15,0-17-1,-18 35-15</inkml:trace>
  <inkml:trace contextRef="#ctx0" brushRef="#br0" timeOffset="-171707.73">13917 17445 0,'35'106'16,"54"70"0,-19 18-1,18-18 1,-17-17 0,-18-18 15,-36-88-16,-17-35-15</inkml:trace>
  <inkml:trace contextRef="#ctx0" brushRef="#br0" timeOffset="-170841.12">13564 17480 0,'-70'-35'31,"70"0"-15,0 17 0,53-53 15,-18 36-15,18 17-1,35-17 1,36 18-1,17-19 1,-18 19 0,53-1-1,19-17 1,-19 17 0,-53-17 15,-70 35-31,71-18 15,70-17 1,-18 0 0,-52 17-1,334-88 32,-387 106-47,140-35 16,-69 17-1,69-17 1,19 0 0,-1-1-1,-70 19 1,-89 17-16,71-36 16,71 19 15,0-18-16,-1-1 1,-70 19 0,53-1-1,0 0 1,247-35 31,-370 53-47,0 0 15</inkml:trace>
  <inkml:trace contextRef="#ctx0" brushRef="#br0" timeOffset="-170424.82">19209 16439 0,'17'36'15,"19"-19"1,-19 19-16,36 34 16,0 1 15,-229-301-31,405 530 15,-158-194 1,34 18 0,-16-1-1,-36-52 1,-36-36-16,18 35 16,36 54 15,-53-106-16,-18 17 1,17-18 0,1-17 15,-18-17 16,0-1-32,0 1 1,-18-1 0,1 0-16</inkml:trace>
  <inkml:trace contextRef="#ctx0" brushRef="#br0" timeOffset="-170124.61">18556 16739 0,'0'-17'16,"0"-1"0</inkml:trace>
  <inkml:trace contextRef="#ctx0" brushRef="#br0" timeOffset="-169326.04">18591 16704 0,'0'-18'16,"0"1"31,0 52-47,0-88 16,0 35-1,18 18 16,0 0-15,35 0 0,70 18-1,1 0 1,87-1 0,71 1-1,36 0 1,-1 17-1,213 18 32,-389-53-47,17 17 32,-105-17-32,-17 0 15,-54 0 32,0 0-31,18 18-1,-17 0 1,-1 35 0,0 53-1,1-18 1,17 35-1,0-17 1,35 123 31,-35-193-47,0-19 16,0 36-16,0 0 15,0-18 16,0-17-15,0 0 0,-18-1-1,18 1 1,0 0 0,0-1-1,-17 18 1,-1 1-1</inkml:trace>
  <inkml:trace contextRef="#ctx0" brushRef="#br0" timeOffset="-166480.02">14093 18486 0,'18'0'16,"0"0"0,17-18-1,0 0 1,36 18 0,17-17-1,106-1 32,-106 18-31,53-35-1,36-1 1,-71 19 0,-53 17-16,52-18 15,36 1 1,1-1-1,-1 0 1,0 1 0,-35 17-1,70-18 1,-17 0 0,-53 18-1,-71-17-15,53 17 16,177-18 31,-212 0-32,17 18 1,18 0 0,36 0-1,-1 0 1,-52-17-1,17 17 1,18 0 0,-18 0-1,0 0 1,-35-18 0,35 18-1,18 0 1,0 0-1,141-18 32,-212 1-31,89 17 0,-1-18-1,-35 18 1,36 0-1,-18-17 1,0-1 0,-18 18-1,-53-18 1,36 18 0,-1-17-1,1 17 1,-18 0-1,52-18 17,72 18-1,-160-18-15,19 18-1,34 0 1,-17 0-1,18 0 1,-36 0 0,18 0-1,17 0 1,-17 0 0,0 0-1,-35 18-15,17-18 16,18 0-1,0 0 1,-35 18 15,17-18 1,-17 0-1,-18 17-16,-18-17 1,36 0 31,-1 0-31,-17 18-1,36-18 1,-1 0-1,18 0 1,0 18 15,17-18-15,54 0 15,-107 0-15,19 0-1,-1 0 1,-17-18 0,-1 18-16,1 0 15,-1 0 1,1 0 15,-18-18 32,18 18-32,-18-17 125</inkml:trace>
  <inkml:trace contextRef="#ctx0" brushRef="#br0" timeOffset="60373.24">5292 16298 0</inkml:trace>
  <inkml:trace contextRef="#ctx0" brushRef="#br0" timeOffset="60409.27">5292 16298 0</inkml:trace>
  <inkml:trace contextRef="#ctx0" brushRef="#br0" timeOffset="60483.32">5292 16281 0,'17'0'0</inkml:trace>
  <inkml:trace contextRef="#ctx0" brushRef="#br0" timeOffset="61706.19">5345 16210 0,'-36'18'47,"19"35"-31,-1-71-1,0 36-15,-35 17 16,-17 18 0,282-212-16,-495 353 15,248-176 1,17-18-1,18-18 1,36-52 31,-1 34-47,-17 19 16,17-1-1,-35 36 32,0-1-16,18-17-15,-1 0 0,1 0-1,-1-35 1,36 0-1,-17-18 1,-19 18 0,36-71 31,-53 70-47,0 1 15,0 18-15,0-36 16,-17 0 15,-1 0-15,0-18-1,1 36 1,-19-18 0,1 18-1,0 17 1,0 0-1,-1-17 1,19 35 0,-19-17-1,-87-1 32,105 18-31,1 0-16,-19 18 31,1 17-15,-18 0-1,18-17 1,0 35 0,-1 0-1,19-18 1,-1 0-1,18 36 1,18-18 0,-1 17-1,36 1 1,106 70 31,-124-124-32,53 1 1,-35-18 0,36 0-1,-19-53 1,1 0 0,-18 0-1,-1-17 1,-16-1-1,-1 1 1,-17 34 0</inkml:trace>
  <inkml:trace contextRef="#ctx0" brushRef="#br0" timeOffset="-46932.37">6967 16157 0,'18'18'16,"0"-18"15,-1 17-31,1-17 16,0 18-1,-1-18 1,36 0 0,0 0-1,53 0 17,-53 0-17,17-18 1,19 1-1,-37 17 1,19-18 0,-18 1 15,0-1-15,-18 0-1,0 1 1,18-19-1,-17 1 1,-19 17 0,1 1-16,-1-1 15,19-35 1,-19-70 31,-17 88-47,0-1 15,0-17 1,-17 0 15,-19 18-15,1-18 0,0 18-1,0-18 1,-1 18-1,19 17 1,-19-17 0,1 0-1,0 35 1,0 0 0,-89 0 30,107 0-46,-1 0 16,0 0-16,-17 17 16,-18 1 15,-18-18-15,36 17-1,0-17 1,17 18-16,1-18 15,-36 18 1,17-1 0,19 1-1,-1-18 1,-17 35 0,0-17-1,-36 52 32,53-70-31,18 18-16,-35 0 0,18-1 31,-19 19-15,36-19-1,-17 1 1,17 17-1,0 18 1,0-35 0,0 35-1,17 0 1,19-18 0,-19 18-1,1-36 1,88 54 31,-89-53-16,1-18-31,0 0 16,-1 0-1,1 17 1,-1-17-1,1 0 1</inkml:trace>
  <inkml:trace contextRef="#ctx0" brushRef="#br0" timeOffset="-34927.83">7126 17357 0,'0'-18'0,"18"18"31,-1-18-31,-17 1 16,36-1-1,-19-17 1,1-36 0,0 18-1,-18-35 1,-18 35-1,-17-35 1,-18 0 0,0 17-1,0 36 1,0-18 0,0 0 15,-53-17 0,71 52-15,-18 18-1,0 0 1,0 0 0,-17 0-1,34 0 1,-34 18-1,17 17 1,0 0 0,35 0-1,-17 18 1,17 18 15,18 17-31,18 18 31,141 70 1,-106-158-17,70 53 1,-52-54 0,52 18-1,1-35 1,-18-17-1,-18-1 1,-53 1-16,18-1 16,35-53-1,-53 18 1,-17-17 0,-18 35-1,0-36 1,0 18 15,-71-53 0,36 89-15,18-1 0,-1 18-1,0-18 1,1 18-1,-1 0 1,0 18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51:01.6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3986 1023 0,'0'-18'15,"0"1"17,-17 17-17,17-18 16,0 36-15,0 17 15,0 18-31,0 35 16,17-35 0,19 18 15,-1-18-16,0-36 1,0-17 0,-17-17-16,0-1 15,17-35 1,-35 0 0,0 0-1,0 36 1,0 122 46,18-69-62,-18-1 16,53 0 0,0-35 15,-1-35-16,-16 0 1,-1-54 0,-17 1-1,-18 0 1,0 35 0,0 35-1,-36 18 1,19 36-1,-1 105 32,18-123-47,18 17 16,-1 0 0,1-35 15,17-18-16,-17 18-15</inkml:trace>
  <inkml:trace contextRef="#ctx0" brushRef="#br0" timeOffset="749.53">4710 1270 0,'-18'0'16,"18"-18"0,0 1-1,0-1 1,35-17-1,-17 35 1,17-18 0,-17 18-16,35 71 47,-53-36-47,0 18 31,0-18-16,-53 0 1,53-17 0,0-36 15,17 18-31,19 0 16,17-17-1,0 34 1,-18 19-1,-18-19 1,-17 54 0,-52-18-1,-107 35 32,141-70-31,0-18-1,1 0-15</inkml:trace>
  <inkml:trace contextRef="#ctx0" brushRef="#br0" timeOffset="1198.84">5362 1164 0,'18'18'31,"-1"-18"-15,36 0-1,0-18 1,36 18-1,-37-17 1,-16 17-16,-1 0 16,0 0-1,-17-18 1,-36 18 0</inkml:trace>
  <inkml:trace contextRef="#ctx0" brushRef="#br0" timeOffset="1614.14">5380 1411 0,'0'18'16,"17"-18"0,36 0-1,89-18 32,-107 18-47,-18 0 16,54-18-1,17 18 1,-17 0 0,-36-17-1,-17 17 1</inkml:trace>
  <inkml:trace contextRef="#ctx0" brushRef="#br0" timeOffset="7425.27">7020 1041 0,'0'-18'31,"0"36"32,0-1-63,0 1 15,18 53 1,0-36 0,-1 35-1,18-34 1,54-19 31,-54-34-32,0-36 1,-35-18 0,0 36-1,0 17 1,0 36 15,0 0-31,-17 17 16,17 18-1,17-18 1,54 0 0,-1-17-1,19-36 1,-54-17 15,53-177 0,-88 177-15,-18-18 0,18 35-16,-35-17 15,0 35 1,0 35 0,17 1-1,0-19-15,18 19 16,18 34-1,52-17 1,-17-18 0,0-35-1,-17 0 1,-1-35 15,-18 0-15,-17-36 31,0 54-47,-17 34 15</inkml:trace>
  <inkml:trace contextRef="#ctx0" brushRef="#br0" timeOffset="8040.71">7849 1235 0,'0'-18'16,"0"0"0,18 18-1,0-17 1,-1 17-16,18 0 15,1 0 1,-19 35 0,1 18-1,-18 0 1,-35 17 0,-18 1 15,0-18-16,35-35 1,54-18 15,-1-18-15,18 18 0,-18-18-16,36 1 15,34-1 1,-52 0-1,-35 18 1,-36 0 0</inkml:trace>
  <inkml:trace contextRef="#ctx0" brushRef="#br0" timeOffset="8490.03">8784 1182 0,'0'-18'0,"-17"18"16,34 0 46,1 0-62,17-17 16,18 17 0,53-36-1,176-17 17,-229 53-17,-18-17 1</inkml:trace>
  <inkml:trace contextRef="#ctx0" brushRef="#br0" timeOffset="8774.23">9031 935 0,'0'17'63,"0"1"-48,18 35 1,17 123 15,-17-123-15,-1 18-1,1-18 1,-18-36-16,18-17 16</inkml:trace>
  <inkml:trace contextRef="#ctx0" brushRef="#br0" timeOffset="9273.59">9366 935 0,'0'0'0,"-17"-53"15,-72-18 1,-16 36 0,69 17-16,-175 36 31,140 0-16,-35 105 1,71-35 0,35 1-1,35 69 1,71-34 0,53-54-1,-36-52 16,71-36-15,0-52 0,-53-36-1,-52-35 1,-89 53 0,0-36-1,-265 1 16,212 123-15,18 0 0</inkml:trace>
  <inkml:trace contextRef="#ctx0" brushRef="#br0" timeOffset="10422.4">10372 1058 0,'0'-17'15,"-18"17"1,18 17 15,0 1-15,0 17-1,53 53 17,-18-70-17,0-18 1,18-35 0,-17 17-1,-19-52 1,1-1 15,-18 53-15,0 36 15,0 0-31,0 17 16,35 36-1,1-36 1,-19-18-16,36 19 15,0-36 1,88-71 31,-123 36-47,-18 0 16,0-36-1,0 18 1,0 18 15,0 17-15,0 36 15,0-1-15,0 1-16,0 0 15,0 17 1,70-35-1,-17 0 1,-18-18 0,18-105 31,-53 105-32,0-17-15,-35 35 16,0 0 15,0 35-15,-1 1-1,36-19-15</inkml:trace>
  <inkml:trace contextRef="#ctx0" brushRef="#br0" timeOffset="10805.68">11342 1076 0,'0'18'63,"0"-1"-47,-18 19-1,18 34 1,-17 18-1,17-35 1,0 18 0,17-36-1,-17-17-15,18-1 16</inkml:trace>
  <inkml:trace contextRef="#ctx0" brushRef="#br0" timeOffset="13402.52">5750 2875 0,'-17'-18'16,"-1"18"0,-17 0-1,-1 0 1,1 0 0,18 0-1,-1 0 16,36 0 1,17 0-17,53-17 1,18-1 0,-18 18-1,-35-17 1,-18 17-1,-17 0 1</inkml:trace>
  <inkml:trace contextRef="#ctx0" brushRef="#br0" timeOffset="13719.75">5680 3122 0,'0'18'16,"17"-18"-1,1 0-15,53-18 16,-1 18 0,-35-18-16,1 18 15,17-17 17,-36 17-17,36 0 1</inkml:trace>
  <inkml:trace contextRef="#ctx0" brushRef="#br0" timeOffset="25873.39">7179 2593 0,'0'-18'16,"0"1"-1,0 34 32,0 89 0,18-53-47,-18 53 31,17-36-31,1-17 31,0-53-31</inkml:trace>
  <inkml:trace contextRef="#ctx0" brushRef="#br0" timeOffset="26139.57">7567 2540 0,'18'18'32,"-36"87"15,18-34-32,0-18-15,0 35 31,0-17-15,35-54-16</inkml:trace>
  <inkml:trace contextRef="#ctx0" brushRef="#br0" timeOffset="26555.87">7849 2681 0,'0'-18'0,"0"36"16,0 0-1,0-1-15,-17 107 47,34-89-31,36 18-1,-18-53 1,36 0 0,-18-53-1,-18 0 1,-35-35 0,0 35-1,-70 0 1,17 18-1,-18 35 1,18 35 0,36 0-1,17 1 1</inkml:trace>
  <inkml:trace contextRef="#ctx0" brushRef="#br0" timeOffset="26822.06">8308 2505 0,'0'-18'16,"0"36"15,0-1-31,0 1 15,0 0-15,0 52 16,-18 18 0,18 18-1,0-35 1,0-36 0</inkml:trace>
  <inkml:trace contextRef="#ctx0" brushRef="#br0" timeOffset="27537.57">9049 2558 0,'0'-18'15,"0"0"17,0 36-1,0 0-15,-18 52-1,18 36 1,0-35-1,0 17 1,0-18 0,35-34-1</inkml:trace>
  <inkml:trace contextRef="#ctx0" brushRef="#br0" timeOffset="27789.75">9296 2540 0,'0'-35'31,"0"52"-15,0 19-1,0-1 1,17 53-1,1 18 1,-18-18 0,35-53-1</inkml:trace>
  <inkml:trace contextRef="#ctx0" brushRef="#br0" timeOffset="28254.08">9737 2522 0,'0'18'31,"-18"0"-31,0-1 15,1 36 1,-1 18 0,18 17-1,18-35 1,35-18 0,0-17-1,-1-36 1,1-17-1,-35-18 17,-18 0-17,-53-88 17,18 123-17,-18 1 1,18 34-1,17-17-15</inkml:trace>
  <inkml:trace contextRef="#ctx0" brushRef="#br0" timeOffset="28520.27">10142 2399 0,'36'0'0,"-36"-18"16,0 36 15,0 17-15,-18 159 15,18-141-15,0 35-1,0-70-15,0 17 16,18-17-16</inkml:trace>
  <inkml:trace contextRef="#ctx0" brushRef="#br0" timeOffset="29153.72">11165 2558 0,'-17'0'0,"17"17"15,17-17 17,1 0-32,35 0 15,53 0 1,-36-17-1,-34 17-15,34-18 16,-17 18 0</inkml:trace>
  <inkml:trace contextRef="#ctx0" brushRef="#br0" timeOffset="29419.91">11359 2399 0,'-17'-18'16,"-1"18"15,18 18-31,0 0 16,0 17-1,0-18-15,18 36 16,-1 36-1,1-1 1,0-18 0,-18-52-1</inkml:trace>
  <inkml:trace contextRef="#ctx0" brushRef="#br0" timeOffset="29903.25">11589 2240 0,'-36'-35'15,"1"0"-15,-88 35 16,35 0-1,-54 35 1,19 71 0,35 17 15,70-17-15,18-53-16,35 35 15,54 18 1,52-53-1,35-53 1,142-124 15,-230 71-15,-18-70 0,-52 52-1,-18 54-15,0-36 16,-71 0-1,-52 18 1,17 35 0</inkml:trace>
  <inkml:trace contextRef="#ctx0" brushRef="#br0" timeOffset="34431.47">12700 2275 0,'0'-17'15,"0"-1"16,-18 18 16,18 18-31,0 88 15,0-36-15,18 1-1,17 17 1,-35-18 0,0-17-1,0-35 1</inkml:trace>
  <inkml:trace contextRef="#ctx0" brushRef="#br0" timeOffset="34730.68">13070 2222 0,'0'0'31,"0"18"-15,0 17 0,0-17-16,0 35 15,0 35 1,18 0 0,17-17-1,-35-18 1</inkml:trace>
  <inkml:trace contextRef="#ctx0" brushRef="#br0" timeOffset="35046.91">13353 2187 0,'17'-17'16,"-17"-1"-16,18 18 15,-18 18 1,0 52 0,0-17-1,0-35-15,35 52 31,0 36-31,-17 0 32,-18-71-17,18 0-15</inkml:trace>
  <inkml:trace contextRef="#ctx0" brushRef="#br0" timeOffset="35614.31">13705 2222 0,'18'18'63,"-18"0"-48,0 17-15,18-17 16,-18 35 0,17 52-1,1-34 1,0-53-16,-18 35 16,17 17-1,1-35 1,-18-17-1</inkml:trace>
  <inkml:trace contextRef="#ctx0" brushRef="#br0" timeOffset="36472.92">14975 2328 0,'-17'0'31,"-1"18"-15,-17 17 15,17 1-31,1-19 0,-1 54 16,18-1-1,35-34 17,0-19-17,71-17 1,-35-53 0,-18 0-1,-36-35 1,-17 35-1,-35-17 1,-18 34 0,-17 19-1,17 17 1,53 17 0</inkml:trace>
  <inkml:trace contextRef="#ctx0" brushRef="#br0" timeOffset="36735.11">15452 2187 0,'0'-17'15,"0"34"16,0 1-15,0 17 0,0 18-1,0-18-15,0 36 16,17 17 0,36 18 15</inkml:trace>
  <inkml:trace contextRef="#ctx0" brushRef="#br0" timeOffset="37129.39">15910 2240 0,'0'-18'15,"-17"18"1,-1 18 0,-35 35-1,35 35 1,1-35 0,34 0-1,107 0 32,-89-71-47,-17-17 31,17-35-15,-35-1 0,-35 0-1,0 36 1,17 17-16,-35 1 15,18 17 1</inkml:trace>
  <inkml:trace contextRef="#ctx0" brushRef="#br0" timeOffset="37444.61">16316 2099 0,'18'-18'16,"-18"1"0,0 34-1,0 1 1,17 53-1,1 34 1,-18-34 0,35 35-1,-35-36 1,18-17 0</inkml:trace>
  <inkml:trace contextRef="#ctx0" brushRef="#br0" timeOffset="47685.89">5768 3969 0,'0'17'0,"-18"-17"16,1 18 0,-1-18-1,0 0 1,18 18 0,18-18-1,17 0 1,18 0-1,-18 0 1,1 0-16,70-18 47,-71 18-47</inkml:trace>
  <inkml:trace contextRef="#ctx0" brushRef="#br0" timeOffset="48050.15">5803 4269 0,'0'17'16,"0"1"-1,53-18 17,-35 0-17,-1 0-15,36 18 16,35-18-1,-17 0 1,-18 0 0,0-18-1,-35 18-15</inkml:trace>
  <inkml:trace contextRef="#ctx0" brushRef="#br0" timeOffset="64065.53">9172 3775 0,'-17'0'46,"-1"0"-14,0 0 46,18 17-16,0 1-46,0 0-16,0-1 16,0 1-16,0 17 15,36 18 1,-36 18-1,0-1 1,17 54 31,-17-107-31,0 19-1,0-19-15,18-17 16,-18 18-1</inkml:trace>
  <inkml:trace contextRef="#ctx0" brushRef="#br0" timeOffset="64649.95">9490 3828 0,'0'17'31,"0"19"-15,-18 34-1,0-17 1,18 53-1,0-18 1,36-17 0,34-36 15,-17-35-31,71-71 47,-124 18-32,0 0 1,-18-35 0,-35 18-1,0 34 1,18 1 0,0 18-1,-1 17 1,36-18-1</inkml:trace>
  <inkml:trace contextRef="#ctx0" brushRef="#br0" timeOffset="65100.27">9860 3845 0,'0'18'0,"0"35"16,0 0-1,18 35 1,-1-35-1,-17-36-15,36 36 16,17-17 0,0-36-1,-1-18 1,1 0 15,-35-52-15,-71-107 15,0 125-15,36 34-16,-36-17 15,17 17 1,1 0 0,35 1-1,18 17-15</inkml:trace>
  <inkml:trace contextRef="#ctx0" brushRef="#br0" timeOffset="65499.55">10372 3722 0,'0'17'31,"-71"72"1,71-36-17,0 35 1,18-35 0,35 17-1,35-52 1,0-18-1,-35-53 1,-35 18 0,-18-36-1,-18-17 1,-35 35 0,35 35-1,-35 1 1,-35-1-1,35 18-15</inkml:trace>
  <inkml:trace contextRef="#ctx0" brushRef="#br0" timeOffset="69212.19">7355 4180 0,'0'-17'31,"0"34"47,-17-17-78,17 18 0,0 0 16,-36 35 0,36 17-1,0 1 1,0-36 0,18 0-1,35-17 32,-35-36-31,-1 18-16,1-17 15,17-36 1,-17 0 0,-18-18-1,0 36 1,-35-18-1,-1 18 1,19 17 0,-1 18-1,0 0 1</inkml:trace>
  <inkml:trace contextRef="#ctx0" brushRef="#br0" timeOffset="69695.53">7673 4092 0,'0'18'0,"0"17"16,0-17-16,0 70 16,18-53-1,17 36 1,35-54-1,71-17 32,-105-17-31,-36-54 0,0 18-1,0 36-15,-36-19 16,1 1-1,-18 0 1,0 35 0,0 0-1,36 17 1,-1-17 0</inkml:trace>
  <inkml:trace contextRef="#ctx0" brushRef="#br0" timeOffset="70066.8">8096 3969 0,'18'-18'15,"-18"36"32,18-1-31,-18 1-16,35 70 16,-35-35-1,17-18-15,1 18 16,17 18-1,18-36 1,-35 0 15,0-35-31</inkml:trace>
  <inkml:trace contextRef="#ctx0" brushRef="#br0" timeOffset="70478.09">8414 3969 0,'-18'17'47,"0"-17"-47,18 53 15,-17 18 1,17-18 0,35 0 15,124-18 0,-124-53-15,0 1-1,-17-54 1,-36 1 0,-35-1-1,18 53 1,-35-17 0,-1 35-1,53 18 1</inkml:trace>
  <inkml:trace contextRef="#ctx0" brushRef="#br0" timeOffset="76200.16">4427 4127 0,'-17'-17'15,"-1"17"17,0 17-1,18 1-31,0 35 31,0 106 0,36-124-15,-1 0 0,0-35-1,1-17 1,-19 17-16,1-36 15,17-52 1,-35 18 0,-18-1-1,1 53 1,-18 1 0,17 17-1,0 35 1,18 0 15,18 18-15,141 18 15,-106-71-15,-18-18-1,18-35 1,-53-17-1,0 17 1,0 18-16,-36-1 16,-16 1-1,-1 17 1,17 36 0,36 17-1,0 1 1,18 16 15,35 1-15,0-35-1,-36 0-15</inkml:trace>
  <inkml:trace contextRef="#ctx0" brushRef="#br0" timeOffset="76571.42">4974 4145 0,'18'0'0,"-1"18"15,1-18-15,35 17 16,-18 1 15,-17 0-31,0 17 16,-18 18-1,-18 0 1,-70 35 15,105-88 16,1 0-47,0-18 16,52 1-1,1-1 1,-1 0 0</inkml:trace>
  <inkml:trace contextRef="#ctx0" brushRef="#br0" timeOffset="77887.36">5045 4410 0,'0'-18'47,"17"0"-16,1 18-31,0 0 16,-1 0-1,36-17 1,18 17 0,-18 17-1,-18-17 1,18 36-1,-36-1 1,-17 18 0,-52 53 15,-1-53-15,-53-18-1,-18 0 16,36-17-31,35-18 0</inkml:trace>
  <inkml:trace contextRef="#ctx0" brushRef="#br0" timeOffset="78373.71">3881 4092 0,'0'0'0,"0"-35"0,0 17 16,0 1 15,0 34-15,17 19-1,18 52 1,-17 18-1,35 52 1,18 19 0,-1-1-1,-17-52 1,0-19 31,-53-122-47,0-1 15</inkml:trace>
  <inkml:trace contextRef="#ctx0" brushRef="#br0" timeOffset="80473.2">3881 4286 0,'-36'-53'16,"-17"0"-1,53-17 1,0 35 0,0 17-16,18-17 15,35-18 1,35 0 0,212-35 30,-247 70-46,106-17 16,-1 17 0,36 0 15,-70 18-15,35 0-1,-1 0 1,-17 0-1,-52 0 1,52-17 0,-18-1-1,-17 18 1,-18-17 0,18-1-1,176-17 32,-246 35-31,34-18-16,54 18 31,-1-18-15,1 18-1,-36 0 1,53-17-1,0 17 1,0-18 0,-35 0-1,-53 18-15,53-17 16,35-1 0,0 0-1,18-17 1,123-18 31,-247 36-32,89-1 1,-1 0 0,-17 1-1,35-1 1,-17-17-1,17 17 1,-53 18 0,71 0-1,-1-17 1,1 17 0,-53 0-1,53 0 1,-36 17-1,124-17 32,-229 0-31,-1 0 0,19 18-1,-19-1 1,-17 1-1,36 35 1,-19-18 0,1 18-1,17 0 1,-17-18 0,17 1-1,-17-1 1,-1 0-1,1 1 1,0 52 31,-18-71-31,0 19-1,0 17 1,0-18-1,0-18 1,17-17 0,-17-17 15,0-1 0,0 1 0,18 17-15,-18 17 343,0 1-343,0-1-16,0 1 16,0 53-1,0-1 1,18-17 0,-18 35-1,0-17 1,0-18-1,0-36 1,0 1-16,0 0 16,0-1-1,0 1 17,-18 0-1</inkml:trace>
  <inkml:trace contextRef="#ctx0" brushRef="#br0" timeOffset="82449.6">4357 5168 0,'-35'0'15,"52"0"32,18 0-31,1 0-1,34 0 1,36 18 0,-18-18-1,-52 0-15,34 0 16,71 0-1,0-18 1,18 18 0,-18-17-1,-35 17 1,0 0 0,35-18 15,0 18-16,-35-18 1,370 1 31,-405 17-47,70-18 16,71 0-1,-18 18 1,0-17-1,-71-1 1,71 0 0,-18 1-1,-17-1 1,-53 18 15,-53 0-31,35-17 16,36-1-1,-1 0 1,-17 1 0,176-19 31,-247 36-47,89-17 15,-54 17 1,-34-18-16,34 18 15,54-18 1,-18 1 0,-1 17-1,-34-18 1,17 18 15,0 0-15,1 0-1,-19 0 1,-52 0-16,35 0 16,53 0-1,105 0 32,-158 0-47,-18-18 16,18 18-1,-17 0 1,-19 0 0,36-17-1,-18 17 1,-17-18 0,0 18 15,-1 0-16,-17-17 1,18 17 0,0 0 15,-1 0 16,-17-18 15</inkml:trace>
  <inkml:trace contextRef="#ctx0" brushRef="#br0" timeOffset="84631.16">3351 6191 0,'0'0'0,"-17"-17"16,-19 17 15,1 0-15,35 53-1,0-18 1,0 0-16,0 18 16,0 35-1,35-35 1,1-18-1,-1-35 1,36-88 31,-71 35-47,0 0 31,0 36-31,0 34 31,0 19-15,0 17 0,0-1-1,52 1 1,1-35 0,18-18-1,0-53 1,-36 18-1,-18 0-15,-17-18 16,0-36 0,-52-69 31,34 140-47,0 18 15,18 35 16,0 1-15,0-1 0,18 18-1,17-18 1,18-17 0,-35-1-1,35-34 1,-18-19-1,-17 1 1,-1 0 0,1 35-16,-1-18 15,54-17 32,-71 53-31,0-1 15,0 36-15,-35 18-1,17-18 1,18 17 0,0-17-1,0-35 1,18-1-1,17-17 1,18-17 0,0-1-1,17 0 1,19-52 31,-89 88 0,0-1-32,-18 18 1,0 36 0,18 17-1,0-17 1,18-36-1,0-35-15</inkml:trace>
  <inkml:trace contextRef="#ctx0" brushRef="#br0" timeOffset="85146.52">4604 6174 0,'17'0'62,"-17"17"-62,18-17 16,17 0-1,1-17 1,16 17 0,19-18-1,0 0 1,-36 18-1,-35-17-15,18 17 16,-1 0-16</inkml:trace>
  <inkml:trace contextRef="#ctx0" brushRef="#br0" timeOffset="85570.82">4604 6403 0,'-18'18'15,"53"-18"17,-17 17-32,53-17 15,34-17 1,-34 17-1,105-36 32,-158 36-31</inkml:trace>
  <inkml:trace contextRef="#ctx0" brushRef="#br0" timeOffset="88676.03">5733 6068 0,'0'-18'31,"-18"18"32,18 18-48,-18-18-15,18 17 0,-17 19 16,17 17 0,0 17-1,35 1 17,0-36-17,1-17 1,16-18-1,1-36 1,-17-34 0,-36 35-1,-18-107 32,0 142-31,18 18-16,0 0 15,0 17 1,18 18 0,35-18 15,17 0-15,1-17-1,17-53 1,-17 0-1,-36-1 1,-17-17 0,-1-17-1,-17-1 1,-53 18 31,36 71-47,-18 17 15,17 0 1,18-17-16,-18 17 16,18 36 15,53-36-15,0 1-1,0-36 1,-18-18-1,1 0 1,-19-17 0,-17 17-1</inkml:trace>
  <inkml:trace contextRef="#ctx0" brushRef="#br0" timeOffset="89433.57">6544 6191 0,'0'-17'62,"0"-1"-31,35 18-15,18-18 0,-35 18-1,35 18 1,-18 17 15,-35 18-15,0 0-1,0-35-15,-18 52 16,-17 1 0,17-18-1,1-36 1,34 1 15,36-36-15,124-17 15,-124 35-15,17-18-1,-17 1 1</inkml:trace>
  <inkml:trace contextRef="#ctx0" brushRef="#br0" timeOffset="91147.79">7514 6103 0,'-17'0'47,"-1"0"-31,0 0-1,1 0-15,-1 0 16,36 0 31,17 0-32,-17-18-15,17 18 16,35-17 0,1-1 15,-1 18-16,-34-18 17</inkml:trace>
  <inkml:trace contextRef="#ctx0" brushRef="#br0" timeOffset="91457.01">7602 5891 0,'-17'0'16,"-1"0"0,18 18 15,18 0-16,17 52 1,36 89 15,-54-106-15,1 0 0,-1-18-1</inkml:trace>
  <inkml:trace contextRef="#ctx0" brushRef="#br0" timeOffset="92022.41">7761 5803 0,'-53'-35'16,"0"17"0,-176 1 15,176 34-31,-18 19 16,19-1-1,16 124 1,36-71-1,71 53 1,-1-71 0,72 36-1,16-70 1,-17-36 0,-52-18-1,-19-53 16,-17-34-15,-53 16 0,-18-17-1,-105-35 32,105 124-47,-35-1 16,18 0-1,-18 36 1,36-18-16</inkml:trace>
  <inkml:trace contextRef="#ctx0" brushRef="#br0" timeOffset="93970.79">8449 5838 0,'0'-17'31,"-18"17"32,18 17-63,-17-17 15,17 53 1,0 18 0,0-36-1,0 0-15,35 1 16,36 17-1,-1-36 1,1-17 0,-18-88 31,-53 70-47,0-52 15,-36-1 16,1 54-31,-18-36 32,0 35-17,18 18 1,0-17 0,35 34-1</inkml:trace>
  <inkml:trace contextRef="#ctx0" brushRef="#br0" timeOffset="95618.96">8996 5697 0,'17'0'16,"-17"18"31,0 0-47,0-1 15,0 36 1,0 35 0,0-35-1,36 35 1,-1-35-1,18-17 1,35-72 31,-70 19-31,-1-36-1,-17-18 1,0 18-1,-17 0 1,-36 18 0,18 0-1,-1 35 1,36-18-16,-17 36 31,-19 0-15</inkml:trace>
  <inkml:trace contextRef="#ctx0" brushRef="#br0" timeOffset="96285.44">9596 5680 0,'0'-18'15,"0"36"16,0-1-15,0 19 0,0 34-1,17 18 1,18 71 31,-17-124-47,-18-17 15,18 35 1,-18-35 0,17-1-1</inkml:trace>
  <inkml:trace contextRef="#ctx0" brushRef="#br0" timeOffset="96755.77">9948 5644 0,'0'-17'15,"0"-1"1,0 36 31,0-1-47,0 19 16,18 17-1,0 70 1,-1-17-1,19-18 1,-36-35 0,0-18-16,17 1 15,1-1 17,-18-17-17,0-36 1</inkml:trace>
  <inkml:trace contextRef="#ctx0" brushRef="#br0" timeOffset="99448.69">10495 5715 0,'0'-18'0,"0"1"31,-18 17-16,1 0-15,-36 53 47,35-18-47,1 35 16,17 1 0,0-36-1,17 18 16,1-35-31,17-1 16,36 1 0,-18-36-1,-18-17 1,-17 0 0,-18-36-1,0 18 1,-53 1-1,17 34 1,-52-17 31,71 35-47,17 17 16</inkml:trace>
  <inkml:trace contextRef="#ctx0" brushRef="#br0" timeOffset="99915.02">10883 5680 0,'0'17'15,"-17"1"1,-1-18-16,0 53 16,1 88 31,34-88-47,54-18 15,-1-17 1,-34-18 15,-1 0-31,0-18 16,-17-17-1,-1-18 1,-34-18 0,-18 19-1,-18-1 1,0 17-1,0 19 1,35 17 0</inkml:trace>
  <inkml:trace contextRef="#ctx0" brushRef="#br0" timeOffset="100491.43">11359 5697 0,'0'18'47,"0"0"-47,-35 70 47,35-53-32,0 18 1,35-18 0,18 1-1,0-19 1,0-17 0,-35-17-1,-1-36 1,-17 0-1,0-18 1,-35 36 0,-18-18-1,-17 35 1,17 1 0,53 34 30</inkml:trace>
  <inkml:trace contextRef="#ctx0" brushRef="#br0" timeOffset="100946.75">11818 5644 0,'0'18'16,"-18"-18"0,1 18-16,-19 17 15,-16 106 32,52-88-31,35-18-1,-18-17-15,19 0 16,34-1 0,1-34-1,-1-19 1,-70 1-1,18-36 1,-53 19 0,-18 16-1,18 19 1,-1 17-16,-17-18 16</inkml:trace>
  <inkml:trace contextRef="#ctx0" brushRef="#br0" timeOffset="106773.89">12506 5874 0,'-18'0'32,"1"0"-1,34 0 47,1 0-78,0 0 16,87-18-1,37 18 1,-19-18-1,-35 1 1,-53 17 0</inkml:trace>
  <inkml:trace contextRef="#ctx0" brushRef="#br0" timeOffset="107091.12">12665 5697 0,'-18'0'16,"18"18"31,0 0-47,18-1 15,17 54 1,0-18 0,1-18-1,-1 18 1,-35-18 0,17-17-1</inkml:trace>
  <inkml:trace contextRef="#ctx0" brushRef="#br0" timeOffset="107656.52">13035 5627 0,'-18'-35'16,"1"17"-16,-18-17 16,-36-1-1,-17 19 1,-36 34 15,54 1-31,-36 53 31,53 52-15,18 0 0,105 142 15,-34-230-31,-1-17 16,106 53-1,18-71 1,-53-18-1,35-53 1,-53-35 0,-35-35-1,-53 53 1,-35-18 0,-71 18-1,-35 35 16,35 36-15,-18 17 0,54 17-1</inkml:trace>
  <inkml:trace contextRef="#ctx0" brushRef="#br0" timeOffset="112229.77">13935 5609 0,'17'0'16,"1"0"15,0 0-15,-1-17-1,1 17 1,-18-18 0,-18 0 31,1 18-47,-19 0 15,-17 18 1,-17 0-1,17 17 1,53 0 0,0-17 15,0-1-31,123 36 31,-52-35-15,0-18-1,-36 18 1,0 17 0,-35-18-1,0 19 1,-18-19 0,-34 19-1,-19-1 1,0-17-1,19-18 1,34-36 15,18 1 1,18 35-32</inkml:trace>
  <inkml:trace contextRef="#ctx0" brushRef="#br0" timeOffset="113217.47">14199 5697 0,'18'-17'15,"-18"34"17,0 1-17,0 35 1,0-18-1,0 0 1,18 18 0,34-35-1,1-36 17,-17 1-17,17-142 16,-53 141-15,0-17 0,0 17-1,0 36 1,-18 17 0,18 18-1,0 0 1,35 0-1,18 0 1,0-53 0,0-18-1,0-17 17,-18-53-17,-17-36 1,-18-105 15,0 211-15,-18 36 15,1 0-31,17 17 16,-18 53-1,18 18 1,0-18-1,0-35 1,0-35-16,18-1 16,17-52 15,0-35 0,-17 52-31,-1-17 16,19-18-1,87 53 32,-123 17-47,18 36 16,-18 18 0,-36-18-1,19-18 1,-1-35-16,-17 18 15,-18-18 1,0-18 0,35-35-1,18 0 17,18-17-17,0 52-15</inkml:trace>
  <inkml:trace contextRef="#ctx0" brushRef="#br0" timeOffset="114050.06">15152 5521 0,'0'18'32,"0"-1"-32,0 19 15,-18 34 1,-17 18-1,17-35 1,18-18 0,0 1-1,0-54 1,53-17 15,-35-18-15,-18 18-16,17-36 15,19-17 1,-36 17 0,35 71 31,-35 18-47,18 53 15,17-1 1,0-17-1,0-35 1,1-18 0,-1-36-1,0-17 17,-17 1-17,-18-37 1,0 36-1,-18 36 1,1 17 0,-19 0-1,54 35 32,0-35-47,17 18 16,18-18-1,-18 0 1,-35 17 0,0 1-1,0 35 1,0 0 15,18 17-15,-18-34-1,0-19-15,17 1 16,-17 0 0,36-36-1,-19-17 1</inkml:trace>
  <inkml:trace contextRef="#ctx0" brushRef="#br0" timeOffset="114249.21">15681 5380 0,'-18'-18'15,"1"18"1,17-17 0,0-1 15</inkml:trace>
  <inkml:trace contextRef="#ctx0" brushRef="#br0" timeOffset="114906.67">15857 5186 0,'18'17'46,"-18"19"-30,0-19-16,0 19 16,0 52-1,0-18 1,0 36 15,0-18-15,0 1-1,0-36 1,18-53 0,-18 17-1,17-34 1,-17-1 0,0 0-1,0-35 32,0 36-47,18 17 47,-18-18 0,-18 18 62,1 0-93,17-18-1</inkml:trace>
  <inkml:trace contextRef="#ctx0" brushRef="#br0" timeOffset="115233.91">15857 5609 0,'-17'-17'0,"17"-1"16,0 0-1,0 1 1,17-1 0,19 0-1,-19 18 1,36 0 0,-18 36-1,1 34 1,-36-35-1,-71 124 32,54-159-47,-36 18 16,17-36 15,1 1-31,35-19 31</inkml:trace>
  <inkml:trace contextRef="#ctx0" brushRef="#br0" timeOffset="117050.2">16581 5027 0,'-18'0'47,"0"0"-31,1 18-16,-36-18 16,-18 0-1,1 17 1,34 1 31,19 0-32,-1 17 1,18 0 0,0 53-1,35 18 1,-17 18-1,17-36 1,-35-53-16,0 53 16,0 36-1,0-1 1,0-52 0,18-36-1,35 0 1,17-35 15,124-53 0,-158 36-31</inkml:trace>
  <inkml:trace contextRef="#ctx0" brushRef="#br0" timeOffset="118563.28">16951 5380 0,'-18'-18'0,"1"36"32,17 17-17,0 18 1,0 53-1,0-18 1,17-53 0,-17 36-1,0-89 32,0 1-47,0-89 16,0-18 15,0 18-15,0 18-1,89 35 17,-72 53-17,1 0-15,17 0 16,18 36-1,-53-19 1,0 36 0,-35 0-1,-1-35 1,1-1 0,18-17-1,17-17 1,0 34 31,17 1-32,-17 0 1,106 123 31,-88-106-47,-1-17 0,1-1 15,0 1 1,34-36 0,-34-17-1,0 17-15,17-34 16,-17-19 0,-18 18-1,0 35 1,-18 18-1,-35 18 17,18 0-17,17 17 1,18 0 0,159 36 30,-141-71-46,34-18 16,-52-17 15,0 0-15,-52-1 0,16 1-1,19 17-15,-19 1 16,19-1-1,17 0 17,35-17-17,0 18 1,36-19 0,-18 1-1,17-18 32,-70 71-31,18 17-1,-18 0 1,0-17-16,18 52 16,-18 19-1,0 17 1,0-36-1,0 1 17,0-36-17,0-17 1,17-36-16</inkml:trace>
  <inkml:trace contextRef="#ctx0" brushRef="#br0" timeOffset="118779.43">17586 5468 0,'0'0'0,"-18"0"16,36-18 15,17 18-15,36-17-1,17-1 1,-17 0 15</inkml:trace>
  <inkml:trace contextRef="#ctx0" brushRef="#br0" timeOffset="119644.04">17886 5327 0,'0'-18'0,"-35"18"31,35 36-15,0 16 0,0 1-1,0-35-15,0 53 16,0-1-1,0-17 17,0-18-17,-18-35 1,0-35 0,18-53-1,0-18 1,0 35-1,53-17 1,18 35 15,-36 71-15,-17 17 0,35 36-1,-18-1 1,-18-34-1,-17-19-15,36 1 16,-19 0 15,19-54-15,17-17 0,-36 0-1,1-17 1,-18-1-1,0 36 1,-18 17 0,-17 36 31,53 0-47,52 17 15,-17-17 1,0-1-1,-35 19 1,-18-1 15,0 0-15,0 0 0,0 18-1,0-17 1,0-1-1</inkml:trace>
  <inkml:trace contextRef="#ctx0" brushRef="#br0" timeOffset="119810.16">18503 5256 0,'0'-17'16,"0"-1"-16,-17-35 15,17 36 1,-18-1 15</inkml:trace>
  <inkml:trace contextRef="#ctx0" brushRef="#br0" timeOffset="120294.51">18644 5098 0,'0'0'16,"0"17"0,0 1-1,0 35 1,0 141 31,0-177-47,0 19 15,0-1 1,0-17 15,36-18-15,-1-18 0,18-17-1,0 17 1,0 0-1,-36 18 1,1 18 0,0 35-1,-18 0 1,0-18 0,0-17-16,-124 17 46,89-70-30,17 0 0,18-1-1</inkml:trace>
  <inkml:trace contextRef="#ctx0" brushRef="#br0" timeOffset="121061.05">19121 5080 0,'17'0'0,"-17"-18"16,35 1-1,-35-19 1,0 54 15,0 17-15,-52 36 0,16 52-1,19 18 1,34-17-1,177 17 32,-123-141-31,-18-18-16</inkml:trace>
  <inkml:trace contextRef="#ctx0" brushRef="#br0" timeOffset="123436.74">19491 5221 0,'0'18'31,"-18"-18"0,1 0-15,-1 0-16,18-18 438,18 18-360,-18-18 531,0 1-578,0 34 32,0 1-48,0 0-15,0-1 16,0 1-16,0 17 16,0-17-16,0 17 15,0 0 1,35-17 15,0-36-15,-17 1-1,0-89 17,-18 88-17,17 1 1,-17 17 15,0 35-15,0-17-1,0-1-15,18 19 16,17-19 0,18 1-1,0-36 1,-18 1 0,18-36 15,-18-18-16,1 18 1,-72-17 31,19 70-47,-54 17 16,18 19-1,53-1 1,0 35-1,18-17 1,52-17 0,-34-36-1,-19 17-15,19-17 16,17-35 0,-1 0 15,-52-1-16,0 19 1,0-1 0</inkml:trace>
  <inkml:trace contextRef="#ctx0" brushRef="#br0" timeOffset="124057.18">20091 5327 0,'0'-18'15,"53"1"17,-18 17-17,35-18 1,-34 18-1,-36 18-15,17-1 16,-17 36 0,0 0-1,-53 0 1,18-18 0,0-17 15,53-53 0,34 17-15,1 18-1,-17 0 1,-1 71 31,-35-54-47,0 1 0,0 17 15,-53 0 1,0-17 0,0-18-1,0-18 1</inkml:trace>
  <inkml:trace contextRef="#ctx0" brushRef="#br0" timeOffset="124406.43">20461 4992 0,'18'0'16,"-18"17"-1,35-17 1,-35 18-16,71 53 31,-36-18-31,18 52 16,-53 1 0,0-35-1,-18 17 16,-52-17-15,-19-36 0,54-35-16</inkml:trace>
  <inkml:trace contextRef="#ctx0" brushRef="#br0" timeOffset="125027.87">20673 4745 0,'0'0'0,"0"-18"0,17 1 31,1 17-15,0-18-16,17 18 16,53-18-1,18 18 1,-18 0 0,-35 18-1,0 0 1,-18 70 15,-35-35-15,18 70-1,-18-88-15,0 36 16,0 52 0,-18-52-1,1-36-15,-1 36 16,0 17 15,18 0-15,0 0-1,0-52 1,0 17 0,0-18-1,0-17 1,-17 17-1,-177 53 17</inkml:trace>
  <inkml:trace contextRef="#ctx0" brushRef="#br0" timeOffset="132464.15">4727 7479 0,'0'18'31,"18"-36"125,-1 18-156,1 0 0,0 0 16,70-18-1,0 1 1,-17-1 0,-36 0-1,-53 36 32</inkml:trace>
  <inkml:trace contextRef="#ctx0" brushRef="#br0" timeOffset="132980.51">4657 7832 0,'17'17'47,"1"-17"-31,17 0 0,36-17-1,-18-1 1,0 18-1,-36 0-15,19-18 16,-1 18 0,-18 0-1,-17-17 48</inkml:trace>
  <inkml:trace contextRef="#ctx0" brushRef="#br0" timeOffset="135578.37">12365 7179 0,'17'0'31,"1"0"-15,17 0-16,54-18 31,-19 18-31,54-17 15,-19-1 1,-34 0 15,-53 18-31,35 0 16,-53-17 0</inkml:trace>
  <inkml:trace contextRef="#ctx0" brushRef="#br0" timeOffset="135844.56">12665 7020 0,'-36'0'31,"36"36"-15,0-19-1,0 18-15,18 1 16,0 52 15,17 0-15,-17-17 0,17-54-1,0 1-15</inkml:trace>
  <inkml:trace contextRef="#ctx0" brushRef="#br0" timeOffset="136294.88">13017 6950 0,'0'0'0,"-176"-159"47,88 159-32,-88 53 1,-1 35 0,71-17 15,53-18-31,0 35 16,36 53-1,70-18 1,88-34-1,-18-72 1,89-17 0,0-70-1,-36-19 1,-105 1 0,-36 35-16,-35-194 46,-71 212-46,-52-18 16,35 36 0,-71 17-1</inkml:trace>
  <inkml:trace contextRef="#ctx0" brushRef="#br0" timeOffset="138958.76">14041 6967 0,'35'-35'15,"-35"17"1,0 1-1,-18 34 1,-35 1 0,18-18-16,-36 35 15,-34 1 1,52 17 0,53-18-1,53 0 1,52 0-1,1 18 1,-53 18 31,-88-36-31,-53 18-1,-18-18 1,35-35-1,71-17 1,18-36 0,53 0-1,52-18 1,-17 1 0,-53 34-1,-18 19 1,-35 34-1,0 19 1,0-1 0,18 106 31,-18-123-32,35-18 1,-17-18-16,-1 0 15,36-34 1,0-1 0,-35 0-1,-18 35 1,0 18 0,0 18-1,0 35 1,0 0-1,35 17 1,0-35 0,18-17-1,88-159 32,-123 106-31,17-106-1,-17 17 1,-18 54 0,0 52-16,0-17 15,-18 35 1,1 53 0,-1-1-1,18 54 1,0 0-1,0-18 1,18-52 0,-1-19-1,18-34 1,89-89 31,-106 106-32,-1 0 1,18 35 0,-35 36-1,0-1 1,-35-17 0,-18-18-1,-17-17 1,34-53-1,36-36 1,0 18 0,53-53-1,18 36 1,17 17 15,18 35 0,-88 36-15,-1 35 0,-17 17-1,0-17 1,-17 0 0,-1-18-1,18-52 16,0-54-15,0 1 0,18-1-1,-1 54 1,-17-1 0,36 53 15,52 89 0,-71-107-15,1 1-16,0 17 15,17-17 1,0-36 0,-17 1-1,-1-54 1,-17-35-1,0 18 1,0 35 0,0 18-1,0 17 1,53 18 15,0 18-15,-35 17-1,35 141 32,-53-158-47,0 17 16,0 1 0</inkml:trace>
  <inkml:trace contextRef="#ctx0" brushRef="#br0" timeOffset="139108.88">15540 6773 0,'0'0'0,"-35"-88"16,35 53 0,0-36 15,0 54-31</inkml:trace>
  <inkml:trace contextRef="#ctx0" brushRef="#br0" timeOffset="139574.21">15681 6421 0,'18'0'0,"-36"0"16,53 0-16,-35 35 16,0 53-1,0-17 1,18 52-1,-18 1 1,18-19 0,-18-52-1,17 0 1,18-88 31,1-36-32,-19 18 1,1 36-16,17-18 16,89 70 31,-107-18-47,-17 36 15,0 18 1,-35-18-1,-18 0 1,0-53 0,-17-18-1,17-52 1,53 34 0</inkml:trace>
  <inkml:trace contextRef="#ctx0" brushRef="#br0" timeOffset="140232.68">16545 6526 0,'0'-17'0,"-17"17"62,-1 0-62,0 17 0,-52-17 31,17 0-15,18 0 0,-1 18-1,19-18 1,17 88 15,0-53-15,0 1-16,0 34 15,0 36 1,17 18 0,-17-1-1,18-35 1,-18 36 0,18-36-1,-1-35 16,1-35-15,52-1 0,19-17-1,-1 0 1,0 0 0,-35-35 15</inkml:trace>
  <inkml:trace contextRef="#ctx0" brushRef="#br0" timeOffset="144203.5">19879 4815 0,'0'18'344,"-18"-18"-313,18-18 157,0 1-188,0-1 15,0 0 1,0 1-16,0-36 31,0 18-31,0-36 16,106-158 15,-53 123-15,-18 35-1,36 1 1,-18-1 0,0 54-1,-36-1 1,-34 0 125,-1 1-141,-17-54 46,17 54-30,18-1 0,18 18-1,0 0-15,17 0 16,18 18 0,-18 17-1,-17 0 1,-18-17-1,0 35 1,0 0 15,-53-1-15,35-16 0</inkml:trace>
  <inkml:trace contextRef="#ctx0" brushRef="#br0" timeOffset="145168.19">20637 3598 0,'0'-17'78,"0"-1"-15,0 36-17,-17-18-46,-1 0 16,1 17-16,-36 36 16,35-17 15,18 16-15,0 19-1,53-36 1,-18-17-1,36-18 1,35-53 15,-106 35-31,0-35 16,0-17 0,0 17-1,-36 18 1,-17 17-1,36 0 1,-1 36 0</inkml:trace>
  <inkml:trace contextRef="#ctx0" brushRef="#br0" timeOffset="145634.51">20990 3528 0,'0'17'15,"-17"-17"1,-1 0-1,18 18-15,-35 17 16,17 18 0,18 0-1,0-18 1,53 1 15,0-19-15,0-17-1,-36-17 1,-17-19 0,0-34-1,-88-89 17,71 141-32,-1 1 15,0 17-15,18-18 16,0 1-1</inkml:trace>
  <inkml:trace contextRef="#ctx0" brushRef="#br0" timeOffset="145901.71">21255 3404 0,'0'18'31,"0"0"-15,-18-1-1,1 36 1,-1 106 15,18-106-15,0 17-1,0-17 17,35-35-32</inkml:trace>
  <inkml:trace contextRef="#ctx0" brushRef="#br0" timeOffset="146300.99">21484 3528 0,'0'-18'16,"0"36"15,-35-1-15,17 107 15,18-71-16,36 17 17,16-52-32,1-18 15,-17-18 1,-19 1 0,1-19-1,0-34 1,-18-18-1,-36 35 1,1 17 0,-18 19-1,0 17 1</inkml:trace>
  <inkml:trace contextRef="#ctx0" brushRef="#br0" timeOffset="147032.51">22207 3440 0,'0'-18'16,"0"36"15,-17 17 0,-1 0-31,18 71 32,-18-53-17,18 53 1,0-18-1,0-35 1,0 0 0</inkml:trace>
  <inkml:trace contextRef="#ctx0" brushRef="#br0" timeOffset="147438.79">22454 3510 0,'-35'0'47,"-18"35"-47,18 1 31,0 34-16,35 1 1,17-18 0,18-18-1,-17-35-15,0 18 16,35-36 0,0-17-1,-53-18 1,0 0-1,0 0 1,-36-18 0,1 36 15</inkml:trace>
  <inkml:trace contextRef="#ctx0" brushRef="#br0" timeOffset="147866.1">22648 3545 0,'18'0'0,"-18"18"32,0 0-32,0-1 15,-35 19 1,17 34-1,18-17 1,0-18 0,35 1-1,71-72 32,-88 19-31,-1-54-1,-17 18 1,-17-17 0,-36 17-1,0 17 1,35 36 0,36 0 15,0 18-16</inkml:trace>
  <inkml:trace contextRef="#ctx0" brushRef="#br0" timeOffset="148243.37">23019 3528 0,'53'35'46,"-53"0"-46,0-17 16,-36 35 0,19 17-1,17-34 1,0-1 0,53-17-1,-18-18 1,0 0-16,0-36 15,18-17 1,-53-17 0,-17 17-1,-19 18 1,-52-1 0,71 36-1</inkml:trace>
  <inkml:trace contextRef="#ctx0" brushRef="#br0" timeOffset="151013.34">21555 3228 0,'0'-18'156,"0"1"485,0-1-610,17 0-31,1-17 16,17 0-1,18-18 1,18 0 0,17-18-1,-35 54 1,35-1 15,18 18-15,-36 0-1,1 35 1,-36-17 0,-17 17-1,-18 1 1,0 34 15,0-52-15,0-36 46,0 1-46,18-1-1,-1-17-15,-17-1 32,18 1-17,-18 0 1,0 52 31,0 1-32,0 0-15,17 70 47,-17-70-47,36 17 16,-36 0 0,0-17-1,-36-1 1,-16 1-1,34-18 1</inkml:trace>
  <inkml:trace contextRef="#ctx0" brushRef="#br0" timeOffset="151595.76">21555 2893 0,'0'-18'47,"0"36"-16,0-1-15,-18-17-16,18 18 0,0 17 15,-18 18 1,18 0-1,0 0 17,0-35-17,53-1 1,0 1 0,18-18-1,-1 0 1</inkml:trace>
  <inkml:trace contextRef="#ctx0" brushRef="#br0" timeOffset="154662.94">16739 6879 0,'0'-17'0,"0"34"62,0 1-46,0 52-1,0 36 1,0-18 0,18-70-16,-18 70 15,18-70 1,-18-36 15,0 1-31,0-36 16,0-53-1,0-35 17,70-71-1,-35 194-16,36 1 1,-18 34 0,-35 19-1,-18 17 1,-53 17 0,-18-17-1,0-18 1,54-35-1,17-17 17,17 17-17,19 0 17,-19 17-32,36-17 15,124 89 16,-142-89-15,0 0-16,1 0 16,-1-18-1,0-35 1,-17 0 0,-18 18-1,-36 35 16,19 35-15,17 18 0,0-18-1,17-17-15,36 17 32,0 0-17,18-35 1,-54-105 31,-17 87-47,0-17 0,-17-36 15,-1-35 1,1 53 0,17 18-16,17-18 15,18 36 1,18-1-1,0 36 1,-17 17 0,-19 35-1,1 36 17,-18 0-17,0 0 1,0-36-1,53 36 32,-36-123-47</inkml:trace>
  <inkml:trace contextRef="#ctx0" brushRef="#br0" timeOffset="154843.06">17657 6897 0,'-36'17'15,"54"-17"1,35 0 15,53-17-31</inkml:trace>
  <inkml:trace contextRef="#ctx0" brushRef="#br0" timeOffset="156074.94">17851 6791 0,'0'-35'47,"35"70"-31,0 36-1,-17-1 1,-18 1 0,0-36-1,0 0 17,0-52-32,0-36 15,0 0 16,0 17-31,0-34 16,17-1 0,1 36-1,0 35 1,105 106 15,-70-71-15,18 18-1,-36-35 1,0-18 0,0-18-1,-35-35 1,0-35 15,0 35-15,-17-18-1,17 36 1,17 35 15,1 0-31,17 18 16,36 17 0,17 106 30,-88-123-46,18 0 0,-18 17 16,0 18 0,35-36-1,-17-17 1,17-35 0</inkml:trace>
  <inkml:trace contextRef="#ctx0" brushRef="#br0" timeOffset="156574.29">18697 6456 0,'-17'-53'15,"17"18"1,0-1 0,0 19 15,52-19-31,37 36 31,-72 36-15,-17 52 15,18-18-31,0 36 31,-1 0-15,1-35-1,-18-54 1,18-17 0,-1-17-1,36-36 1,0 17 0,-35 19-1,35 34 1,-1 89 31,-52-70-47,-17-19 15,-54 19 1,1-36 0</inkml:trace>
  <inkml:trace contextRef="#ctx0" brushRef="#br0" timeOffset="156890.51">19597 6174 0,'17'-18'16,"-34"18"-1,-124 176 32,88-70-47,17 71 32,36-19-32,36-52 15,52 18 16,18-19-15,17-52 0</inkml:trace>
  <inkml:trace contextRef="#ctx0" brushRef="#br0" timeOffset="157640.04">19844 6368 0,'-18'17'31,"18"1"-31,-35 0 16,-18 52-1,18 18 1,17-35 0,18 35-1,53-35 1,0-35-1,0-18 1,0-35 0,-53-18-1,-36-124 32,1 124-47,-35 18 16,17 18 15,53-1-31</inkml:trace>
  <inkml:trace contextRef="#ctx0" brushRef="#br0" timeOffset="158156.42">20055 6350 0,'0'18'15,"-17"-18"1,-1 53 0,18 17-1,0 1 1,53-1 0,0-35-1,0-17 1,0-18-1,-18-35 1,-35 0 0,0 17-16,0-35 15,-35-35 1,-36 17 0,-70 36 30,141 53-30,0-1 0,18-17-16</inkml:trace>
  <inkml:trace contextRef="#ctx0" brushRef="#br0" timeOffset="158384.57">20391 6279 0,'0'0'0,"17"0"15,-17-17-15,0 34 32,0 1-17,-17 53 1,17-1 0,0-17-16,17 18 15,89 123 32</inkml:trace>
  <inkml:trace contextRef="#ctx0" brushRef="#br0" timeOffset="158771.85">20708 6456 0,'0'-35'15,"-18"17"1,-17 53 0,17 0-1,1 54 1,17-1 0,70 0-1,-17-70 1,159-54 31,-159 1-32,-53-71 1,0 36 0,-53-18-1,-53 35 1,36 35-1,34 18 1,19 18 0</inkml:trace>
  <inkml:trace contextRef="#ctx0" brushRef="#br0" timeOffset="159176.14">21449 6315 0,'0'-18'16,"0"36"31,0-1-47,0 36 15,18 18 1,-1 35 0,1 17-1,35-17 1,-36-53-1,19 0 1,-19-18 0</inkml:trace>
  <inkml:trace contextRef="#ctx0" brushRef="#br0" timeOffset="160256.91">21837 6473 0,'0'-17'0,"0"-1"16,-35 1-1,-18 52 1,0 35 0,35 1-1,18 17 1,35 0-1,36-35 17,0-53-17,-36-70 17,-35-1-17,-18-52 1,-17 17-1,17 53 1,18 0 0,18 35-1,35 18 1,0 18 0,35 17-1,-53 1 1,-35 16-1,0 19 1,-17-18 15,-19 17-15,36 72 31,36-142-47,17 17 15,35-34 1,0-19 0,-53-52-1,-35 18 1,-53-36 0,-17 18-1,-18 35 1,70 35-1,0 0 17,89 18-1,-18 18-15,-18-18-16,124 35 46,-159-17-46,17 35 16,-17 0 0,-17 17-1,17 18 1,0-17 0,17-36-1,36-17 1,35-18-1,-17-18 1,-36-35 15,-17 36-31,-18-54 16,-35-35 0,-54 18-1,-140-18 32,212 106-47</inkml:trace>
  <inkml:trace contextRef="#ctx0" brushRef="#br0" timeOffset="160553.12">22666 6138 0,'18'-17'16,"-1"17"0,1 35 15,35 53-15,-18 0-1,-17-35-15,-1 53 16,19 282 15,-54-317-15,-53-1-1,36-52-15</inkml:trace>
  <inkml:trace contextRef="#ctx0" brushRef="#br0" timeOffset="161103.51">22931 6138 0,'0'0'0,"158"-53"31,-105 36-15,0 17 0,35 0-1,-52 17 1,-1 19-1,-35-1 1,0 0-16,0 36 31,-35 52-15,-1 18 0,1 18-1,35-71 1,0 71-1,0-18 1,0 88 31,0-211-47,-18 0 0,-35-1 16,-52 19-1,-19-19 1</inkml:trace>
  <inkml:trace contextRef="#ctx0" brushRef="#br0" timeOffset="162375.42">12506 8096 0,'-18'0'0,"1"0"16,17 18 0,17-18 15,19 0-31,17 0 16,70 0-1,36-35 16</inkml:trace>
  <inkml:trace contextRef="#ctx0" brushRef="#br0" timeOffset="162668.63">12700 7849 0,'-35'0'16,"17"0"-1,18 18 1,0 0 0,35 17-1,1 53 1,-1 18 0,-17 0-1,-1-36 1,1 1 31,-1-89-47,-17 1 15</inkml:trace>
  <inkml:trace contextRef="#ctx0" brushRef="#br0" timeOffset="163016.87">12859 7955 0,'-18'-35'16,"-70"-36"-1,-36 54 1,36 52 0,-71 53-1,36 53 1,105 0 0,36-52-1,70 16 1,71-52-1,300-159 32,-354 36-31,-16-36 0,-54-35-1,-70 17 1,-36 89-1,-88 18 1,18 34-16</inkml:trace>
  <inkml:trace contextRef="#ctx0" brushRef="#br0" timeOffset="165248.46">14552 8449 0,'18'-18'0,"-124"1"47,18 17-31,-53 35-1,70-17 1,36 17 0,35 0-1,70 0 1,1-17 0,-36 0-16,18-1 15,0 19 1,-53-19-1,-88 19 1,17-19 0,-17 1-1,70-53 1,107-107 31,-54 125-32,0-18-15,36-1 16,35 1 0,-71 17-1,-35 54 17,0 17-17,0 17 1,17-35-1,36 1 1,18-36 0,-1-18-1,-34-17 1,-1 17 0,-17-17-16,17-18 46,-53 71-14,18 17-17,0 18 1,18 0 0,17-36-1,36 1 1,-1-53-1,-17-18 1,-17 0 0,-19 18-16,1-36 15,17-35 1,-35 36 0,18 52 15,-36 141 0,0-105-15,18 70-1,0-35 1,0 18 0,36-36-1,-19-53 1,19-17-1,-1 0 1,18-36 0,-36 18-1,36 53 1,-35 18 0,0 35 15,-18 0-16,-36 70 17,-17-123-17,18 0 1,0-35 0,35-18-1,18 0 1,34-17-1,37 34 1,-19 36 0,1 18-1,-54 17 1,1 1 0,0 16-1,-18-34 16,0 0-15,0-89 15,0 54-15,17-72 0,-17 36-1,36 1 1,-1 52 15,-35 17-31,18 1 16,34 52-1,-16-17 1,17-17 0,-18-19-1,0-17 16,18-35-15,-18 0 0,-35-106 31,0 123-47,0 0 15,53 18 1,0 0-1,-35 18 1,17 17 0,-35 18-1,18 0 1,-18-18 0,35 1-1,-35-19 16,35-17-15</inkml:trace>
  <inkml:trace contextRef="#ctx0" brushRef="#br0" timeOffset="165797.85">16351 8202 0,'-17'-18'0,"-19"-34"16,1-1-1,35 17 1,35 1 0,1 17-1,-19 18-15,36-17 16,-18-1 0,1 18-1,-36 35 16,0 18-15,0 36 0,0 16-1,17-16 1,19-1 31,-19-88-47,1 0 15,17-36 1,0 19 0,1-1-1,-19 18 1,19 53 0,-36-18-1,0 18 1,0-17 15,-36-19-15,-34-17-1,52 0-15</inkml:trace>
  <inkml:trace contextRef="#ctx0" brushRef="#br0" timeOffset="166747.53">17621 7779 0,'0'-18'32,"-17"18"-17,-36 18 1,0-18 0,-35 17-1,-1-17 1,19 18-1,52-18 17,18 18-32,0-1 15,0 36 1,35 53 0,1 0-1,-1 0 1,18 17-1,-35 142 17,-18-212-17,52 0 17,-16-53-32,87 0 15,-35 0 1,-52-18-16,17 18 15</inkml:trace>
  <inkml:trace contextRef="#ctx0" brushRef="#br0" timeOffset="167912.35">17956 8026 0,'0'-18'16,"0"0"15,0 36 0,0 0-31,0 52 31,0 1-15,0 35 0,36-18-1,-19-18 1,19-34-1,-1-19 1,18-52 0,0-18-1</inkml:trace>
  <inkml:trace contextRef="#ctx0" brushRef="#br0" timeOffset="168278.61">18362 8132 0,'18'-106'31,"-36"106"-15,-35 17 15,0 36-15,18 18 0,35-18-1,35 0 1,36 0-1,17-36 1,-17-17 0,-54-17-16,36-1 15,-18-17 1,-35-36 0,-35-17-1,-124-36 32,159 107-31</inkml:trace>
  <inkml:trace contextRef="#ctx0" brushRef="#br0" timeOffset="168677.9">18874 7990 0,'0'-17'16,"-18"34"-1,-17 1 1,-1 17 0,19-17-16,-19 35 15,19 35 1,105 18 31,-35-88-32,53-18 1,-18-18 0,-53-35-1,-35 0 1,0-35-1,-70 0 1,-1 35 0,18 35-1</inkml:trace>
  <inkml:trace contextRef="#ctx0" brushRef="#br0" timeOffset="169062.17">19350 8008 0,'-18'18'63,"1"-1"-63,17 19 15,0 34 1,0-17 0,17 18-1,54-36 1,52-17 0,-52-36-1,-36 18-15,18-35 16,-35-18-1,-18-18 1,-141-52 31,105 123-47</inkml:trace>
  <inkml:trace contextRef="#ctx0" brushRef="#br0" timeOffset="169848.73">20461 7937 0,'0'-17'0,"-18"17"16,1 0-16,-18 0 31,17 0-31,-88 70 31,71-17-15,35 18-1,17 17 1,36-53 0,36 18-1,16-53 1,-16-17 0,-54-19-1,-35 1 1,-18-53-1,-52 0 1,-1-1 0,36 54-1,17 0 17</inkml:trace>
  <inkml:trace contextRef="#ctx0" brushRef="#br0" timeOffset="170192.97">20814 7832 0,'18'0'16,"17"0"-1,-35 17 17,-53 54-17,0-1 1,53 19-1,0-54 1,53 18 0,17-36-1,19-17 17,-36-17-17,-36-1-15,36-123 31,-71 88-15,-52-35 0,17 53-1,18 35-15,-1-18 16,19 18 0</inkml:trace>
  <inkml:trace contextRef="#ctx0" brushRef="#br0" timeOffset="170460.17">21237 7761 0,'18'-18'16,"-18"36"31,17 0-47,19 140 31,-36-122-31,17-1 16,19 89-1,-1-36 1,0-35 0,-17-53-16</inkml:trace>
  <inkml:trace contextRef="#ctx0" brushRef="#br0" timeOffset="170876.46">21643 7955 0,'0'-35'16,"0"17"-16,0 1 31,-18 34-15,1 1-16,-19 17 15,1 177 32,53-195-47,17 1 16,36 0 0,-1-18-1,18-36 1,-52 1-1,-19 18-15,-17-36 16,0-18 0,-35 18-1,-71 18 17,53 35-17,-53 0 1,36 0-1</inkml:trace>
  <inkml:trace contextRef="#ctx0" brushRef="#br0" timeOffset="171375.82">21837 7549 0,'0'-17'0,"18"17"16,-1-18 0,18 18-1,36 0 1,0 0-1,17-17 1,-18 17 0,1 52 15,-71 37-15,0-19-1,0 54 1,0 17-1,0 18 1,0-124 0,0 18-16,0 53 15,0-18 17,-18-53-17,-35-17 1,0-18-1,-35-18 1</inkml:trace>
  <inkml:trace contextRef="#ctx0" brushRef="#br0" timeOffset="172440.57">19385 8043 0,'-18'0'0,"36"0"157,0 0-157,-1-17 15,36 17 1,-17 0 0</inkml:trace>
  <inkml:trace contextRef="#ctx0" brushRef="#br0" timeOffset="178218.68">12700 8961 0,'-18'17'16,"18"1"15,18-18-15,35 0-16,70-18 15,-34 18 17,-54-17-32,35 17 15,-17-18-15</inkml:trace>
  <inkml:trace contextRef="#ctx0" brushRef="#br0" timeOffset="178484.87">12859 8908 0,'-36'0'15,"36"17"32,0 1-31,0 0-16,0 52 31,36-17-15,-19 18-1,19-1 1,-36-52-16</inkml:trace>
  <inkml:trace contextRef="#ctx0" brushRef="#br0" timeOffset="178968.21">12982 8802 0,'-35'-53'15,"-177"18"32,124 70-47,-71 53 32,89-17-17,17 70 1,70-18-1,72 1 1,-1-71 0,-18-36-16,72 1 15,87-18 1,-35-53 0,-71-18-1,-70 1 1,-53-36-1,-35 18 1,-230-36 31,177 124-31,0 0-1,0 18 1</inkml:trace>
  <inkml:trace contextRef="#ctx0" brushRef="#br0" timeOffset="187748.45">18062 8731 0,'0'18'47,"-17"-18"156,17 18-203,-18-18 16,-17 17 15,35 1-15,-18-18-1,36 0 32,-1-18-31,1 18-16,0 0 0,17-17 15,53-1 17,0 0-17,18-17 1,-71 35-1,18-18 1,-35 1 0,0-1-1,-1 0 17,1 18-17,-1 0 1,1 0-1,-18-17 1,0 34 47,-18-17-48,-17 18 1,-18 0-1,-17-1 1,17 1 0,18-18-16,-18 35 15,0-17 1,-18 17 31,71-52 218</inkml:trace>
  <inkml:trace contextRef="#ctx0" brushRef="#br0" timeOffset="189003.35">19068 8643 0,'-18'18'32,"0"-18"-1,1 0-31,-1 0 31,0 0-15,36 0 46,-18 17-46,18-17-16,52 0 31,18 0-31,-17 0 31,-36-17-31,36 17 16,-18 0 0,0 0-1,-53-18 1,-18 18 62</inkml:trace>
  <inkml:trace contextRef="#ctx0" brushRef="#br0" timeOffset="189625.79">18327 8996 0,'17'-18'16,"1"18"15,17 0-15,1 0-1,-36 35 1,17 18 0,-17-17-1,0-19-15,0 19 16,0-1-1,0-53 17,0 1-17,0-54 1,36-35 31,-19 89-32</inkml:trace>
  <inkml:trace contextRef="#ctx0" brushRef="#br0" timeOffset="190056.09">19279 8978 0,'-35'35'47,"-18"-17"-31,35 17-1,1 1 1,17-1 0,53-17-1,0-1 1,35-17-1,0-17 1,-70-1 0</inkml:trace>
  <inkml:trace contextRef="#ctx0" brushRef="#br0" timeOffset="208468.18">18133 9437 0,'0'17'16,"17"-17"78,1 0-94,0 0 0,17 0 15,36 0 1,17-17 15,35 17-15,-35 0-1,53-18 1,-17 1 0,-36-1-1,18 0 1,-18 1-1,159-19 17,-176 36-17,-18-17 1,17 17 0,18-18-1,-17 18 1,-36-18-1,0 18 1,-17 0 15,-36 0 32</inkml:trace>
  <inkml:trace contextRef="#ctx0" brushRef="#br0" timeOffset="209237.73">19332 9613 0,'-17'0'0,"-1"0"16,-17 0-16,-36 18 31,1 17-15,-19 18 0,36-18-1,36-17-15,-18 35 16,17 17-1,18 1 1,18-18 0,52-18-1,36-52 32,-71-1-47,-17-17 31,-36 17-15,-35 0 15,-17 18-15,17 0 0,35 0-16,-35 18 15,18 0 1,17-1-16</inkml:trace>
  <inkml:trace contextRef="#ctx0" brushRef="#br0" timeOffset="210407.56">20585 8537 0,'17'-17'78,"1"17"-62,-1 0-16,36 0 16,18 0-1,-53 0-15,52-18 16,1 0 0,-18 18-1,-36 0 1,1 0 15</inkml:trace>
  <inkml:trace contextRef="#ctx0" brushRef="#br0" timeOffset="210939.94">21467 8537 0,'0'18'31,"17"-18"-15,18 0-1,1 0 1,34 0-1,1 0 1,-36 0 0,53 0 15</inkml:trace>
  <inkml:trace contextRef="#ctx0" brushRef="#br0" timeOffset="212966.38">20673 8819 0,'0'-17'16,"0"-1"15,17 18 0,1 0-15,17 18-1,36 17 1,-18 18 0,-18 70 15,-35-105-15,0 17-1,-18-35 1,18-17-1,0-1 1,0-35 0,0-17-1,36 34 1,17 1 0,-18 17-1</inkml:trace>
  <inkml:trace contextRef="#ctx0" brushRef="#br0" timeOffset="214730.63">21890 8819 0,'-18'0'32,"1"18"-17,-36 0 1,0-1 0,0 19-1,18 17 1,35-18-1,17-18 1,142 19 31,-124-36-47,-17 0 31</inkml:trace>
  <inkml:trace contextRef="#ctx0" brushRef="#br0" timeOffset="-207460.9">20902 9349 0,'-18'0'15,"1"0"1,17 17 0,-18-17-1,1 0 16,-1 18-15,0-18 0,1 18-1,-1-18 1,0 0-16,36 0 78,-18 17-62,18-17-16,70 0 15,35 0 1,1 0 0,-54 0-16,71 0 31,389-35 0,-425 35-15,19-18-1,-89 1 1,0 17 0,1-18-1,-19 18 1,-17 18 46</inkml:trace>
  <inkml:trace contextRef="#ctx0" brushRef="#br0" timeOffset="-206690.36">21361 9860 0,'-18'0'15,"18"18"1,0 35 15,0-36-31,0 1 16,0 0-16,-18 52 16,1-35-1,-19 1 1,36-54 15,0-35-15,0-35-1,18 17 1,0 36-16,-18 0 16,35-18-1,0 35 16,1 18-15,34 124 31,-70-107-31,18 19-1,-18-1-15,35 0 16,-17 18-1,-1-35 1,-17-1 0,0-34 15</inkml:trace>
  <inkml:trace contextRef="#ctx0" brushRef="#br0" timeOffset="-206457.19">21272 10019 0,'-35'18'47,"70"-18"-31,54-18-1,-19 18 1,18-18 0,-17 1-1</inkml:trace>
  <inkml:trace contextRef="#ctx0" brushRef="#br0" timeOffset="-201412.6">12859 10901 0,'-18'0'16,"0"0"-1,36 0 17,0 0-17,35 17 1,141-34 15,-124 17-15,18-18-1,-52 1 1</inkml:trace>
  <inkml:trace contextRef="#ctx0" brushRef="#br0" timeOffset="-201162.43">13070 10795 0,'-17'0'16,"17"18"30,0-1-30,-18 54 0,18-18-1,0 35 1,0-35 0,0 17-1</inkml:trace>
  <inkml:trace contextRef="#ctx0" brushRef="#br0" timeOffset="-200629.05">13212 10707 0,'-18'-35'0,"0"17"16,-17-17 0,17 17-16,-211 18 31,123 35-15,-70 36-1,88-1 1,-18 36-1,88 35 1,71 0 0,18-70-1,105 17 17,36-53-17,-18-52 1,-36-54-1,-69 18 1,-1-70 0,-159-142 31,36 248-47,-18-1 15,-53 0 1,53 18-1</inkml:trace>
  <inkml:trace contextRef="#ctx0" brushRef="#br0" timeOffset="-197006.47">14570 10777 0,'-18'0'47,"18"18"78,0 0-47,0-36 656,-18 18-703,1 0-15,-1 0 0,1 18-16,-19-18 15,1 35 1,0 18 0,35 17-1,17-17 1,36 35 15,106-17 0,-141-71-15,-18-18 0,17-17-1,-17-18 1,0 0-1,0 36-15,-17-36 16,-1 0 0,0 18-1,-17 17 1,35 0 0,0 36 30</inkml:trace>
  <inkml:trace contextRef="#ctx0" brushRef="#br0" timeOffset="-196483.1">14817 10724 0,'0'-17'0,"0"34"62,17 1-46,-17 0-16,0 35 16,18 35-1,-18 0 1,18 18 0,-1-36-1,1-17 1,-18-17-1,0-19 1</inkml:trace>
  <inkml:trace contextRef="#ctx0" brushRef="#br0" timeOffset="-196183.89">15064 10813 0,'0'-18'16,"0"0"-1,0 36 17,0 0-32,0 17 15,17 35 1,1 36-1,0-35 17,17 17-17,-35-35 1,0-18-16</inkml:trace>
  <inkml:trace contextRef="#ctx0" brushRef="#br0" timeOffset="-195650.51">15522 10795 0,'0'-18'15,"-17"18"1,-1 18 0,-17 0-1,-1 17 1,1 0-16,0 18 16,-18 35-1,88 106 16,0-176-15,18 0 0,36-18-1,-19-36 1,-35-34 0,-17-1-1,-18-17 1,-18 0-1,-52 35 1,35 35 15,-1 18-31,1-17 16,-36 17 0,36 0-1,18 17-15</inkml:trace>
  <inkml:trace contextRef="#ctx0" brushRef="#br0" timeOffset="-194274.53">15222 11536 0,'0'0'0,"0"-18"15,-17 18 32,-1 0-31,-70 35 15,53-17-31,-1 17 31,1 1-31,17-1 16,1 0 0,17-17-16,0-1 31,17 19-15,19-36-1,-1 0 1,-17 0-1,-18-18 1,17 0 0,-52 18 15,-71 0 0</inkml:trace>
  <inkml:trace contextRef="#ctx0" brushRef="#br0" timeOffset="-192354.16">16898 10883 0,'-18'0'47,"1"0"-31,-1 0 46,36 0 298,-18-17-360,17 17 31,1-18-31,-18 0 16,18 18 46,-18 18-62,0 0 16,0 52-1,0 124 32,17-123-31,1-1-1,-18-17 1,0-35-16</inkml:trace>
  <inkml:trace contextRef="#ctx0" brushRef="#br0" timeOffset="-191938.87">17216 10883 0,'0'0'0,"0"-35"16,-18 35 15,0 18-15,-70 123 15,88-88-16,0 35 1,35-53 0,36 0-1,-1-52 1,1-1 0,-53-35-1,-18 35-15,0-34 16,0-54 15,-36 70-31,-34 1 16,17 35-1</inkml:trace>
  <inkml:trace contextRef="#ctx0" brushRef="#br0" timeOffset="-191655.67">17657 10777 0,'17'0'16,"1"0"-1,-18 18 1,0 0-1,0-1-15,0 36 16,0 53 0,0-18-1,0 0 1,0-35 15,0-17-31</inkml:trace>
  <inkml:trace contextRef="#ctx0" brushRef="#br0" timeOffset="-191206.35">18062 10866 0,'0'-18'15,"-17"18"-15,-36 0 16,0 35 0,0 0-1,53-17-15,-18 17 16,1 54 0,52-37 15,35 1-16,89-88 17,-124 0-17,-17-36 1,0 18 0,-18 18-16,0-18 15,-53 0 1,-35 36-1,17 17 1,18 17 0,35-17-16</inkml:trace>
  <inkml:trace contextRef="#ctx0" brushRef="#br0" timeOffset="-190504.85">17321 11536 0,'-17'0'31,"17"17"-15,-36 54 15,19-53-15,-1 35-1,18-36 1,0-34 15,18-1-15,-1-53-1,1 36 1,17 0 0,-17 0 15,17 35-16,-17 17 1,-18 1 0,18-1-16,-1 1 15,-17 88 32,0-88-47</inkml:trace>
  <inkml:trace contextRef="#ctx0" brushRef="#br0" timeOffset="-190323.72">17286 11606 0,'-35'0'16,"35"18"-16,-18-18 31,53 0-15,18 0-1,-17 0-15</inkml:trace>
  <inkml:trace contextRef="#ctx0" brushRef="#br0" timeOffset="-185827.52">4780 12735 0,'0'-17'16,"0"-1"-1,-18 18 1,18 18 0,-17-1-1,-36 142 17,35-106-17,18 53 1,36-71-1,16 0 1,19-35 0,0-35-1,-18-53 1,-36 53 0,1-36-1,-18 53 1,-35 18-1,17 18 1,-17 35 15,35 0-15,141 35 15,-106-88-15,0 0-16,36-18 15,17-17 1,-53-18 0,-35 36-16,18-36 15,-18-18 1,0 36 0,-53 17-1,18 36 1,-1-1-1,19 19 1,-1 17 0,18-18 15,53 18-15,159-18 15,-177-35-16,18-18 1,18-34 0,-54 16-1,-17 54 32,-17 0-47,-36 17 16,0 35-1,17-17 1,36-35-16,0 17 16,0 18 15,18 0-15,17-35-1,71-54 32,-88 36-47,17-52 16,-17 34-1,-18-17 1,-18 52 15,-17 1-15,35 0-16,-18 17 15,-17 35 1,35 1 0,35-36-1</inkml:trace>
  <inkml:trace contextRef="#ctx0" brushRef="#br0" timeOffset="-185472.27">6103 13123 0,'0'18'15,"18"0"32,-1-18-47,36 0 32,35-18-17,-17 0 1,-18 18-1,-35 0-15</inkml:trace>
  <inkml:trace contextRef="#ctx0" brushRef="#br0" timeOffset="-185278.13">6085 13388 0,'0'18'16,"18"-18"-1,0 0 1,35 0 0,52-18-1,-52 0-15</inkml:trace>
  <inkml:trace contextRef="#ctx0" brushRef="#br0" timeOffset="-181477.43">7197 12841 0,'0'-18'31,"0"36"0,0 0-15,0-1-16,17 72 16,-17-19-1,0 54 1,0-36 0,0-18-1,0-34 16</inkml:trace>
  <inkml:trace contextRef="#ctx0" brushRef="#br0" timeOffset="-181211.24">7338 12947 0,'0'-18'16,"0"36"0,0 0-1,0 52 1,0 1 0,0 17-1,0 18 1,17-18 15,19-35-15</inkml:trace>
  <inkml:trace contextRef="#ctx0" brushRef="#br0" timeOffset="-180799.95">7638 13035 0,'0'-18'16,"0"1"-16,-18 17 31,0 17-31,-17 19 16,17 52-1,1 18 1,34-36 15,19-34-15,140-36 15,-141-36-15,-17-34-1,-18 17 1,-18-35-1,-52 35 1,-1 35 0,18 18-1,0 18 1</inkml:trace>
  <inkml:trace contextRef="#ctx0" brushRef="#br0" timeOffset="-180499.74">7990 12929 0,'0'-17'15,"0"34"16,0 1-15,0 70 0,0 0-1,0 18 1,0-53 0,0-18-16,0 18 15,18 0 1,0-35-1</inkml:trace>
  <inkml:trace contextRef="#ctx0" brushRef="#br0" timeOffset="-179467">8767 12965 0,'0'17'31,"0"1"-15,0 35-1,-18 35 1,0 18 0,1 0-1,17-53 1,0 17-1,0-35 17</inkml:trace>
  <inkml:trace contextRef="#ctx0" brushRef="#br0" timeOffset="-179184.8">9031 13035 0,'0'-35'31,"0"52"1,0 1-32,0 35 15,0 53 1,0 0-1,0-53 1,0-18 0,0 18-1,18-18 1</inkml:trace>
  <inkml:trace contextRef="#ctx0" brushRef="#br0" timeOffset="-178751.49">9384 13106 0,'0'17'31,"-18"-17"-31,1 36 16,-36 52-1,17-18 1,36 1 0,0-36 15,53-17-15,18-18-1,-1-35 1,-34-1-1,-36 19-15,17-36 16,-17-18 0,-88-35 31,53 89-47,0 17 15,-18 0 1</inkml:trace>
  <inkml:trace contextRef="#ctx0" brushRef="#br0" timeOffset="-178452.28">9754 12982 0,'18'0'16,"-18"18"-1,0 70 32,0-17-47,-18 17 31,18-18-31,0-34 0,0 17 16,0-1 15,0-34-31</inkml:trace>
  <inkml:trace contextRef="#ctx0" brushRef="#br0" timeOffset="-177746.78">10495 13317 0,'-18'0'16,"18"-17"15,36 17-15,34-18-1,36 18 1,18-18 0,-54 18-1,18-17 1</inkml:trace>
  <inkml:trace contextRef="#ctx0" brushRef="#br0" timeOffset="-177481.59">10742 13141 0,'0'-18'15,"-18"18"1,18 36 0,0-1-1,0 53 1,0 18 0,18 0-1,17-53 1,-35-36-16</inkml:trace>
  <inkml:trace contextRef="#ctx0" brushRef="#br0" timeOffset="-177037.28">11024 13053 0,'0'-71'15,"-17"36"-15,-36-18 16,-71 18 0,1 52-1,-36 54 1,53 17 0,-17 36-1,70 17 1,70 0-1,248 70 32,-212-211-31,141-35 0,-35-35-1,-71-19 1,0-34-1,-35-18 1,-71 35 0,-70 53-1,0 35 1,-53 36 0,70 0-1</inkml:trace>
  <inkml:trace contextRef="#ctx0" brushRef="#br0" timeOffset="-175852.43">11818 13159 0,'-18'0'47,"1"0"-31,-1 0-1,-17 17 1,17 1-16,-17 17 16,-18 18-1,35 18 1,18-1 0,18-35-1,17-17-15,1 0 16,52-18-1,0-36 1,-17-16 0,-36-1-1,-35 0 1,-18-18 15,-105 18 0,87 53-15,1 0 0</inkml:trace>
  <inkml:trace contextRef="#ctx0" brushRef="#br0" timeOffset="-175405.12">12259 13088 0,'0'18'16,"-18"-1"-1,-17 1 1,-35 158 15,70-140-15,17-1-1,89 0 1,-35-35 0,-1-35-1,-17 0 1,-53 17-16,0-17 15,0-36 1,-53 18 0,-35 18-1,35 35 1,-18 18 15,54-18-31</inkml:trace>
  <inkml:trace contextRef="#ctx0" brushRef="#br0" timeOffset="-175082.89">12682 13017 0,'0'-17'15,"18"-1"-15,-18 36 32,0-1-17,0 54 1,0 17 0,18 18 15,-1-53-16,-17 0 1,0 0 0</inkml:trace>
  <inkml:trace contextRef="#ctx0" brushRef="#br0" timeOffset="-174814.7">13035 13088 0,'0'-35'16,"18"17"-16,-18 0 15,0 1 1,0 52 0,0-17-16,0 35 31,0 35-16,0 35 1,0-34 0,17-54-16</inkml:trace>
  <inkml:trace contextRef="#ctx0" brushRef="#br0" timeOffset="-173989.11">13547 13159 0,'0'0'0,"0"-18"16,-18 18 15,0 0-31,-17 35 16,-35 18-1,52 18 1,0 17 0,54-35-1,-19-18 1,36-17-1,53-1 1,17-52 0,-70-18-1,-35 36-15,17-36 16,-35-53 0,-159 0 30,124 106-46,18 0 0,-36 18 16</inkml:trace>
  <inkml:trace contextRef="#ctx0" brushRef="#br0" timeOffset="-173556.8">14164 13159 0,'0'17'16,"-18"-17"0,-35 36-1,-17 122 16,88-105-15,17-35 0,0-1-16,18-17 15,53-17 1,0-36 0,-53-18-1,-36 18 16,-34-35-15,-54 53 0,-35 17-1,18 36 1,35 0-16</inkml:trace>
  <inkml:trace contextRef="#ctx0" brushRef="#br0" timeOffset="-173107.48">14781 13123 0,'-35'0'15,"17"18"1,-34 0 0,-1 17-1,0 18 1,53 35 0,17-35-1,36-18 1,-17-17-16,34-18 15,142-71 32,-195 36-47,-17 0 16,-35-36 0,-35 18-1,-1 36 1,18 17 15,0 35-31</inkml:trace>
  <inkml:trace contextRef="#ctx0" brushRef="#br0" timeOffset="-172724.21">15293 13176 0,'-71'18'31,"-17"35"-15,53-18-1,17-17-15,1 35 31,17 0-15,35-18 0,71-18-1,-18-34 1,35-36 0,-34 0-1,-72 0 1,-17 18-1,-70 0 1,17 17-16</inkml:trace>
  <inkml:trace contextRef="#ctx0" brushRef="#br0" timeOffset="-171887.62">15963 13335 0,'18'0'47,"-1"0"-31,19 0-16,105-18 15,-53 1 1,-35 17-16,35-18 16,-17 18-1</inkml:trace>
  <inkml:trace contextRef="#ctx0" brushRef="#br0" timeOffset="-171675.46">16175 13176 0,'-35'0'15,"35"18"32,0 0-47,0 34 16,17 1-1,-17 53 1,0 0 0</inkml:trace>
  <inkml:trace contextRef="#ctx0" brushRef="#br0" timeOffset="-171057.02">16510 13088 0,'-88'-106'47,"-18"106"-31,-35 35-1,70 1 1,-52 70-1,70-1 1,35 37 0,36-37-1,35-34 1,53-18 0,52-53-1,19-35 1,-71-18-1,17-53 1,-35-176 31,-105 264-31,-19 0-16</inkml:trace>
  <inkml:trace contextRef="#ctx0" brushRef="#br0" timeOffset="-165648.18">17568 12982 0,'-17'-17'47,"-1"17"-47,0 0 15,-35-18 16,1 18-15,-54 35 0,35 0-1,1 36 1,17-18 0,53 35-1,0-17 1,70-18-1,-17-36 1,-18-17-16,18 0 16,53-53-1,-18 0 1,-35-35 0,-17 35-1,-36-70 32,-36 105-31,-17 1-1,18 17 1,-18 17 0,36 1-1</inkml:trace>
  <inkml:trace contextRef="#ctx0" brushRef="#br0" timeOffset="-164250.2">17921 12859 0,'0'-18'0,"0"0"32,0 36-17,0 0 1,0 35-1,0 35 1,0-18 0,-18 54-1,1-36 1,17-35 0,-18 0-1,18-35 1</inkml:trace>
  <inkml:trace contextRef="#ctx0" brushRef="#br0" timeOffset="-163949.97">18115 12982 0,'18'-17'15,"-18"-1"-15,0 0 16,0 36 0,0 0-1,0-1-15,0 36 16,0 35 0,0 1-1,0-19 1,17-17 15,-17-35-15,36-18-1</inkml:trace>
  <inkml:trace contextRef="#ctx0" brushRef="#br0" timeOffset="-163533.68">18486 13053 0,'0'0'0,"0"-18"16,17 18-16,-17-18 15,18 1 1,-53 34 15,17 1-31,-17 17 16,-1 18 15,36 18-15,18-36-1,17 0 1,53-35 0,1-17-1,-36-18 1,-1-107 31,-52 125-47,-105-36 15,52 53 1,-35 0 0,35 17-1</inkml:trace>
  <inkml:trace contextRef="#ctx0" brushRef="#br0" timeOffset="-161519.25">19614 12947 0,'0'-18'0,"0"1"16,0 34 15,0 19-15,0 16-1,0-34-15,0 53 16,0 35 0,0-18-1,0 0 1,0-53 0,0-17-1</inkml:trace>
  <inkml:trace contextRef="#ctx0" brushRef="#br0" timeOffset="-161151.98">19950 13035 0,'0'-18'15,"0"1"1,-36 52 15,-17 36-15,18-18-1,35 17 1,35-17 0,36-35-1,-1-18 1,-52 0-16,53-36 15,-1-105 32,-105 88-31,0 18 0,-54 0-1,19 35 1</inkml:trace>
  <inkml:trace contextRef="#ctx0" brushRef="#br0" timeOffset="-160852.77">20373 12929 0,'18'0'15,"-18"18"1,0 123 31,-18-88-31,0 53-1,1-53 1,17-36-16,0 36 15,0-17 1,35-36 0</inkml:trace>
  <inkml:trace contextRef="#ctx0" brushRef="#br0" timeOffset="-160409.46">20726 13035 0,'35'-53'15,"-17"36"-15,-18-1 16,0 0 0,-89 177 31,72-124-32,17 1-15,0 34 16,35 1-1,53-36 1,-35-53 0,35-17-1,1-35 1,-37-1 0,-52 18-1,0-18 1,-35 36-1,-71 0 1,-17 35 0,52 18-1,18-1 1</inkml:trace>
  <inkml:trace contextRef="#ctx0" brushRef="#br0" timeOffset="-158815.33">6050 14570 0,'18'0'78,"-1"0"-62,-17 17-16,36-17 15,-19 0 1,1 0-16,35 0 15,17-17 1,1-1 0,-53 18-16</inkml:trace>
  <inkml:trace contextRef="#ctx0" brushRef="#br0" timeOffset="-158489.09">6068 14887 0,'0'18'0,"0"-1"31,159-34 16,-142 17-47,71-18 16,-35 1-1,-35 17-15</inkml:trace>
  <inkml:trace contextRef="#ctx0" brushRef="#br0" timeOffset="-151546.16">7497 14446 0,'0'-17'31,"0"-1"-31,0 0 15,0 1 1,35-19 0,-18 36 15,-17 18-15,0 53-1,0 34 1,18 107 31,-18-159-47,0 18 15,18-19 1</inkml:trace>
  <inkml:trace contextRef="#ctx0" brushRef="#br0" timeOffset="-151046.8">8096 14411 0,'0'-18'16,"-70"54"15,17-19-15,0 36-16,-18 35 31,54 1-15,34-19-1,36-17 1,0-35 0,18-36-1,17-17 1,-53-1 0,-17 19-16,-1-36 15,-17-35 1,-52 17-1,-19 18 1,-88 53 31</inkml:trace>
  <inkml:trace contextRef="#ctx0" brushRef="#br0" timeOffset="-150630.52">8396 14429 0,'-18'0'31,"-17"17"-15,0 19-1,-18 52 1,35 0 0,107 35 31,-54-123-47,0 0 15,89-17 1,-36-36-1,-35-18 1,-53 18 0,-36 0-1,-34 18 1,-18 35 0,-18 18-1,71 17 1</inkml:trace>
  <inkml:trace contextRef="#ctx0" brushRef="#br0" timeOffset="-149359.6">8943 14446 0</inkml:trace>
  <inkml:trace contextRef="#ctx0" brushRef="#br0" timeOffset="-148865.25">9031 14429 0,'-18'0'63,"18"17"-48,-17-17-15,-36 53 16,18-18 0,17 36-1,0 0 1,36-36 0,0-18-16,17 1 31,53 0-16,0-36 1,-17-35 0,-36-53 15,-53 71-15,-34 0-1,16 35 1,1 0-16,-18 0 15,0 17 1</inkml:trace>
  <inkml:trace contextRef="#ctx0" brushRef="#br0" timeOffset="-144674.27">10160 14393 0,'-18'0'32,"1"0"-32,-1 0 15,-17 18 1,0 0 0,17 17-1,18-17-15,-18 17 16,18 35-1,36 1 1,140 52 31,-158-123-31,17 0-16,18-17 15,0-1 1,0-35-1,-36-17 1,-17-1 0,-17 18-1,-1 18 1,-35 17 0,18 1-1,-18-1 1,18 18-1,35 18 1,-36-18 0,19 0 15</inkml:trace>
  <inkml:trace contextRef="#ctx0" brushRef="#br0" timeOffset="-144353.04">10548 14287 0,'35'-17'16,"-35"34"15,0 1-16,18 35 1,0 35 0,-18-35-1,0-18 1,35 107 15,-17-107-15,-1 0-1,1-35 1</inkml:trace>
  <inkml:trace contextRef="#ctx0" brushRef="#br0" timeOffset="-143786.64">11007 14270 0,'0'17'79,"0"1"-64,0 0-15,0 88 31,0-36-15,0 18 0,17-35-1,19 18 1,-36-36 0,17-17-1</inkml:trace>
  <inkml:trace contextRef="#ctx0" brushRef="#br0" timeOffset="-143021.1">11342 14358 0,'0'-18'15,"17"18"17,-17-17-17,0 34 1,0 19-1,18-1 1,-18-17-16,18 158 31,-1-141-15,1 36 0,-18-36-1,18-35 1</inkml:trace>
  <inkml:trace contextRef="#ctx0" brushRef="#br0" timeOffset="-139957.92">4692 14623 0,'0'-18'15,"0"0"1,-18 18 47,1 18-48,17 0-15,-18-1 0,18 19 31,-18 16-15,18 19 0,18-36-1,17-35 1,18 0 0,0-35-1,0 0 1,-35-18-1,-18 0 1,0 0 0,-36 71 31,19-1-32,17 19-15,0 16 31,17 1-15,19-35 0,34 17-1,1-35 1,-1-17 0,-34-19-1,-19 1 1,-17-18-1,0 0 1,-35 18 0,17 17-1,-70 36 32,71-18-31,17 18 15,35-18-15,18 0-1,0 0 1,-18 0-16,0 0 16,18-18-1,-18 18 1,-35-18-1,0 36 17,0 0-32,0-1 15,-17 36 1,-19 71 31,54-107-32,17-17 1,18 0 0,-17-35-1,-1 17 1,-35 1 0,0 34 15,-35 19-16,35-19-15,-18 19 16,0 34 0,18-17-1</inkml:trace>
  <inkml:trace contextRef="#ctx0" brushRef="#br0" timeOffset="-137544.2">4269 14534 0,'-18'-17'15,"-17"-18"17,17 52-17,18 18 1,-18-17-16,18 53 16,0 70-1,0 35 1,18-35-1,0-35 1,17-18 0,0-35-1,-35-88 17,0 17-32,0-35 15,-35-88 1,-18 18 15,-53-71 0,89 158-15,-1 1 0,18 0-1,35 0 16,18 17-15,18-17 0,-1-1-1,-34 36-15,34-35 16,54 18 0,-1-19-1,0 19 1,-52-1-1,53 0 17,264-17 15,-300 17-47,-35 18 15,-18 0-15,53-17 16,36 17-1,-19-18 1,-34 18 0,-18 0-1,17-18 1,1 18 0,17-17-1,-35 17 1,35 0-1,18-18 17,18 18-17,193-17 17,-282 17-17,107 0 1,-54-18-1,53 18 1,-18-18 0,-17 1-1,0-1 1,-35 18 0,-54 0-16,54-18 15,17 18 1,0 0-1,18-17 17,-35 17-17,34 0 1,142-36 15,-176 36-15,-1-17-1,54-1 1,-1 18 0,-17-17-1,-35 17 1,17-18 0,18 18-1,-18 0 1,-17 0-1,17 0 1,-18 0 15,1 0-15,-18 0 0,70 0 15,-88 0 0,-17 0-31,17 0 16,18 18-1,0-18 1,-17 0 15,16 0-15,1 0-1,18 0 1,-18 0 15,-18 0-31,36 0 16,17 0 0,18 17-1,176-17 32,-229 0-47,-18 0 0,53 0 16,36 18-1,-54-18 1,19 0 0,-1 0-1,0 17 1,-18-17-1,-52 0 1,0 0 15,-18 18 1,0 0-1,0 123 16,0-106-47,0 18 15,35 88 1,0-70 0,-35 35-1,18-54 1,0 19-1,17-18 1,-35-18 15</inkml:trace>
  <inkml:trace contextRef="#ctx0" brushRef="#br0" timeOffset="-134270.89">4339 15363 0,'0'-17'15,"18"17"32,-1 0-31,1 0-16,0-18 15,88 18 1,35-17 0,-36-1-1,-34 18-15,70 0 16,388-35 31,-388 17-47,1 0 15,-72 18-15,71-17 16,71-1 0,-36 0 15,-17 1-15,-36 17-1,54 0 1,17 0-1,0-18 1,-88 18 0,70 0-1,1-17 1,-19 17 0,142-18 30,-265 18-46,71 0 16,0-18 15,-18 18-15,-35 0 0,35 0-1,1 0 1,-1 0-1,-18 0 1,36 0 0,-18 0-1,18 0 1,-18 0 0,1 0-1,158 18 32,-230-18-47,54 0 16,17 0-1,0 18 17,18-18-17,-53 0 1,0 0-1,0 0 1,-18 0 0,18 0-1,-18 0 1,18 17 0,18-17-1,-18 0 1,105 18 31,-140-18-32,53 0-15,-36 0 32,18 0-17,-18 0 1,0 0-1,-17 0 1,17 0 0,0 0-1,1 0 1,17 0 0,-18 0-1,18 0 1,-18 0-1,89 0 32,-89 0-31,0 0 0,0 0-1,1 0 1,-1 0-1,-17 0 1,-1 0 15,1 0-15,0 0 15,-1-18-15,1 18-1,-1 0 17,54-17-1,-53 17-15,-18-18-1,17 18 16,1 0-31,-18-18 16,18 18 0,-18-17-1,17 17 110,1 0-78,-1 0 0,-17-18-31,0 0 31,0 1-16,0-1 0,0 0 0,0 1-15,0-1 15,0 0 16,0 1-31,0-1 31,0 1-16,0-1 0,0 0 0</inkml:trace>
  <inkml:trace contextRef="#ctx0" brushRef="#br0" timeOffset="-132548.65">2540 16316 0,'-18'18'62,"1"-1"-46,-1 19-1,-17 16 1,35-34-16,0 35 16,-18 18-1,18-19 1,35-34 0,1-18 15,17-18-16,0-34 1,-18-1 0,-18 17-1,-34 19 17,-18 52-17,35-17 1,0-1-16,-18 19 15,36-1 1,34 0 0,19-35-1,0-18 1,34-17 0,-34-35-1,0-1 16,-54 36-15,-17-18 0,-17 18-1,-36 52 1,-71 71 31,106-70-47,18 35 15,53-18 1,0-17 0,18-18-1,17 0 1,-35-18 0</inkml:trace>
  <inkml:trace contextRef="#ctx0" brushRef="#br0" timeOffset="-131932.21">3404 16510 0,'36'-18'16,"34"1"15,-52 17-16,-36 0 17,0 0-17,1 0-15,-18 0 16,-18 0 0,17 17-1,-17 1 16,36 17-15,-1 1 0,18-1-1,18 0 1,-1-17 0,19-1-1,122-52 32,-140 35-47,0 0 16,-1 0-16,1 18 15,0 17 1,-18 0 0,0 1-1,-36 16 16,-34-16-15,17-1 0,-18-17-1,36-18 1,17-18-16</inkml:trace>
  <inkml:trace contextRef="#ctx0" brushRef="#br0" timeOffset="-130790.4">3369 16563 0,'18'0'31,"-1"0"-15,19 0-1,-1 0 1,18 0 0,17 0-1,-70-18 1</inkml:trace>
  <inkml:trace contextRef="#ctx0" brushRef="#br0" timeOffset="-130467.17">4039 16404 0,'-17'0'15,"34"0"1,1 0 0,52-17 15,-17-1-31,18 0 31,0 18-15,-54-17-16</inkml:trace>
  <inkml:trace contextRef="#ctx0" brushRef="#br0" timeOffset="-130133.93">4057 16545 0,'-18'53'31,"36"-53"-15,35 0 15,35-17-15,18-1 0,-36 18-1,-34-18-15,-1 18 16,0-17-16</inkml:trace>
  <inkml:trace contextRef="#ctx0" brushRef="#br0" timeOffset="-118047.34">5415 16175 0,'0'-18'47,"0"36"-16,0-1-31,-18 1 16,18 0 0,0 35-1,0 17 1,18-34 0,0-36-16,17 35 15,18-35 1,0-18-1,0-52 1,-18 34 0,-17-34-1,-18 34 1,0 54 15,-18 88 0,18-71-15,53 18 0,35-18-1,-17-35 1,35-17 0,-18-36-1,-53 18 1,-17-54-1,-1 1 1,-17 18 0,-17 34-1,-1 36 1,0 0 0</inkml:trace>
  <inkml:trace contextRef="#ctx0" brushRef="#br0" timeOffset="-117397.89">6473 16245 0,'-17'0'31,"-36"36"1,18-19-17,-1 19 1,-17 34 0,36-17-1,-1 0 1,36-18-1,17-35 1,-17 0-16,17 0 16,36-17-1,-19-19 1,-16 19 0,-36-1-1,17 0 1,-17 1-1,-35 105 32,35-70-31,0 52 0,18 1-1,-1-18 1</inkml:trace>
  <inkml:trace contextRef="#ctx0" brushRef="#br0" timeOffset="-116981.59">7056 16351 0,'0'-17'0,"17"17"32,1-18-32,52 18 15,-17-18 1,35 1 0,18-19-1,-35 19 16,-1-1-15</inkml:trace>
  <inkml:trace contextRef="#ctx0" brushRef="#br0" timeOffset="-116764.43">7408 16122 0,'-17'0'0,"-19"0"15,19 35 17,17 18-17,17 18 1,-17-18 0,0-36-16,0 36 15,18-18 1</inkml:trace>
  <inkml:trace contextRef="#ctx0" brushRef="#br0" timeOffset="-116315.11">7585 15998 0,'0'-17'0,"-18"-1"15,0-17-15,-70 0 16,-18 52 0,-17 54-1,35-1 1,-53 54 0,70 35-1,53-36 16,54-52-15,52-1 0,71-52-1,35-53 1,-18-36 0,-70 18-1,0-229 32,-124 247-47,-88-1 16,0 36-1,-52 36 1</inkml:trace>
  <inkml:trace contextRef="#ctx0" brushRef="#br0" timeOffset="-115481.52">8467 16104 0,'0'0'0,"0"-17"15,0 34 1,0 1 0,17 52-1,-17-17 1,36 36-1,52-1 17,-71-88-17,1-18-15,0 18 0,17-35 16,18-36 0,-18-17-1,-35 18 1,0 52 15,-17 18-15,17 35-1,0 18 1,0 0 0,52 0-1,19-35 1,17-1-1,-35-34 1,-18-1-16,54-123 47,-89 106-47,0-18 16,-71 35-1,18 36 1,-35 35 15,53-1-15</inkml:trace>
  <inkml:trace contextRef="#ctx0" brushRef="#br0" timeOffset="-114982.16">9278 16263 0,'18'0'0,"-18"-18"0,35-17 47,-17 17-47,17 18 15,0 0 16,-17 18-15,-1 0 0,1 35-1,-36 0 1,-17-18 0,18-17-1,17-1 1,17-34-1,18-1 1,1 18 0,-19 0-16,1 0 15,0 70 32,-36-52-31,-17 0-1,-53 17 1,-1 0 0</inkml:trace>
  <inkml:trace contextRef="#ctx0" brushRef="#br0" timeOffset="-114416.77">10866 15946 0,'0'17'32,"105"-17"14,-52 0-30,18 0 0,-1-17-1,1-1 1,-53 18 0,-1 0-16</inkml:trace>
  <inkml:trace contextRef="#ctx0" brushRef="#br0" timeOffset="-114117.55">10971 16192 0,'0'18'31,"36"-18"0,52 0-15,-18-18 0,-17 18-1,-17 0 1,-19 0-16,-17-17 15</inkml:trace>
  <inkml:trace contextRef="#ctx0" brushRef="#br0" timeOffset="-112984.74">12524 15681 0,'-18'0'0,"18"18"47,0-1-31,0 19-16,0-19 15,0 18 1,0 36-16,0 35 16,0-36-1,0-34-15,18 34 16,-1-17-1,36-53 1</inkml:trace>
  <inkml:trace contextRef="#ctx0" brushRef="#br0" timeOffset="-112599.47">12912 15822 0,'17'-18'16,"-17"1"-1,0-1 1,-35 53 0,-18 18-1,18 36 1,35-37 0,35 1-1,36-17 1,17-19-1,-18-34 1,1-36 15,-36-18-15,-35 1 0,-141-19 15,71 89-16,34 0 1,19 18-16</inkml:trace>
  <inkml:trace contextRef="#ctx0" brushRef="#br0" timeOffset="-112202.2">13529 15681 0,'18'-18'16,"-18"36"-16,-53 17 31,0 1-15,35-1-16,-17 35 15,0 107 16,70-160-15,18 1 0,-18-18-16,18-18 15,18-17 1,-19-18 0,-52 0-1,0-17 1,-52-1-1,-1 36 1,0 35 15</inkml:trace>
  <inkml:trace contextRef="#ctx0" brushRef="#br0" timeOffset="-111536.72">13829 15716 0,'18'-17'0,"-1"17"31,-17 17 1,-17-17-32,-19 53 15,1 18 1,35-18-1,0 17 1,35-17 0,36-18 15,-1-35-15,36-17-1,-35-19 1,-36-34-1,-53-1 1,-158 1 15,88 70-15,0 0 0,70 0-1</inkml:trace>
  <inkml:trace contextRef="#ctx0" brushRef="#br0" timeOffset="-110554.02">15275 15646 0,'-17'0'47,"-1"0"-31,-17 0-16,17 17 15,-52 1 1,-54 70 31,124-35-47,0 0 15,18-18 1,-1-17-16,36-18 16,35 0-1,18-18 17,-53-35-17,-35 18 1,-18-35-1,-53 17 1,-35 35 0,35 18-1,-18 18 1,71-1-16</inkml:trace>
  <inkml:trace contextRef="#ctx0" brushRef="#br0" timeOffset="-110121.71">15610 15646 0,'18'-18'0,"-18"0"15,18 18 32,-18 18-47,0 35 16,-18-18-1,0 53 1,18-17 0,0 0 15,0-36-16,0-18-15</inkml:trace>
  <inkml:trace contextRef="#ctx0" brushRef="#br0" timeOffset="-109804.48">15998 15610 0,'0'-17'16,"18"-1"-1,-18 36 17,0-1-17,0 1 1,0 35-1,-35 35 1,17-17 0,18-36-1,0 18 1,0-35-16</inkml:trace>
  <inkml:trace contextRef="#ctx0" brushRef="#br0" timeOffset="-109405.2">16439 15610 0,'18'-17'16,"-18"34"46,-18 1-46,1 0-1,17-1-15,-35 54 16,-18 52 31,53-87-47,0 17 16,0-36-1</inkml:trace>
  <inkml:trace contextRef="#ctx0" brushRef="#br0" timeOffset="-108805.77">17110 15681 0,'0'18'0,"0"-1"47,53-17-32,17 0 1,36 0 0,17-17-1,-34-1 1,-36 18 0</inkml:trace>
  <inkml:trace contextRef="#ctx0" brushRef="#br0" timeOffset="-108539.58">17286 15575 0,'-18'0'16,"18"18"15,0-1-16,0 1 1,0 53 0,0 17-1,0-35 1,0 17 0,0-34-16</inkml:trace>
  <inkml:trace contextRef="#ctx0" brushRef="#br0" timeOffset="-108040.23">17586 15540 0,'-159'-106'47,"53"106"-31,-52 35-1,-1 18 1,53 35 0,53-17-1,53-36-15,0 36 16,35 17-1,36 0 1,35-53 0,-18-17-1,88-53 1,1-18 0,-36-18-1,-18-105 32,-123 141-31,-53-18-1,-17 17 1,52 36-16,-52-17 16,52 17-16</inkml:trace>
  <inkml:trace contextRef="#ctx0" brushRef="#br0" timeOffset="-105672.55">18556 15540 0,'0'-18'16,"0"1"15,-18 17-16,-17 0 17,18 0-32,-1 0 0,-35 17 15,-18 18 1,36 1 0,0 17-1,35 0 1,35 0-1,0-18 17,54-18-17,-1-34 1,-18-1 0,-17-35-1,-35 18 1,0 0-1,-107-54 32,89 72-47,-35 17 16</inkml:trace>
  <inkml:trace contextRef="#ctx0" brushRef="#br0" timeOffset="-105126.16">18944 15399 0,'0'-18'16,"0"36"77,0-1-77,0 1-16,-17 35 16,17 35-1,-36 71 32,36-124-47,0 18 16,0-35-1</inkml:trace>
  <inkml:trace contextRef="#ctx0" brushRef="#br0" timeOffset="-104316.58">19367 15487 0,'-17'0'0,"-1"0"15,1 18-15,-19-1 16,-105 124 31,141-105-47,0-19 15,18 19 1,52-36 15,1-18-15,-36 0 0,0-35-1,-17 0 1,-18 0-1,0 36 1,0-1-16,-35 1 16,17-1-1,18 0 376</inkml:trace>
  <inkml:trace contextRef="#ctx0" brushRef="#br0" timeOffset="-101014.24">18133 15487 0,'-18'0'15,"18"18"1,-18-18 0,1 0-1,-1 17 1,18 1 15,-17-18-31,-1 0 16,0 17-1,18 1 17,-17-18-17,-1 18 16,18-1-15,-18-17 0,18 18-1,-17-18 17,17 18-32,0-1 31,-18-17-16,18 18 1,0 0 0,0-1 15,0 1-15,0 0-1,0-1 16,18 1-15,-1-18 0,-17 17-1,0 1 17,18-18-1,0 18-16,-1-18 1,1 0 0,0 0 15,-1 0-15,1 0 62,-1 0-63,1 0 17,-18-18-1,18 18-16,-18-18 32,17 18-31,-17-17 15,0-1 0,0 1 1,18 17-1,-18-18-31,0 0 31,0 1 0,0-1-15,18 18 15,-18-18-15,0 1 46,0-1 1,0 0-32,-18 18 0,18-17 1,0-1 30,-18 18-46,18-18 31,0 1 15,-17 17-62,-1-18 47,0 18 0</inkml:trace>
  <inkml:trace contextRef="#ctx0" brushRef="#br0" timeOffset="-98866.71">20320 15452 0,'0'0'0,"0"-18"15,0 0 32,0 36-16,0 0-15,-18 52 0,1-17-1,-1-18-15,0 18 16,-17 18 0,35-1-1,-17-34 1</inkml:trace>
  <inkml:trace contextRef="#ctx0" brushRef="#br0" timeOffset="-98463.42">20532 15575 0,'17'-18'16,"19"1"-1,-36-1 1,-18 36 15,-17 17-15,17 36 0,18-36-1,0-17-15,0-1 16,71 19-1,-19-36 1,19-18 0,-36 0-1,-17-35 1,-18-17 0,-88-54 30,70 124-30,-35 0 0,53 18-1</inkml:trace>
  <inkml:trace contextRef="#ctx0" brushRef="#br0" timeOffset="-98033.11">20920 15522 0,'0'0'0,"35"0"15,-53 18 17,1-1-17,-19 36 1,1-17 0,35-19-16,0 19 15,141 52 32,-105-88-31,16-18-1,1-35 1,-35 0 0,-18-35-1,-18 53 1,-35 0-1,-35 17 1,18 18 0,52 35-1,18-17 1,0-1 0,18 1-16</inkml:trace>
  <inkml:trace contextRef="#ctx0" brushRef="#br0" timeOffset="-97517.75">21361 15540 0,'17'0'47,"-17"17"-16,-17 1-16,-1-18 1,18 106 15,0-71-15,0-17 0,53 17-1,0-35 1,-18-17-1,-17-1-15,17 0 16,0-35 0,-35 0-1,-17 0 1,-19 36 0,-52-1-1,53 18 1</inkml:trace>
  <inkml:trace contextRef="#ctx0" brushRef="#br0" timeOffset="-93921.19">11095 17304 0,'0'0'0,"-53"17"47,35 1-32,18 0 32,-17-18-16,34 0-15,1 0 0,0 0-1,17 0 1,35-18 0,1 0-1,-53 18-15,52-17 16,36-19 31,-88 36-32,-36 18 1,18 0 0</inkml:trace>
  <inkml:trace contextRef="#ctx0" brushRef="#br0" timeOffset="-93538.92">10971 17762 0,'-17'18'16,"34"-18"0,54-18 15,-18 1-15,17-1-1,54-17 1,-1 0-1,-34 17 1,-54 18 0,-18 0-1</inkml:trace>
  <inkml:trace contextRef="#ctx0" brushRef="#br0" timeOffset="-87910.92">12541 17163 0,'-17'0'32,"34"0"-1,1 0-16,-18 17 17,0 1-1,0 17-15,18 36-1,17-1 1,-18-52-16,1 52 15,0 36 1,-18-17 0,0-37-1,0-16 1,0-19 0</inkml:trace>
  <inkml:trace contextRef="#ctx0" brushRef="#br0" timeOffset="-87299.49">13194 17286 0,'18'0'15,"-18"-18"-15,0 36 31,-36 17-15,-34 106 31,52-70-31,18-36-16,18 18 15,52 18 1,18-36-1,-35-35 1,36-18 0,-37-17-1,-34-35 1,-18-1 0,-53 0-1,-17 1 1,17 35-1,17 17 1,-16 36 0</inkml:trace>
  <inkml:trace contextRef="#ctx0" brushRef="#br0" timeOffset="-86694.05">13723 17304 0,'0'-18'16,"0"36"31,18 70-16,-18-35-16,17 17 1,19 19 0,-1-1-1,-17-35 1</inkml:trace>
  <inkml:trace contextRef="#ctx0" brushRef="#br0" timeOffset="-85529.23">14287 17304 0,'18'-18'0,"-18"0"31,-18 18-31,-34 18 32,16 0-17,1-1-15,-18 19 16,18 34-1,17 1 1,89 52 15,-18-123-15,35 0 0,-35-17-1,-36 17-15,19-53 16,-19-18-1,-17 1 1,0 17 0,-35 17-1,17 1 17,-35 17-17,18 18-15</inkml:trace>
  <inkml:trace contextRef="#ctx0" brushRef="#br0" timeOffset="-78070.93">15275 17110 0,'18'0'16,"0"0"15,-36 0 172,18-18-156,0 36 62,0-1-109,0 1 16,0 0-16,-35 123 47,17-71-47,18 18 31,-18-35-15,18 18-1,-17-36 1,17 1-1,-18-36 1,18-18 0,-18 18-1,18-18 1</inkml:trace>
  <inkml:trace contextRef="#ctx0" brushRef="#br0" timeOffset="-75256.93">15681 17180 0,'18'-17'15,"-18"34"32,0 1-31,0 0-1,0 34 1,0 1 0,0 53-1,0 71 17,17-142-17,-17-17 1</inkml:trace>
  <inkml:trace contextRef="#ctx0" brushRef="#br0" timeOffset="-74906.68">15963 17180 0,'0'-17'16,"0"-1"-1,0 0 1,18 71 15,-18-17-15,17 16-1,1-16-15,-18 17 16,18 35 0,-1 0-1,19-35 1,-36-18 0,35-35-1</inkml:trace>
  <inkml:trace contextRef="#ctx0" brushRef="#br0" timeOffset="-74423.33">16492 17163 0,'0'-36'31,"0"54"16,0 0-47,0 17 16,0 53-1,36 106 16,-19-159-31,-17-17 16,18 53 0,-18-54-1,18 1 1</inkml:trace>
  <inkml:trace contextRef="#ctx0" brushRef="#br0" timeOffset="-72543">9402 17321 0,'17'0'0,"-17"18"16,0 0-16,0 17 16,18 35-1,-1 19 1,-17-54 0,53 36 30,-53-107-14,0 19-32,18-19 15,-18-34 1,0 17 0,0 35-1,35 53 16,1 36-15,16-18 0,1-18-1,-35-17-15,17 0 16,18-18 0,-35-18-1,-18-141 32,-18 124-31,-35-18-1,0 18 1,18 35 0,17 35-16</inkml:trace>
  <inkml:trace contextRef="#ctx0" brushRef="#br0" timeOffset="-72088.67">10019 17498 0,'18'70'62,"-18"-34"-46,-18 34 0,0-17-1,18-18 1,0 1-1,36-19 1,16 1 0,-34-18-1,17 18 1,-17-1 0,-36 1-1,18 17 1,-17-17-1,-1-1 17</inkml:trace>
  <inkml:trace contextRef="#ctx0" brushRef="#br0" timeOffset="-71893.53">10072 17604 0,'17'-18'16,"1"18"-1,0-18-15,35 1 32,0-1-17,-18 0 1</inkml:trace>
  <inkml:trace contextRef="#ctx0" brushRef="#br0" timeOffset="-68824.35">8855 17321 0,'-18'0'31,"18"18"-15,0 17 0,18 71-1,17 53 1,-17-36-1,35 54 1,17-19 0,-35-34-1,1-1 32,-36-140-31,-18-36-1,-17-53 1,-1 18 0,-16-53-1,16 17 1,-17 18 0,36 54-1,-19-19 1,1 0-1,18 36 1,17 0 0,0 17 15,0 1-15,194-54 15,-159 53-16,53 1 1,53-19 0,-17 19-1,-19-1 1,-34 1 0,0-1-1,-1 0 1,18 18-1,-35-17 1,-35 17-16,52 0 16,36-18 15,0 0-15,18 1-1,70-36 16,-177 53-15,36-18 0,-18 1-1,18 17 1,-17-18 0,-1 18-1,18-18 1,-18 18-1,36 0 1,-1-17 0,1-1 15,-18 18-15,35-18-1,0 1 1,18-1 31,-88 18-47,-1 0 0,1-18 15,35 18 1,0-17 0,0 17-1,17-18 1,36 18-1,17-18 1,-34 18 0,-54-17-16,53 17 15,53-18 17,-17 1-17,-1-1 1,-52 0-1,123-17 32,-177 35-47,19 0 16,-1 0 0,0 0-1,53-18 1,-35 18-1,-17 0-15,52 0 16,53-17 0,18 17 15,17-18-15,0 18-1,-70-18 1,71 18-1,-19 0 1,230-17 31,-282 17-47,0 0 16,35 0-1,-53-18 1,54 18-1,-1 0 1,0 0 0,0 0-1,-35 0 17,35 0-17,0 0 1,-18 0-1,-70 0 1,53 0 0,18 0 31,-107 0-32,1 18 1,0-18-1,17 17 1,-18 1 0,19 0-1,-19-1 1,1 19 15,17-19-15,-35 1-16,18 0 15,0 34 1,-1 1 0,1 18-1,-18 105 32,0-158-47,0 53 16,0-19-1,-18-16 1,18-1 0,0 18-1,-17-35 17,17 17-17,0 0 1,0-17 15,0-1-15,0 1-1,0 0 1,17 17 31,1-17-47,-18-1 15,0-34 142,17 17-142,-17-18 48,18 18-48</inkml:trace>
  <inkml:trace contextRef="#ctx0" brushRef="#br0" timeOffset="-65217.79">16563 17233 0,'0'-17'15,"0"34"79,0 1-78,0-1-1,-18 1 1,18 53 0,-17 17-1,17 0 1,-18-35 0,18 35-1,0-17 1,0-18-1,0-18 1,0-17 0,0-1 46,-18-17-31,1 0 1,-1 18-17,0-18 1,-17 17 0,-18 1-1,-17-18 1,17 18-1,-18-18 1,-35 17 0,1-17-1,-142 0 32,229 0-47,-88 0 31,53 0-15,18 0-16,-53 0 16,-18 0-1,0 0 1,18 0 0,35 0-1,-18 18 1,1-18-1,17 18 1,18-18 0,17 0-16,-35 17 15,35-17 1,-87 36 31,87-36-32,0 0 1,-35 17 0,18 1-1,-18-18 1,0 17 0,18 1-1,0-18 1,-1 18-1,-16-1 1,16-17 0,-34 18-1,-1-18 1,1 18 0,-107 17 30,124-35-30,0 18 0,-52-1-1,52-17 1,-36 18 0,-16 0-1,34-1 1,-17-17-1,35 0 1,-18 18 0,54-18-16,-36 0 15,-18 17 1,36-17 0,-53 0-1,-194 53 32,211-35-31,-52 0-1,-36-1 1,18 1 0,17 17-1,18-17 1,1-18-1,-1 17 1,0-17 0,18 0-1,17 18 1,54-18-16,-54 0 16,18 18-1,-18-18 1,-70 17 31,106-17-32,-53 0 1,17 18 0,18-18-1,-35 0 1,18 0-1,-1 0 1,1 0 0,-1 0-1,18 0 1,0-18 0,-17 18-1,17-17 1,-18 17 15,-105-18 0,158 18-15,-35 0 0,18 18-1,-18-18 1,0 0-1,18 0 1,0 0 0,-1 0-1,1 0 1,17 0 0,-17 0-1,17 0 1,-17 0-1,0 0 17,-89-36-1,89 36 0,0 0-15,0 0-1,17 0-15,36 0 32,-18-17-17,-18 17 1,0 0 0,18 0-1,-17-18 1,-1 18-16,36 0 47,-1 0-32,-52-35 17,17 35-1,36-18-16,-18 1 17,0-1-17,0 0 1,0 1-16,0-1 16,0-17-1,-35 0 1,17 17-1</inkml:trace>
  <inkml:trace contextRef="#ctx0" brushRef="#br0" timeOffset="-62901.14">16263 17251 0,'0'-18'47,"0"1"-16,0-1 16,0 36 15,0-1-46,18-17 0,-18 35-1,0-17 1,35 70 31,-35-52-47,18-19 15,-18 18 1,0-17 15,0 0-15,0-1 0,0 1-1,0 0 16,0-1 1,0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6:57:18.7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3545 829 0,'0'-18'15,"0"1"32,0 34-16,0 1-15,0 17-16,0 89 16,0-18-1,18 52 1,0-17 0,-18-35-1,0-70 1,0 16-1</inkml:trace>
  <inkml:trace contextRef="#ctx0" brushRef="#br0" timeOffset="535.38">3739 1041 0,'0'-18'16,"18"18"0,-18 18-1,0 17 1,-35 18 0,17-18-1,-17 18 1,0-18-1,-1-35 1,19 0 0,-1-17-1,0-1 1,36 0 31,0 36-32,52 17 1,18 18 0,-35 0-1,-35-35-15,17 17 16,18 18 0,-35-18-1,-18-17 1,0-36 15,17 1-15</inkml:trace>
  <inkml:trace contextRef="#ctx0" brushRef="#br0" timeOffset="948.67">4110 1323 0,'0'18'16,"0"-1"-1,-18-17-15,1 35 16,-1 1 0,18-1-1,0-17-15,53 17 16,-18 0-1,18-17 1,0-36 0,-18 1-1,1-19 1,-36-17 0,-18 0 15,-53 1 0,36 52-15,0 17-1,-18-17 1</inkml:trace>
  <inkml:trace contextRef="#ctx0" brushRef="#br0" timeOffset="1281.91">4692 1147 0,'18'0'47,"-1"0"-47,1 0 16,52 0-1,19-18 1,-19 18 0</inkml:trace>
  <inkml:trace contextRef="#ctx0" brushRef="#br0" timeOffset="1532.08">4851 1288 0,'0'17'15,"0"1"1,88-18-1,0 0 1,-53 0-16</inkml:trace>
  <inkml:trace contextRef="#ctx0" brushRef="#br0" timeOffset="2947.09">5927 1076 0,'0'18'16,"-18"-18"-16,0 35 16,18 18-1,0 0 1,18-18 15,35 0-15,0-35-1,-18-17 1,-17 17-16,35-106 31,-53 71-15,0-18-1,0 70 32,0 1-31,0 17-16,35-17 16,-17-1-16,17 19 15,35-19 16,19-17-15,-1-35 0,-53 17-1,-17-52 1,-18 17 0,-53-35 30,18 105-30,17 19 0,18-1-1,0-17-15,35 17 16,18 0 0,53-17-1,35-36 1,-70 1 15,-1-1-15,-70 0-1,-35 18 17,-18 18-17,35 0-15,1 52 47,17-52-47,70-1 16,-34 1-1,34-36 1,-17 1 0,-53-19-1,0 1 1,-35 0-1,-18 0 17,0 17-17,0 18 1</inkml:trace>
  <inkml:trace contextRef="#ctx0" brushRef="#br0" timeOffset="3896.77">7285 882 0,'-18'18'15,"1"-1"1,17 1 0,0 17-1,0-17-15,0 35 16,17 0 0,18-18-1,18-17 1,-17-18-1,17-89 32,-53 54-47,0 0 16,0-1 0,-18 36-1,18 18 1,0 0 15,18 17-15,35 18-1,17-35 1,-35-18 0,-17 0-16,17 0 15,18-36 1,-18 1-1,-35 0 1,-52-71 31,52 88-47,-36 18 16,19 18-1,-1 0 1,18 34-1,18 1 17,52 0-17,-17-35 1,35-18 0,-17 0-1,-18-35 1,-36-1-1,-17 19 1,-35 52 47,35-17-63,-18-1 0,18 19 15,0 17 1,18-1-1,0-34 1</inkml:trace>
  <inkml:trace contextRef="#ctx0" brushRef="#br0" timeOffset="4961.52">3634 2522 0,'-18'-53'16,"0"18"0,18 18-1,-17 17 1,17 52 0,-18-16-1,18-1-15,35 177 47,-17-159-31,17 35-1,-17-53 1,-18 0 0,18-35-16</inkml:trace>
  <inkml:trace contextRef="#ctx0" brushRef="#br0" timeOffset="5594.97">3757 2663 0,'0'0'0,"18"-35"15,-18 0 1,0 53 15,0-1-31,-36 18 16,-34 89 31,52-106-32,1-1 1,17-34 0,0-1-1,0 0 16,17 18-31,-17 18 16,36 0 0,16 17-1,-16 0 1,34 18 0,-17-18-1,-18-17 1,-17-18-1,17-35 1,-17-106 31,-18 123-47,0 0 31,0 36 0,0 0-31,0 17 16,0 0 0,35 18-1,18 0 1,0 0 0,-35-53-16</inkml:trace>
  <inkml:trace contextRef="#ctx0" brushRef="#br0" timeOffset="5861.16">4780 2681 0,'18'0'63,"17"0"-63,-17 0 16,52-18-1,-17 1 1</inkml:trace>
  <inkml:trace contextRef="#ctx0" brushRef="#br0" timeOffset="6060.3">4780 2840 0,'0'0'0,"18"17"32,-1-17-32,36 0 15,-17 0-15</inkml:trace>
  <inkml:trace contextRef="#ctx0" brushRef="#br0" timeOffset="7659.44">6103 2381 0,'0'-17'0,"0"34"47,0 1-47,0 0 15,0 17 1,18 88 15,-1-105-31,1 0 16,17-1-1,18-17 1,-18-17 0,-17-36-1,0 17 1,-18-17-1,0 18 1,-18 35 0,18 18-1,0-1-15,0 19 32,18-1-17,35 18 1,0-35-1,88-54 17,-106 1-17,0-18 1,-35 0 0,-17-17-1,-19 34 1,-17 36-1,18 18 1,17 0-16,1 17 16,17 18-1,0-18 17,53 18-17,0-53 1,17 18-1,-17-36 1,0-53 31,-53 89-16,-18-18-15,36 0 46,0 0-62,-1-18 0,36 18 16,0 0 15,0 18-15,-18 17-1,-35 18 1,0-17 0,-35-19-16,-35 89 47,52-88-47,36-18 31,52-18-16,18-17 1,18-1 0</inkml:trace>
  <inkml:trace contextRef="#ctx0" brushRef="#br0" timeOffset="8370.95">7373 2240 0,'0'-18'0,"-18"1"31,1 34-15,17 19-1,0 34 1,0 1-1,35-18 1,18 0 0,0-36-1,0-17 1,-36-17 15,1-36-15,0-18-1,-18 18 1,0 18 0,-18 35-1,18 35 1,35 54 31,-17-72-47,35 1 15,0-18 1,17-18 0,-34-17-1,-1-18 1,-35-18 0,-18 1 15,-17 35-16,17 35-15,-17 0 16,-18 17 0,18 18-1,35 36 1,53-18 0,17-18-1</inkml:trace>
  <inkml:trace contextRef="#ctx0" brushRef="#br0" timeOffset="8842.28">8096 2381 0,'0'0'0,"-17"0"15,17-17 1,0-1-1,0 0 1,35 1 0,18-1-1,-18 18 1,-17 0 0,-18 35-1,-53 54 16,35-72-31,1 1 16,-1-1 0,0 1-1,36-18 17,0 0-32,-1 0 31,18 35-16,-17 1 1,-18 17 0,0-18-1,-35 0 1,-36 0 0,-17 1-1</inkml:trace>
  <inkml:trace contextRef="#ctx0" brushRef="#br0" timeOffset="9639.85">3687 3687 0,'0'-18'0,"-18"18"47,18 18-31,0 17-1,-18 71 1,18-1 0,0-16-1,0-54-15,0 35 16,18 19-1,0-54 1</inkml:trace>
  <inkml:trace contextRef="#ctx0" brushRef="#br0" timeOffset="10057.14">3898 3810 0,'0'-35'16,"0"52"0,0 1-1,-17 17 1,-1 1 0,-53 16-1,18 1 1,18-35-1,35-36 1,0 1 0,0-1 15,71 18 0,-36 35-15,36 1-1,-36 17 1,18 17 0,-36-52-1,-17-1-15,36 1 16</inkml:trace>
  <inkml:trace contextRef="#ctx0" brushRef="#br0" timeOffset="10493.46">4180 4057 0,'0'-18'15,"0"1"1,89-36 31,-54 53-32,18-18 1,-18 18 0,-17 35-1,-1 18 1,-17 18 0,0-18-1,-53 17 1,36-17-1,17-17 1,0-54 15,17 18-31,1-18 16,70-17 0,18-18-1</inkml:trace>
  <inkml:trace contextRef="#ctx0" brushRef="#br0" timeOffset="10722.62">4921 3881 0,'0'0'0,"-17"17"15,-1-17 1,36 0 15,-1 0-31,54-17 16,-18-1 0,17 0-1</inkml:trace>
  <inkml:trace contextRef="#ctx0" brushRef="#br0" timeOffset="10905.75">4992 4075 0,'-18'17'15,"18"1"1,-17-1-1,87-17 1,71-35 0</inkml:trace>
  <inkml:trace contextRef="#ctx0" brushRef="#br0" timeOffset="12638.98">6421 3704 0,'0'18'15,"0"-1"1,0 1 0,0 88 15,17-71-15,1 0-1,-1 1 1,19-19-1,-1-34 1,0-36 0,-17 0-1,-18-18 1,0 36 0,-18 17-1,18 36 1,0 0-1,0 35 17,18 0-17,123 17 17,-123-70-17,-1-18-15,19 1 16,-1-36-1,-17 18 1,-1-36 0,-17 18-1,-35 36 1,17 17 0,-17 17-1,35 18 1,0 1-1,18-1 17,17 0-17,35-35 1,124-106 31,-176 71-47,-18-18 15,0-17 1,-35 17 0,-18 35-1,35 18 1,1 18 0,17 35-1,0 0 1,35-18 15,-17-35-31,17 35 16,18-17-1,-18-18 1,0 0 0,18-35 30,-35 35-46,-1-18 16,1 18 0,-18-18-1,18 18 17,-18 18-1,-18-18 16,18-18 62,-18 18-109</inkml:trace>
  <inkml:trace contextRef="#ctx0" brushRef="#br0" timeOffset="13189.37">7214 3545 0,'0'18'47,"-17"0"-32,-1-1 1,18 1-16,-35 123 31,17-88-15,18-18-1,0-17 1,53-18 0,18 0-1,17-35 1,-18-1-1,-17 1 1,-35 0 15,-18 17-15,-18 18 0,1 18-1,-19 35 1,19 17-1,-1 107 17,53-124-17,18 17 1</inkml:trace>
  <inkml:trace contextRef="#ctx0" brushRef="#br0" timeOffset="14304.16">7814 3616 0,'-18'-18'15,"1"18"1,17 53 15,0-35-31,0 0 16,0-1-16,17 36 16,54-18-1,-1-17 1,-34-36-1,-19 18-15,19-17 16,-19-36 15,-17-18-15,0 36 0,-17 53 15,17 35-16,0 17 1,35-35 0,177 18 31,-177-70-47,0-1 15,0-17-15,-35-1 16,0-52-1,-17 0 1,-1 35 15,-17 35-15,35 36 15,0 17-15,0 1-1,70 17 1,1-18 0,17-17-1,106-54 32,-176 19-47,0 17 0,-1-18 16,-17 0-1,-17 18 32,-1 18-31,-17 0 0,-1 17-1,36-17 1,0 34-1,18 1 1,35 36 0,17-19-1,-34-35 1,-19 89 31,-34-107-47,-19 1 15,-16 0 1,-19-18 0,18-36 15</inkml:trace>
  <inkml:trace contextRef="#ctx0" brushRef="#br0" timeOffset="14452.27">8837 3528 0,'53'0'0,"-18"-18"15,36 18 1,-54 18-16</inkml:trace>
  <inkml:trace contextRef="#ctx0" brushRef="#br0" timeOffset="17049.11">10089 811 0,'-17'0'16,"-1"0"0,36 0 15,-1 0-15,1 0-16,88-17 15,35 17 1,-70 0-1,-36-18 1</inkml:trace>
  <inkml:trace contextRef="#ctx0" brushRef="#br0" timeOffset="17300.29">10213 988 0,'18'0'16,"34"17"-1,37-17 1,16-17 0,-69 17-1</inkml:trace>
  <inkml:trace contextRef="#ctx0" brushRef="#br0" timeOffset="17981.78">10195 2046 0,'-17'0'31,"52"0"-15,-17 0 0,17 0-1,124 0 17,-89 0-17,-17 0 1</inkml:trace>
  <inkml:trace contextRef="#ctx0" brushRef="#br0" timeOffset="18219.95">10301 2205 0,'0'17'15,"18"-17"1,105 18 15</inkml:trace>
  <inkml:trace contextRef="#ctx0" brushRef="#br0" timeOffset="19569.91">10283 2275 0,'-17'0'15,"-1"0"1,1 0-1,-19 18 17,54 0 15,0-18-47,17 0 15,53 17 1,0-17-1,0 0 1,-35 0 0,-35 18 31</inkml:trace>
  <inkml:trace contextRef="#ctx0" brushRef="#br0" timeOffset="20063.25">10142 3140 0,'-17'0'16,"-1"17"-16,36-17 31,-1 0-15,36 0-1,53-17 1,0 17-1,0-18 1,-53 18 0,-36 0-16,1 0 15,-18 18 1</inkml:trace>
  <inkml:trace contextRef="#ctx0" brushRef="#br0" timeOffset="20379.48">10178 3440 0,'0'17'16,"17"1"15,1-18-31,70 0 16,-17 0 0,158 0 30,-176 0-46</inkml:trace>
  <inkml:trace contextRef="#ctx0" brushRef="#br0" timeOffset="38811.26">12083 706 0,'-18'0'16,"0"0"0,1 0-1,-19 17 1,1 1-1,18-1-15,-72 107 32,89-71-17,0 53 1,18-71 0,53 18-1,17-53 1,18-18-1,-54 1 1,1-54 0,-35-17 15,-36-18-15,-35 53-1,-17 0 1,35 36-1,-1 17 1,19 17 15</inkml:trace>
  <inkml:trace contextRef="#ctx0" brushRef="#br0" timeOffset="39112.47">12453 688 0,'0'18'47,"0"-1"-32,0 18 1,0 18 0,0 141 15,18-141-15,-1 0-1,1-17 1</inkml:trace>
  <inkml:trace contextRef="#ctx0" brushRef="#br0" timeOffset="39475.73">12753 741 0,'-18'0'16</inkml:trace>
  <inkml:trace contextRef="#ctx0" brushRef="#br0" timeOffset="39558.79">12735 741 0</inkml:trace>
  <inkml:trace contextRef="#ctx0" brushRef="#br0" timeOffset="40991.81">12735 758 0,'18'0'31,"-18"18"438,0 0-172,-18-18-125,18 17-94,0 1-63,-35 53 17,17-36-17,1 35 1,34-17-1,54-17 1,-36-19 0,36-17-1,-1-17 1,-17-36 0,-53 17-1,0 19-15,0-36 16,-17 0-1,-54 0 1,0 18 0,-17 17 31,106 0-1</inkml:trace>
  <inkml:trace contextRef="#ctx0" brushRef="#br0" timeOffset="41424.11">13212 706 0,'0'17'16,"-18"1"-16,-35 17 16,35-17-1,1-1-15,-1 107 47,36-89-31,52 0-1,18-35 1,-17 0 0,0-17-1,-36-19 1,-35-52 0,-53 18-1,-18 34 1,1 19-1,-1 17 1,1 0 0,70 17-1</inkml:trace>
  <inkml:trace contextRef="#ctx0" brushRef="#br0" timeOffset="43156.34">13882 670 0,'0'-17'32,"0"34"14,0 1-14,0 0-32,0-1 15,35 107 17,-17-89-17,-1 53 1,1-17-1,0-36 1,-1-17-16</inkml:trace>
  <inkml:trace contextRef="#ctx0" brushRef="#br0" timeOffset="43616.67">14270 723 0,'0'-17'0,"-53"34"47,35 1-31,-17 35-1,35 17 1,0-34 0,18-19-16,17 36 15,53 0 1,18-35 0,-18-36-1,-53 0 16,-35-35-15,-35-52 0,-53 34-1,0 36 1,35 17 0,18 1-1</inkml:trace>
  <inkml:trace contextRef="#ctx0" brushRef="#br0" timeOffset="43876.86">14640 600 0,'0'17'15,"0"1"1,0 17 0,0 1-1,0 34 1,0 1 0,36-1-1,52 36 16</inkml:trace>
  <inkml:trace contextRef="#ctx0" brushRef="#br0" timeOffset="44307.16">15028 635 0,'0'-18'15,"-17"18"-15,-1 0 32,-35 36-17,18 34 1,35-35 0,0-17-16,0 35 15,17 0 1,107 35 15,-71-88-15,-35 0-16,34-35 15,1-36 1,-53-17 0,-17 18-1,-71 34 1,-1 1-1,36 35 17,18-18-17</inkml:trace>
  <inkml:trace contextRef="#ctx0" brushRef="#br0" timeOffset="46452.69">15946 582 0,'0'-18'62,"0"36"-30,0 0-17,0-1-15,0 19 16,17 17-1,1-18 1,-1 0-16,-17 0 16,36 36-1,-19-18 1,-17-18 0</inkml:trace>
  <inkml:trace contextRef="#ctx0" brushRef="#br0" timeOffset="46752.9">16281 617 0,'0'-17'16,"0"-1"-1,0 36 16,0-1-15,0 19 0,0 34-1,0-35 1,17 36 0,1 0-1,0-1 1,-1-70-1</inkml:trace>
  <inkml:trace contextRef="#ctx0" brushRef="#br0" timeOffset="47079.13">16528 617 0,'0'-17'16,"0"34"31,0 1-47,0 0 16,0 52-1,0-17 1,0 18-1,0-36 1,35 35 0,-17-17 15</inkml:trace>
  <inkml:trace contextRef="#ctx0" brushRef="#br0" timeOffset="47402.36">16775 653 0,'0'-18'15,"0"36"32,0-1-47,0 1 16,0 17-16,0 18 31,0-18-15,17 142 15,-17-142-16,0 18 1,0-35 0</inkml:trace>
  <inkml:trace contextRef="#ctx0" brushRef="#br0" timeOffset="49166.62">17780 688 0,'-18'0'16,"1"0"-1,-36 0 1,0 0-1,0 35 1,0 0 0,18 18-1,-1 71 17,72-89-17,34 18 1,-17-53-1,-17 0-15,16 0 16,1-53 0,0 0-1,-53 18-15,0-71 16,-35 36 15,-18 52-15,18 0-1,35 36 17</inkml:trace>
  <inkml:trace contextRef="#ctx0" brushRef="#br0" timeOffset="49489.85">18062 635 0,'0'18'47,"0"-1"-32,0 1 1,-17 52-1,17-34 1,0 52 0,0 0-1,17-17 1,18-36 0,-35-17-16</inkml:trace>
  <inkml:trace contextRef="#ctx0" brushRef="#br0" timeOffset="49917.15">18433 688 0,'0'-18'15,"0"36"17,-36 0-17,1 17 1,17 18 0,1 0-1,105 70 32,-70-123-47,17 18 0,0-18 16,0-36-1,-35-52 1,0-18 0,0 36 15,-70 17-16,17 18 1,35 35 0,18 17-1</inkml:trace>
  <inkml:trace contextRef="#ctx0" brushRef="#br0" timeOffset="50199.35">18997 617 0,'0'0'0,"-18"18"32,1 0-17,-1-1 1,1 54-1,-1-18 1,0 53 0,18-18-1,0 0 1,0-53 0</inkml:trace>
  <inkml:trace contextRef="#ctx0" brushRef="#br0" timeOffset="52996.34">20197 917 0,'0'18'15,"17"-18"1,71 17 0,71 1-1,-35-18 1,-54 18-16,89-1 31,35 1-15,-35-18-1,-54 18 17,-122-18-1,-36 0-16</inkml:trace>
  <inkml:trace contextRef="#ctx0" brushRef="#br0" timeOffset="53530.72">20479 811 0,'-18'0'47,"0"0"-47,1 0 16,-54 36-1,1-1 1,-1-17 0,1-1-1,17 1 1,0-1-1,35-17 1,36 18 31,-1-18-31,142 88 15,-106-35-16,53 18 1,-36-18 0</inkml:trace>
  <inkml:trace contextRef="#ctx0" brushRef="#br0" timeOffset="57041.21">12136 2170 0</inkml:trace>
  <inkml:trace contextRef="#ctx0" brushRef="#br0" timeOffset="62236.91">12136 2170 0,'-18'0'2312,"18"-18"251,0 0-2532,0 1-15,18-1 15,-18 0 0,0 36 1,0 0-17,0-1-15,17 1 16,-17 35-1,18 17 1,-1 19 0,19-19-1,-36-35 1,0 18 0,0-35-1</inkml:trace>
  <inkml:trace contextRef="#ctx0" brushRef="#br0" timeOffset="62570.15">12400 2081 0,'0'-17'32,"0"34"-17,0 1 1,0 17 0,35 36-1,1 17 1,-1 0-1,18 36 32,-35-89-31,-18-17-16</inkml:trace>
  <inkml:trace contextRef="#ctx0" brushRef="#br0" timeOffset="63035.48">12859 2205 0,'0'-18'16,"0"1"-16,-18 34 31,0 1-16,1 52 1,-1 72 31,36-107-31,52 0-1,19-35 1,-37 0-1,-34-18-15,17 1 16,-17-54 0,-18-17-1,-53 35 1,35 35-16,-34-17 16,-37-18-1,19 36 1,52-1-1,1 18 1</inkml:trace>
  <inkml:trace contextRef="#ctx0" brushRef="#br0" timeOffset="63340.69">13194 2011 0,'0'17'15,"0"1"1,0 0-16,0 17 16,0 53-1,0-35 1,0-18-16,18 36 15,17 0 1,-18-1 0,1-52 15,0-1-31,-18 1 16</inkml:trace>
  <inkml:trace contextRef="#ctx0" brushRef="#br0" timeOffset="65222.03">13758 2099 0,'0'-18'0,"0"36"94,0 0-79,18-1-15,-18 1 16,35 52-1,-17 19 1,0-36 0,-1 17-1,18-17 1,1-53 0</inkml:trace>
  <inkml:trace contextRef="#ctx0" brushRef="#br0" timeOffset="65494.22">14058 2099 0,'0'-35'16,"0"17"-16,0 0 16,0 36 15,0 0-16,18-1-15,-1 19 16,1 52 0,17 0-1,-17 0 1,0-52 0,17 16-1</inkml:trace>
  <inkml:trace contextRef="#ctx0" brushRef="#br0" timeOffset="65915.52">14429 2134 0,'-18'0'31,"0"0"-16,-35 36 1,18 34 0,35-17-1,0-35-15,35 17 16,18 18 0,0-53-1,71-35 32,-107-1-47,-17-34 16,0-1-1,0 36 1,-53 0 15,1 17-15,16 18-1,1 0 1</inkml:trace>
  <inkml:trace contextRef="#ctx0" brushRef="#br0" timeOffset="66215.74">14781 2011 0,'0'17'47,"0"1"-31,0 17-16,0 1 31,0-1-31,0 18 15,36 35 1,-19 0 0,1-35-1,-18 0 1,18-53 0</inkml:trace>
  <inkml:trace contextRef="#ctx0" brushRef="#br0" timeOffset="68597.42">15981 1993 0,'-18'0'63,"1"0"-63,-1 18 16,0-18-16,-17 53 15,17 0 1,18 17 15,89 18 0,-19-70-15,1-36 0,-1-35-1,-70 18 1,0-53-1,-53 17 1,-17 19 0,17 34-1,35 18-15,-17 0 16,35 18 15</inkml:trace>
  <inkml:trace contextRef="#ctx0" brushRef="#br0" timeOffset="68996.71">16457 1993 0,'-18'18'0,"-34"-1"16,-1 1-1,17 17 1,19-17-16,-1 17 16,18 18-1,35 0 1,71-35 0,-35-1-1,35-17 1,-71-35 15,-35-18-15,-18 0-1,1 18-15,-89-71 32,70 89-17,19-1 1</inkml:trace>
  <inkml:trace contextRef="#ctx0" brushRef="#br0" timeOffset="69247.89">16704 1870 0,'0'0'0,"18"0"15,-18 17 16,0 1-31,0 17 32,0 53-17,0-17 1,35 105 15,-35-140-15,35-1-1</inkml:trace>
  <inkml:trace contextRef="#ctx0" brushRef="#br0" timeOffset="69629.16">17004 2046 0,'0'-35'15,"0"17"-15,0 1 16,0-1-1,-18 18 1,1 18 0,-19 17-1,1 18 1,35-18 0,141 53 30,-123-88-46,35 0 16,-18-17-16,-17-1 16,17-53-1,-35 18 1,-35 1 0,-18 34-1,-35 18 1,-1 0-1</inkml:trace>
  <inkml:trace contextRef="#ctx0" brushRef="#br0" timeOffset="72260.03">17833 1923 0,'18'0'47,"-18"17"-16,0 36-15,0 18-1,17 17 17,1-18-17,17 1 1,-17-53-1,-1-1 1</inkml:trace>
  <inkml:trace contextRef="#ctx0" brushRef="#br0" timeOffset="72687.34">18168 1976 0,'0'-18'15,"0"0"-15,-35 36 47,35 17-47,-18 0 32,18-17-32,0 35 15,35 0 1,54-18-1,-19-17 1,-17-36 0,-35 18-16,17-35 15,-35-18 1,-18-18 0,-52 19-1,17 34 1,-18 0-1,36 18 1</inkml:trace>
  <inkml:trace contextRef="#ctx0" brushRef="#br0" timeOffset="73042.59">18574 1923 0,'-18'17'16,"0"-17"-16,1 18 15,-36 17 1,53 0 0,0 18-1,35 0 1,36-17-1,-1-36 1,18-18 0,-35-141 31,-70 142-32,-36-36 1,-53 0-1,71 53 1,17 0 0</inkml:trace>
  <inkml:trace contextRef="#ctx0" brushRef="#br0" timeOffset="73409.85">19050 1852 0,'0'18'16,"-18"-1"-1,1 1-15,-89 105 47,106-87-31,35 17-1,18-36 1,35-17 0,18-17-1,-53-36 1,-35 0 0,-18 18-1,0 17-15,-53 0 16,-35 1-1,-1-1 1,72 18 0</inkml:trace>
  <inkml:trace contextRef="#ctx0" brushRef="#br0" timeOffset="73925.22">20232 2011 0,'17'0'47,"1"0"-47,53 17 16,52-17-1,-35 0 1,53 0 0,1 18-1,-37-18 1,-52-18-1,-35 18 1,-18-17 0,-18 17-1</inkml:trace>
  <inkml:trace contextRef="#ctx0" brushRef="#br0" timeOffset="74308.49">20514 1870 0,'-18'-18'16,"1"18"0,-19 0-1,-16 18 1,-1 17-1,-36-17 1,37-1 0,34 1-16,-35-18 15,0 18 1,53-1 15,53 18 0,159 71 1,-159-53-17,-18-18 1</inkml:trace>
  <inkml:trace contextRef="#ctx0" brushRef="#br0" timeOffset="75290.19">21414 2028 0,'0'-17'0,"0"-1"32,17 18-32,1 0 15,88 35 17,-71 1-17,18 17 1,-35-18-1,-18 18 1,0-18 0,-36-17-1,19-18 1,-1-36 0,18-16-1,18-19 16,35 18-15,-36 35-16,36 1 16,35-1-1</inkml:trace>
  <inkml:trace contextRef="#ctx0" brushRef="#br0" timeOffset="75524.35">22084 1993 0,'0'18'16,"0"-1"-1,0 1 1,0 0-16,0 52 16,0 1-1,0-18 16,0 35-15,0-53-16</inkml:trace>
  <inkml:trace contextRef="#ctx0" brushRef="#br0" timeOffset="76524.06">21819 617 0,'0'18'15,"0"0"1,-17 87 31,-1-52-47,18 36 15,0-19 1,0-52-16,0 35 16,0-18-1,0-17 16,35-18-15,-35-36 0,0-105-1,0-35 1,0 105 0,0 1-1,36 17 1,16 35-1,72 89 32,-124-54-47,0 19 16,-18-1 0,-35 0-1,-17-17 1,35-18 15,17 0-15</inkml:trace>
  <inkml:trace contextRef="#ctx0" brushRef="#br0" timeOffset="76960.38">22172 776 0,'0'18'31,"18"-1"-15,-1-17-1,1 18 1,17 35 0,-17-18-1,-18-17-15,0 17 16,0 0 0,0-17-1,-35-18 1,35-18-1,0-35 1,0 18-16,105-53 16,-16 17-1,-19 71 1</inkml:trace>
  <inkml:trace contextRef="#ctx0" brushRef="#br0" timeOffset="83548.06">12259 3263 0,'-18'0'562,"18"-17"1032,0-1-1578,0 0-1,0 1 1,-17 17 0,17 17 46,0 1-46,0 17-1,17 71 1,-17 0 0,18-53-1,17 35 1,-35-35-1,36-18 1</inkml:trace>
  <inkml:trace contextRef="#ctx0" brushRef="#br0" timeOffset="84047.41">12718 3263 0,'-18'0'15,"0"0"1,18 18-16,-17-1 16,-1 54-1,18 17 1,0-35 0,35 18-1,124-18 32,-124-53-31,1-36-1,-36-17 1,0-35 0,0 18-1,-71-19 1,1 19-1,-1 52 1,53 1 0</inkml:trace>
  <inkml:trace contextRef="#ctx0" brushRef="#br0" timeOffset="84447.7">13088 3157 0,'0'18'16,"-35"17"0,17-17-16,0 17 15,-17 53 1,35-17-1,53-18 1,0-36 0,18-17-1,-18-17 1,-36-36 0,-17 18-1,-35-54 16,-18 1-15,-53 18 15,88 70-15</inkml:trace>
  <inkml:trace contextRef="#ctx0" brushRef="#br0" timeOffset="84829.97">13335 3104 0,'0'18'16,"-18"35"0,1 18-1,17-1 1,0-17-1,70 0 17,107-35-1,-107-36-15,-52 0-16,17-17 15,-35-36 1,-35 1-1,-53 35 1,35 17 0,0 18-1,0 0 1</inkml:trace>
  <inkml:trace contextRef="#ctx0" brushRef="#br0" timeOffset="86496.15">14340 3087 0,'-17'0'16,"-1"0"-1,0 17 1,1-17 0,-1 36-1,-35 17 1,53 17-1,88 54 17,-70-124-17,70 0 1,-17-18 0,-36-53-1,-17 36 1,-18-35-1,-53-1 17,0 36-17,18 17 1,17 18 0,0 0-1,18 18 1,0-1-1</inkml:trace>
  <inkml:trace contextRef="#ctx0" brushRef="#br0" timeOffset="86929.46">14605 3069 0,'0'-17'16,"0"-1"31,18 18-32,-18 18 32,0 52-31,17 1 0,1 70 15,0-106-31,-1 53 15,36-17 1,-18-36 15,-17-35-31</inkml:trace>
  <inkml:trace contextRef="#ctx0" brushRef="#br0" timeOffset="87210.66">14975 3087 0,'0'-18'15,"0"36"32,0-1-47,0 72 16,0-1-1,0 18 1,0-53 15,36 17-15,-19-35 0</inkml:trace>
  <inkml:trace contextRef="#ctx0" brushRef="#br0" timeOffset="87828.1">15205 3087 0,'0'17'47,"0"1"-47,0 0 16,0 17 0,0 53-1,0 18 1,0 0-1,0-53 1,0 0 0,17-18-1,1-35 1</inkml:trace>
  <inkml:trace contextRef="#ctx0" brushRef="#br0" timeOffset="89642.39">16334 3087 0,'0'17'46,"0"1"-30,0 17 0,17 1-16,1 34 15,0 54 1,-1-19 0,18-16-1,-35-54 1,53-17-1</inkml:trace>
  <inkml:trace contextRef="#ctx0" brushRef="#br0" timeOffset="90019.66">16616 3263 0,'0'-35'15,"0"0"16,-18 52-15,1 54 0,17-36-1,17 53 1,18-52 0,36-19-1,0-17 1,-36-53-1,-35-35 1,0 35 0,-18-35-1,-35 35 1,0 53 15,18 0-15,53 53 15</inkml:trace>
  <inkml:trace contextRef="#ctx0" brushRef="#br0" timeOffset="90286.85">16969 3122 0,'17'0'0,"-17"18"47,0-1-47,0 36 16,18 53-1,17-35 1,0 34 0,1-34 15,-1-36-16,-17-35-15</inkml:trace>
  <inkml:trace contextRef="#ctx0" brushRef="#br0" timeOffset="90641.1">17304 3193 0,'0'-18'0,"0"0"15,-36-17 1,1 53-1,18 17 1,17 18 0,0-18-16,0 18 15,35 53 1,35-53 15,19-36-15,-37-17-1,19-35 1,-53-176 15,-71 158-15,0 17 0,-35 19-1,-1-1 1,54 36-1</inkml:trace>
  <inkml:trace contextRef="#ctx0" brushRef="#br0" timeOffset="92040.09">18097 3069 0,'18'0'93,"-36"0"95,18-17 499,0-1-655,0 0-17,0 1 1,0 34 46,0 1-46,0 35-16,0 0 16,0-18-16,0 36 15,18 34 16,17-34-15,-17-18 0,0-36-16</inkml:trace>
  <inkml:trace contextRef="#ctx0" brushRef="#br0" timeOffset="92356.32">18450 2999 0,'18'-18'31,"0"0"-31,-18 36 47,0 17-47,0 36 31,0-1-15,0 36-1,0 0 1,17-35 0,-17-36-1,18-18-15</inkml:trace>
  <inkml:trace contextRef="#ctx0" brushRef="#br0" timeOffset="92655.53">18732 2981 0,'0'-18'31,"0"36"-15,0 0 0,0 17-1,0 53 1,0-17 0,0 17-1,18 0 1,-18-17-1,0-54 1,18-17 0</inkml:trace>
  <inkml:trace contextRef="#ctx0" brushRef="#br0" timeOffset="93072.83">19103 2981 0,'0'-18'15,"0"36"32,0 0-31,0 105 15,0-52-15,0-36-1,0 35 1,0 36 0,0-35-1,0-1 1,18-52-16</inkml:trace>
  <inkml:trace contextRef="#ctx0" brushRef="#br0" timeOffset="93777.33">20179 3210 0,'-18'18'0,"1"-18"15,17 18 1,17-1 0,36 1-1,106-18 1,17 17 0,18-17-1,36 0 32,-230-17-31</inkml:trace>
  <inkml:trace contextRef="#ctx0" brushRef="#br0" timeOffset="94204.63">20461 3016 0,'-35'0'0,"17"0"16,1 0 0,17 18-1,0 35 1,-89 70 31,54-105-47,0 0 15,0 17 1,17-18 0,18 1 30,18-18-46,-1 0 16,71 35 0,18 18-1,-18-17 1,-17-1 0</inkml:trace>
  <inkml:trace contextRef="#ctx0" brushRef="#br0" timeOffset="94687.98">21167 3193 0,'0'17'0,"17"1"31,1-18-31,17 35 16,-17 18-1,-1-18 1,1 36-1,-18-36 17,0-17-1,0-53-15,18-36-1,17-35 1,0 53-1,-17 18-15,0 0 16,17-1 0,0 19-1,0 17 1</inkml:trace>
  <inkml:trace contextRef="#ctx0" brushRef="#br0" timeOffset="95236.37">21467 3351 0,'17'0'16,"1"0"-1,-1 0 1,19-17-16,-19 17 15,19 17 1,-19 1 15,-17 17-15,-35 71 15,0-71-15,-1 18-1,19-35 1,34 0 0,1-18-1,88 17 1,-36-17 0,-17 18-16,36-18 15,-1 0 1</inkml:trace>
  <inkml:trace contextRef="#ctx0" brushRef="#br0" timeOffset="119012.27">1164 5874 0,'0'-18'16,"0"36"62,0-1-63,-17 1-15,17 17 32,-36 53-17,19 18 1,17-53 0,-18 53-1,0-35 1,18-36-1,0-17 1</inkml:trace>
  <inkml:trace contextRef="#ctx0" brushRef="#br0" timeOffset="119313.48">1270 5962 0,'0'18'31,"0"-1"-15,0 18 0,0 36-1,0 35 1,0-53-1,0 35 1,0-17 0,0-19-1,0-16 1</inkml:trace>
  <inkml:trace contextRef="#ctx0" brushRef="#br0" timeOffset="119683.74">935 5944 0,'-53'-17'15,"18"17"1,-36 0-1,53 0 1,36 0 15,17 0-15,-17 0-16,88 0 16,17-18-1,-34 0 1,34 1-1,-70-1 1,-35 0 15</inkml:trace>
  <inkml:trace contextRef="#ctx0" brushRef="#br0" timeOffset="120078.02">741 6368 0,'-35'17'16,"17"1"-1,0 0 1,36-1-1,17-17 1,0 18 0,159-18 15,-123-18-15,53 1-1,-36-1 1,53 0-1,-18 1 1,-35-1 0,-35 0-1,-53 1 1</inkml:trace>
  <inkml:trace contextRef="#ctx0" brushRef="#br0" timeOffset="121021.7">3210 5821 0,'-17'0'0,"-1"0"16,-35 0-1,-17 53 1,-36 17-1,0 1 1,53-18 0,53 0 15,18-18-15,87-35-1,72-71 16,-124 54-15,-53-1 0,-18 18-1,0 0 1,-34 35 0,-19 18-1,53 0 1,18 0-1,36 0 1,52 0 0,35-53 15,-35-18-15,36-17-1,-54-18 1,-70-17 15</inkml:trace>
  <inkml:trace contextRef="#ctx0" brushRef="#br0" timeOffset="121726.2">1640 6403 0,'-17'18'15,"-19"-18"17</inkml:trace>
  <inkml:trace contextRef="#ctx0" brushRef="#br0" timeOffset="124373.08">3440 6068 0,'17'0'31,"1"0"-15,-1 35-1,1-17 1,0-1-16,-1 36 16,19 0-1,-36-18 1,0 1 31,0-54-47,0-17 15,0-53 1,0-1 0,17 54-1,19-18 17,-1 36-17,18 34 1,-18 1-1,-17-1-15,17 36 16,0 18 0,-17-18-1,17 0 1,53-159 46,-70 88-62,-18-35 16,18 36-16,-18-1 16,0-17-1,-18 52 17,-17 19-17,35-1 1,0 36-1,0-1 1,53-17 0,0-35-1,17-1 1,1-52 0,-54-35-1,1-107 32,-18 159-47,-18-17 16,36 35-1,0 18 1,35 17 15,-1 18-15,-16 0-1,-36-18 1,0 1 0,0-54 15,0-17-15,0 17-16,0-35 15,53-35 1,0 53 31,-36 52-47,1 18 15,17 1 1,0-1 0,1-17 15,17-36-16,-1-35 1,-16-17 0,-19-19-1,-17 36 1,0 36 0,-35 52-1,-18 53 1,53 0-1,0 406 32,0-423-31,0 70-16,-17-88 31,-54-18-15,18-70-1,35-53 1,18-18 0,0-53-1,71 0 1,35 54 0,-36 52-1,-17 35-15,18-17 16,35-36-1,-36 18 1,-17-35 31,-88 123-31,-18 36-1,18-18 16,35-18-31,0 53 16,0 18 0,17-18-1,19-35 1,-36-35 0,0-89 15,0-34-16,0 16 1,0-34 0,105-18 31,-87 141-47,0 0 15,17 0 1,18 35-1,-18 18 1,-17 0 0,-18-18-1,-35 18 1,-18-35 0,0-18-1,53-36 1,-18-34-1,53-54 1,36-17 0,17 53-1,36 18 32,-124 87-31,0 36-1,0 53 1,0 17 0,0-52-1,0 17 1,0-17 0,0-36-1</inkml:trace>
  <inkml:trace contextRef="#ctx0" brushRef="#br0" timeOffset="124750.34">5468 5997 0,'-18'-17'16,"18"34"15,18-17-16,17 0 1,54 0 0,-19-17-1,-17-19 1,-18 19 0,-17-1-1,-18 36 1,0-1-1,0 19 1,0 16 0,0 1-1,0-17 1,-18-19 0</inkml:trace>
  <inkml:trace contextRef="#ctx0" brushRef="#br0" timeOffset="124906.46">5750 5803 0,'0'-53'16,"0"36"-1,0-1 16,18 18-15,0 0 0</inkml:trace>
  <inkml:trace contextRef="#ctx0" brushRef="#br0" timeOffset="125306.74">6068 5768 0,'-53'35'16,"18"0"0,-18 18-1,35 18 1,18-36 0,0-17-16,18 17 15,35-17 1,35-1-1,0-52 1,-53 0 0,1-18-1,-36-18 1,-36 18 0,-17 36-1,-17-1 16,-36 53 1,124-17-1</inkml:trace>
  <inkml:trace contextRef="#ctx0" brushRef="#br0" timeOffset="125723.04">6262 5803 0,'0'0'0,"35"0"15,18-17 1,-18 34 0,-17 18-1,-18 1 1,18-19-16,-18 36 16,0 0-1,0-18 16,-18-35-15,18-70 15,18 52-15,52-88 0,1 18-1,-18 35 1,-36 36-1,1 52 1,-1 36 0,19 17-1,-36-18 1,0 18 0,-18-70-1</inkml:trace>
  <inkml:trace contextRef="#ctx0" brushRef="#br0" timeOffset="127453.27">2805 6615 0,'-18'0'15,"0"0"-15,1-18 16,-1 18-1,36 0 32,-1 18-31,19-18 0,34 0-1,159 0 16,-123-18-15,53 18 0,-53 0-1,70-18 1,-17 18 0,17 0-1,-52 0 1,-71 0-16,88 18 15,106-18 17,-124 0-17,54-18 1,17 1 0,-36-1-1,-52 18 1,282-53 31,-335 35-47,35 18 15,54-17 1,-19 17 0,1-18-1,-54 18 1,54-17-1,17 17 17,-18-18-17,-35 18 1,36 0 0,-36 0-1,-17 0 1,-54-18-1,1 18 32</inkml:trace>
  <inkml:trace contextRef="#ctx0" brushRef="#br0" timeOffset="128135.75">7567 5821 0,'-18'0'15,"18"-18"1,0 36 47,0-1-48,0 1 1,0 0-16,18-18 62,0 0-46,-18-18 0,0 0-1,0 1 1,0-1-1</inkml:trace>
  <inkml:trace contextRef="#ctx0" brushRef="#br0" timeOffset="128554.05">7620 6297 0,'0'18'15,"0"-1"1,0 1 0,-18-18-16,1 18 15,34-18 48,-17-18-48,0 0 1,0 1 0,0-1-1</inkml:trace>
  <inkml:trace contextRef="#ctx0" brushRef="#br0" timeOffset="143753.85">9948 5186 0,'0'-18'0,"-17"18"15,-1-17 1,18-1 15,0 36 1,0-1-17,-35 54 1,17 52-1,18 1 1,0-18 0,0-71-16,0 176 31,0-175-15,0-19-1,0-34 1,0-1-1</inkml:trace>
  <inkml:trace contextRef="#ctx0" brushRef="#br0" timeOffset="144020.04">9684 5697 0,'-18'-17'16,"-17"-19"0,35 19-1,17 34 16,1-17-15,35 53 0,35 18-1,36 52 32,-107-123-47,1 18 16,17-36-1,1 1 1</inkml:trace>
  <inkml:trace contextRef="#ctx0" brushRef="#br0" timeOffset="144253.21">10178 5680 0,'0'-18'16,"0"-35"-1,-36 53 16,19 53-15,-36 35 0,0-35-1,0 35 1,35 18 31,18-88-47</inkml:trace>
  <inkml:trace contextRef="#ctx0" brushRef="#br0" timeOffset="145235.91">10389 5009 0,'0'-17'16,"0"-1"31,0 36-32,0-1 1,18 19 0,0 34-1,-1 18 1,-17-35-1,18-17-15,-1-1 16,-17 0 0,18-17-1,-18-36 17,0-35-17,0 36-15</inkml:trace>
  <inkml:trace contextRef="#ctx0" brushRef="#br0" timeOffset="145563.14">10460 5168 0,'-71'-141'47,"142"282"-47,-142-300 0,36 124 32,35-18-17,0 18 1,0 17-1,53 1 1,17 17 0,-17 0-1,-17 17 1,-36 1-16,17 17 16,-17 1-1,0 16 1,-53-16-1,36-19 1,-36 1 15</inkml:trace>
  <inkml:trace contextRef="#ctx0" brushRef="#br0" timeOffset="149782.14">9102 6103 0,'-18'0'32,"36"0"77,-1 0-109,36 0 0,18 0 16,-36 0-16,71-18 15,70 18 16,36 0-15,17 0 0,-70 0-1,88 0 1,-18 0 0,1-17-1,-72 17 1,54-18-1,-36 18 1,89-18 31,-230 18-47,-17 0 16,-18 36 15,0 52 0,0-17-15,0-19-16,0 72 15,17 52 1,1 18 0,0-70-1,-18-71-15,17 35 16,1 18-1,-18-36 1,0-34 0</inkml:trace>
  <inkml:trace contextRef="#ctx0" brushRef="#br0" timeOffset="151575.41">9402 6103 0,'-18'0'15,"-17"18"1,-36-1-1,-35 1 1,-17 0 0,17-1-1,-53 1 1,18 0 0,-71-18 30,177 0-30,0 0 0,35 17-1,0 1 1,0-1 0,0 72-1,0 16 1,17 37-1,1-37 1,0 54 0,-1-35-1,19-1 1,-36-52 0,17-36-16,1 18 15,35 17 32,-36-70-31,36 0-1,53 0 1,71-17 0,34-1-1,-34 0 1,-107 18-16,107-17 15,87-1 1,-17-17 0,-18 17-1,-105 1 1,52-1 0,-35 0-1,-17 1 1,35 17 31,-142 0-32,36 0 1,-18 0 0,18 0 15,0 17-16,-17-17 1,-19 0-16,19 0 16,34 0-1,1 18 1,-18-18 0,-1 0-1,-34 0-15,35 0 16,0 0 15,17 0 0,-52 0-15,17 18 0,-17-18-1,0 0 48,-36 0-32,0-18-15</inkml:trace>
  <inkml:trace contextRef="#ctx0" brushRef="#br0" timeOffset="152628.16">8802 6773 0,'-18'18'46,"18"0"-30,-17 70 0,17-35-1,0-18-15,-18 18 16,0 0 0,18-36-1,0-34 1,0-54-1,18 1 17,-18-54-17,18 18 1,-18 53 0,17 18-1,1 88 16,-1 0-15,1 0 0,0-18-16,-1 18 15,1 35 1,0-17 0,-18-36-1,0-17 1</inkml:trace>
  <inkml:trace contextRef="#ctx0" brushRef="#br0" timeOffset="153840.03">8749 6985 0,'-18'0'15,"1"0"-15,34 18 47,19-18-47,16 0 16,37-18-1,-1 0 1,-35 1 0,17-1-1,-34-17 1,-36 0-1,17 17 1,-34 18 0,-36 0 15,0 35-15,17-17-1,36 17 1,53 0 31,-35-35-47,0 0 15,-1-17-15,19-1 16,-1-35 0,-35-17-1,0 17 1,0 35-16,-18-35 15,1 0 1,-1 18 15,0 35-15,18 18 0,0 34-1,0 19 1,36 0-1,69 34 32,-87-105-47,17 18 16,18-53 0,-35 17-1,17-35 1,-35 18-1,0 17 1,-17 36 15,-36 17 1,35 18-17,18-35 1,0-1-16,0 1 15,35 0 1,71-71 31,-106 35-47,0 1 0,18-19 16,-18-52-1,-36 0 1,19 35-1,-1 35-15,1 1 16,17-1 0,-18 18 15,18 35-15,0 36-1,35-1 1,-17 19-1,35-19 1,0 1 0,-18-36-1,-17-35 1</inkml:trace>
  <inkml:trace contextRef="#ctx0" brushRef="#br0" timeOffset="156307.78">9684 6756 0,'0'-36'0,"0"-17"16,0 36 15,0 34-15,0 1 0,0 35-1,17 18 1,19-18-1,-19-18 1,-17-18 0,18 1-1,-18-53 1,-53-124 31,35 88-47,1-17 15,17 35 1,0 36 0,0 34 15,35 1-15,-17 35-1,-18-18 1,0 18-1,0-18 1,-18 1 0,0-36-1,18-18 1,0 0 0,71 54 30,-53-19-46,34 1 16,19 17 0,0-17-1,-18-18 17,-36-18-17,36-35 1,-53-17-1,0 17 1,0 18 0,0 17-1,-35 36 1,0 17 0,35 35-1,52 1 32,-52-53-47,36-36 16,-36 0-1,0-17 1,0-36 15,-36 1-15,19 17-1,17 35 1,0 1 0,35 17-1,0 35 1,1-17 0,-36-1-16,17 19 15,-17 16 1,36 19 31,-19-71-32,1 0-15,17-18 32,0-17-17,-17 0 1,-18 17-16,0-35 15,18 0 1,-18 36 0,0 34 31,0 1-47,0 17 15,17 18 1,1-18-1,17 1 32,-35-54-31,18 0 0,-18-17-1,0-18 1,17 0-1,1 71 17,0 0-17,17 35 1,0-1 0,-35-16-1,0-19 1,0 1-1,0-36 1,0-105 31,0 105-31,0 1-16,0-1 15,36 18 1,17 35 15,-18 1-15,35 16-1,-34-34 1,34-18 0,-17-18-1,-35-17 1,-18 0-1,0 17-15,0 1 16,-36-19 0,-105 89 31,141-35-32,0 17 1,0 0-1,0 1 1,36-19 0,-1-17-1,0-17 1,0-19 0,-17-34-1,-18-36 1,0 36-1,-18-36 1,1 35 0,-1 54-1,18 158 32,0-106-31,53 71-1,35 0 1,-52-54 0,34 1-1,-35-35 1,-17-36 0,0 1-1,-18-71 1,0-18-1,0 18 1,0 35 0,0 70 15,0 177 16,0-158-32,0-1-15,35 18 16,-17 17 0,-1-52-1</inkml:trace>
  <inkml:trace contextRef="#ctx0" brushRef="#br0" timeOffset="157357.53">11307 6544 0,'0'-18'0,"0"1"16,-36 34 15,1 19-15,17-1 0,18 18 30,36-53 17,-19 0-47,1 0-16,0 17 15,-1-17 1,1 18-1,-1 0 1,-17-1 0,18-17-1,-18-17 17,0-1-17,0 0 1,18-52 15,-1 35-15,-17 17-1,0 36 17,0-1-17,0 1 1,0 0-16,0-1 15,18-17 32,0 0-31,-18-17-16,17-1 16,1 0 15,-18 1-31,0-1 15,0-17 17,0 52-1,0 19-15,0-1-1,0-17 1,18-18-16,-1 17 15,18-17 1,-17 0 0,17-35-1,-35 0 1,0 17 0,-17 71 15,-19-18 0,36 0-31,71 212 47,-53-211-47,17 52 16,-35-35-1,-35-36 1</inkml:trace>
  <inkml:trace contextRef="#ctx0" brushRef="#br0" timeOffset="158672.46">11871 6421 0,'18'0'16,"17"17"-16,35-17 31,-17 0-31,53-17 16,106-1-1,35 18 1,-36-18 0,-105 1-1,18 17 16,-142 0 1,-17 0-17</inkml:trace>
  <inkml:trace contextRef="#ctx0" brushRef="#br0" timeOffset="159255.97">12347 6191 0,'-17'0'31,"17"18"-15,-18-18-1,0 35 1,-35-17 15,18 17-15,-35-17-1,-1 17 1,18-17 0,18-1-1,0 1 1,35 0 31,17-1-32,1 1-15,17 17 16,36 0 0,-1 18-1,-17 18 1,-35-54-1</inkml:trace>
  <inkml:trace contextRef="#ctx0" brushRef="#br0" timeOffset="159888.42">13529 6103 0,'-18'0'0,"1"-18"47,17 54-31,0-19-1,0 54 1,0 17 15,17 18-15,-17-53 0,0-18-16,0 18 15,18 0 1,-18-18-1,18-35 1</inkml:trace>
  <inkml:trace contextRef="#ctx0" brushRef="#br0" timeOffset="160337.74">13776 6262 0,'18'-18'0,"-18"36"47,0-1-32,-18 1 1,0 0-16,1-1 16,-54 19-1,18-19 1,18 1-1,17-18 1,36 0 31,-18 18-31,159 87 30,-124-105-30,18 53-16,-18-35 31,-17 0-15,17-18 0,-17 0-16</inkml:trace>
  <inkml:trace contextRef="#ctx0" brushRef="#br0" timeOffset="160669.97">14093 6438 0,'18'0'15,"-18"18"1,-18-1 0,1 19-1,34 70 32,-17-89-31,53 1-1,0-18 1,-17-18 0,-19 18-16,1-35 15,-18 0 1,-18-18-1,-35 17 1,36 19 0,-36 17-16</inkml:trace>
  <inkml:trace contextRef="#ctx0" brushRef="#br0" timeOffset="163284.82">9648 7373 0,'0'-18'16,"0"36"77,0 0-77,0 17 0,0 36-1,0-19 1,0 54 0,0 0-1,0 0 1,0-36-1,0 19 1,0-1 0,18-35-1,-18-36 17,0 1-32,0 0 31,0-36 16,-18 0-32,1 1 1,-18-18 0,17-1-1,-17-17 1,-1 18-1,1 0 1,35 17 0,0 36 31,35-1-32,1 19 1,-19-19-16,71 72 15,-70-72 1,141 18 31,-124-52-47,-17-1 16,-18-52-1,0 34 1,0 1-1,-18 0 1</inkml:trace>
  <inkml:trace contextRef="#ctx0" brushRef="#br0" timeOffset="165132.14">8343 8273 0,'194'0'31,"-123"0"-15,35 0 0,-1-18-1,-34 18 1,35 0 0,17 0 15,-35 0-16,18 0 1,35-18 0,-17 18-1,-36 0 1,-35 0-16,35 0 16,89 0-1,87-17 32,-211 17-47,88 0 16,0 0-1,-17 0 1,-36 0 15,-53 0-31,53 0 16,36 0-1,-1 17 1,1-17 0,-54 0-1,54 0 1,-1 0 0,-34 0-1,-37 0 1,178 0 31,-195 0-47,-17 0 15,35 0-15,-36 0 16,19 0 0,-19 0 15,1 0-16,-18 18 79,0 0-78,0-1-1,0 1-15,0 88 47,0-53-47,0 35 32,0-53-32,0 36 0,0 17 31,0-35-16,17-18-15</inkml:trace>
  <inkml:trace contextRef="#ctx0" brushRef="#br0" timeOffset="167211.62">8396 8290 0,'0'18'62,"0"0"-46,0-1-16,0 18 15,0 54 1,35 158 31,-17-177-32,17 54 1,-17-71 0,0 17-1,-1-35 1,1-35 0,-18 18-16,17-18 31,36 0-16,18-18 1,-18 18 0,88 0-1,-106 0-15,71 0 16,53-17 0,299-19 30,-299 19-14,-35-1-17,-71 18-15,17-17 16,18 17 0,-52 0-16,34 0 15,54-18 1,-19 18-1,19 0 1,-36 0 0,18-18-1,-18 18 1,36 0 0,-36 0-1,-53 0-15,212-17 47,-229 17-31,70 0-1,-35 0 1,35 0 0,-35 0-1,0 0 1,-36 0-1,19 0 1,-1 0 0,18 0-1,0 0 1,-35 0-16,17 0 16,18-18-1,0 18 1,35-18 31,-71 18-16,1 0 16,0 0 78</inkml:trace>
  <inkml:trace contextRef="#ctx0" brushRef="#br0" timeOffset="170413.9">8767 8608 0,'0'17'78,"0"1"-62,-18 0-1,18-1 1,-18 36-1,18-17 1,-17-19 0,-1 18-1,18-52 32,0-36-16,0 0-31,0-18 16,35 18 0,-35 18-1,36 18 17,-19 17-17,1 17 1,17 1-1,-35-1-15,35 1 16,1 17 0,-1 1-1,0-36 1,0 0 0,-17-18-1,-18-70 32,0 53-47,0 17 31</inkml:trace>
  <inkml:trace contextRef="#ctx0" brushRef="#br0" timeOffset="170649.07">9278 8572 0,'0'18'0,"0"0"16,-18 17 0,-17 18-1,35-18 1,0-17 15</inkml:trace>
  <inkml:trace contextRef="#ctx0" brushRef="#br0" timeOffset="170777.16">9260 8484 0,'-17'-17'0,"-1"17"16,18-18 0</inkml:trace>
  <inkml:trace contextRef="#ctx0" brushRef="#br0" timeOffset="171276.51">9507 8326 0,'0'70'31,"-35"1"1,35-1-17,0-17 1,0-35-1,0-1-15,0 1 16,18-36 15,17-17-15,0 17 0,-17 1-16,17-1 15,0 18 1,18 18-1,-35 17 1,-36 36 31,-17-54-31,-18 19-1,0-36 1,36-36 15,17 1-31</inkml:trace>
  <inkml:trace contextRef="#ctx0" brushRef="#br0" timeOffset="171719.83">10354 8431 0,'18'-17'16,"-71"34"31,17-17-32,-16 36 1,34-19-1,18 1-15,0 0 16,53-1 0,-36-17-16,36 18 15,36-1 1,-72 1 0,-17 17-1,-35-17 1,-36 17-1,1-17 1,52-36 0,18 1-1</inkml:trace>
  <inkml:trace contextRef="#ctx0" brushRef="#br0" timeOffset="172575.44">10566 8520 0,'17'-18'16,"-17"36"0,0-1-1,0 1 1,-17-1 0,17 36-1,0-35 1,0 17-1,35-35 1,18 0 0,0-17-1,-18-19 1,0-17 31,-35 71-16,0 0-15,0-1-1,0 1 1,0 17 0,36-17-1,-1 0 1,-17-18-16,17-18 15,18 0 1,0-35 0,0 18-1,-18 0 1,-18 0 15,1-1 0,-36 54 1,-17 17-17,18 0 1,17 18 0,0-35-1,52 17 1,1-35-1,36 18 1,-54-36 0,-17 1-16,-1 17 15,-17-18 1,0 0 15,-53 36-15,-35 17 15,88-17-15,0 0-1,18-18 1,-1 0 0</inkml:trace>
  <inkml:trace contextRef="#ctx0" brushRef="#br0" timeOffset="174422.75">9613 9313 0,'-17'0'15,"-1"-17"1,18 34 78,0 1-63,0 0-15,0-1-1,0-34 17,0-1-17,0 0 1,0 1-1,0-19 1,0 19 0,-18-1-1,18 0 1,-17 18 15,17 18 16,0 0-31,0-1-16,0 36 15,0 0 1,0-35-16,17 52 16,1 54-1,0-18 16,-18 0-15,17-54 0,-17-16-1,0-19 1,-17-34 0,-89-89 15,70 71-16,-16-18 1,34 17 0,0 19-1,18 34 17,36 36-17,-1-17 16,-18-1-31,36 0 16,18 18 0,-1-18-1,-34-35 1,-1 0 0,-17-35-1,-1-53 32,-17 70-47,0 1 0,0-1 16,0 0-1</inkml:trace>
  <inkml:trace contextRef="#ctx0" brushRef="#br0" timeOffset="179135.1">9119 10107 0,'-17'0'16,"-1"0"-1,-35 18 1,0-1 0,18 1-1,35 0 1,18-1-1,52 1 1,1 0 0,-18-18-1,-18 17 1,-18 1 0,-17-1-1,-141 89 16,106-88-15,35-36 15,18-17-15,17 17 0,-17 1-16,52-19 15,36-34 1,-18 35-1,-35-18 1,-18 35 0,-35-17 15,-35 52 0,18 19-15,-1 87 31,36-105-47,17 35 15,0-36 1,18-17 0,-18 0-1,-17-17 1,-18-19-1,18 19 1,-18-1 0,0 36 15,0-1-15,0 1-1,17 0 1,18-1-1,36 1 1,88-53 31,-142 35-47,36-36 16,-53 1-1,18 18 1,-18-1-1,0 36 1,0-1 0,0 18-1,0 1 17,0 17-17,18-36 1,-1 1-1,1-18-15</inkml:trace>
  <inkml:trace contextRef="#ctx0" brushRef="#br0" timeOffset="179284.2">10001 10089 0,'-17'-17'16,"-1"-1"-1</inkml:trace>
  <inkml:trace contextRef="#ctx0" brushRef="#br0" timeOffset="179730.52">10266 10001 0,'0'18'16,"0"0"-16,0-1 16,0 36-1,0 123 17,17-123-17,1 18 1,0-53-1,-18-36 17,0 0-32,-36-52 15,36-1 1,-17-52 15,17 17-15,17 35-1,1 54 1,35 17 0,0 0-1,-18 35 1,-17-17-16</inkml:trace>
  <inkml:trace contextRef="#ctx0" brushRef="#br0" timeOffset="179900.64">10231 10195 0,'-36'18'31,"19"17"-31,34-35 31,19 18-15,52-36-1,0 1 1,-70 17-16</inkml:trace>
  <inkml:trace contextRef="#ctx0" brushRef="#br0" timeOffset="180534.09">10530 9984 0,'0'-18'0,"0"0"31,0 36-16,0 0 1,0 17 0,18 35-1,0 54 1,-1-18 0,1-36-1,0 18 1,52-35 31,-52-70-47,-1 17 0</inkml:trace>
  <inkml:trace contextRef="#ctx0" brushRef="#br0" timeOffset="180716.22">10583 10266 0,'-35'17'16,"17"-17"-1,54 0 1,17 0 0,0-17-16</inkml:trace>
  <inkml:trace contextRef="#ctx0" brushRef="#br0" timeOffset="181860.04">11148 10195 0,'0'18'15,"0"0"16,17-1-31,1 1 16,17 17 0,1 18-1,-19 0 1,1-18 0,-18-52 30,0-1-46,0-53 16,88-70 31,-53 106-47,54 17 31,-37 1-15,-34 17-1,-18 17 1,0 1 0,-18 35-1,1-18 1,17-17-16,0-1 16,0 19-1,53-19 1,-36-34-1,-17-1 1,18-17 0,-18-124 31,0 141-32,0 1 1,35-1-1,1 18 1,-1 18 0,0 17-1,0 18 1,-35 0 0,0 17-1,0-52 1,18 17-1,17-35 1,-17-17 0,17-19-1,36-87 32,-71 105-31,0 36 15,17 17-15,19 18-1,17-18 1,-18 1 0,18-19-1,0-17 1,-18-35-1,-17 17 1,-18-17-16,17-35 16,-17 17-1,-35-18 1,17 54 0</inkml:trace>
  <inkml:trace contextRef="#ctx0" brushRef="#br0" timeOffset="183497.2">8484 10001 0,'18'0'0,"0"0"31,123 0 1,-71-17-17,-17 17-15,53 0 16,-18-18 0,36 18-1,-19-18 1,37 1-1,16-1 1,-34 18 0,-18-18-1,-36 18 1,36 0 0,0-17-1,0 17 16,-18-18-15,247 0 15,-229 1-15,35 17 0,-53-18-1,53 18 1,0-17-1,18 17 1,-71 0 0,53-18-1,1 18 1,-19-18 0,-35 18-1,18 0 16,0-17-15,0 17 0,88 0 15,-159 0-15,0-18-1,-17 18 1,35 0-1,0-18 1,-18 18 0,-17 0-1,-1 0 1,-17 18 0,0 0-1,36 35 1,-36 35-1,35 18 17,-35-18-17,0 229 17,0-281-17,0 16 1,0-16-16,-18-19 0</inkml:trace>
  <inkml:trace contextRef="#ctx0" brushRef="#br0" timeOffset="185589.69">8608 10037 0,'-18'0'0,"0"0"15,1-18 17,-1 18-1,1 0 0,-1 0 0,0 0-15,18 18 0,-35-1-1,35 18 1,18 124 15,-1-88-15,54 70-1,-1-35 1,-17 0 0,-53-54-1,18-34-15,17 17 16,-17-17-1,0-18 17,17 0-17,0 0 1,71-18 0,17 1-1,54-1 1,-1 0-1,265 1 32,-370-1-47,105 18 16,0 0 15,-70 0-31,53 0 16,-71-17-1,53 17 17,0 0-17,-35-18 1,-18 18 0,-17 0-1,53-18 1,-1 18-1,-17-17 1,123-1 31,-194 0-47,54 18 16,-1 0-1,-35-17 1,0 17-1,17 0 1,1 0 15,-18-18-15,0 18 0,-1-18-1,1 18 1,0 0-1,-17-17 1,-1 17 0,35 0 31,-52 0 15,0 0-62,-1 0 16,1 0-1,0 0 17,-1 0 46,-17-18-16</inkml:trace>
  <inkml:trace contextRef="#ctx0" brushRef="#br0" timeOffset="186921.64">9666 10742 0,'-18'0'47,"1"18"-31,-1-1 0,1-17-16,-1 36 15,0-19-15,-52 89 47,52-88-31,18-1-1,0-34 17,35-36-17,18-18 1,-35 36-1,0 17-15,-1-17 16,36 17 0,-18 18-1,18 18 1,-17 17 0,-19-17-1,1 17 1,-1-17 31,-69-18-32,16-35 17,19 17-17,-19 0 1,19 1-1,17 34 1,0 1 0,0 17-1,0 36 1,35 35 0,-35-36-1,18-35-15,-1 36 16,-17 17-1,18 18 32</inkml:trace>
  <inkml:trace contextRef="#ctx0" brushRef="#br0" timeOffset="190384.1">9596 10583 0,'0'-17'31,"-18"-1"-15,18 0-1,0 36 32,0 0-31,0 52-1,0 54 1,35 228 15,0-246-15,1 35 0,-1-52-1,-17-54 1,-18 0-1,0-52 17,0-1-32,0 0 0,-18-35 15,-35-52 1,0-37 0,0 1 15,18 71-16,0-36 1,35 35 0,-18-34 31,18 122-32,0 36 1,18 18-1,-1 52 1,19 18 0,17-17-1,-36-54 1,-17-52-16,18 35 31,-1-18-15,1-70 15,-18 0-15,-35-71-1,-36-159 32,71 247-47,0-17 16,0 18-1,0 34 1,0 18 0,0 1-1,18 52 1,0 18 0,17-18 15,-35-53-16,17 1 1,-17-19 0,0-34-1,-17 17 1,-71-36 31,70 19-47,-17 17 15,-1-18 1,19 18 0,-18-18-1,17 18 17,18-17-17,0 34 48,0 1-63,0 0 15,18 17 1,52 35 0,89 72 30,-124-125-46,0 1 16,1-18 0,-19-18-1,19-17 1,-1-18 0,0-18 15,0 1-16,-17-1 1,0 54 0,-18-1-16,0 0 15,0 1 1,17 17 0</inkml:trace>
  <inkml:trace contextRef="#ctx0" brushRef="#br0" timeOffset="192853.85">9190 11624 0,'-18'0'78,"1"0"-47,-1 0 63,0 0 343,1 0-390,-1 0-31,0 0 0,18-18-1,-35 18 1,0 0-1,17 0 1,18-17 0,-17 17-1,-1 0-15,36 17 157,-1-17-142,1 0-15,-1 0 16,19-17-1,34 17 1,-17-18 0,71 0-1,17 1 1,35-1 0,265-35 30,-282 36-30,70-19 0,-17 19-1,-53-1 1,17 0 0,-17 1-1,-36-18 1,-52 17-1,-1 0 1,19 1 0,-1-1-1,-18 0 1,-34 18 0,-1-17-1,71-1 32,-89 18-47,19 0 16,-1-18-1,18 18 1,-18 0 0,0-17-1,-17 17-15,17 0 16,1 0-1,-1 0 1,0 0 0,-17 0-1,35 0 1,0 0 0,-1 0-1,-16 0 1,70 17 31,-89-17-32,1 0 1,0 0 0,34 0 15,1-17-16,-35 17 1,0 0-16,-18 17 63,0 1-63,0 17 15,0 54 1,0 34-1,0 177 32,0-265-31,0-17-16,0 52 16,-18-17-1,18-35-15</inkml:trace>
  <inkml:trace contextRef="#ctx0" brushRef="#br0" timeOffset="194663.14">9013 11483 0,'0'18'0,"-17"-18"15,-1 17 1,-17-17-16,0 18 31,-54-18-15,-140 17 15,141-17-15,-18 18-1,18 0 1,53-1 0,35 19-1,70 17 1,18 35 0,36 18-1,-54-18 1,19 18-1,-36 17 1,-18-35 15,-18-35-15,-17-35-16,18 17 16,123 0 30,-106-35-46,54-17 16,87-19 0,18 1-1,18 0 1,-18 17 0,-53 1-1,71-1 1,-18 0-1,-18 18 1,-70 0 15,35 0-15,0-17 0,0 17-1,159-36 32,-265 19-47,71-1 16,-18 1-1,-17 17 1,-1-18 0,19 0-1,-19 1 1,-35 17-1,18-18 1,18 0 15,-18 1-15,-18 17 0,0 0-1,1 0 1,105 0 31,-88 0-47,-18 0 15,-17 0-15,-1 0 16,19 0 0,16 0-1,-34-18 1,0 18-16,17 0 15,-17 0 1,-1 0 0,1 0 15,0 0-15,-18-18 62</inkml:trace>
  <inkml:trace contextRef="#ctx0" brushRef="#br0" timeOffset="195901.02">9613 11783 0,'0'17'16,"0"1"-1,0 17 1,0 18 0,18-35-16,-1 88 31,-17-89-15,18 1-1,-18-36 1,18-35-1,-18-17 1,17-1 0,-17 36-1,18 17 17,17 18-17,1 36 1,-19-1-1,1-17-15,17-1 16,0 19 0,-17-36-1,53-53 32,-71 35-47,0-17 16,0-1-1,0 19 1,0 52 15,0 0 1,17 1-17,1-19-15,17 19 16,18 16-1,18-34 1,-1 0 0,-35-36-1,1-17 1,-36-71 31,0 88-47,-18 18 15,0 18 17,18 17-17,0-17 17,0 17-17,36 0 1,-1-35-1,-17 0 1,-18-17-16</inkml:trace>
  <inkml:trace contextRef="#ctx0" brushRef="#br0" timeOffset="196106.16">10319 11677 0,'-18'0'16,"36"0"46,-1 0-46</inkml:trace>
  <inkml:trace contextRef="#ctx0" brushRef="#br0" timeOffset="196567.49">10442 11677 0,'18'0'0,"-18"18"16,17 17 0,1 0-1,0 89 32,-18-107-47,0 1 0,0 0 16,0-36 15,0 0 0,35-35-15,0 0-1,1 0 1,-1 36 0,-17-18-1,-18 52 17,0 1-17,-18 17 1,18 89 31,18-107-47,34 19 15,72-19 1</inkml:trace>
  <inkml:trace contextRef="#ctx0" brushRef="#br0" timeOffset="197383.07">11271 11677 0,'0'-18'16,"-17"18"0,-19 0-1,19 18 1,-1 35-1,36 35 32,17-53-47,18-17 16,17-18 15,-34-18-15,-1 1-1,-35-36 1,0 17 0,0 19-1,-35 17 1,17 0 0,18 17-1,0 19 1,18-19-1,35 1 1,35-18 31,-88-18-31,0 1-16,-53-36 31,18-18-16,17 1 1,18 17 0,0 0-1,71 35 1,-1-17 0,-35 35-1,1 0-15,-1 18 16,0 17-1,-17 35 1,-18 1 0,0 105 31,0-158-32,53 35 1,0-35-1,17-18-15</inkml:trace>
  <inkml:trace contextRef="#ctx0" brushRef="#br0" timeOffset="199763.76">9684 12453 0,'0'18'31,"0"-36"1047,0 0-1047,0 1-15,0-1 0,0 0-1,0 1 1,0-1-1,0 36 48,0-1-47,0 1-16,0 35 15,17 35 16,1 36-15,17-18 0,-17-54-1,-18 19 1,18-18 0,-18-35 30,-18-18-46,-17-18 16</inkml:trace>
  <inkml:trace contextRef="#ctx0" brushRef="#br0" timeOffset="200130.02">9490 12859 0,'-18'-18'16,"0"18"-16,18-18 31,18 36-15,0-18-1,17 53 1,0 0 0,36 17-1,52 36 32,-105-106-47,0-17 16,-1-19-1,18-34 1,-35-18 0,0 17-1,0 36 1</inkml:trace>
  <inkml:trace contextRef="#ctx0" brushRef="#br0" timeOffset="201068.69">8855 13123 0,'-18'0'16,"18"18"0,35-18-1,54 0 1,87-18-1,36-17 17,-54 17-17,89 1 1,18-19 0,35 36-1,-106-17 1,-106 17-16,106 0 15,370-35 17,-422 17-17,52 0 1,-71 1 0,53-1-1,1 0 1,-89 18-1,71-17 17,0 17-17,-54-18 1,-16 18 0,-54-18-1,18 18 1,-18 0-1,0-17 1,-17 17 15,-18-18 1,18 18-17,-18 18 63,0-1-78,0 19 16,-36-1 0,1 71-1,0 0 1,17-36-1,0-34-15,18 16 16,-35 19 0,35-36-1</inkml:trace>
  <inkml:trace contextRef="#ctx0" brushRef="#br0" timeOffset="202737.88">8696 13141 0,'0'-18'15,"-18"18"17,18 18-1,0 0-16,0 17-15,18-17 16,17 87 0,-17-34-16,0 88 31,-18-18-15,0-35-1,0-1 1,0-52-1,17-35 1,18 0 0,18-36-1,53 0 1,71-17 0,17-18-1,247-35 32,-283 70-31,54-17-1,-89 17 1,54-17 0,-1 17-1,-17 1 1,-53 17-1,35 0 1,-18-18 0,19 18-1,-54-17 1,-35 17-16,52 0 16,37-18-1,16 0 1,195-17 31,-265 35-32,-35-18 1,35 1 0,-35-1-1,-17 18-15,-19 0 16,19-18-1,16 18 1,19-17 0,-36 17-1,1-18 1,16 18 0,1 0-1,-17-17 1,17 17-1,17-18 32,-52 18-31,-36 0 31</inkml:trace>
  <inkml:trace contextRef="#ctx0" brushRef="#br0" timeOffset="203809.64">9349 13494 0,'-18'17'16,"0"19"15,18-19-15,-17 36-1,17-18 1,0 18 0,-18-35-1,18-36 17,0 1-32,0-19 15,18-34 1,17-36-1,0 36 1,1 52 0,-1 0-1,0 36 17,71 141-1,-106-142-16,35 54 1,-35-36 0,18-17-1</inkml:trace>
  <inkml:trace contextRef="#ctx0" brushRef="#br0" timeOffset="204941.44">9419 13617 0,'18'0'47,"17"0"-47,53 0 32,0-17-17,177-72 32,-265 72-47,18-19 16,-18 19-1,-36 17 1,-34 0 0,35 17-1,-1 19 1,19-1-1,34 0 1,19-17 0,-19-18-16,36 18 15,0-36 17,-18-17-17,-17-18 1,-53-88 31,35 123-47,-18 0 0,18-17 15,0 53 32,0-1-47,0 1 16,53 53-1,-18-19 1,1-16 0,-1 17-1,18-36 17,-18-34-17,0-1 1,-17 0-16,17-17 15,36-88 32,-71 105-47,0 0 16,-18 18 0,-35 0-1,18 36 1,17-1-1,1-17-15,17 17 16,0 0 0,17-17-1,36-18 17,-18 0-17,1-53 1,-19 0-1,1-18 1,-18-52 31,0 105-47,-18 18 16,18 18-1,0 0 1,0 34-1,0 1 1,18 36 0,17-54-1,18 53 1</inkml:trace>
  <inkml:trace contextRef="#ctx0" brushRef="#br0" timeOffset="206668.67">10724 13282 0,'36'-18'15,"-19"18"-15,1 0 16,17 18-1,1 0 1,-1 35 0,0-18-1,-35 0 1,0-17 15,0-36-15,0 1-1,0-19 1,0-17 0,0 36-1,106-54 32,-88 71-47,-1 0 0,36 0 16,-35-17-16,17 17 15,0-18 1,-17 0 0,-36 18 62,18 18-63,-17-18 157,17-18-47,0 36 16,0 0-125,-18-18-16,0 52 31,1 1-16,17-17 1,35-1 0,0-35-1,1 0 1,17-35 0,-53-1-1,0-69 16,-36 69-15,1 1 0,35 17-1,0 1 17,18 17-32,17 0 31,35-18-16,-34 18 1,17 0 0,-36 18-1,-17-1 1,0 1-16,0 17 16,0 1-1,0 16 1,36 1 31,-19-53-47,18 0 15,1-35 1,-19 17 0,1-34 15,-18-1-16,0 17 1,0 19 0,0 34-1,-18 1 1,18 35 0,0 0-1,0-36 1,0 1-16,0 0 15,36 17 1</inkml:trace>
  <inkml:trace contextRef="#ctx0" brushRef="#br0" timeOffset="207056.95">11695 13159 0,'0'17'31,"17"1"-15,1 0-1,-1-1 1,1 36 0,-18-35-1,0-1 1,0 1-1,-35-36 1,35-70 31,17 53-47,1 0 16,17 17-1,-17 18 16,17 18-15,1-1 0,-19 1-1,1-18-15</inkml:trace>
  <inkml:trace contextRef="#ctx0" brushRef="#br0" timeOffset="207573.31">12083 13159 0,'0'-18'16,"-18"18"-1,-17 0 17,17 18-32,18-1 31,-18 1-31,-17 0 15,18 17 1,17-18 0,0 1-1,35-18 1,0 0 0,18-35-1,-53-18 1,18 18-1,-1-54 1,-17 1 0,0 18-1,0 87 32,0 1-31,0 52-16,0 1 31,0 0-15,0-1-1,53-17 1,-35-35-16</inkml:trace>
  <inkml:trace contextRef="#ctx0" brushRef="#br0" timeOffset="207822.49">12347 13000 0,'0'0'0,"0"-18"16,0 53 31,0 1-47,0 34 31,0 1-15,0-1-1,0-52 1,0 0-16,18-18 16</inkml:trace>
  <inkml:trace contextRef="#ctx0" brushRef="#br0" timeOffset="208533">12453 13088 0,'0'-18'16,"0"36"-16,-18-18 16,-35 71 30,36-71-30,17 17 0,0 1-1,17-18 1,19 18 0,-19-18-1,36 17 1,-17 1-1,-19-18 1,-17-18 0,0 1-1,0-36 1,0 0 0,0 17-1,-17 36 32,17 18-31,0 0-1,0 17 1,17-17 0,19-1-1,-1-17 1,0-17-1,-17-1-15,-1 0 16,1 1 0,-18-1-1,0 36 1,-18-1 0,1 54-1,17-1 1,-36 89 31</inkml:trace>
  <inkml:trace contextRef="#ctx0" brushRef="#br0" timeOffset="209387.61">13053 13070 0,'-18'18'16,"-17"-18"-16,0 0 47,17 0-47,36 0 78,-1 0-78,1 18 0,17-18 16,106 0-1,71 0 1,35-18 0,-71 0-1,124 18 1,-18-17-1,-52-1 17,-107 18-17,1-18 32,-142 18-31,-17 0-1,-1 0-15</inkml:trace>
  <inkml:trace contextRef="#ctx0" brushRef="#br0" timeOffset="209919.98">13652 12823 0,'-17'0'0,"17"-17"16,-18 17-1,1 0 1,-1 17 0,-35 1-1,0 35 1,-17-18 0,34 1-1,-34-1 1,34 0-1,1-35 1,35 18 15,0-1 16,53 19-31,-35-19-1,-18 1-15,35 0 16,18 35 0,0-1-1</inkml:trace>
  <inkml:trace contextRef="#ctx0" brushRef="#br0" timeOffset="211085.81">15169 12700 0,'18'-35'47,"0"52"-31,-18 19-1,17 69 1,-17 1-1,0 0 1,0-35 0,0-54-1,0 36 1,0 0 0,0-35-1</inkml:trace>
  <inkml:trace contextRef="#ctx0" brushRef="#br0" timeOffset="211469.08">15434 12912 0,'18'-53'16,"-18"35"0,0 53-1,-36 1 1,-17 17-1,1-36 1,-1 1 0,35-18-16,0 0 31,1-18-15,17 1 15,35 34-16,36 1 1,-1 35 0,-35 0-1,1-36-15,122 72 32,-122-72-17</inkml:trace>
  <inkml:trace contextRef="#ctx0" brushRef="#br0" timeOffset="211685.24">15875 13053 0,'0'-53'16,"0"35"0,0 1-16,0 34 31,-18 1-16,18 35 1,0 0 0,0 35-1,-17-18 1</inkml:trace>
  <inkml:trace contextRef="#ctx0" brushRef="#br0" timeOffset="214082.94">7497 8714 0,'0'-18'0,"17"18"16,-17-18-1,18-35 32,-18 36-47,0-1 0,0-17 32,0 17-32,-35-17 15,-36 17 1,-17 18-1,17 18 1,-35 17 0,-17 36-1,52 17 1,54-17 0,34 52-1,54 18 1,35 0-1,0 18 1,-54 247 31,-69-353-31,-71 88-1,-1-71 1,-34 18-1,35-52 1,35-36 0,53-18-1,18 0 1,70 1 0,35 17-1,18 53 1,-70 35-1,17 106 1,-70 53 0,-177 511 31,124-687-32,-1 70 1,-17 35-1,36-52 1,17-71 0,0-36-1,53-34 1,35-18 0,0 17-1,-35 18 1,35 35-1,-17 71 1,-1 53 0,-17-36-1,88 389 32,-123-459-31,35 52-1,-18-52 1,18-35 0,0-36-1,18-17 1,-18 17 0,-1-17-1,-34 35 1,0-17-1,-18 34 17,0 1-17,0-1 1,-18 1 31,18 0-32,-18-18 1,1 35 0,-1-17-1,18 52 1,-17 18 0,17 18-1,0-18 1,17-52-16,-17 52 15,71-18 1,-1-34 0,18-36-1,-52-18 1,-1-35 0</inkml:trace>
  <inkml:trace contextRef="#ctx0" brushRef="#br0" timeOffset="-214331.02">5380 10654 0,'0'-18'0,"-18"1"16,18-1-1,0 0 1,106-70 15,-35 88-15,-1 35 0,36 18-1,-35 36 1,-54-1-1,-17-35 1,-17-36 0,-36-17-1,35-53 1,0-52 0,18 34-1,0 18-15,0-35 31,0 0-15,18 35 0,17 17-16</inkml:trace>
  <inkml:trace contextRef="#ctx0" brushRef="#br0" timeOffset="-214065.83">5980 10319 0,'0'17'32,"0"1"-17,17 17-15,18 53 31,1-17-15,-19-36-16,19 36 16,17 35-1,-18 0 1</inkml:trace>
  <inkml:trace contextRef="#ctx0" brushRef="#br0" timeOffset="-211950.32">7602 7108 0,'71'-17'16,"35"-1"-1,17-17 1,1 0-1,-54-1 1,-34 36 0,-19-17 31,-17-1-32,-17 18 1,-1 0-1,-17 0 17,-1-18-17,19 18 1,-19 0 0,1 0-1,0-17 1,17 17-1,18-18 17,0 1 15,-17 17-32,34 0 32,1 0-31,17 17-1,71 1 1,0-1 0,-18 1-1,-53 0 1,-35-1-1,-35 1 1,-53 53 0,0-36-1</inkml:trace>
  <inkml:trace contextRef="#ctx0" brushRef="#br0" timeOffset="-210652.4">6421 7214 0,'0'-17'0,"-18"17"16,18 17 15,0 1-15,18 17-1,17 53 1,18-35-1,-36-17-15,19-1 16,17 18 0,-36-36-1,-17-34 1,0-18 0,-53-36-1,0-35 1,0-17-1,36-18 32,17 123-31,17 0 0,19 18-1,-19 0 1,19 36-1,-1 16 1,-17 19 0,-18-36-1,-36 1 1,19-19 0,-19 1-1</inkml:trace>
  <inkml:trace contextRef="#ctx0" brushRef="#br0" timeOffset="-210453.26">6879 7302 0,'0'18'15</inkml:trace>
  <inkml:trace contextRef="#ctx0" brushRef="#br0" timeOffset="-210102.01">6950 7126 0,'17'18'31,"19"-1"0,17 19-15,-18-1-1,18 0 1,-53-17 0,17-18-1,-17-18 1,-17 1 0,-1-54-1,18-17 1,18 35-1,-1 35-15</inkml:trace>
  <inkml:trace contextRef="#ctx0" brushRef="#br0" timeOffset="-203808.54">9737 13952 0,'0'-17'16,"-18"17"-1,0-18 1,1 36 62,17-1-62,-18-17-16,0 89 15,1 34 1,-1-35-1,18 71 17,0-18-17,0 53 17,0-176-17,-17-36 32,-1 18-47,-35-53 16,18 36-1,-18-19 1,53 1 0,-35 35-1,35 18 16,17-18-31,36 53 32,-18-18-17,18 0 1,18-53 31,-71 1-47,35-54 15,-35 36 1,18-18 0,-18 35-1,17 18 1</inkml:trace>
  <inkml:trace contextRef="#ctx0" brushRef="#br0" timeOffset="-201742.07">9366 14993 0</inkml:trace>
  <inkml:trace contextRef="#ctx0" brushRef="#br0" timeOffset="-201599.97">9366 14993 0</inkml:trace>
  <inkml:trace contextRef="#ctx0" brushRef="#br0" timeOffset="-200895.47">9366 14975 0,'0'18'47,"-17"88"0,-1-36-47,18 19 16,0-36-1,0-36 1,0 18 0,-18-35-1,18-17 1,0-54-1,0 18 1,0-52 0,0 34-1,18 53 1,17 54 0,1-1-1,16 35 1,90 54 31,-125-124-47,1 0 15,-1-18 17,1-35-17,-18-17 1,18 17-1,-1 35 1,19-17 0,-1 17-1,0 18 1,-17 18 0,-1 0-16,1 17 15,-18 35 1,18 19-1,-18 52 32,0-124-31,35 1 0,-17-36-1</inkml:trace>
  <inkml:trace contextRef="#ctx0" brushRef="#br0" timeOffset="-200723.34">9948 14922 0,'0'-35'15,"0"0"1,0 0-1,0 52 17</inkml:trace>
  <inkml:trace contextRef="#ctx0" brushRef="#br0" timeOffset="-200246.01">10178 14993 0,'17'18'15,"-17"17"1,0 36 0,0 17-1,0 0 1,18-35-1,0-36 1,-1-17 0,54-123 31,-54 105-32,19 18 1,-19 18-1,1 17 1,-18 18 0,0-18-1,0-17-15,0 17 16,-35-17 0,-18-18-1,17-18 1,19-17-1</inkml:trace>
  <inkml:trace contextRef="#ctx0" brushRef="#br0" timeOffset="-199014.13">11130 15011 0,'-18'0'31,"1"17"-31,-36 1 16,-18 35-1,54-18 1,34 0-1,72 1 1,16-19 0,-52-17-1,-17 18 1,-142 53 31,53-54-32,0 1 1,18-18 0,52-53-1,71-18 1,1 1 0,17-1-1,-18 36 1,-35 17-1,-53 36 1,0 0-16,0 17 16,-18 35-1,18 1 1,0-36 15,159-35 0,-142-17-15,72-36 0,-37 17-1,-34 19-15,17-36 16,-17 18 0,-18 52 30,0 1-46,0 0 16,0 34 0,0 1-1,35-35 1,1 0 0,-19-1 15,71-70 0,-70 18-15,17-18-1,36-53 1,-1 0 0,-17 36-1,0-18 1,-35 70-1,-18 36 1,-18 35 0,18-36-16,-35 54 15,17 52 1,1 1 0,52-36 15,18-53-16,159-70 17,-195 0-17,-17-1 1,0-16 0,-88 16-1,53 36-15</inkml:trace>
  <inkml:trace contextRef="#ctx0" brushRef="#br0" timeOffset="-197754.23">8590 15046 0,'18'0'0,"-1"0"16,-17-18 0,36 18-16,52-17 31,0-1-16,-35 0-15,53 1 16,123-19 0,36 1-1,352-53 17,-423 70-17,88-17 1,1 0-1,-89 17 1,70 1 0,-17-19 15,0 1-31,-71 17 16,-87 1-16,69-1 31,89-17-16,0 17 1,18-17 0,-124 17-1,71 1 1,87-19 31,-281 19-47,0 17 0,-1 0 15,1 0 1,-18 17 0,0 19-1,0 17 1,0 52 0,0 36-1,35 18 16,1-35-15,-1 70 0,0-18-1,0-35 1,-17-70 0,-18 17-1</inkml:trace>
  <inkml:trace contextRef="#ctx0" brushRef="#br0" timeOffset="-196300.2">8502 15205 0,'0'-18'0,"0"36"32,18-1-17,17 54 1,0-1 0,18 54-1,18-1 1,17 1-1,88 52 32,-123-140-47,35-1 16,-17-35 0,-36 0-16,71 0 15,70-35 1,54 17 15,17-35-15,-53 35-1,141-35 1,0 18 0,18 0-1,-142 0 1,177-18-1,-211 35 1,264-35 31,-335 53-47,-1-18 16,37 18-1,-37 0 1,-52-17 15,0 17-15,18-18-1,-18 1 1,0-1 0,-36 18-1,36-18 1,-18 1-1,18 17 1,18-18 0,123-17 31,-159 35-47,36-18 15,-36 18 1,18-18 15,-71 18 16</inkml:trace>
  <inkml:trace contextRef="#ctx0" brushRef="#br0" timeOffset="-195883.91">10742 15734 0</inkml:trace>
  <inkml:trace contextRef="#ctx0" brushRef="#br0" timeOffset="-195816.86">10724 15716 0,'-17'-17'32,"34"34"-32,-52-34 31</inkml:trace>
  <inkml:trace contextRef="#ctx0" brushRef="#br0" timeOffset="-195035.3">10248 15893 0,'-17'-18'16,"-1"0"15,18 36 0,0 17-15,0 36 0,0 35-1,18-1 1,-1-34 0,-17 0-1,18 17 32,-36-88-31,1-18-1,-54 1 1,18-19 0,0 19-1,36-1 1,17 36 15,17-1-15,1 19-1,17-1 1,0 0 0,1 0-1,-19-35 1,-17 18-16,36-36 47,-19 1-32,-17-1 1,-17 0 0</inkml:trace>
  <inkml:trace contextRef="#ctx0" brushRef="#br0" timeOffset="-193819.44">9719 16545 0,'0'0'0,"-106"0"47,89 0-31,34 0 46,1 0-46,-1 0-16,19 0 15,17 0 1,35-17 0,53-1-1,0 0 1,-35 1-1,-53-1-15,35 18 16,282-53 31,-281 36-31,-1-1-1,53 18 1,-18-18-1,19 1 1,-54 17 0,53-18-1,-18 0 1,-17 18 0,35-17-1,-53-1 1,36 0-1,-18 1 1,0-1 15,105-17 1,-175 17-17,52 1 1,-53 17-1,0-18 1,1 0 0,-1 1-1,-18-1 1,19 18 0,-19-18-1,19 1 1,17 17-1,-18 0 1,35 0 0,1 0 15,70 0 0,-123 0-15,17 17-1,-17 36 1,-18 18 0,0-18-1,0 53 1,0-18 0,0 0-1,0-35 1,-18 17-1,18-17 1,-18 0 0,1-35-1</inkml:trace>
  <inkml:trace contextRef="#ctx0" brushRef="#br0" timeOffset="-192294.35">9737 16598 0,'-18'0'16,"0"0"-16,1 0 15,-36 0 1,-35 18 0,-1-1-1,19-17 1,-54 18-1,36 0 1,71-1 0,17 19-1,0 17 17,17 35-17,18 18 1,-17-36-1,-18-35-15,106 159 32,-71-141-17,1 0 1,-19-17 0,1-36-16,17 17 15,53-34 1,53-1-1,36-17 1,-54-1 0,107-17-1,34-17 17,54-1-17,-124 36 1,106-18-1,-36 0 1,212-17 31,-352 34-47,-36 19 16,53-1-1,0 0 1,-70 1-1,35-1 1,-18 1 0,0-1-1,-35 0 17,-18 1-32,36 17 15,17-18 1,18 0-1,-18 18 1,-35-17 0,159-19 31,-195 36-47,18 0 15,-17 0 1,-36 0 78,-17 0-94</inkml:trace>
  <inkml:trace contextRef="#ctx0" brushRef="#br0" timeOffset="-190551.11">10001 16810 0,'0'-18'0,"18"1"0,-18-19 16,0 19 0,-35-1-1,17 18 1,-17 18 15,-1 17-15,1 0-1,17 0 1,18 1 0,18-19-1,0-17-15,17 18 16,-17 0 0,-1 17-1,-70 71 16,36-89-31,-1 1 16,-35 17 0,18-17-1,17-18 1,18-18 15,36 1-15,34-1-1,1-17 1,-18 0 0,-18 17-1,18-17 1,0-18 0,-36 0-1,-17-18 1,-53 18 31,18 53-47,35 18 31,0 17-31,18 18 16,-18 18 15,0-18-16,35-18 1,-17-17 0,-1-18-1,1 0 1,17-36 0,-17 19-1,0 17 1,-18-18-1,17 18 32,-17 18-47,18-1 16,-1 1 15,19 0-15,-1-18-1,18 0 1,-18-18 0,0 0-1,-17-17 1,0 0 0,-18 17-1,0 36 1,0 17 15,17 36 16,1-71-31</inkml:trace>
  <inkml:trace contextRef="#ctx0" brushRef="#br0" timeOffset="-190406.01">10425 16810 0,'0'-18'16,"-36"1"0</inkml:trace>
  <inkml:trace contextRef="#ctx0" brushRef="#br0" timeOffset="-190001.72">10619 16616 0,'0'17'15,"0"1"-15,0 17 31,17 1-31,-17-1 16,18 35 0,17-17-1,-17-35 1,-18-36 15,0-35-15,-35-35-1,17 35 1,0-35 0,18 53-1,36 35 32,-19 18-47,1 34 31</inkml:trace>
  <inkml:trace contextRef="#ctx0" brushRef="#br0" timeOffset="-189623.46">10654 16739 0,'-35'36'15,"17"-19"1,0 1 0,18-1-1,36-34 1,-1-1-1,35 1 1,1-36 0,-18 0-1,-53 0 1,18-18 31,-18 54-32,0 34 1,0 1 0,0 17-1,17 36 1,1-1 0,-1-17-1,19 0 1,-36-35-1</inkml:trace>
  <inkml:trace contextRef="#ctx0" brushRef="#br0" timeOffset="-189456.33">10866 16775 0,'-18'0'15,"18"-18"32,53 0-31,17 1-16</inkml:trace>
  <inkml:trace contextRef="#ctx0" brushRef="#br0" timeOffset="-188025.18">11518 16563 0,'18'0'32,"-1"18"-17,1-18-15,17 17 31,36 54 1,-53-36-17,-18-17 1,0-1 0,0-34 15,0-1-31,0 0 15,0-35 1,52 18 0,-16 0-1,34 0 1,-17 17 0,-35 18-1,0 18 1,-18-1 15,-36 71 0,54-70-15,0-18 0,34 0-1,-16-35 1,-19 0-1,-17 17 1,-17-35 0,-1 35-16,0 1 15,1-19 1,34 19 15,19 17-15,17 0-1,0 17 17,17 36-1,-70-35-15,18 0-16,-18-1 15,17 1 1,1 0-1,17-36 17,1-17-17,-19-18 1,1 17 0,-1 1-1,1 35 16,-18 18 1,18-1-17,52 54 17,-70-53-17,18-36 1,0 18-1,-18-35 1,53-1 0,-18 19-1,-18 17-15,19-18 16,17 1 0,-18-1-1,18 0 1,-18 1 15,18-19-15,-18 1-1,-17 0 1,-106 52 31,70-17-47,0 36 15,18 17 1,0-18 0,18 0-1,-18 18 1,-53 0 0,18-35-1</inkml:trace>
  <inkml:trace contextRef="#ctx0" brushRef="#br0" timeOffset="-186610.18">10266 17268 0,'0'-17'15,"0"-1"-15,-18 18 16,1 0-1,34 35 17,1 18-17,17 0 1,18 53 0,-18 0-1,1-18 1,-36 0-1,0-52 17,0-1-17,-18-35 1,-35 0 0,18-18-1,-18-17 1,0 17-1,18 1 1,35-1 31,17 18-31,1 0-16,35 35 15,0-17 1,-36 0-16,36-1 15,-17 1 1,-19-18 15,1-18-15,-18-35 0,17 0-1,-17 1 1,-17 34-1</inkml:trace>
  <inkml:trace contextRef="#ctx0" brushRef="#br0" timeOffset="-185693.52">9860 18045 0,'-18'0'16,"18"17"0,18-17-1,35 0 1,53-17-1,17-1 1,54-17 0,-36-1-1,406-69 17,-353 69-17,-18 19 1,-88-1-16,106 0 15,106-35 1,-18 18 15,-105-18-15,70 0 0,-18 0-1,-53 18 1,-34 0-1,-72 17 1,1-17 0,-1 17-1,-17 1 1,88-1 31,-123 0-47,70 1 15,0 17 1,-17-18 0,-18 0 15,17 1-15,-17-1-1,-35 18 1,-18 18 31,-18-1-32,18 1-15,-17 17 16,-1 18 0,-123 300 30,141-300-30,-35 35-16,-1 0 16,1-35-1</inkml:trace>
  <inkml:trace contextRef="#ctx0" brushRef="#br0" timeOffset="-183777.16">9842 17921 0,'-17'0'0,"-1"18"16,1-18 0,-19 0-1,-17 17 1,18-17 0,0 0-1,0 18 1,-1-18-1,-17 18 1,18 17 31,35 0-31,0 36-1,18 35 1,17 35-1,18-18 1,-18-35 0,-17-35-1,-18-17 1,35-36 0,0 0-1,18-18 1,35 0-1,54-17 1,-107 35-16,141-35 16,265-53 31,-388 70-32,124-17 1,-36 17-1,88-17 1,0-18 0,-17 18-1,-18-1 1,-71 1 0,36 0-1,0 17 1,-18 0-1,0 1 1,-53-1 0,71 18-1,159-35 32,-230 17-31,0 18-1,35-17 1,-87 17 0,-19 0-1,-17-18 17,18 18-17,0 0 1,-1 0-1,1-18 1,35 18 0,0-17-1,0-1 17,-36 18-32,89-35 31</inkml:trace>
  <inkml:trace contextRef="#ctx0" brushRef="#br0" timeOffset="-182730.42">10407 18239 0,'-18'0'0,"18"-18"15,-17 18 1,17 18 15,-18-18-31,18 17 16,-18 36-1,1-35 1,-1 17 0,18-53 15,0 1-15,0-1-1,18-17 1,-1-36-1,1 18 1,35 18 15,-35 53-15,17-1 0,18 36-1,-18-17 1,-17-19-16,-1 19 15,1-19 1</inkml:trace>
  <inkml:trace contextRef="#ctx0" brushRef="#br0" timeOffset="-181581.6">10372 18256 0,'0'18'16,"-18"-18"0,106 18 15,-35-18-15,18 0-1,17-18 1,0-17-1,-17 17 1,-36-17 0,-53 17-1,1 0 1,-19 18 0,19 0-1,-1 18 1,-17 0-1,17-1 1,18 1 0,18 17-1,70-52 32,-70-1-47,17-17 16,-35-1-1,0-17 1,-18-17 0,1 17-1,-1 35 1,0 18 0,18 18-1,18 35 16,0 0-15,35 0 0,-36-36-1,18 19 1,107-72 31,-142 19-47,35-1 15,0-35 1,-35 18 0,-35 35 15,0 35-15,-18 0-1,17 18 16,36-35-15,0 17 0,36-17-1,34-18 1,-35-35 0,-17 35-16,17-141 46,-35 123-46,-17-53 16,-1 36 0,0 35-1,18 18 1,0-1 0,18 36 15,0-17-16,17 16 1,18 1 0,-35-35-16</inkml:trace>
  <inkml:trace contextRef="#ctx0" brushRef="#br0" timeOffset="-180598.9">11518 17974 0,'18'0'0,"-1"0"15,1 0 17,0 18-32,17-1 15,18 1 1,-35 0 15,-18-1-15,-18-17-1,0 0 1,18-17 0,-17-19-1,17 1 1,17 17-16,107-35 47,-107 53-47,36-17 15,36-1 1,-37 18 0,-34-17-1,-18 34 16,-35 1-15,0 17 0,17-17-1,18-1 1,35 1 0,0-18-1,1-18 1,-19 1-1,-17-89 32,0 88-47,18 1 16,0 17 0,-18 17 15,17 19 0,-17-19-15,0 1-16,36-1 15,-19 19 1,18-36 0,1-18-1,-19 18 1,1-35-1,-18 17 1,0 1 31,0 34-31,0 1-1,18-1 1,17 1-1,18-18 1</inkml:trace>
  <inkml:trace contextRef="#ctx0" brushRef="#br0" timeOffset="-179871.38">12753 17674 0,'35'-17'0,"-35"-1"16,18 36 15,-18 34 1,0-16-32,0 17 31,0-18-31,35 0 15,-17-17 17,-18-36-17,17 1 1,1-54 0,0 0-1,-1 19 1,-17 34-1,0 36 1,-53 34 0,36 1 15,-1-17 0,36-36-15,-1 0-16,36 0 15,18-18 17,-1 0-17,-34 18 1,17-17 0,-18-1-1,-35 0 1,-18 18 15,1 18-15,-1 0 15,18-1-31,18 1 16,35-18 15</inkml:trace>
  <inkml:trace contextRef="#ctx0" brushRef="#br0" timeOffset="-179361.02">14041 17533 0,'17'0'16,"1"0"-1,17 0 1,0 0 0,71-18-1,0 1 1,-53 17-16,106-18 15,52-17 1,36 0 0,-35 35-1,-106 0 1,17 0 0,-87 0-1,-72 0 16</inkml:trace>
  <inkml:trace contextRef="#ctx0" brushRef="#br0" timeOffset="-178967.74">14799 17286 0,'-35'0'16,"17"-18"0,0 18-1,1 0-15,-1 18 16,-35 0 0,-17 17-1,17 0 1,-35 18-1,-89 18 32,177-54-31,35 1 15,36 17-15,-18 1-1,-18-19-15,89 54 16,-54-36 0</inkml:trace>
  <inkml:trace contextRef="#ctx0" brushRef="#br0" timeOffset="-177817.92">15998 17268 0,'-17'0'15,"17"18"1,0 0 0,-35 35-1,-1 0 1,1 17 0,0 1-1,17-1 1,18-52-1,0 0-15,18-18 32,105-159 15,-105 123-32,-1 19-15,19-18 16,-1 17-1,-53 18 1,-35 18 0,-17 34-1,-18 1 1,35-17 0,0-19-1,53 1 1,18 0-1,34-1 1,19 1 15,0 0-15,123-1 15,-177-34-15,36 17-1,-53-18-15,35 0 16,-17-17 0,0 17-1,-18-17 1,0 17 15,35 1-15,0 17-1,-17-18 1,17 18 0,-17 0 15,-18 18-15,-53 105 15,18-105-16,-36 52 1,18-17 0,35-35-1,18 0 1,36-18 0,34 0-1,-17-18 1,53 18-1,0-18 1,-18 1 0,-35 17 15</inkml:trace>
  <inkml:trace contextRef="#ctx0" brushRef="#br0" timeOffset="-176119.72">7973 15681 0,'17'-35'16,"-17"-18"0,-35-88 15,0 123-15,-71 18-1,0 35 1,-35 71-1,18 18 1,87 34 0,125 19-1,16-71 17,-52-54-32,71 54 15,34 35 1,-69 18-1,-72 0 1,-52-71 0,-71 53-1,-176 18 32,264-159-47,54-18 31,52 1-15,-18 17 0,-17 0-16,35 17 15,36 54 17,-36 52-17,-53 36 1,-17-18-1,-18 71 1,18 0 0,-18-54-1,0-34 1,123-89 31,-88-53-47,36-52 15</inkml:trace>
  <inkml:trace contextRef="#ctx0" brushRef="#br0" timeOffset="-175271.11">5486 17551 0,'0'-18'16,"0"0"-1,0 1 1,0-1-16,35-17 15,0 17 1,18 18 0,0 35-1,-18 18 1,1 0 0,-54 0-1,0-35 1,1-106 31,-1 17-47,0-52 31,18 87-31,18 1 31,0 35-31</inkml:trace>
  <inkml:trace contextRef="#ctx0" brushRef="#br0" timeOffset="-174654.67">5786 17251 0,'17'-18'16,"1"18"0,-18-17-16,17-19 15,19 1 1,17 0-1,0 52 1,35 107 31,-71-54-31,-34 19-1,17-19 1,17-70 15,19-35-15,52-36-1,-18 18 1,36-17 0,-35 35-16</inkml:trace>
  <inkml:trace contextRef="#ctx0" brushRef="#br0" timeOffset="-160119.34">11783 18274 0,'17'0'0,"1"0"32,0 0-17,-18 18 16,0-1-15,0 54 0,17 52-1,-17 36 1,71 70 15,-53-141-15,-18-35-1</inkml:trace>
  <inkml:trace contextRef="#ctx0" brushRef="#br0" timeOffset="-159302.77">11712 18909 0,'18'-18'16,"-1"1"-16,-52-1 31,0 0-15,17 1-1,36 17 17,0 0-17,17 35 1,0 0 0,0 1-1,107 52 32,-125-88-47,1 0 16,-1 0-1,1 0 1,0-18 0,-1 0-1,1-34 1,17 16-1,-17 1 1,0-18 0,-1 0-1,-17 35 1,-17 1 0,-1 34 15,-88 142 16,106-123-47,-35 16 15,35-34-15,-35 17 16</inkml:trace>
  <inkml:trace contextRef="#ctx0" brushRef="#br0" timeOffset="-157806.7">13317 18591 0,'0'-17'16,"18"17"-16,-18-18 0,0 0 16,0 1-1,-18 17 1,-211 70 31,176-34-32,18-19-15,-36 36 16,1 35 0,52-35-1,18 0 1,35-17 0,54-19-1,34-17 1,53-35-1,-52 17 1,-54 1 0,-34-1-1,-36 0 1,-18 18 0,36 0 30,-18 18-30,17-18 15,-34 0 1,34 0-17,1 0 1,-36 0-1,1 0 1,17-18 0</inkml:trace>
  <inkml:trace contextRef="#ctx0" brushRef="#br0" timeOffset="-95131.15">8572 3933 0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02:08.8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900 0,'0'17'78,"0"1"-46,0-1-17,0 1-15,0 35 16,17 18-1,-17-1 17,0-35-17,0-17-15,0 17 16,0 1 0</inkml:trace>
  <inkml:trace contextRef="#ctx0" brushRef="#br0" timeOffset="350.24">2275 1270 0,'0'18'0,"0"-1"16,0-34 109</inkml:trace>
  <inkml:trace contextRef="#ctx0" brushRef="#br0" timeOffset="3032.15">3687 988 0,'0'53'16,"0"-18"-16,-18 18 15,0-18 32,18-52-16,0-1-31,0-17 16,-17-36 0,17 18-1,0-17 1,0 17 0,0 35-1,17 18 1,19 35-1,16 36 1,1-1 0,-17 19 15,-19-54-15,1 0-16,0 18 31</inkml:trace>
  <inkml:trace contextRef="#ctx0" brushRef="#br0" timeOffset="3246.3">3757 1129 0,'-18'0'16,"1"0"-1,34-18 32,1 18-47,17 0 16,36 0-1,-1-17 17,-17-1-32</inkml:trace>
  <inkml:trace contextRef="#ctx0" brushRef="#br0" timeOffset="3715.64">4057 1041 0,'35'-18'31,"-52"18"-15,-1 18-16,-17-36 15,17 36 1,-17 17 0,35-17-1,0-1 1,0 1-16,17-18 15,1 0 1,17 0 0,1-35 15,-1-1-15,-18-17-1,-34-52 1,-18-37 31,17 142-47,18 18 15,0 0 1,0 35 0,0 17-1,18 1 1,34 17-1,19-17 1,0-19 0,-54-52-1</inkml:trace>
  <inkml:trace contextRef="#ctx0" brushRef="#br0" timeOffset="4229">4463 1058 0,'0'0'0,"0"-17"15,-71-19 32,53 36-47,-17 18 16,0 0 0,35 35-1,0-18 1,35 0-1,0-17 1,1-18 0,-19-18-1,19-35 17,-36 0-17,0-35 1,-18 18-1,0-19 1,-17 36 31,35 71-47,0 0 16,0 35-1,0 17 1,18 36-1,17-18 1,-17-17 0,17-18-1,18-18 1</inkml:trace>
  <inkml:trace contextRef="#ctx0" brushRef="#br0" timeOffset="4728.35">4674 1023 0,'18'0'16,"0"0"0,-1 0-1,18 0 1,-17 35-1,17 18 1,-17-35 0,-18 35-1,-18-18 17,18-53-17,0 1 1,0-36-1,0-18 1,0 36 0,18 35-16,17-35 15,1 17 1</inkml:trace>
  <inkml:trace contextRef="#ctx0" brushRef="#br0" timeOffset="5178.68">4992 952 0,'0'18'0,"0"0"16,0-1-16</inkml:trace>
  <inkml:trace contextRef="#ctx0" brushRef="#br0" timeOffset="5227.71">4992 1094 0,'0'35'0,"0"-17"16</inkml:trace>
  <inkml:trace contextRef="#ctx0" brushRef="#br0" timeOffset="6710.77">5062 1199 0,'53'18'31,"-17"-18"-16,-36-18-15,-89 18 0,195-17 16,-88-18 0,-18-18-1,-35-18 1,-1 36 0,-17-1-1,53 1 16,18 18-15,17 17 0,18-18-1,0 36 1,-18 17 0,-17 0 15,-18 0-16,0 18 1,0-17 0,0-1-1,53-17 1,-18-18 0,0-18-1,18-17 1,-17-71 31,-36 70-47,0 1 15,-18 53 17,18 17-1,0 0-16,0 1 1,0-19-16,18 19 16,35-1-1,-36-35 1,1 0 0,0-18-1,-18-35 1,17 0-1,-17 0 32,18 71-31,-1 17 0,1 1 15,0-1-16,-18-17 1,17-18 0,1-18-1,-18 0 1,18-35 0,-1 18-1,19 35 1,-19 0-1,1 0-15,-1 35 16,177 1 31,-176-36-31,53 0-16,-1-36 31,-34 1-16,-19-18 1,-17 36 0,-17-1-1,-36 18 1,0 18 0,17 17-1,19 0 1,17 0-1,0 1 1,35-19 0,53-52 31,-88 17-32,0-52 1,18-54-1,-18-17 1,0 88 0,-18 53 15,18 53-15,0-17-1,0-1-15,0 0 16,18 53-1,35 0 1,0-17 0,-36-53-1</inkml:trace>
  <inkml:trace contextRef="#ctx0" brushRef="#br0" timeOffset="6960.94">6544 741 0,'0'-18'16,"0"-35"0,0 71 15,0 0-31,0 17 16,0 18-1,0 35 1,0-35-1,0 17 1,35-34 0,-17-36-1</inkml:trace>
  <inkml:trace contextRef="#ctx0" brushRef="#br0" timeOffset="8041.71">6685 882 0,'0'-71'16,"0"54"-1,-18 17 1,36 88-16,-71-176 16,36 105-1,-1-17-15,-17 18 16,-18 0 0,35-1-1,18 1 16,35-18-15,18 18 0,-17-1-1,-19-17-15,36 18 16,18-1 0,70 1 30,-124-18-30,1 0 0,0-18-1,-18 1 48,17 17-48,-17-18-15,36-17 16,-36-36 0,0 36-1,-18 35 1,-17 0 0,17 18-1,18-1-15,-35 89 47,35-88-31,35 17-1,18-17 1,18-1 0,-1-34-1,-17-19 1,-35-34-1,-1-1 1,-17 36 0,0 53 15,0 17-15,0-17-1,18 35 1,105-36 31,-105-17-32,17-53 1,-35 0 0,0 18-1,-17 35 1,-1 0-1,18 53 1,0 0 0,0 53-1,18-36 1,-1-34-16,36 17 16,0 35-1,-35-35 1,-53-18-1</inkml:trace>
  <inkml:trace contextRef="#ctx0" brushRef="#br0" timeOffset="9240.56">10425 741 0,'17'0'16,"-17"17"0,0 1-1,0 17 1,0 159 15,18-123-15,-18 17-1,17-35 1,-17-35 0,0-36 15,0 0-31,-17-70 16,-1-106-1,1 53 1,17 71-1,35 17 1,18 17 15,35 19-15,0 34 0,-70-17-16,17 124 46,-35-107-46,0 36 16,-53-17 0,0-1-1,-17 0 1,17-17 0</inkml:trace>
  <inkml:trace contextRef="#ctx0" brushRef="#br0" timeOffset="9706.9">11377 900 0,'18'0'16,"-1"0"0,19 0-1,-1 0-15,18 0 16,141-36 15,-159 36-31,-17 0 16,-1-17-16</inkml:trace>
  <inkml:trace contextRef="#ctx0" brushRef="#br0" timeOffset="9946.07">11501 723 0,'-18'0'16,"0"0"-16,18 18 31,0-1-15,0 1 0,18 17-1,0 36 1,-1-18-1,36 123 17</inkml:trace>
  <inkml:trace contextRef="#ctx0" brushRef="#br0" timeOffset="10484.45">11730 617 0,'-53'-17'16,"-53"-19"0,-17 36-1,-18 18 1,105-18-16,-105 53 15,88 18 1,53 228 31,35-246-47,71 71 16,71-54-1,-1-70 16,-70-17-31,35-54 32,-106 36-32,18-53 15,-17-106 1,-54 70 0,0 107-16,-88-36 15,18 17 1,0 19-1,35-1 1,53 36 15</inkml:trace>
  <inkml:trace contextRef="#ctx0" brushRef="#br0" timeOffset="10789.67">12488 582 0,'0'-18'0,"-17"18"15,17 18 1,0 0-1,-18 17 1,18-17-16,0 17 16,0 35-1,18 89 17,-18-106-17,0 18 1,17-54-1</inkml:trace>
  <inkml:trace contextRef="#ctx0" brushRef="#br0" timeOffset="11171.94">12665 758 0,'0'-17'0,"0"-1"15,0 36 16,-18-1-15,-17 1 0,-36 17-1,36 1 1,17-19-16,-52 19 47,87-36-16,1 0-31,17 0 16,36 17 15,-1 18-15,1-17-1,-53-18-15,52 35 16,1-17-1,-18 0-15</inkml:trace>
  <inkml:trace contextRef="#ctx0" brushRef="#br0" timeOffset="11549.21">13088 864 0,'0'-35'31,"-18"53"-15,1-18 0,17 17-16,-18 36 31,18-18-15,18 18-1,35-17 1,35-36-1,-35 0 1,-18-18-16,18-17 16,0-18-1,-35 0 1,-107-18 0,1 54-1,-18-1 1</inkml:trace>
  <inkml:trace contextRef="#ctx0" brushRef="#br0" timeOffset="27889.82">8819 2152 0,'0'18'32,"0"-1"-1,0 1-15,0-1-1,0 1-15,0 88 16,0 0-1,0 0 1,-17-36 0,17 54 31</inkml:trace>
  <inkml:trace contextRef="#ctx0" brushRef="#br0" timeOffset="28472.24">9084 2346 0,'0'-18'15,"0"1"1,0 34 46,0 1-62,0 17 16,0-17 0,0 194 15,0-160-16,0-16 1,18 17 0,-18-18-1,17-35 1</inkml:trace>
  <inkml:trace contextRef="#ctx0" brushRef="#br0" timeOffset="28987.6">9454 2328 0,'0'-17'31,"-35"17"-15,18 17-1,17 1-15,-36 0 16,19 52 0,-1 18-1,18-17 1,0-36-1,71 0 1,-1-35 0,-17-17-1,-18-1 1,-17-52 15,-18-1-15,-88-105 15,70 158-15,0 0-16,-17 1 15,-18 17 1</inkml:trace>
  <inkml:trace contextRef="#ctx0" brushRef="#br0" timeOffset="29369.87">9878 2205 0,'0'-18'0,"0"36"31,0-1-15,-18 19-1,18 34 1,0-17 0,-18 53-1,18-18 1,0-17-1,0-36 1,0-17-16,0-1 16,18 1-1,-18 0 1</inkml:trace>
  <inkml:trace contextRef="#ctx0" brushRef="#br0" timeOffset="31417.33">10795 2258 0,'-18'0'15,"1"-18"1,-1 36 0,0-1 15,-17 36-16,35 0 1,-17 18 0,17-18-1,52 0 1,-16-36 0,-19-17-16,19 0 15,34-35 1,-17-18-1,-18-70 32,-35 87-47,-35 1 16,-18 0 0,18 35-1,-18-18 16</inkml:trace>
  <inkml:trace contextRef="#ctx0" brushRef="#br0" timeOffset="31783.59">11148 2205 0,'0'17'15,"0"1"1,0 0-1,0 17 1,0 18 0,0 35-1,17 0 1,1-17 0,-18-36-1,35 18 1</inkml:trace>
  <inkml:trace contextRef="#ctx0" brushRef="#br0" timeOffset="32123.83">11395 2258 0,'0'-18'16,"0"36"15,0-1-15,0 1 0,0 35-1,17 35 1,1-35-1,-18-35-15,0 35 16,18 0 0,-1-18-1,19-18 17</inkml:trace>
  <inkml:trace contextRef="#ctx0" brushRef="#br0" timeOffset="32450.06">11871 2258 0,'0'-18'0,"0"36"47,0-1-32,0 1-15,0 17 16,35 124 31,-35-141-47,0 35 15,18-18 1,-18 0 0</inkml:trace>
  <inkml:trace contextRef="#ctx0" brushRef="#br0" timeOffset="35763.42">12894 2258 0,'-18'0'31,"1"17"-15,-1 1 0,-17 17-1,35 1 1,0-19-16,-18 36 15,18 0 1,35 0 0,177-53 31,-194-18-47,35-17 15,-36-35 1,-17 17-1,-53-18 1,18 36 15,17 17-15,-17 18 0,35 18-1</inkml:trace>
  <inkml:trace contextRef="#ctx0" brushRef="#br0" timeOffset="36179.71">13476 2205 0,'0'17'0,"-18"-17"0,-17 36 15,-35 17 1,52 17 15,18-17-31,35 0 32,36-18-17,17-35 1,-35-17-1,-35 17-15,17-36 16,-18-34 0,-17-1-1,-70 18 1,-71 0 31,106 53-47,35 18 15</inkml:trace>
  <inkml:trace contextRef="#ctx0" brushRef="#br0" timeOffset="36429.89">13917 2152 0,'0'18'32,"-18"-1"-17,18 54 1,0 17 0,0 88 30,36-105-46,-1-53 16</inkml:trace>
  <inkml:trace contextRef="#ctx0" brushRef="#br0" timeOffset="36829.17">14340 2117 0,'-17'17'16,"-1"-17"-1,-35 53 1,18 18 0,0 17-1,123 35 32,-35-105-47,17 0 16,-17-54-1,-35 36 1,17-52 0,-17-19-1,-18 0 1,-35 1-1,-18 35 1,-18 17 0,53 18-16</inkml:trace>
  <inkml:trace contextRef="#ctx0" brushRef="#br0" timeOffset="38497.36">15222 2170 0,'0'-18'0,"0"36"78,0-1-78,18 1 0,-18-1 16,53 72-1,0-1 1,-36 18 0,-17-53-1,18 0 1,-18-36 0</inkml:trace>
  <inkml:trace contextRef="#ctx0" brushRef="#br0" timeOffset="38926.66">15663 2222 0,'-17'0'31,"-1"18"-31,0 0 15,-17 35 1,35 0 0,0 17-1,18-17 1,52 0 15,-17-53-31,88-71 47,-141 36-31,0-35-1,0 52-15,-35-35 16,-18 0 0,18 18-1,0 35 1</inkml:trace>
  <inkml:trace contextRef="#ctx0" brushRef="#br0" timeOffset="39331.94">16140 2170 0,'-71'52'47,"18"19"-31,53-18 0,0-35-16,0 17 15,53 0 1,18-17-1,17-18 1,-53-35 0,-17-18-1,-54-18 1,-34-17 0,-1 35 15,18 53-16,18-18 1</inkml:trace>
  <inkml:trace contextRef="#ctx0" brushRef="#br0" timeOffset="39676.19">16616 2117 0,'-18'17'16,"-52"19"-1,17 16 1,35 1 0,18-35-16,0 17 31,35 18-16,54-35 1,-1 0 0,53-107 15,-141 54-15,-18-18-1,-52 0 1,17 53-1,-53-17 1</inkml:trace>
  <inkml:trace contextRef="#ctx0" brushRef="#br0" timeOffset="49210.98">8696 3492 0,'-18'0'31,"1"0"-31,-1 18 16,0-18-1,-70 71 17,53-18-17,35-18 1,18 35 0,52-17-1,18-35 1,-35-18-1,18-35 1,-36-1 0,-17-34-1,-18-1 1,-18 36 0,0 0-16,-17 17 15,0-17 1,17 17 15,1 18 0</inkml:trace>
  <inkml:trace contextRef="#ctx0" brushRef="#br0" timeOffset="49501.18">9119 3422 0,'0'18'32,"0"-1"-17,0 1 1,0-1-16,0 1 0,0 35 31,0 18-15,0 70 15,18-106-15,17 18-1</inkml:trace>
  <inkml:trace contextRef="#ctx0" brushRef="#br0" timeOffset="49949.5">9543 3475 0,'-18'0'31,"-17"17"-15,-18 19 0,0-1-1,35 89 17,36-107-17,17 1 1,-17-1-16,17-17 15,0-17 1,1-18 0,-36-36-1,0 36 1,-18-36 0,-17 18-1,-1 36 1,36-1 15,18 18-15</inkml:trace>
  <inkml:trace contextRef="#ctx0" brushRef="#br0" timeOffset="50302.75">9842 3387 0,'0'35'16,"-17"0"-1,-1 53 1,18-35 0,0-17-1,18-19-15,17 1 16,18 0-1,0-36 17,-18-17-17,-35-1 1,0-52 0,-106-18 15,36 89-16</inkml:trace>
  <inkml:trace contextRef="#ctx0" brushRef="#br0" timeOffset="52745.49">10760 3298 0,'0'18'0,"0"0"32,0-1-32,0 19 15,17 122 32,1-105-47,-18 36 16,18-37-1,-18-16 17</inkml:trace>
  <inkml:trace contextRef="#ctx0" brushRef="#br0" timeOffset="53079.73">11077 3351 0,'0'18'47,"0"0"-31,0 17 0,0 18-1,18 53 1,-1-53-1,-17-36-15,18 36 16,0 0 0,-1-35-16</inkml:trace>
  <inkml:trace contextRef="#ctx0" brushRef="#br0" timeOffset="53528.04">11518 3351 0,'-17'18'16,"-1"-18"-1,0 35 1,-35 36-1,53-1 1,0-34 0,36-1-1,-19-17-15,36-1 16,0-17 0,0-35-1,-35 0 1,-18-18-1,0-18 1,-89-52 31,54 123-31</inkml:trace>
  <inkml:trace contextRef="#ctx0" brushRef="#br0" timeOffset="53878.29">11906 3175 0,'0'18'47,"0"35"-15,0-1-17,0 54 1,0-35-1,0-36-15,0 36 16,0-18 0,18 0-1,-18-36 1,0 1 0</inkml:trace>
  <inkml:trace contextRef="#ctx0" brushRef="#br0" timeOffset="55394.37">13053 3016 0,'0'18'0,"0"0"31,0-1-16,17 54 1,19 158 15,-36-176-15,0 35 0,17-35-1,1-53 1</inkml:trace>
  <inkml:trace contextRef="#ctx0" brushRef="#br0" timeOffset="55693.59">13370 3122 0,'0'-18'15,"0"36"32,0 53-31,0-18 0,18 52-1,0-34 1,17 17-1,-18-35 1,1-18 0</inkml:trace>
  <inkml:trace contextRef="#ctx0" brushRef="#br0" timeOffset="56158.91">13952 3246 0,'-35'35'32,"0"-18"-17,0 54 1,-1-36-1,36-17-15,0 35 16,18-18 0,52 0-1,1-35 1,-36-17 0,36-19-1,-54-16 16,-17-37-15,-17 19 0,-18 35-1,-1-1 1,-34 1 31</inkml:trace>
  <inkml:trace contextRef="#ctx0" brushRef="#br0" timeOffset="56475.14">14429 3069 0,'0'18'32,"0"-1"-17,-18 19 1,0 17 0,18 141 15,0-141-16,36 17 1,-19-35 0,1 1-1</inkml:trace>
  <inkml:trace contextRef="#ctx0" brushRef="#br0" timeOffset="58340.47">15575 3034 0,'-18'0'15,"18"18"63,0-1-62,-17 1-16,17 141 47,0-89-47,0-17 31,0-18-31,17 1 16,-17-1-1,18-35-15</inkml:trace>
  <inkml:trace contextRef="#ctx0" brushRef="#br0" timeOffset="58640.68">15840 3069 0,'0'18'47,"0"-1"-32,0 19-15,0 34 16,0 1 15,35 17-15,-35 0 0,35-53-1,-35-17-15</inkml:trace>
  <inkml:trace contextRef="#ctx0" brushRef="#br0" timeOffset="59106.01">16387 3016 0,'-18'0'16,"0"18"-1,-35 17 1,0 18 0,18 0-1,35 35 1,0-17-1,35-36 1,-17-17 0,53-36-1,-18-17 1,-18-36 0,-35-17-1,-18 17 1,-52 19 31,52 52-32,18-18 1</inkml:trace>
  <inkml:trace contextRef="#ctx0" brushRef="#br0" timeOffset="59390.21">16792 2946 0,'0'17'47,"0"1"-32,0 0-15,-17 158 47,17-105-31,0 17 0,0 0-1,0-53-15</inkml:trace>
  <inkml:trace contextRef="#ctx0" brushRef="#br0" timeOffset="62385.34">7832 4092 0,'-18'0'594,"0"0"-594,18 18 15,0-1 79,18-17-78,0 0-1,123 18 17,-88-18-17,70-18 1,-52 18 0,35-17-1,-1 17 1,1-18-1,-18 18 1,-52-17-16,52 17 16,35-18-1,-17 18 17,18-18-17,-54 18 1,71 0-1,18 0 1,229 0 31,-335 0-47,0 0 0,70 18 16,71-18-1,-17 0 1,-54 18-1,36-18 1,-18 0 0,18 17-1,0-17 17,-53 0-17,35 18 1,17-18-1,1 0 1,-18 0 0,388 53 31,-458-53-47,141 17 15,-71-17 1,88 18-1,-17-18 1,-18 18 0,0-18-1,-88 0 17,35-18-17,0 18 1,-35 0-1,-18 0 1,35 0 0,1 0-1,299 0 32,-246 0-31,17-18-1,17 18 1,-70-17 0,71-1-1,0 18 1,17 0 15,-88-18-15,-70 18-16,52 0 15,71 0 1,0 0 0,18 0-1,-89 0 1,301 18 31,-389-18-47,35 0 15,-17 0 1,-17 0 0</inkml:trace>
  <inkml:trace contextRef="#ctx0" brushRef="#br0" timeOffset="63370.04">7091 3087 0,'17'0'15,"1"0"1,53 0-1,52-18 1,124 1 31,-176-1-47,-54 18 16</inkml:trace>
  <inkml:trace contextRef="#ctx0" brushRef="#br0" timeOffset="63619.22">7355 2928 0,'-17'18'15,"17"-1"1,0 1-1,0 53 1,17-1 0,72 106 31,-54-140-47</inkml:trace>
  <inkml:trace contextRef="#ctx0" brushRef="#br0" timeOffset="64147.59">7549 2734 0,'-70'-18'16,"-36"1"-1,-106 34 1,54 19 0,87-19-16,-70 36 15,-35 247 32,228-194-31,37 0-1,122 0 1,36-71 0,18-53-1,-36-70 1,-123 17 0,-18-70-1,-70 0 1,-89 18-1,-17 70 1,-71 0 0,-17 35-1,35 18 1,106 18 0</inkml:trace>
  <inkml:trace contextRef="#ctx0" brushRef="#br0" timeOffset="70572.16">8767 4551 0,'0'-18'109,"0"1"-78,0 34 48,0 1-79,0-1 15,0 1-15,0 35 16,0 53-1,0-18 1,17 0 0,-17-52-1,18-1 17,-1-35-17,-17-18 48</inkml:trace>
  <inkml:trace contextRef="#ctx0" brushRef="#br0" timeOffset="73657.35">9313 4568 0,'0'18'16,"-17"-18"0,17 18-16,-18-18 15,0 17 1,-35 19 0,36 34-1,17-17 1,0-18-1,35 18 1,36-17 0,35-54 31,-71 0-47,-18-17 31,-17 17-31,0-35 0,0 18 31,-35-53-15,0 35-1,0 18 1,17 17 0</inkml:trace>
  <inkml:trace contextRef="#ctx0" brushRef="#br0" timeOffset="74108.67">9666 4516 0,'-18'0'16,"1"17"-16,-1 1 16,1-1-1,17 19 1,-18 17 0,36 0-1,34-1 1,-16-34-1,34-18 1,-17-18 0,-53-17-1,0 0 1,0 17-16,-70-88 47,34 71-32,1 0 1,17 35 0,18-18 15,18 18-31</inkml:trace>
  <inkml:trace contextRef="#ctx0" brushRef="#br0" timeOffset="74357.85">10037 4374 0,'0'18'47,"0"106"-1,0-54-30,17 1 0,18 52-1,1-35 1,-19-52-16</inkml:trace>
  <inkml:trace contextRef="#ctx0" brushRef="#br0" timeOffset="76176.14">10866 4568 0,'0'-17'94,"-18"17"-94,0 0 171,1 17 33,-1 1-204,18 0 15,-18 17 1,18-17-16,0 17 15,0 35 17,53 1-17,-17-53 1,87-18 15,-88-18-15,-17-17-1,0 17 1,-18-17 0,0 0-1,0 17 1,-18 0 0,18 1 15,-18 17-16</inkml:trace>
  <inkml:trace contextRef="#ctx0" brushRef="#br0" timeOffset="76944.69">10830 4498 0,'0'-18'16,"0"1"0,-17-1-1,-1 36 1,18-1 0,0 71-1,0-17 1,0 35-1,35 0 1,-35-36 15,18-52-15,-18 0 0,18-54-1,-1-17 1,-17-158 15,-35 140-15,17 1-1,18 52 1,0 0 0,0 36-1,0 35 1,0 35-1,0 0 1,0-53-16,0 36 31,18 17-15,-18-35 0,18-35-1,-1-36 16,-17-35-15</inkml:trace>
  <inkml:trace contextRef="#ctx0" brushRef="#br0" timeOffset="78569.84">11165 4498 0,'0'-18'515,"-17"1"-468,-1 17 0,0 0-31,1 0-1,-1 17-15,1 1 16,-19 17 0,19 106 30,34-88-46,19-18 16,34 1 0,18-19-1,-17-34 17,-36-1-17,0-17 1,-17-36-1,-18 1 1,-18 34 0,-17 1-1,0 0 1,-18 0 0,35 17-1,-17 0 32</inkml:trace>
  <inkml:trace contextRef="#ctx0" brushRef="#br0" timeOffset="79236.32">11571 4445 0,'0'-18'63,"-18"18"-32,18 36 0,0-19-31,0 36 16,0-18-16,0 36 31,0 35-15,0-18-1,18-35 1,-18-18 0,18 1-1,-1-36 1</inkml:trace>
  <inkml:trace contextRef="#ctx0" brushRef="#br0" timeOffset="79879.78">11977 4498 0,'-18'0'32,"1"0"-17,-36 123 17,53-87-17,0-19-15,0 54 16,0-1-1,35-17 1,53-35 0,-53-36-1,36-17 1,-36-18 0,-35-17-1,0-1 1,-35 0-1,0 36 1,-36 0 0,18 35-1,36 0-15</inkml:trace>
  <inkml:trace contextRef="#ctx0" brushRef="#br1" timeOffset="127616.71">8590 3616 0,'18'-35'62,"17"35"-46,53-36 0,-17 19-1,35-36 1,-36 35-1,18 1 1,18 17 0,18-36-1,158 1 1,-123 17 0,-71-17-1,124 35 1,-89 0-1,212 0 32,-123 0-31,-106 0 0,17 0-1,18 0 1,53 0-1,-70 0 1,70 0 0,-124 0-1,124 35 1,-35-35 0,88 36-1,-88-36 1,-106 0-1,105 17 1,-87-17-16,211 18 47,-194-18-16,89 0-15,-124 0-16,0 0 15,105 0 1,-105 0 0,124 0-1,-54 0-15,89 0 16,-177 0 0,212 0-1,176-18 1,-158 1-1,17-19 1,-70-17 15,158-17 1,-317 52-17,0 1 1,0 17-1,18 0 1,-1-18 0,89 0-1,-71 1 1,0 17 0,-52-18-1,-19 0 1,18 18-1,71 0 1,-18 0 0,-35 0-1,36 0 32,-54 0-31,-17 0-1</inkml:trace>
  <inkml:trace contextRef="#ctx0" brushRef="#br0" timeOffset="136196.81">21308 2240 0,'-18'0'16,"0"0"-16,18-18 15,0 36 95,0 0-110,0-1 15,-17 54 1,-1 35 0,18-36-1,0 19 1,0 52 31,0-106-47</inkml:trace>
  <inkml:trace contextRef="#ctx0" brushRef="#br0" timeOffset="136544.06">21696 2240 0,'0'0'0,"0"-18"0,0 36 31,0 17-16,-18 142 32,1-107-47,-1 19 16,0-37 15,18-16-31,0-1 16,0-17-1</inkml:trace>
  <inkml:trace contextRef="#ctx0" brushRef="#br0" timeOffset="137027.4">21943 2417 0,'17'-36'16,"-17"19"-1,0-1 1,-17 71 31,-1-18-47,-17 53 31,35 1-15,17-19-1,36-35 1,18-17 0,0-36-1,-19-17 1,-34-18 0,-18 36-16,18-36 15,-18-53 1,-18 35-1,-17 18 1,0 18 0,-71 35 31,88 0-16,18 18-31</inkml:trace>
  <inkml:trace contextRef="#ctx0" brushRef="#br0" timeOffset="137360.64">22525 2205 0,'0'17'31,"-18"1"-15,-17 123 15,17-105-31,18-1 16,0 71-1,0-18 1,0-35 0,18 0-1,-18-36 1</inkml:trace>
  <inkml:trace contextRef="#ctx0" brushRef="#br0" timeOffset="142189.07">23742 2293 0,'18'0'16</inkml:trace>
  <inkml:trace contextRef="#ctx0" brushRef="#br0" timeOffset="143381.92">23724 2328 0,'-17'18'16,"-1"-18"15,0 0 47,18-18 16,0 36 0,-17-18-79,-1 35 1,-17 1-1,0 34 1,17 1 0,18 34 31,18-87-32,17 0 1,0-18-1,-17 0-15,17 0 16,18-36 0,-18 1-1,-17-35 1,-1-1 0,-17 18-1,0 0 1,-17 18-1,17 0 1,-53 35 0,18-18-1,-1 36 17</inkml:trace>
  <inkml:trace contextRef="#ctx0" brushRef="#br0" timeOffset="143737.17">23971 2311 0,'0'0'0,"18"0"0,0 0 15,-18-18 1,17 18 0,-17 18-1,0 17 17,18 106-1,-18-106-31,0 1 15,17 34 1,1 1 0,-18-54-1,0 1 1</inkml:trace>
  <inkml:trace contextRef="#ctx0" brushRef="#br0" timeOffset="144020.37">24253 2399 0,'18'-35'16,"-18"17"-16,18 0 31,-18 36 0,0 0-31,0 17 16,0 18 0,0 53-1,17-18 1,-17-35 0,18-18-1</inkml:trace>
  <inkml:trace contextRef="#ctx0" brushRef="#br0" timeOffset="144336.6">24606 2364 0,'18'-18'32,"-18"36"-17,0-1 1,0 19 0,0 52-1,35 0 1,-17-35-1,-18-36-15,0 19 16,0-1 0,0 0-1</inkml:trace>
  <inkml:trace contextRef="#ctx0" brushRef="#br0" timeOffset="147666.96">25841 2381 0,'-18'0'47,"1"0"-32,-1 0 1,-35 0 15,35 0-31,-17 36 0,18-19 31,-1 1-31,0 35 16,18 17 0,0 1-1,53-36 1,18 0 0,-1-35-1,-17-35 1,-35 17-1,0-52 1,-18 17 0,-18-18-1,0 36 1,1 0 31</inkml:trace>
  <inkml:trace contextRef="#ctx0" brushRef="#br0" timeOffset="148117.28">26211 2364 0,'0'17'47,"0"1"-31,-17 0-16,17 52 16,17 71 30,19-106-30,34-17 0,1-18-1,-1-35 1,-70 0 0,18-1-16,-18 1 15,-18-36 1,-35 19-1,-17 16 1,35 36 0,-36 0-1,53 0 1</inkml:trace>
  <inkml:trace contextRef="#ctx0" brushRef="#br0" timeOffset="148382.47">26670 2311 0,'18'0'16,"-18"-18"-1,0 36 32,0-1-47,0 19 16,17 69-1,1-52 1,0 53 0,-1-35-1</inkml:trace>
  <inkml:trace contextRef="#ctx0" brushRef="#br0" timeOffset="148864.81">27217 2293 0,'-18'0'15,"1"0"-15,-19 18 16,-17 35 0,18 52-1,17-34 1,18 17-1,0-35 1,124 0 31,-89-53-31,36-53-1,-18-17 1,-53 17-1,0 17-15,0-17 16,-36 1 0,-17-1-1,-35 35 1,71 18 0</inkml:trace>
  <inkml:trace contextRef="#ctx0" brushRef="#br0" timeOffset="150330.85">28487 2381 0,'0'-17'16,"-18"17"-16,1 0 16,17-18-1,-18 0 1,0 18-1,18 18 32,0 0-31,0-1 0,-17 71-1,17 1 1,0-36-1,0 88 17</inkml:trace>
  <inkml:trace contextRef="#ctx0" brushRef="#br0" timeOffset="150763.16">28804 2364 0,'0'-18'16,"-17"18"15,-1 18-31,0 17 15,-35 35 1,71 54 15,0-89-15,52 0 0,1-52-1,-18-1 1,-18-35-1,-35-17 1,0-1 0,-35 36 15,35 17-31,-53 1 16,53-1-1,-18 18-15</inkml:trace>
  <inkml:trace contextRef="#ctx0" brushRef="#br0" timeOffset="151163.45">29175 2346 0,'0'18'16,"-18"-18"-1,-17 35-15,0 18 16,35 0 0,0 17 15,70-17-15,36-35-1,-36-18 1,19-35-1,-54-18 1,-35-36 0,-35 37-1,17 34-15,-158-70 47,140 70-47,-17 18 16,53 18-1</inkml:trace>
  <inkml:trace contextRef="#ctx0" brushRef="#br0" timeOffset="151595.76">29880 2364 0,'-17'17'0,"-1"-17"0,-105 88 31,70-52-15,53 34-1,35-17 1,35-18 0,-34-35-16,34 18 15,54-18 17,-54-35-17,-52-36 1,-18 18-1,-18-17 1,-70 17 0,0 35-1,35 1 1</inkml:trace>
  <inkml:trace contextRef="#ctx0" brushRef="#br0" timeOffset="162618.59">21184 3581 0,'0'-18'16,"-17"18"-1,-1-18 1,18 1-1,0 34 32,0 1-47,0 0 16,-18 52 0,18 1 15,36-36-16,34 18 1,1-35 0,-1-36-1,-52 0 1,0 1-16,-18-36 16,0-18-1,-53 1 1,0 17-1,17 35 1,-122 18 31,158 18-31</inkml:trace>
  <inkml:trace contextRef="#ctx0" brushRef="#br0" timeOffset="162901.79">21572 3422 0,'0'18'31,"0"-1"-31,0 18 16,36 142 31,-19-124-32,-17-18-15,18 18 0,17 18 31</inkml:trace>
  <inkml:trace contextRef="#ctx0" brushRef="#br0" timeOffset="163334.1">21960 3528 0,'0'0'0,"0"-18"16,-17 36 15,17-1-31,-18 107 47,18-71-31,35-18-1,-17-17-15,17-1 16,36-17 0,-18-35-1,-18 0 1,-35-36 0,-35 1-1,-18 17 1,-18 17-1,36 19 1,0 17 0</inkml:trace>
  <inkml:trace contextRef="#ctx0" brushRef="#br0" timeOffset="163684.35">22419 3440 0,'0'17'31,"-18"1"-31,1-1 16,-19 36-1,36 0 1,18 18-1,53-36 1,17-17 0,-35-18-1,-18-18-15,0 1 16,-17-54 0,-159-70 30,70 123-30,1 18-16</inkml:trace>
  <inkml:trace contextRef="#ctx0" brushRef="#br0" timeOffset="167580.12">23671 3492 0,'0'-17'0,"0"-1"31,0 1 1,0-1-1,0 0-31,18 1 15,0 17 1,-1 17 31,-17 19-31,18 52-1,0 18 1,-1-36-1,1 36 1,-18-18 0,17-53-1</inkml:trace>
  <inkml:trace contextRef="#ctx0" brushRef="#br0" timeOffset="168013.43">24095 3440 0,'0'-18'16,"0"36"15,-18-1-15,0 36-1,1 18 1,17-18 0,17 17-1,36-17 1,0-18 0,-17-35-1,-36-88 32,0 35-47,-36-17 16,19 34-1,-1 19 17,18-1-17</inkml:trace>
  <inkml:trace contextRef="#ctx0" brushRef="#br0" timeOffset="168279.62">24359 3422 0,'18'-18'16,"-18"1"15,18 17-15,-18 17-1,0 89 17,0-71-32,17 54 31,1-1-31,-18-35 31,17 0-15,1-53-1</inkml:trace>
  <inkml:trace contextRef="#ctx0" brushRef="#br0" timeOffset="168722.93">24747 3422 0,'0'0'0,"0"-18"0,0 1 15,-17 34 32,-1-17-47,18 18 0,-35 52 32,35-17-17,0 18 1,17-18-1,19-35 1,-19-1-16,1-17 16,17-35-1,-17-18 1,-18-35 0,0 35-1,-35 0 1,-1 18-1,-17 35 1,18 17 0</inkml:trace>
  <inkml:trace contextRef="#ctx0" brushRef="#br0" timeOffset="172242.43">26070 3193 0,'0'17'63,"0"1"-48,0 0-15,0 34 16,36 54-1,-36-35 1,35 158 31,-35-194-47,17 1 16</inkml:trace>
  <inkml:trace contextRef="#ctx0" brushRef="#br0" timeOffset="172541.65">26441 3298 0,'0'18'63,"0"0"-63,17 193 47,-17-175-47,0-1 15,18 18-15,0 0 31,-1-53-31</inkml:trace>
  <inkml:trace contextRef="#ctx0" brushRef="#br0" timeOffset="172873.88">26829 3281 0,'17'-18'16,"-17"1"-16,0 34 62,18 18-62,-18 18 16,0 53 15,18-18-15,-18-35-1,17 0 1,-17-17 0</inkml:trace>
  <inkml:trace contextRef="#ctx0" brushRef="#br0" timeOffset="173174.09">27234 3175 0,'0'-18'15,"0"1"-15,0 52 32,0 0-17,0 71 1,0 0 0,0 0-1,18-53 1,0-18-16,-18 0 15,0-17-15</inkml:trace>
  <inkml:trace contextRef="#ctx0" brushRef="#br0" timeOffset="177769.36">28575 3404 0,'0'-17'15,"-18"17"1,1-18 0,-1 18-1,0 0 1,-17 0 0,18 18-1,-1-1-15,-35 107 47,35-71-47,18 17 16,36-34-1,34-1 1,18-35 15,-17-18-15,-36-35-1,0-17 1,-35-19 0,0 19-1,-17 17 1,-36 18 0,35 17-1,1 18-15</inkml:trace>
  <inkml:trace contextRef="#ctx0" brushRef="#br0" timeOffset="178939.19">28945 3228 0,'-17'0'78,"-1"0"94,36 0 63,-1 0-220,1 0 32,-18-18 0,-18 18 31,18 18-62,0 0-1,0-1-15,0 54 16,0 17 0,0-18-1,0 107 32,0-159-31,0 17-1,-17-35 17</inkml:trace>
  <inkml:trace contextRef="#ctx0" brushRef="#br0" timeOffset="179717.75">29439 3210 0,'-17'18'31,"-1"-18"-15,-17 35-1,-1 36 1,-16 17 0,52-35-1,0 17 1,17-17-1,1-35-15,-1 0 16,36-18 0,-17-18-1,-1-35 1,-17-18 0,-1-34-1,-17-54 32,-35 141-31,35-17-1</inkml:trace>
  <inkml:trace contextRef="#ctx0" brushRef="#br0" timeOffset="180016.96">29863 3104 0,'0'18'47,"17"-18"-32,-17 194 17,0-141-17,0-18-15,18 36 16,-18 17 0,0-17-1,0-54-15</inkml:trace>
  <inkml:trace contextRef="#ctx0" brushRef="#br0" timeOffset="182821.95">20814 4339 0,'-18'0'15,"1"0"16,17 18-15,-18-18 0,36 17 15,17-17-15,35 18-1,19-18 1,16 0-1,-16 0 17,52 18-17,-18-18 1,18 0 0,-52 0-1,193 0 16,-194 0-15,0 0 0,-53 0-16,71 0 15,35 0 1,0 0 0,-35 0-1,-35 17 1,17-17 15,36 0-15,17 0-1,-36 0 1,-52 0-16,36 0 16,52-17-1,17 17 1,213-18 15,-230 0-15,53 18-1,-18 0 1,-52-17 0,88 17-1,-1 0 1,-17 0-1,-53 0 17,36 0-17,17 0 1,-18 0 0,1 0-1,-54 0 1,106 0-1,142-18 32,-301 18-47,-17 0 0,53 0 16,70 0 0,1 0-1,-18 0 1,-54 0-1,19 0 1,-18-17 15,17 17-15,-17 0 0,35 0-1,0 0 1,0 0-1,-52 0 1,228 17 31,-264-17-47,70 0 16,-34 0-1,52 0 1,-18 18-1,-17-18 1,-35 0 15,17 0-15,0 0 0,0 0-1,-17 17 1,-18-17-1,35 0 1,0 18 0,106-18 31,-176 0-47,-1 0 0,19 18 15,-1-18 1,0 0-1,-17 0-15,17 0 16,18 0 15,-35 0-15,-1 0 15,1 0-15</inkml:trace>
  <inkml:trace contextRef="#ctx0" brushRef="#br0" timeOffset="184062.83">19509 3422 0,'-18'0'16,"0"18"31,36-18-32,17 0-15,18-18 32,0 18-17,-18 0-15,36 0 16,17 0-1,-35 0 1,-35 0-16</inkml:trace>
  <inkml:trace contextRef="#ctx0" brushRef="#br0" timeOffset="184346.04">19703 3210 0,'-18'0'15,"18"18"17,0 0-17,0 34 1,18 37-1,-1-19 1,-17-35-16,18 18 16,0 18-1,-18-53-15</inkml:trace>
  <inkml:trace contextRef="#ctx0" brushRef="#br0" timeOffset="184779.35">19826 3087 0,'-123'-53'32,"-18"53"-17,-1 18 1,72 34-1,35-16-15,-1 52 16,36 53 0,36 18-1,52-18 1,0-71 0,-35-52-16,70 17 15,54-35 1,-54-53-1,-35-52 1,-70 34 0,-141-194 31,52 213-32,-52-1 1</inkml:trace>
  <inkml:trace contextRef="#ctx0" brushRef="#br0" timeOffset="188092.7">21114 4957 0,'-18'0'47,"18"17"0,0 1-31,0-1-1,0 1-15,18 53 16,-1-36 0,-17 0-16,18 0 15,0 36 16,17-18-15,-35-35 0,0-1-1,18-17 1</inkml:trace>
  <inkml:trace contextRef="#ctx0" brushRef="#br0" timeOffset="188642.09">21572 5027 0,'0'18'47,"0"-1"-47,0 1 16,0 35-1,0 0 1,0 0-1,53 0 1,0-18 0,53-53 31,-88-17-47,-18-18 15,0 18 1,0-36-1,-53 18 17,0 36-17,18-1 1,17 0-16,-17 18 16,35 18-1</inkml:trace>
  <inkml:trace contextRef="#ctx0" brushRef="#br0" timeOffset="191683.25">22049 4992 0,'0'-18'1578,"0"36"-922,0-1-640,0 1-1,0 0 1,0 17 0,17 0-1,54 36 16,-54-71-15,1 0-16,0 0 16,17-18-1,-17 1 1,-18-19 0,17 1-1,-17-18 1,-17 0-1,-1 36 1,-17-19 0,-1 19 15,1 17-15,0 17-1,35 1 1</inkml:trace>
  <inkml:trace contextRef="#ctx0" brushRef="#br0" timeOffset="192055.52">22525 4921 0,'0'-17'47,"0"34"-32,0 54 17,0-54-17,0 1-15,17 88 16,1-36 0,-18-17-1,35 18 1,-35-36-1,18-17 1</inkml:trace>
  <inkml:trace contextRef="#ctx0" brushRef="#br0" timeOffset="195209.28">23795 4798 0,'-18'0'63,"1"0"-63,34 0 468,-17-18-452,0 36 47,0-1-48,0 1 1,0 35-1,35 18 1,-35-1 0,18-17-1,17 0 1,-17 17 31,-18-52-32</inkml:trace>
  <inkml:trace contextRef="#ctx0" brushRef="#br0" timeOffset="196211.47">24183 4833 0,'-18'0'31,"1"0"16,17 18-16,0-1-15,-18 1-16,18 0 16,0 35-1,0 17 1,0 1-1,0-36 1,0 18 0,0-18-1,18-17 1,-18-1 0,17-17-1</inkml:trace>
  <inkml:trace contextRef="#ctx0" brushRef="#br0" timeOffset="197300.25">24571 4921 0,'-35'0'62,"35"18"-62,-18-18 16,0 0-16,18 35 15,-35 0 1,35 18 0,0-17-1,35 17 1,54-36 0,-1-17-1,-53 0 1,0-17-1,-17-1 1,0-35 0,-18 0-1,-18 0 1,-17 18 0,-89 0 30</inkml:trace>
  <inkml:trace contextRef="#ctx0" brushRef="#br0" timeOffset="197931.69">24977 4833 0,'0'18'47,"0"-1"-47,0 1 15,0 0 1,17 158 15,1-123-15,-18 0-1,18-18 1,-18 0 0,0-17-1,0 0 16</inkml:trace>
  <inkml:trace contextRef="#ctx0" brushRef="#br0" timeOffset="200546.55">26070 4921 0,'0'-17'16,"0"-1"31,0 0 0,-17 18 62,17 18 16,0 0-109,0-1-1,-18 1-15,18 0 16,0 34-1,0 19 1,0 35 31,0-89-31,0 19-1,0-19 1,0 1-1</inkml:trace>
  <inkml:trace contextRef="#ctx0" brushRef="#br0" timeOffset="201004.88">26547 4921 0,'0'-17'16,"0"34"31,0 1-32,0 0-15,0-1 16,0 36 0,0 18-1,0-1 1,0-17-1,0 0 1,0-18 0,0-17-1,17-18 1</inkml:trace>
  <inkml:trace contextRef="#ctx0" brushRef="#br0" timeOffset="201595.3">27005 4921 0,'0'18'47,"0"0"-32,0 17 1,0-18-16,0 19 16,0 34-1,0-17 1,0 18 15,0-36-15,0 36 15,0-54-15,0-34-1</inkml:trace>
  <inkml:trace contextRef="#ctx0" brushRef="#br0" timeOffset="204789.57">27323 4974 0,'0'18'797,"-18"-18"-562,0 0-157</inkml:trace>
  <inkml:trace contextRef="#ctx0" brushRef="#br0" timeOffset="207366.4">27040 4974 0,'0'-17'31,"0"-1"16,0 0 0,-17 18 0,-1 0-16,0 0-15,1 18 15,-1-18-31,18 18 16,-17-1-1,-1 1 1,0-1 0,1 1-1,17 0 1,-18-1-1,18 1 1,0 0 0,0 35 15,0-36 0,0 1-15,0-1-1,0 1 1,0 0 0,0-1-1,18 1 1,-18 0 0,17-18 15,-17 17-31,18-17 15,-18 18 17,18-18-17,17 18 17,-18-18-17,-17 17 32,18-17 31,0 0-62,-18-17-16,35 17 15,-17 0 1,-1-18 15,-17 0-15,0-35 15,0 36-31,0-1 16,18 0-1,-18-17 1,0 18 0,0-19-1,0 19 1,0-1 0,0 0-1,0 1 1,0-1-1,-35 18 1,17-18 15,0 1 1,1 17 14,17-18-46,-18 18 32,18-17-1,-18 17-15,1 0-1,-1 0 16</inkml:trace>
  <inkml:trace contextRef="#ctx0" brushRef="#br0" timeOffset="208071.9">27376 4939 0,'0'-18'63,"0"1"-32,0 34 31,0 1-46,0 0 0,-18 34-1,18 37 1,0-1-1,0 71 17,18-124-17,-1 0 1,1-35 0,-18 18-1,0-36 16,0 0 1</inkml:trace>
  <inkml:trace contextRef="#ctx0" brushRef="#br0" timeOffset="210302.49">28522 4780 0,'0'18'453,"0"-36"-312,0 0-110,0 36 47,0 0-62,0-1-16,0 1 16,0 88-1,18-36 1,-18-34-16,0 34 15,17 18 1,1-35 0,0 0-1,-18-35 1,0-36 46</inkml:trace>
  <inkml:trace contextRef="#ctx0" brushRef="#br0" timeOffset="210818.85">29034 4921 0,'0'-17'31,"0"34"0,0 1 1,0 0-17,0 52 1,0-35-1,0 54 1,0-37 0,35 19-1,-35-36 1,18-35-16,-1 36 16,-17-19-1,18 1 1,-18-36 15</inkml:trace>
  <inkml:trace contextRef="#ctx0" brushRef="#br0" timeOffset="211750.52">29545 4939 0,'-18'0'62,"1"0"-46,-1 18-1,-17-1 1,17 18 0,1 18-1,17 18 1,17-36-1,1-17-15,17 17 16,18-17 0,0-18-1,-18-18 1,-17-17 0,-18-36 15,-18-87 0,1 122-31,-19 1 16,36 0-1,-35 17 1</inkml:trace>
  <inkml:trace contextRef="#ctx0" brushRef="#br0" timeOffset="212475.03">30110 4868 0,'-18'18'78,"18"0"-78,-18-1 15,1 71 1,-19 18 0,36-35-1,0-36-15,0 36 16,0-18 0,0-18 15,0-18-16,18-17 1,35-35 31</inkml:trace>
  <inkml:trace contextRef="#ctx0" brushRef="#br0" timeOffset="-208670.76">2134 6244 0,'-17'0'15,"17"-17"1,0-1-1,0 0 1,0 1 0,53-36 31,-18 53-32,-18 0-15,1 35 31,0 36-15,-1 17 0,-17-35-1,-53 52 1,1-34 0,-1-18-1,17-53 1,19 0-1,17-18 1,17 1 15,1 17-15,88 17 15,-89-17-15,1 18-16,0 0 15,-1-1 1,19 18 0,-1-17-16</inkml:trace>
  <inkml:trace contextRef="#ctx0" brushRef="#br0" timeOffset="-208468.62">2575 6632 0,'0'-17'62</inkml:trace>
  <inkml:trace contextRef="#ctx0" brushRef="#br0" timeOffset="-207454.9">3087 6085 0,'0'18'16,"0"0"0,0-1-1,0 36-15,53 177 47,-53-195-31,17 35-1,-17-34 1,0-54 0,-17 18-1,-19-71 1,-16-17-1,-1-35 1,35 35 0,0-1-1,18 19 1,53 35 0,0 17-1,18 18 1,-1 123 31,-70-105-47,0 17 15,-35 18 1,0 0 0,-18-18-1,0-17 1,35-36-1,36 18 17,17 36-17,0-1 1,-17-17-16,35 17 16,18 35-1,-1-17 1,1-17-1</inkml:trace>
  <inkml:trace contextRef="#ctx0" brushRef="#br0" timeOffset="-206612.3">3440 6279 0,'0'-17'0,"-18"17"15,0 0 1,1 35 0,17 0-1,0-17-15,17 35 16,36 0 0,0 0-1,0-36 1,-18-34-1,-35-1 17,-70-158-1,52 158-15,-17-17-1,-18 0 1,53-1-1,18 1 1,17 35 0,-18-18-16,36 18 15,0 0 1,-17 18 0,-36 35-1,0-18 1,0 36 15,17-1-15,1-17-1,88 0 32,-89-53-47,19-35 16,-19-18-1,1-18 1,-18-17 0,0 18-1,-18 52 1,1 18 0,-1 0-1,18 53 1,0 0-1,0 35 17,35-53-17,1 36 1,-19-54-16</inkml:trace>
  <inkml:trace contextRef="#ctx0" brushRef="#br0" timeOffset="-206173.99">3916 6244 0,'0'-17'0,"0"34"47,0 1-31,17 17-16,1 0 15,0 1 1,-1 17 15,-17-71 1,0-70-1,-17 17-16,17 18 1,0 18 0,0 17-1,53 36 1,-18 0 0,0 17-1,-35 18 1,18 0-1,17-18 1,-17-35 0</inkml:trace>
  <inkml:trace contextRef="#ctx0" brushRef="#br0" timeOffset="-205607.58">4392 6174 0,'0'-18'32,"-18"18"-32,-34 18 15,16-1 1,19-17-16,-1 36 16,0 16-1,18 1 1,0-17-1,18-19-15,17 1 32,36-18-17,-1-35 1,-34-36 0,-19 18-1,1-53 1,-71-123 31,18 176-47,35 18 15,-18 17 1,0 1 0,18 52-1,0 18 1,0 35-1,36 18 1,-19 0 15,1-36-15,17 18 0,-17 1-1,0-72-15</inkml:trace>
  <inkml:trace contextRef="#ctx0" brushRef="#br0" timeOffset="-204908.09">4762 6103 0,'18'0'16,"0"-18"-1,-1 1 1,-17-19 0,36-16-1,-36 16 1,0-17-1,0 36 1,-18 34 15,18 19-15,0-19-16,0 36 16,0 35-1,18 1 1,17-19-1,0 18 1,1-35 15,-19-17-15,-17-19 0,-17-34 15,-36-1-16,0 18 1,35 0 0,-35 18 31,53-1-32,18-17 1,17 0-1,0 0 1,18-17-16,35-1 31,-70 18-31</inkml:trace>
  <inkml:trace contextRef="#ctx0" brushRef="#br0" timeOffset="-204142.54">2981 6738 0,'-35'0'16,"17"0"-1,-17 18 1,52-18 46,1 0-46,0 17-16,52-17 16,71 0 15,36 0-15,-36-17-1,88 17 1,18-18-1,18 18 1,-107 0 0,72-18-1,-36 18 1,-106 0 0,-35-17-16,70 17 46,-123-18-14</inkml:trace>
  <inkml:trace contextRef="#ctx0" brushRef="#br0" timeOffset="-202411.31">6491 6191 0,'0'-17'31,"-18"17"-31,-17 0 16,0 17-1,-18 1 1,18 52-1,35-34 1,0-1-16,0 0 16,17 18-1,89-18 32,-71-52-31,-17-36-1,17-18 1,-35 1 0,0 35-1,0-1 1,0 72 15,0-1-15,0 35-1,0 19 1,18-1 0,17-53-1</inkml:trace>
  <inkml:trace contextRef="#ctx0" brushRef="#br0" timeOffset="-202143.12">6809 6562 0,'0'17'31,"0"1"0,17-36 16,1 18-47,-18-17 16</inkml:trace>
  <inkml:trace contextRef="#ctx0" brushRef="#br0" timeOffset="-198868.79">7638 6227 0,'0'-18'0,"17"18"15,-17-18 1,-17 18 31,-1 0-32,-35 18-15,0 17 32,18-17-17,35-1 1,0 1-16,0 0 16,70 17-1,1 0 1,35 18 15,-106-35-15,-18 17-1,-35 0 1,18-35 0,-36 18-1,54-18 1,-1-35 15,36-1-15,35 1-1,17-18 1,18 0 0,-52 36-1,-19-1 1,-17 89 46,0-54-62,0 1 0,0 17 16,0 18 0,36-18-1,-1-17 1,0-36 15,0-17-15,1 0-1,-19-36 1,-17 54 0,0-19-1,0 54 16,0 35-15,36 53 31,-36-89-47,35-17 16,0 0-1,1-35 1,-19-35-1,18-19 17,-35 19-17,0 52-15,0-35 16,0 0 0,0 71 15,0 0-31,0 17 15,0 35 1,0 19 0,0 34 31,0-105-47,0-36 15,36-17 16,-19 17-15,1 1-16,0-1 16,17 18-1,0 18 1,-17-1 0,-18 18-1,0 18 1,-18-17-1,-35-19 1,18-17 0,-18 0-1,18-123 32</inkml:trace>
  <inkml:trace contextRef="#ctx0" brushRef="#br0" timeOffset="-198048.21">8643 6262 0,'0'17'16,"0"1"-16,0 17 15,0 18 1,-35-17 0,35 16-1,0-16 1,0-54 31,0-17-47,0-71 31,17 53-15,19-35-1,-19 53 1,1 35 0,0 17-1,-1 19 1,-17-19-16,18 36 15,17 18 1,0-18 0,1-18-1,-1-18 1,-17-34 0,35-160 30,-53 142-30,0-18 0,0 18-1,0 17 1,0 36 15,0 0-15,52 17-1,1 0 1,-35-17 0,0-18-16,-1 35 15,19-17 1,-36 35 0,0-18-1,0 88 32,17-105-31</inkml:trace>
  <inkml:trace contextRef="#ctx0" brushRef="#br0" timeOffset="-197865.08">9225 6156 0,'-35'-53'0,"17"53"16,-17-35-1,53 35 32,17-18-47</inkml:trace>
  <inkml:trace contextRef="#ctx0" brushRef="#br0" timeOffset="-197348.71">9437 5944 0,'0'18'16,"0"0"-1,-18-1 1,1 71-1,-1 1 1,18 16 0,0-34-1,0 0 1,18-54 0,-1-34 15,1-1-31,17-17 15,71-89 32,-88 124-31,-1 18 0,1 17-1,17 36 1,-35-1-1,0-35 1,0-17-16,-35 0 16,-36-1-1,1-17 1,17-17 0,18-19-1,17 19-15</inkml:trace>
  <inkml:trace contextRef="#ctx0" brushRef="#br0" timeOffset="-181365.35">10425 5980 0,'0'-18'109,"-18"18"-31,0 18-62,-17-1 0,0 36-1,-36 71 1,18-36-1,0 88 1,36 1 0,52-54-1,36-52 1,-19-36-16,37 0 16,69 0-1</inkml:trace>
  <inkml:trace contextRef="#ctx0" brushRef="#br0" timeOffset="-180000.38">11024 6227 0,'0'-18'47,"0"0"-16,0 1-31,0-1 31,0 0 0,0 36-15,0 0 0,-17-1-16,17 36 15,0 53 1,0 35-1,0-35 1,0-36 0,17 1 15,1-36-15,-18-17-16</inkml:trace>
  <inkml:trace contextRef="#ctx0" brushRef="#br0" timeOffset="-179484.02">11430 6350 0,'0'-18'0,"0"1"16,0-1 0,-53 53-1,0 18 17,18 0-17,17 35 1,36 1-1,52-37 1,-17-34 0,106-53 15,-141-18-15,-18-35-1,0 35 1,-53-35-1,0 17 1,0 36 0,35 35-1,1 0 17,17 17-17,0 1-15</inkml:trace>
  <inkml:trace contextRef="#ctx0" brushRef="#br0" timeOffset="-178901.6">11853 6191 0,'0'18'31,"-17"0"-16,17-1 1,-18 18 0,0-17-16,1 88 15,17-53 1,53 123 15,0-176-15,0 18-1,-18-36 1,0-35 0,-17-17-1,-18-1 17,-36-17-17,-16 35 1,-37 18-1,54 35 1,-18 0 0,35 17-1,18 1 1</inkml:trace>
  <inkml:trace contextRef="#ctx0" brushRef="#br0" timeOffset="-178575.37">12153 6174 0,'18'-18'16,"-18"0"15,0 36-15,0 0-1,0 17 1,0 53 0,0 36-1,35-1 1,-17-52 0,17-1-1,-35-35 1</inkml:trace>
  <inkml:trace contextRef="#ctx0" brushRef="#br0" timeOffset="-177245.42">13212 6209 0,'0'0'0,"0"-18"16,0-17-1,0 17 1,0 1-16,0-1 31,0 53-15,0 1 0,0-1-16,0 35 15,17 54 1,18-18-1,-35-18 1,18-53 0,-18 0-1</inkml:trace>
  <inkml:trace contextRef="#ctx0" brushRef="#br0" timeOffset="-176976.23">13423 6227 0,'18'-18'0,"-18"0"15,0-17 1,0 17 0,0 36-1,0 17 1,0 18-1,0 53 1,17 0 0,1-18-1,0-35 1,-1-18 0</inkml:trace>
  <inkml:trace contextRef="#ctx0" brushRef="#br0" timeOffset="-176553.93">13794 6244 0,'-18'0'31,"0"0"-31,-17 18 15,-18 52 1,18 1 0,35-18-1,17 35 1,54-17 0,88-54 30,-124-34-30,0-36 0,-35-36-1,0 19 1,-35-18 0,-18 17-1,-17 18 1,52 53-1,0 0-15,1 0 16,17 18-16</inkml:trace>
  <inkml:trace contextRef="#ctx0" brushRef="#br0" timeOffset="-176253.72">14146 6121 0,'0'-18'15,"0"36"17,0 17-17,0 36 1,0 52-1,0 0 1,0 1 0,36-54-1,-36-52-15,17 17 16,1-17-16</inkml:trace>
  <inkml:trace contextRef="#ctx0" brushRef="#br0" timeOffset="-175116.91">15117 6209 0,'0'-18'0,"-18"1"16,18-1 0,0 0-1,0 36 1,0 0 0,0-1-16,0 36 15,0 71 1,0-1 15,0-17-15,0-36-1,0-17 1,18-35-16</inkml:trace>
  <inkml:trace contextRef="#ctx0" brushRef="#br0" timeOffset="-174850.72">15381 6227 0,'0'-36'0,"0"19"16,0 34 15,0 1-31,0 17 31,0 0-31,0 36 16,18 52-1,-1-17 1,19-18 0,-19-35-1</inkml:trace>
  <inkml:trace contextRef="#ctx0" brushRef="#br0" timeOffset="-174389.39">15822 6262 0,'0'-18'16,"0"36"15,-35 17-15,-18 53-1,35-35 1,1 53 0,34-35-1,124-19 16,-123-52-31,0 0 16,35-52 0,-18-19-1,-35-35 1,0 53 0,-18-17-1,-52 17 1,-1 35 15,36 18-15,17 0-1</inkml:trace>
  <inkml:trace contextRef="#ctx0" brushRef="#br0" timeOffset="-174139.22">16228 6156 0,'0'0'0,"0"0"31,0 18-15,-36 52-1,19 36 1,17-18-1,-18 18 17,18-18-17,0-17 1,18-54-16</inkml:trace>
  <inkml:trace contextRef="#ctx0" brushRef="#br0" timeOffset="-173306.62">17321 6191 0,'18'-17'16,"-18"34"15,0 1-15,0 17-1,0 53 1,0-17 0,0 35-1,0-18 1,0 0-1,0-53 1,0 1 0</inkml:trace>
  <inkml:trace contextRef="#ctx0" brushRef="#br0" timeOffset="-172972.39">17674 6279 0,'18'-52'16,"35"-1"15,-36 35-15,-17 36 15,0 17-16,0 71 1,0 17 0,-17-35-1,17-52-15,0 34 16,0 71 31</inkml:trace>
  <inkml:trace contextRef="#ctx0" brushRef="#br0" timeOffset="-172447.01">18256 6244 0,'0'-17'16,"-17"34"15,-1 1-31,-17 17 16,-71 141 30,106-105-46,0 17 32,53-17-17,0-54 1,17-17 0,-17-35-1,-18-18 1,-17-17-1,-18-36 1,-35 0 0,0 35-1,-1 54 1,36-1-16,-17 18 16,17 18-1</inkml:trace>
  <inkml:trace contextRef="#ctx0" brushRef="#br0" timeOffset="-172173.81">18538 6156 0,'0'-18'15,"0"1"16,0 34-15,0 1 0,0 70-1,-17-17 1,-1 52 0,1 1-1,17-36 1,0 18 31,17-106-47</inkml:trace>
  <inkml:trace contextRef="#ctx0" brushRef="#br0" timeOffset="-171725.5">18944 5821 0,'0'-18'16,"0"36"0,0-1-1,35 19 1,1 34 0,34 54-1,18 52 1,-35-35-1,-35 71 1,-18-18 0,-53-35-1,-17-53 1,-54-1 0,-17-16-1,106-72-15</inkml:trace>
  <inkml:trace contextRef="#ctx0" brushRef="#br0" timeOffset="-168406.14">10848 6897 0,'0'17'125,"18"-17"-110,-1 0 1,36 18 0,18-18-1,-1 18 1,-17-18 0,-35 0-16,35 0 15,105 17 16,-105-17-15,0 18 0,-17-18-1,-1 0 1,-18 0 0,1 0 15,0 0-16,17 0 1,-17 0 15</inkml:trace>
  <inkml:trace contextRef="#ctx0" brushRef="#br0" timeOffset="-167794.7">11060 7161 0,'-18'0'16,"0"0"0,36 18 31,17 0-32,18 35 1,-18-18-1,-17-18-15,0 89 47,-18-88-47,0-53 32,0-1-17,17-34 16,19 17-15,-1 0 0,0 18-1</inkml:trace>
  <inkml:trace contextRef="#ctx0" brushRef="#br0" timeOffset="-167080.2">11924 6950 0,'-18'0'16,"1"0"0,34 0 30,1 0-46,17 0 16,71 17 0,17-17-1,-52 0 1,-36 0-16,36 0 47</inkml:trace>
  <inkml:trace contextRef="#ctx0" brushRef="#br0" timeOffset="-166574.84">12241 7302 0,'0'-17'16,"0"-1"-1,-17 18 1,-19 0 0,1 0-1,-18 18 1,18 17-1,35-17 1,0 17 0,18 0-1,35 1 1,-1-36 0,-34 0-16,17 0 15,18 0 1</inkml:trace>
  <inkml:trace contextRef="#ctx0" brushRef="#br0" timeOffset="-165359.97">13194 6862 0,'0'17'16,"18"-17"47,-1 0-63,1 0 15,52 0 1,-17 0-1,18 0 1,-1 0 0,-17 0-1,-35 0 1,-18 18 31</inkml:trace>
  <inkml:trace contextRef="#ctx0" brushRef="#br0" timeOffset="-164977.7">13282 7179 0,'0'18'16,"0"-1"-16,0 1 15,53 35 1,-18 0 0,-17 0-1,-18-18 1,0-17-1,0-1-15,0-34 47,0-19-31,0-52 0,70 0-1</inkml:trace>
  <inkml:trace contextRef="#ctx0" brushRef="#br0" timeOffset="-164442.33">13882 7003 0,'17'0'46,"1"0"-30,17 0-16,54 0 31,-1-18-15,0 18 0,-35 0-1</inkml:trace>
  <inkml:trace contextRef="#ctx0" brushRef="#br0" timeOffset="-163949.97">14182 7285 0,'-18'0'16,"-17"0"-1,-1 17 1,-16 19-1,16-19 1,36 1-16,0 17 31,0 18-15,71-17 0,35-1-1,-36-35 1,1 0-1,-36-18-15</inkml:trace>
  <inkml:trace contextRef="#ctx0" brushRef="#br0" timeOffset="-141590.08">11395 7920 0,'-18'0'47,"18"-18"-16,0 1-15,0-1-1,18 18 1,35-18-1,0 1 17,-1-1-17,-34 36 1,0-1 0,-18 19-1,-36 34 1,19-35-1,-36 36 1,-18-18 0,36 0-1,53-36 32,17-17-47,18 0 16,35-17-1,-35 17 17,-35 0-32,35 0 15,-1-18 1,-34 18 0</inkml:trace>
  <inkml:trace contextRef="#ctx0" brushRef="#br0" timeOffset="-130133.86">13882 7867 0,'0'18'0,"-18"-18"78,1 0-63,-1 0 1,0 0 0,-35 17 15,36-17-15,-1 0-1,0 0 1,1 18-1,-1-18 1,-17 0 0,35 17-1,-35 1 1,17 0 0,0 17-1,-17 0 1,35 1-1,0 17 1,0-1 0,35 19 31,-17-53-32,17-18 1,18 0-1,-35-18 1,35 0 0,0 1-1,-36-1 1,-17 0-16</inkml:trace>
  <inkml:trace contextRef="#ctx0" brushRef="#br0" timeOffset="-129833.64">13600 8132 0,'-18'0'0,"18"17"16,-35-17 0,35 18-1,35-18 1,0 0 0,-17 0-16,35-18 15,35 18 1,-53-17-16</inkml:trace>
  <inkml:trace contextRef="#ctx0" brushRef="#br0" timeOffset="-125372.47">7355 9066 0,'-17'0'31,"17"18"31,17-18-62,1 0 16,17 0 0,54 0-1,-19 0 1,-35 0 0,-17 0-16</inkml:trace>
  <inkml:trace contextRef="#ctx0" brushRef="#br0" timeOffset="-125022.22">7355 9278 0,'0'18'31,"18"-18"-15,17 0 0,36 17-1,-18-17 1,-18 0-16,0 0 15,36 0 1,-36 0 0,-17 0-1,17 0 1</inkml:trace>
  <inkml:trace contextRef="#ctx0" brushRef="#br0" timeOffset="-116980.52">8767 8961 0,'-18'0'31,"0"17"-15,1-17-16,-36 18 16,0 35-1,35-18 1,18 124 15,35-142-15,18 19-1,0-36 1,35 0 0,-35-36-1,-17-17 1,-36 18-1,0-18 17,0 0-17,-18 0 1,-17 36 0,17-1-1,0 18 1</inkml:trace>
  <inkml:trace contextRef="#ctx0" brushRef="#br0" timeOffset="-116448.14">9102 8978 0,'0'18'15,"-18"-1"1,-17 19 0,17 17-1,18 0 1,0-18-1,0 0 1,106 0 15,-36-35-15,-17-17 0,0-36 15,-35 35-31,-18-17 15,0 17-15,0-17 32,-53 0-17,0-1 1,-17 19 0,34 17-1,1 0 1</inkml:trace>
  <inkml:trace contextRef="#ctx0" brushRef="#br0" timeOffset="-116123.9">9419 8943 0,'0'-18'32,"0"36"-1,0 0-15,0-1-1,0 36 1,0 0-1,18-35-15,-18 52 16,35-17 0,-35 0-1,35 0 32</inkml:trace>
  <inkml:trace contextRef="#ctx0" brushRef="#br0" timeOffset="-115587.52">9790 9013 0,'0'-17'16,"0"-1"0,-18 18-1,-17 18 1,-36 105 31,71-70-47,0 0 15,71 0 1,-1 0 15,18-53-15,-52 0 0,34-35-1,-17-36 1,-35 1-1,-18 17 1,0 17-16,0-17 16,-71 1-1,1 16 1,-1 36 0,36 0-1</inkml:trace>
  <inkml:trace contextRef="#ctx0" brushRef="#br0" timeOffset="-114261.58">8731 9631 0,'53'0'16,"0"0"-1,35-18 1,18 18 0,-35 0-1,17 0 1,18 0 0,-36 0-1,1-17 1,-54 17-16,36 0 15,18 0 1,-36 0 0</inkml:trace>
  <inkml:trace contextRef="#ctx0" brushRef="#br0" timeOffset="-113800.25">9137 9842 0,'0'18'16,"0"0"15,88-1 0,-88 1-15,0 0-1,-18 17 1,18-17 0,-17-1-1,17 1 1,35-18 0,18 0-1,0 0 1,-35-18-16,35 18 15,35-17 1,-53-1 0</inkml:trace>
  <inkml:trace contextRef="#ctx0" brushRef="#br0" timeOffset="-110721.06">11165 8908 0,'0'17'110,"0"1"-95,0 0-15,0 34 16,0 37-1,0-1 1,0 71 31,18-124-47,-18 0 16</inkml:trace>
  <inkml:trace contextRef="#ctx0" brushRef="#br0" timeOffset="-110286.75">11483 8943 0,'0'-18'16,"0"1"-1,0 34 32,0 1-31,0 0-1,0 52 1,0 36 0,0-18-1,0-17 1,0-1-1,18-17 1,-18-18 0,17-35-1</inkml:trace>
  <inkml:trace contextRef="#ctx0" brushRef="#br0" timeOffset="-109771.39">11800 8961 0,'0'-18'16,"0"0"0,0 36 62,0 0-78,0 17 15,0 18 1,0 35 0,18 18-1,-18-36 1,0-34-1,0-1-15,0-17 16,0 17 0,0-18-1</inkml:trace>
  <inkml:trace contextRef="#ctx0" brushRef="#br0" timeOffset="-108538.5">12153 8996 0,'0'-18'31,"0"1"-15,0-1 15,-17 18 16,-1 18-31,0-1-1,1 1-15,-19 17 16,1 18-1,35 35 1,0-17 0,18-18-1,17 0 1,36-18 0,-19-35-1,-16-18 1,17-17 15,-18-18-15,0-123 15,-35 123-15,-17 17-1,-19-34 1,-17 35-1,18 17 1,-35 0 0,34 18-1</inkml:trace>
  <inkml:trace contextRef="#ctx0" brushRef="#br0" timeOffset="-107789.97">11130 9631 0,'53'0'15,"35"17"-15,53-17 16,-35 0 15,-53 0-31,71 0 16,52 0 0,159 0 15,-282 18-16,0-18 1,-35 0 0</inkml:trace>
  <inkml:trace contextRef="#ctx0" brushRef="#br0" timeOffset="-107155.52">11571 9878 0,'-35'0'16,"0"0"-1,-1-18 1,19 18 0,-1 0 15,18 18-15,0-1-1,0 19 1,18 70 15,-18-89-31,0 1 16,17 17-1,-17 0 1,18-17 0,-18 0-1,18-18 1,-1 0-1,18-18 1,1 0 15</inkml:trace>
  <inkml:trace contextRef="#ctx0" brushRef="#br0" timeOffset="-106940.37">11465 10037 0,'-17'0'0,"17"17"15,17-17 1,19 0-1,-1 0-15,-18 0 16</inkml:trace>
  <inkml:trace contextRef="#ctx0" brushRef="#br0" timeOffset="-104892.91">13441 9049 0,'0'-18'16,"0"0"-1,17 1 17,1 17-17,-18 17 1,0 1 0,0 0-16,0 35 15,35 52 1,-35-16-1,18 69 32,-18-122-47,0-19 16</inkml:trace>
  <inkml:trace contextRef="#ctx0" brushRef="#br0" timeOffset="-104559.68">13776 9049 0,'18'-18'15,"-18"0"-15,0 1 16,17 17-1,-17 35 1,0 124 31,0-124-31,0 36-1,18 17 1,-18-35-1,18-18 1,-18-17-16</inkml:trace>
  <inkml:trace contextRef="#ctx0" brushRef="#br0" timeOffset="-104177.41">14182 9102 0,'0'0'0,"0"-36"16,0 19 15,0-1-16,0 36 1,0-1 0,0 1-1,0 70 1,0 0 0,0-35-1,0-35-15,0 35 16,0 17-1,0-17 1,0-35 0</inkml:trace>
  <inkml:trace contextRef="#ctx0" brushRef="#br0" timeOffset="-103728.09">14534 9066 0,'0'-17'16,"-17"17"0,-18 0-1,-1 35 1,1 0-1,35 1-15,-18 16 16,18 37 0,18-19-1,70 1 1,71-36 31,-124-70-32,-17-18 1,-18-18 0,0-17-1,-53 0 1,-35 17 0,0 54-1,35-1 1</inkml:trace>
  <inkml:trace contextRef="#ctx0" brushRef="#br0" timeOffset="-102745.39">15787 8978 0,'0'-35'16,"0"17"-1,0 1 1,17 34 0,-17 19-1,18-19 1,-18 54-1,18 35 1,17 105 15,-35-158-15,0 18 0,0-36-1</inkml:trace>
  <inkml:trace contextRef="#ctx0" brushRef="#br0" timeOffset="-102412.15">16157 8943 0,'18'-35'16,"-18"17"-16,0 0 31,17 18-15,1 106 15,0-35-15,-18-1-1,0-34-15,17 16 16,-17 37-1,18-36 1,-18-18 0,0-17-1</inkml:trace>
  <inkml:trace contextRef="#ctx0" brushRef="#br0" timeOffset="-102045.89">16439 8996 0,'18'-53'31,"-18"35"-15,0 36 15,0 17-15,0 36-1,0 35 1,0-36 0,0-35-16,18 18 15,-1 18 16,1-18-15,-18-18 0</inkml:trace>
  <inkml:trace contextRef="#ctx0" brushRef="#br0" timeOffset="-101512.52">16916 9013 0,'-18'-17'16,"0"-1"-16,-17 18 31,17 0-31,1 0 16,-18 53-1,17 0 1,18 35 0,0-35-1,123 124 16,-52-160-15,35-17 0,-36-17-1,1-36 1,-18-18 0,-36 18-1,-17-35 1,-52 35 15,-37 0-15,-16 35-1,34 18 1,-17 0-16</inkml:trace>
  <inkml:trace contextRef="#ctx0" brushRef="#br0" timeOffset="-91889.67">6244 10901 0,'0'-18'16,"0"1"15,0-1-16,0 36 17,0-1-32,0 36 15,0 18 1,0 52 0,0 1-1,0-19 1,0-52-1,0-17 17,0-54-17,0 0 1,0 1 0,0-1-16,53-70 31,-35 70-16,17 18 1,0 18 0,1 35-1,-19-18 1,-17 18 0,0-35-1,0-1-15,-35 1 16,0-18-1,-36 0 17,18 0-17,18-18 1,17 1 0</inkml:trace>
  <inkml:trace contextRef="#ctx0" brushRef="#br0" timeOffset="-91602.47">6544 11448 0,'0'17'15,"0"1"1,0 0 0,18-36 46,-18 0-46</inkml:trace>
  <inkml:trace contextRef="#ctx0" brushRef="#br0" timeOffset="-89608.05">7338 11218 0,'0'-17'0,"17"-1"46,1 0-30,17 1 0,54-89 31,-54 71-47,-35-1 15,-18 36 1,-17 0-1,-36 36 1,18-1 15,53 0-15,0 0 0,36 18-1,34 0 1,-17-35-1,-18 0-15,1-1 16,-19 36 0,-34-18-1,-160 36 32,160-71-47,17-18 47,17 18-31,1-17-16,53-1 31,17 0-15,0-17-1,-53 0 1,18-18-1,0-18 1,-53-17 0,0 35-1,0 18-15,0-18 16,0 0 31,0 71-32,0-1-15,0 54 32,0-18-32,0 17 31,35 1-15,-17-36-1,17 1 1,0-36-1,-17-18 1,17 0 0,-17-17-1,-18 0 1,0 52 46,18 1-62,-18 17 16,53 1 0,-18-19 15,18 1-15,-18-18-1,-17-18 1,-1 18-16,1-17 15,0-19 1,17 1 0,-35 0-1,0 17 17,0 36-17,0 52 32,0-52-47,0 0 16,0-1-1,18 1 1,-1 0 0,1-36-1,-1 18-15</inkml:trace>
  <inkml:trace contextRef="#ctx0" brushRef="#br0" timeOffset="-89436.93">8326 10989 0,'-36'-18'16,"19"18"-1,-1-17-15,36 17 31</inkml:trace>
  <inkml:trace contextRef="#ctx0" brushRef="#br0" timeOffset="-88991.61">8520 10954 0,'0'17'0,"0"19"16,0-19-16,-18 36 15,18 35 1,0-35 0,0 18-1,18-36 1,-1-17-1,-17-89 32,0 54-31,-35-89 0,0 0-1,17 0 1,18 71-1,0-18 1,53 35 0,0 1-1,-36 34 1,1-17-16,17 18 16,-17 35-1</inkml:trace>
  <inkml:trace contextRef="#ctx0" brushRef="#br0" timeOffset="-88526.28">8431 11112 0,'-17'36'16,"17"-19"0,17 19-1,19-19 1,34 1-1,1-18 1,-18 0 0,17-35-1,-17-18 1,-18-35 0,-35 35-1,0 17-15,0-17 16,0-17-1,0 52 1,-17 159 47,17-123-48,0 17-15,0 36 16,17 17-1,1-17 1,-18-1 0,18-35-1,-18-17 1</inkml:trace>
  <inkml:trace contextRef="#ctx0" brushRef="#br0" timeOffset="-88327.14">8784 11130 0,'0'18'32,"18"-18"-17,52-18 1,19 18-1,-54-18-15</inkml:trace>
  <inkml:trace contextRef="#ctx0" brushRef="#br0" timeOffset="-86344.73">9155 11218 0,'0'-17'0,"0"-1"15,0 0 1,52 1-1,1 17 1,-17 35 0,-1 0-1,0 36 1,-17-1 15,-18 1-15,0-53-1,0-1-15,0-34 32,-18-19-17,18-34 1,0 17 0,18 0-1,35 0 1,0 35-1,-18 1 1,18-1 0,-18 0-1,-35 36 17,0 0-17,-17-1 1,-1 36-1,18 0 1,53 53 31,-18-106-47,0 0 16,18-18-1,-53-17 1,0-18-1,-17 0 1,-36 18 0,35 0-1,0 17 1,18-17 0,36 17 15,34 18-16,-34-17 1,16 34 0,-16 107 31,-36-107-47,0 19 15,0 17 1,0-36-1,17-17 1,1-35 0,17 0-1,1-36 1,-19 36 0,1 17 15,-18 53 0,0 18-15,35-17-1,106 34 32,-123-70-47,17-35 16,-17 0-1,-1-36 1,-17 0 0,-35 1-1,-18 35 1,36 35 0,17 17 15,0 1-31</inkml:trace>
  <inkml:trace contextRef="#ctx0" brushRef="#br0" timeOffset="-85895.41">10283 11201 0,'36'17'47,"-19"-17"-47,19 0 15,-1-35 1,0 0 0,-17 17-16,-1-17 15,-17-18 1,0 18 0,-35 35 15,0 0-16,-18 17 1,18 19 0,35 16-1,35-16 1,18 17 0,88 53 30,-141-89-46,0 1 16,-35 17 0,-18 0-1,0-17 1</inkml:trace>
  <inkml:trace contextRef="#ctx0" brushRef="#br0" timeOffset="-80800.79">11148 10795 0,'0'-18'15,"-18"18"1,0-17 0,1 17-1,-1 17 1,1 1-1,-1 0-15,-17 35 16,-18 88 0,0 229 15,106-194 0,-18-140-15,18 17-16,53 17 15,-36-70 1,-34 0-16</inkml:trace>
  <inkml:trace contextRef="#ctx0" brushRef="#br0" timeOffset="-79719.02">11483 10971 0,'-18'0'62,"1"18"-62,-1 0 16,18-1-16,-18 1 16,-17 17-1,17 71 1,18-18-1,18 0 1,0-52 0,52-1-1,-17-53 1,0 1 0,-53-36-1,18 35-15,-18-176 47,0 141-47,-36-17 16,36 52-1,-17-17 17,-1 17-17,18 36 1</inkml:trace>
  <inkml:trace contextRef="#ctx0" brushRef="#br0" timeOffset="-79236.68">11836 10936 0,'-18'18'31,"0"-18"-31,-17 35 31,17-17-31,-17 35 16,18 17-1,17 36 1,35-35 0,0-36-1,36 0 1,-1-35 0,-17-35-1,-18 0 1,-35-71-1,-52-35 32,34 105-31,-17 1-16</inkml:trace>
  <inkml:trace contextRef="#ctx0" brushRef="#br0" timeOffset="-78919.45">12136 10883 0,'0'-17'15,"0"34"32,0 1-31,0 123 15,0-123-31,0 87 31,17-16-15,1-36-1,-1-1 1,1-34 0,0-18-16</inkml:trace>
  <inkml:trace contextRef="#ctx0" brushRef="#br0" timeOffset="-78484.14">12488 10971 0,'0'-17'0,"0"-1"16,0 18 31,-17 18-47,-1-1 15,-17 72 1,17-1-1,18 0 1,35-17 0,18-36-1,0-18 1,18-34 0,-18-18-1,-36-1 1,1-52-1,-18 17 1,-53 19 0,-17 16-1,-19 36 32,54 0-47</inkml:trace>
  <inkml:trace contextRef="#ctx0" brushRef="#br0" timeOffset="-77304.3">13423 10866 0,'0'-18'16,"0"0"-1,18 36 32,-1 17-31,1 0-1,-18 1-15,18 17 16,17 70 0,-35-52-1,18 17 1,-18-35-1,0-18 1</inkml:trace>
  <inkml:trace contextRef="#ctx0" brushRef="#br0" timeOffset="-76955.05">13670 10883 0,'0'-35'16,"18"35"-16,-18-18 16,17 18 15,1 36-16,0 16 1,-1 1 0,1 53-1,0-18 1,-1 1 0,-17-54-1,18 18 16,-18-36-31</inkml:trace>
  <inkml:trace contextRef="#ctx0" brushRef="#br0" timeOffset="-76604.8">14058 10848 0,'0'-18'15,"0"1"1,0 34 15,0 1-15,0 0-1,0 34 1,0 37 0,18-1-1,35 71 17,-36-124-17,1-35 1</inkml:trace>
  <inkml:trace contextRef="#ctx0" brushRef="#br0" timeOffset="-75988.37">14411 10813 0,'-18'0'47,"-17"17"-47,0 36 16,-18 18-1,18 35 1,35-1 15,0-52-15,17-35-16,36 17 15,35-17 1,18-36 0,0-123 15,-88 71-16,-18-36 1,-36 35 0,-17 36-1,-17 17 1,-1 1 0,54 17-1</inkml:trace>
  <inkml:trace contextRef="#ctx0" brushRef="#br0" timeOffset="-74906.6">15452 10813 0,'0'-18'16,"0"0"15,17 71 16,1-17-47,-18 34 16,35 18-1,-35 0 1,18 1-1,-18-36 17,0-36-32,0 1 15,0 0-15</inkml:trace>
  <inkml:trace contextRef="#ctx0" brushRef="#br0" timeOffset="-74573.36">15804 10830 0,'0'0'0,"0"-17"0,0-1 31,0 36-16,0-1 1,0 1-16,0 35 31,0 35-15,18-17 0,0 17-1,-1-18 1,1-17-1,-18-35-15</inkml:trace>
  <inkml:trace contextRef="#ctx0" brushRef="#br0" timeOffset="-74236.12">16122 10795 0,'0'-18'16,"0"1"0,0 34-1,0 1 1,0 0-16,0 35 15,0 17 1,0 36 0,0-18-1,18-53 1,-1 36 0</inkml:trace>
  <inkml:trace contextRef="#ctx0" brushRef="#br0" timeOffset="-73790.8">16457 10813 0,'0'-18'15,"-18"18"1,-17 18 0,-18 17-1,0 35 1,18 1 0,106 88 30,-54-142-46,19 1 0,34 17 16,1-52 15,-18-1-15,-36-53 0,-17-17-1,-35-18 1,-18 36-1,0 35 1,0-1 0,0 36-1</inkml:trace>
  <inkml:trace contextRef="#ctx0" brushRef="#br0" timeOffset="-73125.33">17427 10672 0,'-17'0'16,"-1"0"-1,18 17 17,0 1-17,0-1-15,-18 54 16,18 17-1,0 124 32,0-159-31,18 17 0,-18-52-16,0 0 15</inkml:trace>
  <inkml:trace contextRef="#ctx0" brushRef="#br0" timeOffset="-72808.1">17586 10689 0,'18'-17'16,"-1"-1"-16,-17-17 15,18 35 1,0 105 31,-18-52-31,0 36-1,0-37 1,0 37-1,0-19 1,-18-35 0</inkml:trace>
  <inkml:trace contextRef="#ctx0" brushRef="#br0" timeOffset="-72475.87">17974 10619 0,'0'-18'31,"0"36"-15,0 35-1,-18-1 1,18 37 0,-17-1-1,-1 0 1,18-53 0,0 1-16,0-19 15,0 18 1</inkml:trace>
  <inkml:trace contextRef="#ctx0" brushRef="#br0" timeOffset="-71909.47">18362 10636 0,'-18'-17'31,"-17"17"-15,-18 35-1,0 0 1,-17 36 0,52-1-1,18 1 17,106 35-1,-53-89-16,35-34 1,0-19 0,-52 1-1,-19 17-15,1-34 16,-18-37 0,-18 19-1,-35 35 1,0-1-1,-17 36 1,-1 18 0,36 0-1</inkml:trace>
  <inkml:trace contextRef="#ctx0" brushRef="#br0" timeOffset="-71376.09">18486 10266 0,'-18'17'47,"53"19"-32,36 52 1,-1 35 0,1 1-1,-36-36 1,0 36-1,-35-1 1,-70 0 0,-1-52-1,36-36-15,-36 36 32,1-18-32</inkml:trace>
  <inkml:trace contextRef="#ctx0" brushRef="#br0" timeOffset="-63671.61">13423 11659 0,'0'18'110,"-17"-18"312,-1 0-391,18-18 219,0 36 78,-18-18-297,1 0-15,-1 0 15,0 0 110,1 0-126,-1 0 1,0 0 31,36 0 62,0 0-77,17 0-17,0 18 1,1-18-1,-1 0 1,35 0 0,-17 0-1,18 0 1,-36 0 0,0 0-16,1 0 15,158 0 32,-141 0-47,17 0 31,-17 0-31,0 0 32,18 0-17,-19-18 1,19 18-1,-18 0 1,0 0 0,-18 0-1,-17 0 1,17 0 0,18 0-1,-18 0 1,106 0 31,-123 0-47,0 0 0,35 0 15,-18 0 17,-18 0-17</inkml:trace>
  <inkml:trace contextRef="#ctx0" brushRef="#br0" timeOffset="-62250.6">17163 11642 0,'17'0'63,"1"0"-48,0 0-15,-1 0 16,18 0-16,18 0 16,53 0-1,18 0 1,-18 0 0,-18 0-1,35 0 1,-35 0-1,-17 0 1,-36 0 0,18 17-1,18-17 1,70 18 31,-106-18-32,0 0 1,1 0 0,-19 0-1,1-18 1,0 18 0,-1-17 62,1 17-63</inkml:trace>
  <inkml:trace contextRef="#ctx0" brushRef="#br0" timeOffset="-60155.11">14852 11942 0,'0'17'0,"18"-17"31,-18 18-16,35 17 1,53 53 15,-53-52-15,18 34 0,18 1-1,-18-18 1,35-1-1,0 1 1,0-17 0,-17-1-1,-18-17 1,35-18 0,-17 17-1,-1-17 16,-52 0-31,52 18 16,36-18 0,141-18 15,-212 18-15,71-17-1,0 17 1,-18-18-1,18 0 1,-35 18 0,-1-17-1,1-1 17,-36 0-32,0 1 31,1-19-16,-19 19 1,1-18 0,35-1-1,0-52 32,-36 88-47,1-53 16,0 36-1,-18-1 1,0 0 0,0 1-1,0-1 17,0 0 14,-18 18-14,18-17-1,-53 17 16,35 0-47,-17 0 15,0 17 1,-18 19 0,18-19-1,-36 1 1,53 17 0,1-17-1,17-1 1,17-17 15,1-17-15,17-1-1,36 1 1,-18-19 0,106-34 30,-142 70-46,1 0 16,-1 35 0,1 0-1,17 36 1,1-18 0,-1 0-1,0-36 1,36 1 15,-36-36-15,-17 18-16,17-17 15,-17-19-15</inkml:trace>
  <inkml:trace contextRef="#ctx0" brushRef="#br0" timeOffset="-59017.3">15169 11906 0,'-17'0'78,"-1"18"-78,-70 35 31,0-18-15,0 0-1,17 1 1,18-19-1,35-17 17,18 18 30,18-18-62,0 18 0,-1-1 16,36 36-1,35 35 1,-35-35 0,124 106 15</inkml:trace>
  <inkml:trace contextRef="#ctx0" brushRef="#br0" timeOffset="-57680.35">18133 12171 0,'17'0'0,"-17"-18"16,0 1 15,-17 17 1,-19 17-17,-105 18 32,124-17-31,17 17-1,0-17 1,53 17 0,17-17-1,-35 0 1,-17-1-16,0 1 15,-18-1 1,0 1 0,-53 17-1,18-35 1,-54 18 0,36-18-1,1 0 1,52-18-1</inkml:trace>
  <inkml:trace contextRef="#ctx0" brushRef="#br0" timeOffset="-56081.22">18239 12206 0,'0'18'15,"0"-1"1,0 1 0,0 35-1,0-18 1,35 0-1,53 1 32,-70-54-31,-1-17 0,19 0-1,-36 17-15,0-17 16,0 17-1,0 36 17,0 17-17,0 0 1,53 18 0,-18-18-1,18-17 1,-18-18-1,0-18 1,-17-158 31,-18 158-31,-35-35-1,35 36-15,0-1 16,35 18 31,-17 18-47,34-18 15,19 0 1,0 0 0,-54 0-1,-17 17 16,-17-17-31,-19 18 16,-17 0 0,18 88 31,35-89-32,35 18 1,36-35-1,-36-17 1,-17 17-16,17-35 16,-17-18-1,-1 0 1,-17 17 0,0 19-1,-17 34 16,17 19-15,0-19 0,0 1-16,17 17 31,107 1 0,-106-54-15,17 0-1,0-35 1,-17 0 0,-18 18-1,0 70 17,0 36-17,0 17 1,0 0-1,0-52-15,0 34 16,0 36 0,0 0 15,0-71-15,0-88 15,0 18-16,0-88 1,0 34 0,0 54-16,0-53 15,35-18 1,-17 53 0,35 18-1,-18 17 1,35 36-1,-17-1 1,-53 36 0,0-17-1,-17-1 17,-54 0-17,-17 0 1</inkml:trace>
  <inkml:trace contextRef="#ctx0" brushRef="#br0" timeOffset="-55160.56">17621 13070 0,'-17'0'31,"17"-17"-31,17 17 31,1 0-31,35 0 16,-18 35 15,-35 0-31,0 18 31,0 18-15,-53-1-1,0-34 1,-17 17 15,87-53 1,1 0-17,53-18 1,-1 18-1,-17-18 1,0 1 0,-35-1-16</inkml:trace>
  <inkml:trace contextRef="#ctx0" brushRef="#br0" timeOffset="-54677.22">17833 12982 0,'0'0'0,"0"-17"32,18 17-32,-1 17 31,-17 1-16,0 35 1,0 0 0,0-36-1,0 1 1,0-36 15,0 1-15,0-54-1,35-17 1,-17 53 0,17-1-1,36 36 17,-71 18-32,18 0 15,-1 17 1,-17 18-1,0 0 1,0-36 0</inkml:trace>
  <inkml:trace contextRef="#ctx0" brushRef="#br0" timeOffset="-54127.83">18344 12876 0,'0'-17'16,"-17"17"15,-1 0-31,-105 35 31,105-17-15,0-1-1,18 19 1,0-1 0,36-35-1,-1 0 1,0-18 0,-17-17 15,0-18-16,-18-18 1,0 19 0,0 34-16,0-17 15,0-1 1,0 107 46,0-36-62,0 0 0,0 18 16,17 53 0,-17-53-1,35 35 1,-35-52 0</inkml:trace>
  <inkml:trace contextRef="#ctx0" brushRef="#br0" timeOffset="-53417.32">18927 13458 0,'17'0'16,"-17"-17"-16,0-1 31,-35 1-15,0-1-1,17 0-15,-17-17 16,-18-36 0,35-17-1,0 0 1,54 17 31,-1 71-47,-17 18 15,-18 17 1,-18 36 0,-35 0 15,-17 17-16,34-18 1,19-34 0,17-19-16,0 1 15,17-1 1,36-17 0,18-17-1,-36-1 1,53 1-1,-52-1 1</inkml:trace>
  <inkml:trace contextRef="#ctx0" brushRef="#br0" timeOffset="-52761.86">19332 13088 0,'0'-18'16,"18"18"-16,-18-53 47,17 36-31,-17 34-1,-35 36 16,0 18-15,17 0 0,18-19-1,0-34-15,0 17 16,18 1 0,17-36-1,18-18 1,-18 0-1,1-35 1,-1-17 0,-35 35 31,0 52-47,-18 1 15,18 35 16,0-18-15,0 0 0,36-17-1,-19-36 1,1 18-16</inkml:trace>
  <inkml:trace contextRef="#ctx0" brushRef="#br0" timeOffset="-52395.6">19491 12823 0,'0'-17'0,"-18"-1"31,18 1-15,18 34-1,0 1 1,-18-1 0,0 1-1,0 0 1,-18-36 15,18 0-15,0 1-16,18-18 15,35-1 1</inkml:trace>
  <inkml:trace contextRef="#ctx0" brushRef="#br0" timeOffset="-52030.34">19826 12559 0,'0'18'78,"0"-1"-78,-18-17 15,18 18-15,-17 17 16,-1 36 0,1 70 30,17-124-46,0 1 16,0 0-16,0-1 16,0 1-1</inkml:trace>
  <inkml:trace contextRef="#ctx0" brushRef="#br0" timeOffset="-51422.91">19756 12771 0,'0'-36'15,"0"54"17,0 0-17,17-1-15,1-17 16,17 18 0,0-18-1,54-88 32,-72 70-31,1-53-1,-1 19 1,-17 34 0,0 0-1,0 36 1,0 17-1,-17 36 1,-1 17 0,18-18-1,0-34 1,18-1 0,17-35-1,0-18 1,18-52 31,-53 87-32,0 1 1,0 0 0,0 17-1,18 18 1,17-35-1,18-1 1,-53-34 15</inkml:trace>
  <inkml:trace contextRef="#ctx0" brushRef="#br0" timeOffset="-50648.36">19367 12735 0,'18'0'0,"-18"-17"16,18 17 15,-1 17-16,1-17 1,0 36 0,-1 16-1,1 37 17,-18-72-32,0 1 31,18-36-16,-1 1 1,1-19 0,-18 19-16,0-19 15,35 1 1</inkml:trace>
  <inkml:trace contextRef="#ctx0" brushRef="#br0" timeOffset="-48516.84">17833 13988 0,'0'-18'16,"18"18"15,-18 18-15,17 17-1,1 0 1,-1 18-1,1 0 17,0-53-1,-1-18-31,19-17 16,-1-18-1,0 18 1,-17 17-1,-18 36 17,17-18-32,19 53 31,-19-18-15,36 18-1,0-18 1,0-35-1,0 0 1,18-123 31,-71 105-47,0 1 16,-18 17 15,0 17-31,1 1 15,17 17 1,0 0 15,17-17-15,19 0 0,-1-36-1,-17-17 1,-18-1-1,0-16 1,0-1 0,-124-36 31,106 89-47,18 18 31,18-18-16,0 0-15,-1 0 0,19 0 16,17 0 15,-1-35-15,-16 17 0,-36 1-1,0 34 16,0 18-15,-18 36 0,0-18-1,89 123 32,-53-176-31,17 18-16,-17-18 0,17-18 15,0-17 1,-35 0 0,-18 17 15,1 18-15,-36 0-1,0 18 1,53 17-1,0-17 1,18 17 0,35-35-1,17-18 1,36-70 31,-106 70-32,0 1 1,-18 34 0,-35 1-1,36 0 1</inkml:trace>
  <inkml:trace contextRef="#ctx0" brushRef="#br0" timeOffset="-47718.27">18344 13864 0,'0'18'47,"0"-1"-32,-17 1 17,-1-18-17,18-18 17</inkml:trace>
  <inkml:trace contextRef="#ctx0" brushRef="#br0" timeOffset="-45053.38">19950 10760 0,'0'17'0,"0"1"47,0 0-16,35-18-15,18 0 0,-18 0-1,18 0 1,0 0-1,-18 0 1,-17 0 0</inkml:trace>
  <inkml:trace contextRef="#ctx0" brushRef="#br0" timeOffset="-44704.13">19897 10954 0,'0'17'16,"17"-17"15,1 0-31,17 18 16,36-18-1,-1 0 1,1 18 0,-53-18-1,-1 17 16,1-17-31</inkml:trace>
  <inkml:trace contextRef="#ctx0" brushRef="#br0" timeOffset="-43551.31">21731 10336 0,'18'0'47,"-18"18"15,-18-18-46,0 18-16,1-1 0,-1 19 31,-52 34-15,17 18-1,0 36 1,18-36 0,-1 71-1,36-18 1,71-18-1,158 54 17</inkml:trace>
  <inkml:trace contextRef="#ctx0" brushRef="#br0" timeOffset="-42189.34">22331 10530 0,'0'-17'16,"-18"17"31,1 17-32,-1-17-15,-35 18 16,-88 158 31,123-123-47,18 18 15,36-1 17,52-17-17,-35-35 1,-18 0-16,18-18 16,35-36-1,-17-17 1,-54-17-1,1 17 1,-18-35 0,0 17-1,-53 18 1,53 36 0,-18 17-16,-17-18 46,35 36-30</inkml:trace>
  <inkml:trace contextRef="#ctx0" brushRef="#br0" timeOffset="-37911.3">23160 10513 0,'-18'0'31,"1"0"-31,-125 35 47,107-17-47,-35 35 16,34 0-1,19-18-15,17 35 16,0 19 15,70-37-15,18 1-1,-35-53 1,36-17 0,-19-19-1,-35-34 1,-35 17 0,0-18-1,0 1 1,-88-18 31</inkml:trace>
  <inkml:trace contextRef="#ctx0" brushRef="#br0" timeOffset="-37595.08">23477 10460 0,'36'-18'15,"-36"1"1,0 34 15,0 18-15,0-17-16,0 35 15,0 212 32,0-195-47,0 18 32,0-52-32,17-1 15,1-35 1</inkml:trace>
  <inkml:trace contextRef="#ctx0" brushRef="#br0" timeOffset="-37133.74">23812 10601 0,'0'-18'16,"0"-17"-1,0 17 1,0 107 31,-17-19-47,17-35 16,0 18-16,17 36 15,54-37 16,-36-52-15,36 0 0,-36-52-1,0 16 1,-35-52 0,0 0-1,-35 17 1,-18 18-1,18 18 1,-18 17 0,18 18-16</inkml:trace>
  <inkml:trace contextRef="#ctx0" brushRef="#br0" timeOffset="-35929.89">25241 10477 0,'0'-17'156,"0"-1"-62,18 18-47,-18-17-32,0 34 17,0 1-17,0 17 1,0 71 0,0 0-1,0 0 1,0-53-1,18 17 1,-18-35 0</inkml:trace>
  <inkml:trace contextRef="#ctx0" brushRef="#br0" timeOffset="-35613.67">25488 10513 0,'18'-36'15,"-18"19"1,0-18 0,0 52-1,0 36 1,0 18-1,0 52 1,0 1 0,0-36-1,17-35 1,19 0 0,-19-36-1</inkml:trace>
  <inkml:trace contextRef="#ctx0" brushRef="#br0" timeOffset="-35147.34">25859 10601 0,'0'-18'15,"0"1"1,-18 17-1,-17 17 1,17 19 0,0-1-16,1 18 15,17 53 1,17-18 0,54-35-1,-18-36 1,17-17 15,-17-35-15,-35-159 15,-18 159-15,-18 0-16,-35-18 15,18 0 1,-18 35-1,53 0 1,-35 1 0</inkml:trace>
  <inkml:trace contextRef="#ctx0" brushRef="#br0" timeOffset="-34165.64">25065 10425 0,'-18'0'0,"18"-18"16,-17 18-1,17 18 16,0-1 1,0 71-17,0 36 1,17-1 0,-17-17-1,18 53 16,-18-124-15,0 0 0</inkml:trace>
  <inkml:trace contextRef="#ctx0" brushRef="#br0" timeOffset="-32532.48">26882 10513 0,'0'-18'0,"0"36"47,0 123 0,0-106-47,0 0 0,0 36 15,0 17 1,17-17 15,1-36-31</inkml:trace>
  <inkml:trace contextRef="#ctx0" brushRef="#br0" timeOffset="-32233.26">27146 10548 0,'0'-18'16,"0"1"15,0 52-16,18-17-15,0 52 16,-18 1 15,17 35-15,1-1 0,17-52-1,-17 0-15</inkml:trace>
  <inkml:trace contextRef="#ctx0" brushRef="#br0" timeOffset="-31934.05">27605 10583 0,'0'-17'16,"0"-1"-16,0 36 31,0-1-15,0 1-16,0 35 16,0 35-1,0 18 1,0 0-1,0-53 1,17-18 0</inkml:trace>
  <inkml:trace contextRef="#ctx0" brushRef="#br0" timeOffset="-31433.69">27940 10619 0,'0'-18'31,"-18"18"-15,-35 0-1,-17 53 1,-1 17 0,36-17-1,35-17-15,0 17 16,35-1 0,36 1-1,17-53 1,-35-17-1,70-142 32,-123 88-31,0 19 0,-52-19-1,-19 18 1,0 18-1,19 17 1,34 18-16</inkml:trace>
  <inkml:trace contextRef="#ctx0" brushRef="#br0" timeOffset="-30068.72">28875 10530 0,'-35'-17'16,"35"-1"-1,-36 18 16,36 35-15,0 18 0,0 53-1,0 18 1,18-54 0,-18 18-1,18 1 1,-18-54-1,0-18 1</inkml:trace>
  <inkml:trace contextRef="#ctx0" brushRef="#br0" timeOffset="-29735.49">29122 10601 0,'0'-18'16,"0"36"15,0 0-31,0 35 16,0 35-1,0-18 1,0 18 0,0 1-1,0-36 1,0-36 15</inkml:trace>
  <inkml:trace contextRef="#ctx0" brushRef="#br0" timeOffset="-29185.1">29404 10566 0,'0'17'15,"-18"-17"32,18 18-31,-17 0-1,17 17-15,-18 35 16,-17-17 0,35-17-1,0 17 1,0 35-1,0 0 1,35-35 0</inkml:trace>
  <inkml:trace contextRef="#ctx0" brushRef="#br0" timeOffset="-28702.75">29633 10601 0,'0'-18'16,"0"1"-1,0 52 16,-17 0-15,-1 1-16,0 16 16,-17 37-1,70 34 17,1-105-17,-1-18 1,36-36-1,-19-16 1,-34-1 0,-18-18-1,0 18 1,-53 0 0,0 18 15,0 17-16,18 1-15</inkml:trace>
  <inkml:trace contextRef="#ctx0" brushRef="#br0" timeOffset="-28349.5">30021 10248 0,'18'-35'16,"-18"53"15,35 17-15,18 71-1,0 52 16,-35 19-15,-18-54 0,-18 54-1,-52-1 1,-19-35 0,-52-35-1</inkml:trace>
  <inkml:trace contextRef="#ctx0" brushRef="#br0" timeOffset="-25473.46">6473 14023 0,'0'-18'47,"0"1"-31,0-1-1,-17 0 1,-1 18-16,18-17 0,-35-1 15,-71 18 32,71 18-31,-36 17 0,54 0-1,-19 18 1,36 18-1,0-36 1,53 18 0,18 0-1,17-36 1,-35-17 0,-18 0-16,0 0 15,-17 0-15</inkml:trace>
  <inkml:trace contextRef="#ctx0" brushRef="#br0" timeOffset="-25135.22">6862 14252 0,'0'18'15,"0"-1"17,17-17-32,-17 18 15,0 0 1,0-1-1,0-34 17,0-1-1,0 0-15</inkml:trace>
  <inkml:trace contextRef="#ctx0" brushRef="#br0" timeOffset="-15117.1">7302 14041 0,'0'17'62,"0"1"-62,0-1 16,-17 36-1,17 36 1,0-19 0,-18-17-1,18-18 1,0-52 15,0-54 0,0 18-15,18-35 0,-18 17-1,17 19 1,1 69 15,-18 1-15,18-1-1,-1 19 1,-17-19-16,36 1 16,-1 17-1,0-35 1,1-35-1,-19 0 1,36-124 31,-53 141-31,0 1-1,0 34 16,0 36-15,0-17 0,0-19-16,18 36 15,17 18 1,0-18 0,1-18-1,-19-35 1,18-18-1,18-35 1,-17 0 15,-19 18 1,-17 53-1,0 35-16,0-18 1,36 18 0,-19 0-1,1-18 1,17-17 0,-17-36-1</inkml:trace>
  <inkml:trace contextRef="#ctx0" brushRef="#br0" timeOffset="-14917.96">7849 14041 0,'-17'0'16,"-1"-18"-16,18 0 15,0 1 1,18 17 0,-1-18-16</inkml:trace>
  <inkml:trace contextRef="#ctx0" brushRef="#br0" timeOffset="-14401.59">8079 13970 0,'17'35'16,"-17"-17"-16,0 52 15,0-17 17,-17 88-1,17-105-16,0-54 1,0 0 0,17-34-1,19-19 1,16-17 0,-34 53-1,17-18 1,-17 17-1,-18 54 17,-18 0-17,1 35 17,-1-1-17,53 72 16,-17-106-15,35-1 0,17-17-1,-52 0-15</inkml:trace>
  <inkml:trace contextRef="#ctx0" brushRef="#br0" timeOffset="-13335.83">8696 14041 0,'-35'-18'16,"17"18"-1,0 0-15,1 18 16,-19 17 15,19 35-15,-1 1-1,89 52 17,-18-105-17,17-36 1,-17 1 0,0-36-1,-53-18 1,0 36-1,0 17 1,-18 36 15,1 35-15,17 0 0,35-18 15,18-17-16,-18-18 1,1-53 15,-36 35-15,0 1-16,-36-19 16,1-34-1,17-1 1,1 36-1,34-36 1,36 18 0,18 1-1,-18 16 1,-18 36 15,0 18-15,1 52-1,-36 36 1,0-35 0,-18 211 31,36-264-47,34 17 15,-16-35 1,34-18-1</inkml:trace>
  <inkml:trace contextRef="#ctx0" brushRef="#br0" timeOffset="18415.74">8255 15081 0,'18'0'0,"-18"-17"0,0-1 31,0 36 16,0-1-47,0 1 15,-18 0-15,0 70 16,1 0 0,17-18-1,0-52 1,0 17 0,0 1-1,35-72 32,-17 19-47,-18-19 0,17 1 16,-17-35-1,0 52 1,0 0 0,0 36-1,0 17 1,53 18 15,-18-18-31,36 18 16,0-35 15,-36 0-15,0-54-1,-35 19 1,-70-177 31,52 176-47,-17-35 15,17 36 1,0-1 0,1 18-1,34 0 16,1 0-31,17 0 16,1 0 0,16 0-1,1 0 17,-35 18-17,35 17 1,-18 18-1,1 88 32,-36-124-47,0 36 16,-36-35 0,36-36-1,-17-17 1,17-35-1,0-1 1,53 0 0,-18 54-1,18-18 1,17 17 15,-34 0-15,-1 36-1,-35 0 1,0 87 31,-18-87-47,18 17 16,0 1-1,0-19 1</inkml:trace>
  <inkml:trace contextRef="#ctx0" brushRef="#br0" timeOffset="18577.85">8978 14975 0,'0'-35'16,"-17"17"-1,17 1 1,0-1 15</inkml:trace>
  <inkml:trace contextRef="#ctx0" brushRef="#br0" timeOffset="18872.07">9225 14781 0,'0'18'16,"0"0"-1,-18 52 1,1 18 15,-1 36-15,18-1-1,0-52 1,0 17 0,0-35-1,0-35 1</inkml:trace>
  <inkml:trace contextRef="#ctx0" brushRef="#br0" timeOffset="19480.5">9102 15240 0,'-18'-18'16,"-17"18"-1,88 0 17,0-17-1,-18-1-31,53 0 15,0-17 1,0 0 0,-35 17-1,-35 1 1,-18 34 31,0 1-32,0 0 1,35-1 0,1 1-1,-19-18 1,1-18 0,17-35 15,-35 0-16,0-17 1,0 34 0,-53 36-1,0 36 1,0 34 0,53 142 30,18-194-46,53 35 16,17-53 0,0-18-1,-53 0-15</inkml:trace>
  <inkml:trace contextRef="#ctx0" brushRef="#br0" timeOffset="19880.78">10566 14975 0,'0'-17'0,"0"-1"15,0 36 16,0-1-15,-18 19 0,0 34-1,18-17 1,0 18 0,0-54-1</inkml:trace>
  <inkml:trace contextRef="#ctx0" brushRef="#br0" timeOffset="20079.92">10566 14834 0,'0'-17'0,"-18"-1"31</inkml:trace>
  <inkml:trace contextRef="#ctx0" brushRef="#br0" timeOffset="20363.12">11007 14711 0,'0'17'15,"0"1"1,0 0-16,-36 52 16,19 36-1,-1 0 16,-52 88-15,34-88 0,1 17-1,17-52 1,1-36-16</inkml:trace>
  <inkml:trace contextRef="#ctx0" brushRef="#br0" timeOffset="20896.5">11148 14958 0,'53'-71'16,"-53"54"-16,17 17 16,-17 17-16,0 18 31,0 54-16,0 52 1,-17-53 0,17 18-1,-18-53 1,0-18 0,18-70 15,0-53-16,0-54 1,0 1 0,89-53 31,-54 177-47,35-1 15,-34 18 16,-19 18-31,19-1 16,-1 54 0,-35-18-1,-53 0 1,0-18 0,0 0-1,0-35 1</inkml:trace>
  <inkml:trace contextRef="#ctx0" brushRef="#br0" timeOffset="21745.11">12524 15011 0,'0'17'47,"-18"1"-31,18 0-16,0-1 15,0 36 1,0 0-1,0-35 1,18-1 0,35 1-1,-1-53 1</inkml:trace>
  <inkml:trace contextRef="#ctx0" brushRef="#br0" timeOffset="21902.22">12577 14887 0,'-36'0'16,"19"0"0,-1 0-1,36 0 1</inkml:trace>
  <inkml:trace contextRef="#ctx0" brushRef="#br0" timeOffset="22348.54">12788 14940 0,'0'35'15,"0"71"17,-17-70-17,17 16 1,17-52 15,1-35-15,17-35-1,0-19 1,1 19 0,-19 52-1,1 18 1,0 18 0,-18 35-1,17-18 1,-17 36 15,35 70 0,-17-124-15</inkml:trace>
  <inkml:trace contextRef="#ctx0" brushRef="#br0" timeOffset="23310.22">13917 14852 0,'0'-18'15,"0"1"17,-18 17-17,-52 17 17,52 19-17,-17-1 1,35 0-1,35 0 1,-17-17-16,17 0 16,36 17-1,-71-17 1,0 17 0,-36-17-1,-52-1 1,18-17-1,17-17 17,53-19-17,70-52 1,248-177 15,-283 248-15,36-18-1,-18 17 1,-36 53 0,-17 36-1,-35 35 1,0-36 0,-1 54-1,19-36 1,17-35-1,0-36 1</inkml:trace>
  <inkml:trace contextRef="#ctx0" brushRef="#br0" timeOffset="24203.85">14111 14993 0,'-35'0'16,"17"18"0,36-18-1,35 0 1,53 0 0,-1-18-1,-16 0 1,-19-17-1,-35 17 17,-35 1-17,-52 17 1,-19 17 0,-17 19-1,17 70 16,89-89-15,35-17 0,35 0-1,0-35 1,-17 0 0,-54-1-1,1 1 1,-18 17-1,-18 36 1,1 0 0,17-1-1,0 1 1,0 17 0,70 1-1,-17-36 1,88-106 31,-123 88-47,52-70 15,-17-36 1,-35 36 0,-18 71-1,-35 52 16,17 0-31,0 36 16,-17 35 15,18 17-15,17-17 0,17-53-1,18 0 1,18-36-1,-35-17-15</inkml:trace>
  <inkml:trace contextRef="#ctx0" brushRef="#br0" timeOffset="24792.27">14870 14905 0,'0'17'0,"0"1"31,35-18-15,18 0 0,35 0-1,-17-18 1,-1 1-1,-52 17 1,-18 17 15,0 1-15,0 0 0,35-1-1,18 1 1,-18-18-1,18-18 1,-35-17 0,35-18 15,-36 0-15,1 0-1,-89 71 16,54 0-31,-54 17 16,1 35 0,34 107 31,54-159-47,53 17 15,17-35 1,-53 0-1</inkml:trace>
  <inkml:trace contextRef="#ctx0" brushRef="#br0" timeOffset="26061.17">16563 14534 0,'-18'0'31,"1"0"-15,-1 0-16,-35 0 16,-17 0-1,-54 0 32,124 18-47,-18 17 31,18 1-31,-17 52 32,17 18-17,0-36 1,0 71-1,0-17 1,0-18 0,0-53-1,0-1 1,17-16 0,1-36-1,35 0 1,-35 0-16,105 0 31</inkml:trace>
  <inkml:trace contextRef="#ctx0" brushRef="#br0" timeOffset="26906.78">16880 14993 0,'-17'-18'0,"-1"18"16,0-53 15,18 36-15,18-1-1,0 18-15,-1-17 16,19 17-1,-19 17 1,19 18 0,-36 1-1,0 17 1,-18 17 0,-35-17-1,0-18 1,53-17-1,18 0 32,17-18-47,212 53 47,-212-53-31,1 0-16</inkml:trace>
  <inkml:trace contextRef="#ctx0" brushRef="#br0" timeOffset="27156.96">17357 14975 0,'-18'0'16,"18"-17"-16,18 34 47,-1 1-47,19 17 15,16 18 17,1 71-1</inkml:trace>
  <inkml:trace contextRef="#ctx0" brushRef="#br0" timeOffset="27411.14">17480 15081 0,'-18'-53'16,"1"0"0,-1 18-1,18 17 1,-17 54-1,-1-19 1,0 54 0,1 0-1,-1-1 1,18-17 15,0-35-31</inkml:trace>
  <inkml:trace contextRef="#ctx0" brushRef="#br0" timeOffset="27755.38">17586 15011 0,'18'-18'16,"17"0"-1,0 18 1,36 0-1,-18 18 1,-36 17 0,1 1-1,-18-1 1,-53 35 0,0-17 15,35 0 0,36-53-15,53 0-1,34-17 1,-16 17 0,-54-18-16</inkml:trace>
  <inkml:trace contextRef="#ctx0" brushRef="#br0" timeOffset="29547.65">18397 14958 0,'18'-18'16,"0"18"-1,-1 0 1,-17 18 15,0-1-31,18 1 16,-18 17-1,0 18 1,0-17 0,0-19-1,0-34 16,18-19-15,17-17 0,-18-53 15,19 106-15,-1 0-1,-17 36 1,-1 34-1,1-34 1,0-19-16,-18 1 16,17 0-1,1-18 1,-1-36 0,1 1-1,17-36 16,1 18-15,-19 18 0,19 141 31,-19-71-32,19 1 1,-19-19-16,18 19 15,18-19 1,18-34 0,-18-19-1,0-34 1,0-1 0,-36 18 15,-17 18-16,-35 35 1,-18 35 0,-17 18-1,17 0 1,123 18 31,-52-71-47,-1 0 0,36-18 15,0-35 1,0 0 0,-35 18-1,-18 0 1,-18 70 15,18 0 0,0 36-15,18-18 0,17-18-1,18-35 1,-35 0-16,35 0 16,123-194 30,-158 141-46,35-18 16,-36-52 0,1 70-1,-36 88 17,-35 36-17,36 35 1,-1-1 15,18 1-15,18-53-1,-18-35-15,17 0 16,19-1 0,-1-34-1,-18-19 1</inkml:trace>
  <inkml:trace contextRef="#ctx0" brushRef="#br0" timeOffset="30137.07">19614 14887 0,'-17'0'0,"-1"18"31,71-18 1,35 0-17,36-18 1,-36 1 0,-35 17-1,-18 35 1,-53 35 15,1-52-31,-1 17 16,1-17-1,-1-18 1,18-18 0,35-17-1,-17 17-15,35-35 31,17 1-15,1-1 0,-36 35-1,0 18 1,-17 0 0,-18 53-1,-18 0 1,1-18-1,17 53 17,35-88-1,-17 0-31,-1-35 16,1 17-16</inkml:trace>
  <inkml:trace contextRef="#ctx0" brushRef="#br0" timeOffset="30703.48">20567 14728 0,'35'36'16,"-35"-1"0,0 0-1,-35-17-15,-18 17 16,18-17 15,17-1-31,0-17 16,54-17-1,17-1 1,17-35 0,-17 18-1,0 17 1,-35 1-1,-36 34 1,0 1 0,-52 88 31,70-71-47,53-17 15,-18-18 1,53-18 15,-17-35-15,-18-35-1</inkml:trace>
  <inkml:trace contextRef="#ctx0" brushRef="#br0" timeOffset="31146.79">20973 14640 0,'0'-88'16,"0"0"-1,0 53 1,0 17-16,0 0 15,0 1 1,0 281-16,17-528 31,71 299 16,-70-17-47,17-1 31,-35 1-31,0 17 16,0 18 0,0-35-16,0 52 15,0 36 1,-53 0 0,36-36-1,17-17-15,-35 18 16,17 52-1,-17 1 1,17-36 0,0-35-1,-35-18 1,-88-17 15</inkml:trace>
  <inkml:trace contextRef="#ctx0" brushRef="#br0" timeOffset="32900.04">8273 16122 0,'-18'0'32,"18"-18"-32,0 36 31,0 0-15,35 17-1,-17 0 1,-18 18-1,18-18 1,-18 1 31,0-54-31,0-35-1,0 0 1,0 18-1,0 0 1,17 35-16,18 17 31,1 36-15,17 0 0,-36-18-1,1 1 1,0-19-1,-18-34 17,0-1-32,-18-141 47,18 142-32,0-1 1,18 18-1,17 18 1,0 17 0,0 18-1,1-18 1,-19-17-16,1 17 16,0 0-1,-1-35-15</inkml:trace>
  <inkml:trace contextRef="#ctx0" brushRef="#br0" timeOffset="34215.97">8784 16192 0,'0'-17'16,"18"-18"15,-18 52-15,0 18-1,0 18 1,0 0 0,35-17-1,18-19 1,0 1 0,0-53-1,-36-1 1,1-17-1,-18 0 1,0 71 31,0 0-31,53 105 15,-35-105-16,35 0 1,-36-18-16,18 0 16,36 0-1,-53-36 1,-18-17 0,0-35-1,-18-18 1,18 18-1,0 53 1,-18 35-16,1 0 16,-1 35 15,18 36-15,0-1-1,124 107 32,-107-177-47,54 17 16,-18-17-1,0-35 1,-18-36 0,0-34-1,-17-1 1,-18 35-1,0 36 1,-18 53 0,-17 17 15,0 35-15,17 1-1,18 17 1,106 89 31,-89-160-47,19-17 15,-36-35 17,-18 0-17,0 17-15,-17-17 16,0-1-1,17 36 1,36 18 15,35 0-15,17-18 15,1 0-15,-36 0-1,-17-18-15,17-35 47,-35 71-15,-18-1-17,18 19 1,0-1-1,18-17 1,0-18-16,-1 0 16</inkml:trace>
  <inkml:trace contextRef="#ctx0" brushRef="#br0" timeOffset="34344.06">9878 16140 0,'-36'-53'15,"19"35"-15,-18-17 16,-1-18 0</inkml:trace>
  <inkml:trace contextRef="#ctx0" brushRef="#br0" timeOffset="35564.93">10142 15998 0,'0'36'15,"0"17"-15,-17 0 32,17-36-32,0 54 15,0 17 1,17-17-1,19-19 1,-19-34 0,-34-53 15,-19-18-15,1 0-1,0-71 1,17 19-1,18 52 1,18 35 0,35 0 15,17 54-15,-17 17-1,-35 17 1,-18-17-1,0 0 1,-18-35 0,1-36-1,-19-211 32,36 193-47,36-87 16,-19 35-1,1 70 1,-1 18 0,19 53-1,-1 35 1,-35-17 15,35 35-15,-17-36-1,0-17 1,17-18 0,-18-35-1,19-17 1,52-142 31,-88 106-47,18 35 15,-18 1 1,0 34 0,0 1-1,0 35 1,35 0 15,18-18-15,-18-17-1,18-1 1,-18-34 0,1-36-1,-19 0 1,-17 0 0,0 53 30,-17 18-46,17 35 16,0-36-16,0 54 16,35 17-1,-35 18 1,0-18 15,0-53-15,0 18-1,-18-35 1,1-18-16</inkml:trace>
  <inkml:trace contextRef="#ctx0" brushRef="#br0" timeOffset="37878.57">22066 14711 0,'18'0'32,"17"0"-17,-17-18 1,-1 18 15,-17-17-15,-17 17 31,-1 0-32,1 0-15,-54 17 16,0 18 0,-17 18 30,88-35-30,0 0 0,18-1-1,-1-17-15,19 0 16,17 0 0,17 18-1,-34 0 1,-19-18-1,1 35 1,-18-18 0,0 19-1,-18 17 1,-17-36 0,-18 1-1,-18 0 1,-87-18 31,122 0-32,1 0 1,35-18 0</inkml:trace>
  <inkml:trace contextRef="#ctx0" brushRef="#br0" timeOffset="38228.83">21467 14958 0,'0'17'15,"-18"-17"-15,36 0 31,-1 0-15,18 0 0,1 0-1,-19 18 1</inkml:trace>
  <inkml:trace contextRef="#ctx0" brushRef="#br0" timeOffset="38411.95">21378 15064 0,'0'17'31,"18"-17"-31,0 0 0</inkml:trace>
  <inkml:trace contextRef="#ctx0" brushRef="#br0" timeOffset="40941.37">21431 15134 0,'0'18'16</inkml:trace>
  <inkml:trace contextRef="#ctx0" brushRef="#br0" timeOffset="41341.66">21431 15152 0,'-35'0'32,"-18"-18"14,35 18-30,1-17 0,-1 17 31,36 0 15,-1 0-46,1 0-16,0 0 15,-1 0-15,19 17 16,-1-17 0,0 0-1,18 0 32</inkml:trace>
  <inkml:trace contextRef="#ctx0" brushRef="#br0" timeOffset="41724.93">21343 14922 0,'0'18'32,"18"-18"-17,-1 0 1,36 18-1,0-18 1,0 0 0,-18 17-1</inkml:trace>
  <inkml:trace contextRef="#ctx0" brushRef="#br0" timeOffset="43073.89">12277 15998 0,'0'-17'16,"-18"-1"15,0 18-15,1 0-16,-54 18 16,-17 17-1,17-17 1,1 35-1,17-18 1,53-17 0,53-1-1,35-17 1,159-17 31,-212 34-32,-17 1 1,-18 35 0,-53 0-1,-18-18 1,19 0 0,34-35-16,-53 18 15,1 17 1,-1-35-1,36 0 1,0 0 0</inkml:trace>
  <inkml:trace contextRef="#ctx0" brushRef="#br0" timeOffset="44022.56">12912 16104 0,'-18'0'15,"18"36"17,-35-1-17,17 35 1,18-34 0,0-1-1,35-35 1,18 0-1,-17-35 1,-36 17-16,52-35 16,-52 18-1,18 0 1,-18 52 31,0 1-32,0-1-15,106 72 32,-53-89-17,0 0 1,-18 0 0,18-36-1,-35-17 1,-18-17-1,0 52 1,-18-17 0,0 35-1,54 0 17,52 18-1,18-18-16,-18 17 1,-35 36 15,-53-35-15,0-1-16,-18 19 16,18 17-1,-18-53-15</inkml:trace>
  <inkml:trace contextRef="#ctx0" brushRef="#br0" timeOffset="44172.67">13652 15998 0,'0'-52'15,"0"16"1,0 19-1,0-1-15,36 18 0</inkml:trace>
  <inkml:trace contextRef="#ctx0" brushRef="#br0" timeOffset="44388.82">13952 15804 0,'0'18'0,"0"0"16,0 17-1,0 18 1,0-18-16,-17 36 16,17 17-1,0 18 1,0-36 15,0-34-31</inkml:trace>
  <inkml:trace contextRef="#ctx0" brushRef="#br0" timeOffset="45105.33">13917 16157 0,'-70'-53'16,"52"53"-1,18 18 1,0 0-1,18-1-15,17 1 16,35-1 0,1 1-1,-1-36 1,-34-17 0,17-35 15,0-1-16,-1-35 1,-34 36 0,-18-1-1,0 54 1,0 158 31,0-106-47,0 18 15,0 53 17,18-71-32,17-17 15,0-18 1,36 0 0,-1-53 15,-17 17-16,-17 19 1,-19-19 0,1 36-1,-18 36 1,0-1 0,53 53 30,-36-88-46,19 18 16,-1-18 0,-17 0-1,-1 0 1</inkml:trace>
  <inkml:trace contextRef="#ctx0" brushRef="#br0" timeOffset="46630.42">15681 15910 0,'0'-17'0,"0"-1"31,0 36-15,0-1-1,0 19 1,0 52 0,0 18-1,0-54 1,-18 37-1,18-54 1,0-53 31,0 1-47,0-19 0,0-17 16,0-52-1,18-1 16,0 71-15,-1-18 0,19 35-1,-19 36 1,1 17 0,35 18-1,-18 35 1,18-17-1,-18-36 1,18 0 0,35-123 31,-70 70-32,35-70 1,-18 0-1,0 53 1,-17-18 0,0 35-1,-18 36 17,0 35-17,0 35 1,17 18-1,19-36 1,-19 18 0,1-35-1,17-17 1</inkml:trace>
  <inkml:trace contextRef="#ctx0" brushRef="#br0" timeOffset="47536.06">17586 15787 0,'0'-18'16,"0"1"-16,0-1 16,-18 18 15,-123 141 0,106-35-15,0 0-1,17 70 1,53-17 0,36-89-1,52 1 1,18-53-1</inkml:trace>
  <inkml:trace contextRef="#ctx0" brushRef="#br0" timeOffset="48968.08">18097 16034 0,'-17'17'0,"-1"1"16,-35 0-1,0 35 1,-17 17-1,87 54 32,36-89-31,36-17 0,34-54-1,-35-17 1,-52 0-1,-1-17 1,-35 17 0,-35 35-1,-1 36 1,1 17 0,0 18-1,35 18 1,35-18-1,0-36 1,71-70 31,-106 36-31,0-36-1,35-35 1,-17 17-1,17 36 1,1 35 0,-1 17-1,35 19 1,-34 17 0,-36-1-1,0-34-15,0 17 16,0 18-1,17-53 32,54-123-15,-54 105-17,1-17 1,0 35-1,-18 18 1,0 17 0,35 18-1,0 0 1,-17-36 0,35-17-1,17-17 1,19-36-1,-54 0 1,-17 35-16,17-52 31,-18-19-15,-122 37 15,69 69-15,1 18-1,35 18 1,53 18 0,-18-18-1,-17-36-15,0 19 16,-1-1 0,-52-17-1,-18-1 1,0-17-1,18-17 1,17-36 15,18 17-31</inkml:trace>
  <inkml:trace contextRef="#ctx0" brushRef="#br0" timeOffset="49200.24">19032 16016 0,'159'-176'47,"-71"123"-32,-35 53 1,-18 35 0,-17 18-1,-371 88-15,706-176 16,-353 105 0,0-34-16,0 17 15,-18 35 1,18-35-1,0-36 1</inkml:trace>
  <inkml:trace contextRef="#ctx0" brushRef="#br0" timeOffset="49367.36">19279 16104 0,'-17'18'32,"34"-18"-17,36 0 1,53-18 0</inkml:trace>
  <inkml:trace contextRef="#ctx0" brushRef="#br0" timeOffset="51282.72">19808 16087 0,'0'-18'16,"0"0"0,-35 18-1,-71 18 17,106 17-17,-17 18 1,-1-18-1,53 18 1,18-53 0,18 0-1,-1-35 17,-17-18-17,-35 0 1,-18 36-16,0-19 15,0 1 1,-18 53 0,-17 17-1,53 88 32,-1-105-47,54 17 16,-1-52-1,-17-19 1,-17 1 15,-36-18-15,0 18 0,0 53 15,0-1-16,0 36 1,35 0 0,0-35-1,36-1 1,70-105 31,-124 71-47,1-1 0,-18-35 15,18 0 1,-18 18 0,0 52-1,0 1 17,0 35-17,17 0 1,36-18-1,-17-17 1,34-1 0,18-52-1,-17-35 1,-18-19 0,-18 19-1,-35-124 32,-18 194-31,-17 35-16,-18 36 15,18 35 1,35-1 15,0-34-15,0-53-16,0 17 0</inkml:trace>
  <inkml:trace contextRef="#ctx0" brushRef="#br0" timeOffset="51464.85">20708 15963 0,'0'0'0,"-35"-17"16,158-1 31,-70 18-47,18 0 15</inkml:trace>
  <inkml:trace contextRef="#ctx0" brushRef="#br0" timeOffset="52397.51">21661 15928 0,'0'18'15,"-36"52"1,36 1-1,-17-36 1,17 53 31,0-106-31,0-17-1,17 0 1,19-71-1,-19 18 1,1 35 0,-18 71-1,17 17 1,1-17-16,17 34 16,-17 37-1,17-36 1,1-18-1,-36-18 1,35-52 0,35-106 31,-70 88-32,18-35 1,-18 53-1,18 35 1,-18 35 0,0-17-16,0 17 15,0 35 1,17-17 0,36-35-1,0-18 1</inkml:trace>
  <inkml:trace contextRef="#ctx0" brushRef="#br0" timeOffset="53040.97">22384 15840 0,'-88'0'31,"70"17"-15,-53 19-1,18-1 1,36 35 0,-1-17-1,71-17 1,-18-36 0,36-18-1,-18-35 1,-18 0-1,-35 18 1,0 17-16,0 1 16,-18 52 15,36 71 16,-18-89-32,71-17 1,-18 0 0,-18-35-1,35-18 1,-17-53 0,0 1-1,-53 52 1,0-18-1,0 53 1,-35 71 0,17 0-1,1-17-15,-1 34 16,18 36 0,-18 53 30</inkml:trace>
  <inkml:trace contextRef="#ctx0" brushRef="#br0" timeOffset="53513.31">22507 15910 0,'35'0'0,"1"0"16,-19 0-16,36 0 16,18 36-1,-18-19 1,-53 18 0,0-17 15,-35 0 0,35-36 0,0 0-31,35-52 16,0 35 0,18-18-1,0 53 1,-18 0-1,-35 35 1,18 0 0,-36 18-1,1-18 1,17-17 0</inkml:trace>
  <inkml:trace contextRef="#ctx0" brushRef="#br0" timeOffset="54012.66">22913 15946 0,'0'-53'16,"18"-88"0,-1 123-1,-52 230-15,88-495 16,0 248 0,0 17-1,0 18 1,-1 53-1,-34 0 1,-18 18 0,-35-18-1,35-18 1,-18 0 0,1-17-1,34-36 32,18 1-47,124-107 31,-141 107-15,0-1 0,-54 36 15,1 34-16,17-16 1,18-1 0,36-17-1,17-1 1,-1-34 0,-16-19-1</inkml:trace>
  <inkml:trace contextRef="#ctx0" brushRef="#br0" timeOffset="54365.91">23618 15416 0,'0'0'0,"0"-17"16,18 17 0,35-18-1,0 18 1,-35 35 0,-1 18-1,1 35 1,-1 18 15,-17-35-15,0-18-16,-52 17 15,-213 142 17</inkml:trace>
  <inkml:trace contextRef="#ctx0" brushRef="#br0" timeOffset="58157.61">10848 17286 0,'0'-18'0,"-18"18"15,1 0 1,-1 0 0,-17 0-1,-36 18 1,1 17 0,-36 36-1,53-36 1,0 18-1,71 18 32,-1-71-31,1 0-16,35 0 16,35-18-1,0 18 1,-17 0-1,-36 18 1,-17 17 0,-18 18-1,-18 0 1,-17-18 0,35-17-16,-36 17 15,-34 0 1,-18 1-1,-1-19 1,-87-17 31,158 0-16,1 0-15</inkml:trace>
  <inkml:trace contextRef="#ctx0" brushRef="#br0" timeOffset="58724.01">11289 17445 0,'0'-18'16,"-18"18"0,36 18 31,17 17-32,0 0 1,18 18-1,36 18 1,-19-18 0,-35 0-1,-17-36 1</inkml:trace>
  <inkml:trace contextRef="#ctx0" brushRef="#br0" timeOffset="59024.23">11518 17427 0,'-17'0'0,"-1"0"31,-17 35-15,17-17-16,-17 35 16,-18 35-1,0 0 1,18 1 0,35-54-1,0 18 1</inkml:trace>
  <inkml:trace contextRef="#ctx0" brushRef="#br0" timeOffset="60173.04">12823 17057 0,'-17'0'0,"-1"0"31,-52 17-15,-19 1-1,-122 35 17,193-53-32,0 18 15,-17-18-15,0 17 16,17 1 0,1 17-1,17 0 1,35 54-1,18-1 1,0 35 0,-18-17-1,0 53 1,1 0 15,34-18-15,-35-71-1,-35-17-15,36 35 16,70 18 31,-89-106-47,1 0 0,17 0 16,0 0-1,18-17 1,35 17-1,-52-18 1,34 18 0,-17-18-1,-35 18 1,-36 0 46</inkml:trace>
  <inkml:trace contextRef="#ctx0" brushRef="#br0" timeOffset="64618.2">13194 17216 0,'0'-18'0,"0"0"15,0 1 1,18 17-16,-18-18 15,0 0 17,0 1-17,0 34 1,17 107 15,1-54-15,17 54-1,-17-71 1,-1 0 0,1-18-1,0-17 1</inkml:trace>
  <inkml:trace contextRef="#ctx0" brushRef="#br0" timeOffset="65667.95">15046 17022 0,'0'-18'16,"0"0"-1,0 1 1,0-1-1,-18 18 1,18 18 0,0-1-1,-35 54 1,17-1 0,18-34-16,-35 17 15,35 35 1,-18 0 15,36-88-15,0-18-1,17 18 1,18-17 0,0 17-1,-35 0-15,17 0 16,35-18-1,-17 18 1,-35-18 15,0 1-15,-18-19 0,0 1-1,0 0 1,-36 105 46,36-52-62,0 17 0,0 18 16,0 0 0,18 35-1,-18-17 1,0-36-1</inkml:trace>
  <inkml:trace contextRef="#ctx0" brushRef="#br0" timeOffset="66910.83">13458 17798 0,'18'0'0,"-36"0"47,1 17-47,-18 19 31,35-19-31,-18 1 0,18 35 16,-18 35 0,1-18 15,-1 1-15,0-53-1,18 17 1,18-35 15,0-18-15,-1 18-1,36 0 1,141-17 31,-159 17-47,-17 0 15,17-36 1,-17 1 0,-18 0-1,0 17 1,0-17 0,-18 0-1,1-1 1,17 54 15,-18 17-15,18 1-1,18 16 1,-18-34-16,17 35 16,72 71 15</inkml:trace>
  <inkml:trace contextRef="#ctx0" brushRef="#br0" timeOffset="67515.26">15046 17833 0,'18'0'15,"-18"-18"1,17 1 0,-34 17-1,17 17 1,17 124 31,-17-105-47,18 17 0,0 52 31,-18-52-15,0 0-1,0-17-15</inkml:trace>
  <inkml:trace contextRef="#ctx0" brushRef="#br0" timeOffset="68397.89">15505 16933 0,'0'-17'31,"17"-1"16,-17 0-31,35-17 15,1 35-15,-1 0-1,36-18 1,17 18-1,18 0 1,-53 18 0,-1 0-1,-16-1 1,-19 36 0,-17 0-1,0-17-15,0 34 16,-17 71-1,-1 18 1,18 0 0,53 299 31,-53-405-32,18 159 1,17-71-1,-35-53 1,0-53 0,-18-17-1,-17-18 1,-36 0 0,36-18-16,-53 1 15,0-1 1</inkml:trace>
  <inkml:trace contextRef="#ctx0" brushRef="#br0" timeOffset="72127.54">22931 14764 0,'35'0'16,"35"-18"0,19 0-1,52 1 1,-35-1-1,-54 18-15,284-70 32,-195 52-17,35-17 1,-52 17 0,-1 0-1,-35-17 1,-35 18-1,-35 17 17,-1 0-17,-34 0 17,-19 0-17,1-18 1,-18 18-1,-35-18 1,0 1 31,106 17-31,17 17-1,18 1-15,35 0 16,-35-1 15,0 18-15,-53 18-1,-18-17 1,0 17 0,-17-36-16</inkml:trace>
  <inkml:trace contextRef="#ctx0" brushRef="#br0" timeOffset="73304.38">25717 13882 0,'-17'0'31,"-1"0"-31,1 0 15,-19 0 1,-17 0 15,-17-18-15,35 18 0,-18-17-1,0 17 1,35 17-1,18 18 1,-18 36 0,18 17-1,0 0 1,0 1 0,0-54-16,-17 212 46,17-159-46,-35 35 32,35-52-17,-36 35 1,36 0 0,0 0-1,0-36 1,0-17-1,0-18 1,36 1 0,-1-19-1,0-17 1,18 0 0,0 0-1,70-35 16</inkml:trace>
  <inkml:trace contextRef="#ctx0" brushRef="#br0" timeOffset="75907.23">26229 13741 0,'-18'17'0,"-17"-17"15,17 0-15,-34 18 16,-1 0 0,35-1-1,18 1-15,0 0 32,0-1-17,18 18 1,35-17-1,17 17 17,-52-17-17,17 0 1,-35 17 0,0 0-1,-18 0 1,-17 1-1,0-19 1,-18 1 0,0-18-1,18 0 17,-1-18-17,36 1 1</inkml:trace>
  <inkml:trace contextRef="#ctx0" brushRef="#br0" timeOffset="76422.59">26405 14058 0,'0'18'31,"-17"-18"-15,-1 17-1,0 19 1,18-19 0,0 1-16,53 17 31,-35-17-15,17-36-1,-17 1 1,0-19-1,-36 1 1,-17 0 0,-1 17-1,1-17 1,53 35 31,17 0-32,-17 0-15</inkml:trace>
  <inkml:trace contextRef="#ctx0" brushRef="#br0" timeOffset="76767.84">26599 14041 0,'36'0'31,"-1"0"-15,-106 0-1,142 17-15,-71 1 16,0 17-1,0-17 1,0 35 0,35-18-1,1-35 1,-1 0 15,0-18-15,-17 1-1,-18-36 1,0 35 0,-18 0-16,-35 1 15,0 17 1,0 0 0</inkml:trace>
  <inkml:trace contextRef="#ctx0" brushRef="#br0" timeOffset="77937.67">28240 13829 0,'-18'-18'31,"-35"18"1,18 0-32,-18 0 15,0 0 1,0 36 0,53-19-1,0 1 16,36 17-15,16-17 0,19-1-1,-36 1 1,-17 0-16,0-1 16,-18 19-1,-18-1 1,-35 0-1,-70 18 32,87-53-47,-34 18 16,34-36 0,19 0 15,17 1-16,0-1 1,0 0-16</inkml:trace>
  <inkml:trace contextRef="#ctx0" brushRef="#br0" timeOffset="78504.07">28310 14093 0,'-17'0'16,"17"18"-16,-18 0 16,18-1-1,0 1 1,0 0-1,0-1 1,18 1 0,52-18 31,-70-18-32,36-17 1,-36 17-1,0-17 1,0 0 0,-36 0-1,1 35 1,17 0 0,18 17-1</inkml:trace>
  <inkml:trace contextRef="#ctx0" brushRef="#br0" timeOffset="78804.29">28593 14041 0,'0'-18'0,"0"36"62,0-1-46,-18 1-16,0 17 16,-17 18-1,17 18 1,18-36-1,0 18 1</inkml:trace>
  <inkml:trace contextRef="#ctx0" brushRef="#br0" timeOffset="80069.18">26300 14852 0,'0'-18'0,"-18"18"31,0-17-31,-17 17 16,0 0-1,-1 17 1,19 1 0,17 17-1,0 0 17,17-17-32,19 0 0,-1-1 15,0 19 1,-17-19 15,-18 19-15,-88-1 15,52-35-15,-16 18-1,-1-36 1,17 18-1,19-18 1,17 1-16</inkml:trace>
  <inkml:trace contextRef="#ctx0" brushRef="#br0" timeOffset="80352.39">26547 15011 0,'0'0'0,"0"17"31,0 1 0,0 0-31,-18-1 16,0 36-1,1 0 1,17-18 0,0 18-1,0-35-15</inkml:trace>
  <inkml:trace contextRef="#ctx0" brushRef="#br0" timeOffset="80702.64">26793 15099 0,'-70'35'47,"52"-17"-47,1 17 15,17 18 1,17-35 0,36 17-1,0-35 1,0-18 0,-35-17-1,-18 0 1,0-18-1,-53 0 17,17 35-32</inkml:trace>
  <inkml:trace contextRef="#ctx0" brushRef="#br0" timeOffset="81601.28">28434 14887 0,'-18'0'0,"1"0"16,-142 18 31,141-1-47,1 1 15,17 0 1,0-1-16,0 1 16,52 17-1,19 18 1,-18-17-1,-35-19 17,-18 1-17,-36 17 1,-34-17 0,-18-18-1,35 0 1,-18-18-1,71-52 32,18 70-47</inkml:trace>
  <inkml:trace contextRef="#ctx0" brushRef="#br0" timeOffset="81917.5">28593 15099 0,'0'18'62,"0"-1"-46,-36 36-1,36-18 1,0 1 0,0-1-1,0 0 1</inkml:trace>
  <inkml:trace contextRef="#ctx0" brushRef="#br0" timeOffset="82168.68">28751 15152 0,'0'0'15,"0"17"32,0 1-47,-17 35 32,-1-18-32,18 18 15,0-18 1,0-17-1</inkml:trace>
  <inkml:trace contextRef="#ctx0" brushRef="#br0" timeOffset="83382.54">28875 13935 0,'0'-18'16,"17"18"31,1 0-32,53 18 16,17-18-31,-18 0 16,36 0 0,-35 0 15,-18 0-15,-36 0-1,-17 17 1,0 19-1,0 52 1,0-18 0,0 71-1,-35 18 1,35 0 0,-18-18-1,-17 88 32,18-176-47,-1 18 16,18-18 15,0 0-15,0-18-1,0 18 1,0-35-1,0-1 1,0 1 0,-18-1-1,-17-17 1,35 18-16,-35-18 16,17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11:21.2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5468 970 0,'-18'0'63,"1"0"-48,-1 0-15,0 18 16,1-18-16,-1 0 16,-35 35-1,0-17 1,0 17 0,71 0 15,17-17-16,36-18 1,17 0 0,0 0-1,-70 18 1,-18-1-16,18 1 16,-36 17-1,-35 0 1,-35 18-1,53-35 1,-36 0 0,0-18 15,36 0-15,35-18 15</inkml:trace>
  <inkml:trace contextRef="#ctx0" brushRef="#br0" timeOffset="312.22">5962 1111 0,'-18'0'15,"36"0"1,35 0 15,-36-17-15,19 17-1,-19 0 1</inkml:trace>
  <inkml:trace contextRef="#ctx0" brushRef="#br0" timeOffset="594.41">5909 1323 0,'35'18'31,"36"-18"-15,-1-18 0,-17 18-1</inkml:trace>
  <inkml:trace contextRef="#ctx0" brushRef="#br0" timeOffset="5089.62">7302 776 0,'0'18'47,"-17"-18"-47,-1 0 16,1 0-1,-1 0-15,-17 17 16,17-17-16,-35 18 15,-17 0 1,-1-1 0,18-17-1,53 18 1,-18-18 0,1 35 30,17-17-30,0 17 0,0 18-1,0 18 1,17-1 0,1-17-1,17 18 1,-17 17-1,17 18 1,-17-36 0,17 36-1,-17 0 1,-1-18 0,1-17 15,-18-54-31,35 195 31,-35-194-15,18 70-1,-18-35 1,18 35 0,-18-18-1,17 19 1,-17-54-1,0 18 1,0 0 0,0-18-1,0 0 1,0 1 0,0-1-1,18 0 16,0 18 1,-18-35-1,17-1-15,1-17 15,-18 18-16,17-18 32,-17 18-47,18-18 32,0 0 14,-1 0-30,-17 17 0,18-17 15,0 0 0,-1 0 0,1 0 1,0 0-17,-1 0 1,-17 18-16,36-18 16,-1 0 15,0 0-16,0 0 1,1 0 0,17 0 15</inkml:trace>
  <inkml:trace contextRef="#ctx0" brushRef="#br0" timeOffset="13326.47">2981 5221 0</inkml:trace>
  <inkml:trace contextRef="#ctx0" brushRef="#br0" timeOffset="148527.78">7796 1111 0,'0'-17'15,"-17"17"48,-1 0-47,0 0-16,1 0 15,-18 35 1,-1 18-1,19 0 1,17-36-16,0 19 16,35 17-1,88-18 32,-70-35-47,-35-18 16,17-35-1,-35 0 1,0-17 0,0 35 15,-35-18-15,0 35-1,17 0 1,0 1-1,18 34 1</inkml:trace>
  <inkml:trace contextRef="#ctx0" brushRef="#br0" timeOffset="149226.28">8114 1023 0,'-18'18'31,"1"-18"-15,17 35 0,-36 0 15,36 1-15,0-19-16,0 18 15,36 18 1,17-17-1,17-19 1,-17-17 0,0-35-1,-18-18 1,-35 18 0,0 0-1,-106-71 32,89 88-47,-1-17 31,0 35 1</inkml:trace>
  <inkml:trace contextRef="#ctx0" brushRef="#br0" timeOffset="149626.57">8484 1041 0,'0'17'0,"0"1"0,18 17 15,17 36 1,0-1 0,-17 1-1,-18-36 1,18-17-1</inkml:trace>
  <inkml:trace contextRef="#ctx0" brushRef="#br0" timeOffset="150081.89">8837 1305 0,'35'0'16</inkml:trace>
  <inkml:trace contextRef="#ctx0" brushRef="#br0" timeOffset="150260.01">8925 1270 0,'18'-35'15,"-36"70"-15,36-141 16,-36 53 0,-70-35 31,53 70-32,0 1 1,17 17-16,0-18 15,1 18-15</inkml:trace>
  <inkml:trace contextRef="#ctx0" brushRef="#br0" timeOffset="151676.01">8696 1023 0,'0'-18'79,"0"36"-17,0 0-15,0-1-16,0 1-15,0 17 15,0-17-15,0 0-1,0-1 1,0 1 0,0 17-1,18-17 1,-1-18-1,-17 17 1,18 1 0,0 0 15,-1-18 0,1 17-15,-1-17 15,1 0-15,0 0-1,-1 0 1,1 0 0,0 0-1,-1 0 1,1 0-1,0 0 1,-18-17 0,0-1-1</inkml:trace>
  <inkml:trace contextRef="#ctx0" brushRef="#br0" timeOffset="167509.48">7779 2522 0,'0'-17'15,"-18"17"1,18-18 0,0 0-1,0 36 32,0 0-31,0-1-1,18 36 1,-1 18 0,1-1-1,17 1 1,-35-36 15,36 0-15,-1-17-1,-18-18-15</inkml:trace>
  <inkml:trace contextRef="#ctx0" brushRef="#br0" timeOffset="167865.73">8220 2434 0,'0'-17'16,"0"-1"-1,-18 18 1,18 18 0,0 34 15,0-16-16,0-1-15,0 18 16,0 17 0,0 19-1,35-36 1,-17-18 0,0-35-16</inkml:trace>
  <inkml:trace contextRef="#ctx0" brushRef="#br0" timeOffset="170139.35">8555 2505 0,'0'-18'0,"-18"18"15,18-18 1,0 1 0,0 34 46,0 1-46,0 17-1,0 36 1,18-1 0,-1-17-1,1-17 1,-18-19-16,18-17 15,-18 18 1</inkml:trace>
  <inkml:trace contextRef="#ctx0" brushRef="#br0" timeOffset="170589.67">8837 2399 0,'0'18'31,"-18"-1"-15,1 1-16,-1 17 16,-17 53-1,35-35 1,18 0-1,17 0 1,35-53 0,-34 0-1,17-18 1,-18-35 0,-18-17-1,-17 52 1,0-17-16,-105-88 47,87 105-32,-17 18 1,17 0 0,0 0-16</inkml:trace>
  <inkml:trace contextRef="#ctx0" brushRef="#br0" timeOffset="171920.61">10072 917 0</inkml:trace>
  <inkml:trace contextRef="#ctx0" brushRef="#br0" timeOffset="172003.67">10072 917 0</inkml:trace>
  <inkml:trace contextRef="#ctx0" brushRef="#br0" timeOffset="172247.85">10089 917 0</inkml:trace>
  <inkml:trace contextRef="#ctx0" brushRef="#br0" timeOffset="173192.52">10089 917 0,'18'0'203,"-36"0"-156,1 0-31,34 0 124,-34 0-108,34 0 124,-17 18-16,0-1-124,0 1 0,0 17-16,18 36 31,-18 0-15,18-19-1,-18-16 1,0-1-1,0-17 1,17-1 0,-17-34-1</inkml:trace>
  <inkml:trace contextRef="#ctx0" brushRef="#br0" timeOffset="173502.74">10301 952 0,'0'18'46,"18"0"-30,-1 35 0,-17 17-1,36 71 17,-19-123-17,1 17 1,-18-17-1</inkml:trace>
  <inkml:trace contextRef="#ctx0" brushRef="#br0" timeOffset="173851.99">10548 952 0,'0'18'62,"0"0"-62,18 17 16,-1 36 0,1-1 15,-18-17-15,35-18-1,-17-17-15</inkml:trace>
  <inkml:trace contextRef="#ctx0" brushRef="#br0" timeOffset="174318.32">10918 935 0,'-17'17'16,"-1"-17"-16,-35 53 15,18 0 1,35 18 15,0-18-15,35-36-1,-17 1-15,17 0 16,36-36 0,-18 0-1,-36-34 1,1 16 0,-18-34-1,-106-54 32,71 107-47,17 17 16,-35 0-1,36 0 1</inkml:trace>
  <inkml:trace contextRef="#ctx0" brushRef="#br0" timeOffset="176066.56">10266 2417 0,'0'-18'453,"-18"18"-422,18 18 32,0-1-48,0 18 1,-17 1 0,17-19-16,0 36 15,0 18 1,0-18-1,0-18 1,0-17 0,0-1-1</inkml:trace>
  <inkml:trace contextRef="#ctx0" brushRef="#br0" timeOffset="176432.82">10425 2328 0,'0'0'0,"0"18"62,0 0-62,0 17 16,0-17-16,17 52 16,1-17 15,-1 88 0,-17-123-15,18 17-1</inkml:trace>
  <inkml:trace contextRef="#ctx0" brushRef="#br0" timeOffset="176782.07">10742 2240 0,'0'18'47,"0"-1"-32,0 1-15,0 17 16,0 36 0,0-18-1,0 17 1,0 1-1,35-36 1</inkml:trace>
  <inkml:trace contextRef="#ctx0" brushRef="#br0" timeOffset="177265.41">11095 2187 0,'-18'18'16,"18"-1"-16,-53 36 15,36 0 1,-1 36 0,18-19-1,53-17 1,0-35 0,17-36-1,1-17 16,-18-18-15,-35 0 0,-18 35-16,-53-105 31,17 105-15,-34-17-1,34 35 1,-16-18-1</inkml:trace>
  <inkml:trace contextRef="#ctx0" brushRef="#br0" timeOffset="179429.95">11448 723 0,'-18'0'0,"18"-17"16,0-1 46,18 18 1,-1 0-48,1 0-15,17-18 16,36 1 0,52 17-1,36-18 16,-141 18-15,-1 0 0,-17 18-1,0-1-15,0 1 16,0 0-16,18 17 16,-18 0-1,18 36 16,-1 34-15,1 1 0,-18-35-1,0 35 1,17 17 0,19-17-1,-36-35 1,70 228 31,-70-263-47,18 52 15,-18-18 1,0 19 0,0-19-1,0 1 1,0-36-1,0 0 17,0 1-17,0-19 1,0 1 15,-18-18 47,1 18-62,17-1 0,-18-17-1,0 18-15,1-1 16,-1 1-1,18 0 17,-18-18-17,18 17 1,0 1 156,0 0-141,-17-18 0,17 17-15,0 1 0,0 0-1,0-1 1,-18-17-1,18 18 1,-53-1 0,-17 19 15,34-36-15,-17 17-1,18-17 1,35-17 15,-17 17-15,-1 0-1,0 0-15</inkml:trace>
  <inkml:trace contextRef="#ctx0" brushRef="#br0" timeOffset="180467.69">11730 2769 0,'0'18'0,"-18"-18"15,36 0 17,-1 0-17,1-18-15,88 1 47,-88-1-31,-1 18-16,1 0 31,0 0-15,-18-18-1</inkml:trace>
  <inkml:trace contextRef="#ctx0" brushRef="#br0" timeOffset="184724.72">5662 3881 0,'0'17'0,"-18"-17"16,1 18-1,-36-1 1,-88 89 31,88-70-47,0-1 15,35 0 1,1-35-16,17 18 16,0-1 15,53-17-16,-1 0 1,-16 0 0,-1 0-16,0 0 15,1 0 1,-19 18 0,-17 17-1,0 1 1,-35 17-1,-159 52 32,176-105-47,-35 18 16,18-18 0,17 0-1</inkml:trace>
  <inkml:trace contextRef="#ctx0" brushRef="#br0" timeOffset="185007.92">5803 4022 0,'0'17'31,"35"1"-15,1 17 0,-19-35-1,19 18 1,34 17-1,-35-17-15</inkml:trace>
  <inkml:trace contextRef="#ctx0" brushRef="#br0" timeOffset="185241.08">6032 3986 0,'-17'0'16,"-1"0"-16,-17 36 16,-53 122 31,52-105-47,36 36 15,0-54 1</inkml:trace>
  <inkml:trace contextRef="#ctx0" brushRef="#br0" timeOffset="186001.62">6262 3916 0,'0'35'0,"-18"106"47,1-88-47,17 0 31,0-18-15,0-52 0,0-1-1,0-17 1,0-36 0,0-17-1,0 0 1,17 53-1,-17 17 1,18 18 0,-1 35-1,1 0 1,70 54 31,-70-72-32,17-34 1,-17-1 0,-1 0-16,1-17 15,0-53 1,-18 17 0,0 1-1,0 52 1,0 36 15,35 17-15,-35 0-1,18 1-15,-1 17 16,36 52 15,35 1-15</inkml:trace>
  <inkml:trace contextRef="#ctx0" brushRef="#br0" timeOffset="187488.68">5468 4939 0,'0'18'47,"-18"-18"-47,1 0 15,17 17-15,-36 1 16,-16-1 0,-19 19-1,-17-1 1,0-17 0,35-18-1,0 17 1,18 1 15,17 17-15,36 106 15,17-70-15,18 35-1,-18-18 1,0 53-1,1-18 1,-19 1 0,1-54-1,-18-52-15,0 53 16,0 17 0,0-18-1,0 1 1,0-36-1,0 18 17,17-18-17,142 1 32,-88-36-47,-1-18 16,36 0-1,0-17 1,-71 35 0,36-17-1,-36-1 1,-17 18 0,-1-18-1,1 1 1</inkml:trace>
  <inkml:trace contextRef="#ctx0" brushRef="#br0" timeOffset="188471.38">5750 5115 0,'-17'0'16,"-1"0"-16,0 18 16,-17 0-1,17 34 1,1 1 0,17-17-1,0-1 1,35 0-1,18-17 1,18-36 15,-19 1-15,1-19 0,-35-17-1,-18 0 1,-88-17 15,53 52-15,-18 18-1,17 0 1,36 18 0</inkml:trace>
  <inkml:trace contextRef="#ctx0" brushRef="#br0" timeOffset="188931.71">6138 5009 0,'0'18'31,"-17"17"-15,-19 1-1,36-1 1,0 18 0,36-18-1,-1-17 1,-17-18-16,17 0 15,35-18 1,-34 0 15,-36-17-15,0 0 0,-36-18-1,-16 18 1,16-1-1,1 36 1,35 18 31</inkml:trace>
  <inkml:trace contextRef="#ctx0" brushRef="#br0" timeOffset="189203.9">6456 4904 0,'0'17'47,"0"1"-31,0 17-1,17 36 1,1-1 0,70 54 15,-70-107-15</inkml:trace>
  <inkml:trace contextRef="#ctx0" brushRef="#br0" timeOffset="189620.2">6809 4886 0,'0'0'0,"0"-18"0,-18 36 31,18 0-16,-35 35 1,35-1 0,0 1-1,123 36 32,-70-89-47,18-36 16,-18 19-1,-36-54 1,-17 1 0,-35-1 15,-18 36-15,-18 35-1,-34 17 1,34 1-16</inkml:trace>
  <inkml:trace contextRef="#ctx0" brushRef="#br0" timeOffset="190568.87">5786 5980 0,'-18'-18'15,"0"18"1,-17-18 0,35 1-1,0 34 32,0 1-47,0 17 16,18 142 31,17-124-47,-17 17 15,17-35 1</inkml:trace>
  <inkml:trace contextRef="#ctx0" brushRef="#br0" timeOffset="190852.07">5980 5909 0,'0'-18'15,"0"36"16,0 0-31,17 87 47,1-52-31,-1 0 0,36 18-1,-17-1 1</inkml:trace>
  <inkml:trace contextRef="#ctx0" brushRef="#br0" timeOffset="191169.3">6297 5927 0,'0'-18'16,"0"36"15,0-1-15,0 1-1,0 35 1,18-18-1,17 36 1,0-1 0,-17-34-1,0-19-15</inkml:trace>
  <inkml:trace contextRef="#ctx0" brushRef="#br0" timeOffset="191601.61">6632 5856 0,'-53'0'31,"18"35"-15,17 18-1,1 18 1,17-18 0,0 0-1,53 0 1,0-36 0,-1-34-1,1-19 1,-17-17-1,-36 0 1,0 18 0,0 18-16,-53-19 15,-124 19 32,142 17-47</inkml:trace>
  <inkml:trace contextRef="#ctx0" brushRef="#br0" timeOffset="192966.58">7867 4674 0,'0'-17'15,"-18"17"-15,1-18 16,17 0 0,0 36 30,0 17-30,0 18 0,53 177 15,-36-195-15,1 0-1</inkml:trace>
  <inkml:trace contextRef="#ctx0" brushRef="#br0" timeOffset="193249.78">8061 4568 0,'0'18'16,"0"0"0,0 17-1,35 124 17,-35-106-17,18 0 1,0-18-1</inkml:trace>
  <inkml:trace contextRef="#ctx0" brushRef="#br0" timeOffset="193566">8343 4586 0,'0'18'62,"0"-1"-46,0 1-16,0 35 15,0 35 1,0 0 0,18-52-1,35 17 1</inkml:trace>
  <inkml:trace contextRef="#ctx0" brushRef="#br0" timeOffset="194065.35">8661 4586 0,'0'18'16,"-18"-18"-16,18 35 15,-35 18 1,17 0 0,18-36-16,0 36 15,18 0 16,35-17-15,0-19 0,0-17-1,17-53 1,-35 0 0,-17-35-1,-71-71 16,0 124-15,-35 18 0,-18 34-1,36 1 1</inkml:trace>
  <inkml:trace contextRef="#ctx0" brushRef="#br0" timeOffset="194847.91">7937 5644 0,'-17'0'0,"17"18"31,0 0-16,0 17 1,17 177 31,1-159-47,-18-1 16,35 1-1</inkml:trace>
  <inkml:trace contextRef="#ctx0" brushRef="#br0" timeOffset="195147.12">8202 5609 0,'0'-17'16,"0"34"15,0 54 1,0-18-32,0 35 15,0-35 16,0-18-31,0 0 16,35 18-16</inkml:trace>
  <inkml:trace contextRef="#ctx0" brushRef="#br0" timeOffset="195480.36">8572 5521 0,'0'-18'15,"0"36"16,0 0-15,0 17 0,0 18-1,0 53 1,0-1 0,0-16-1,36-36 1</inkml:trace>
  <inkml:trace contextRef="#ctx0" brushRef="#br0" timeOffset="195913.67">8908 5433 0,'0'17'16,"-18"1"-1,-17 17 1,-18 18 0,18 53-1,17-18 1,18-35-1,35-18 1,0-35-16,1 18 16,34-53-1,1-18 1,-54-35 0,-69-71 30,16 106-46,-34 0 32,52 18-32</inkml:trace>
  <inkml:trace contextRef="#ctx0" brushRef="#br0" timeOffset="196746.26">8890 4374 0,'106'-17'31,"-53"17"-15,-18 0-16,36 0 16,17 0-1,0 17 1,-35 19-1,-53-1 1,18 36 0,-18 34-1,0 36 1,17-52 0,1 69-1,17-16 1,0-19-1,36 89 32,-71-142-31,18 1 0,-54-36-1,-17 0 1,18-17-16</inkml:trace>
  <inkml:trace contextRef="#ctx0" brushRef="#br0" timeOffset="197895.08">10601 4233 0,'-18'18'31,"-17"-18"-15,-177 53 15,177-53-31,17 18 16,-17-18-16,-18 17 15,18 1 1,35-1 0,0 19-1,35 17 1,1 17 0,-1 54-1,18-1 1,-36-17-1,19 35 1,-1-17 0,-17-1 15,-1-52-15,1 140 15,-1-193-16,1 17 1,0-17 0,35-18-1,17 17 1,18-17 0,-35 0-1,18 0 1,-18-17-1,-18 17 1</inkml:trace>
  <inkml:trace contextRef="#ctx0" brushRef="#br0" timeOffset="200975.27">11042 4269 0,'-18'0'16,"1"-18"-16,17 0 15,0 1 32,0 34 0,0 1-31,0 17-1,0 36 1,0 17 0,0-35-1,0-35-15,0 17 16,0 0 0,0-17-1,0-1 1,17-17-1,-17-35 48,-17 35-47,17-18-1</inkml:trace>
  <inkml:trace contextRef="#ctx0" brushRef="#br0" timeOffset="203755.24">12488 4092 0,'0'-17'15,"-17"17"17,-1 0-1,18 17-15,0 18-1,0 18 1,0 36-1,-18-36 1,18 17 0,0-35-1,0 1 1,18-36 0,0 0-1,35-18 1,0 0 15,17 1-15,-35 17-1,36-18 1,-53-17 15,-18 17-31,0 1 31,0-1-31,-18 0 32,18 36-17,-18 0 1,18 34 0,-17 19-1,17 17 1,0-17-1</inkml:trace>
  <inkml:trace contextRef="#ctx0" brushRef="#br0" timeOffset="204754.95">11236 5080 0,'0'-18'16,"-18"18"-16,1 0 47,-1 18-47,0 0 15,1-1 1,-1 160 15,0-142-15,18 0-1,0-17 1,18-18 15,0 0-31,17-18 16,18 18-1,-18 0 17,36-17-17,-18 17 1,0-18 0,-36 0-1,1-17 1,0 0-1,-18-1 32,0 54-47,0 0 16,0 17 0,0 0-1,17 18 1,-17-35-16</inkml:trace>
  <inkml:trace contextRef="#ctx0" brushRef="#br0" timeOffset="205137.23">12524 5045 0,'0'17'32,"0"1"-17,-18 0 1,0 70 0,18-18-1,0-17 1,0-35-16,0 17 15,18 0-15</inkml:trace>
  <inkml:trace contextRef="#ctx0" brushRef="#br0" timeOffset="206185.97">12788 3810 0,'18'0'0,"158"0"31,-105 0-16,52 0 1,-35 0 0,-17 18 15,-53-1-15,-1 19-1,-17 52 1,0 18-1,0 52 1,-17 19 0,17-54-1,0 71 1,0-17 0,0 87 15,0-193-16,17-1 1,1 1 0,0-54 15,-18 1-31,17 0 16,1-1-1,-18 1 1,0 0-1,-18-1 17,-17 1-17,0 0 1</inkml:trace>
  <inkml:trace contextRef="#ctx0" brushRef="#br0" timeOffset="211336.63">13635 4586 0,'0'18'15,"17"-18"48,1 0-48,0 0-15,35 0 16,0 0 0,-18 0-1,0 0 1</inkml:trace>
  <inkml:trace contextRef="#ctx0" brushRef="#br0" timeOffset="211663.86">13617 4868 0,'0'18'16,"35"0"31,-17-18-47,35 0 31,0 0-15,-35 0-16</inkml:trace>
  <inkml:trace contextRef="#ctx0" brushRef="#br0" timeOffset="214214.68">15434 3687 0,'-18'0'109,"1"0"-109,-1 0 16,-88 0 15,89 0-15,-1 0-16,-35 0 15,0 17 1,18-17 0,17 0 15,18 35-15,-17 1-1,-1 17 1,0 35-1,18 18 1,0-36 0,0-35-1,0 54 1,0 17 0,0 158 15,18-193-16,-18-1 1,0 36 0,0-35-1,18 17 1,-18-35 0,0 17-1,0-17 1,0-18-1,0 1 1,0-19-16,0 1 16,17 0 15,1 17-15,0-17-1,34-1 32,-34-17-47,35 18 16,-35-18-1,35 0 1,-1 17 0,19-17-1,0 0 1,-36 0-1,18 18 1,-18-18 0,-35-18 31</inkml:trace>
  <inkml:trace contextRef="#ctx0" brushRef="#br0" timeOffset="-213986.13">14781 3087 0,'-17'17'0,"-19"-17"15,-52 18 1,18-18-1,-18 35 1,35-17 0,53 0-1,105 52 17,-52-35-17,36 1 1,-37-19-1,-16 19 1,-36-1 0,-36 0-1,19-17 17,-18-1-32,-1 1 15,-34 0 1,17-18-1,35-18-15</inkml:trace>
  <inkml:trace contextRef="#ctx0" brushRef="#br0" timeOffset="-213631.88">15064 2663 0,'0'18'47,"0"0"-31,0-1-1,0 36 1,0-35-16,0 35 16,-18 17-1</inkml:trace>
  <inkml:trace contextRef="#ctx0" brushRef="#br0" timeOffset="-210906.94">15699 3916 0,'17'0'235,"1"0"-220,-18-18 1,18 18-16,-1 0 16,1-17-1,-1 17 1,1 0-1,-18-18 1,-18 36 47,1-18-48,-1 0-15,1 17 0,-54 36 47,71-35-31,0-1-1,0 1 1,18 0 0,-1-18-1,19 17 1,16 19-1,-34-19 1,-18 18 0,0-17-1,-18 17 1,-17-17 0,0 0 15,0-18-31,-18 17 15,-36-17 17,72 0-17,17-17 1,0-1 0</inkml:trace>
  <inkml:trace contextRef="#ctx0" brushRef="#br0" timeOffset="-210473.63">15910 4127 0,'0'18'16,"-17"-18"-16,17 71 31,0-54-15,0 1 0,0 0-1,17-18-15,19 17 16,-1-34-1,-18-1 1,1-17 0,-18 17-1,-35-17 1,17-1 0,-17 36-1,35-17 1,0 34 15</inkml:trace>
  <inkml:trace contextRef="#ctx0" brushRef="#br0" timeOffset="-210091.36">16210 4092 0,'0'18'0,"-18"-1"16,1 1-1,-1 0-15,18 17 16,0 18 0,0-18-1,18-17 1,35 0 15,0-36-15,-36 0-1,-17-17 1,-88-71 31,70 88-47,-17 18 15,-18-17 1</inkml:trace>
  <inkml:trace contextRef="#ctx0" brushRef="#br0" timeOffset="-209691.08">15981 3422 0,'0'-35'0,"0"-1"16,0 1 0,0 17-1,0 36 16,0 0-15,-18-1 0,1 72-1,17-37-15</inkml:trace>
  <inkml:trace contextRef="#ctx0" brushRef="#br0" timeOffset="-202548.41">17868 3792 0,'0'-17'31,"-17"17"-15,-1 0 15,0 0-31,1 0 31,-1 0-15,0 0-16,36 0 1844,0 0-1829,-1 0 1</inkml:trace>
  <inkml:trace contextRef="#ctx0" brushRef="#br0" timeOffset="-201848.91">17921 3722 0,'-18'0'63,"1"0"-63,-1 0 15,-17 0 1,-36 17 0,18 1-1,18-18 1,35 18-1,0-1 1,0 1 0,0 0-1,106 17 32,-71-17-31,-17-18-16,17 17 15,-17 1 17,-18-1-17,0 1 1,0 0-16,0-1 16,0 1-1,-35 0 1,-18-1-1,-18 1 1,53-18 0,-34 0-1,34 0 1,0-18 31,18 1-16</inkml:trace>
  <inkml:trace contextRef="#ctx0" brushRef="#br0" timeOffset="-199268.08">18115 3933 0,'0'18'16,"-18"0"0,1-1-1,17 1-15,-35 17 16,35 71 15,0-88-15,52-1-1,-34-17 1,17-17 0,1-19-1,-36 1 1,0-18-1,0 0 1,-36 36 15,19-1-15,-1 0 0</inkml:trace>
  <inkml:trace contextRef="#ctx0" brushRef="#br0" timeOffset="-199018.9">18292 3898 0,'17'0'15,"-17"18"1,0-1-1,0 1-15,0 17 16,0-17-16,0 35 16,0 17 15,0 1-15,0-36-1,0-17-15,0 0 0</inkml:trace>
  <inkml:trace contextRef="#ctx0" brushRef="#br0" timeOffset="-198618.62">18186 3210 0,'-18'36'16,"0"-1"-1,-17 18 1,17 0-1</inkml:trace>
  <inkml:trace contextRef="#ctx0" brushRef="#br0" timeOffset="-197586.88">15893 4815 0,'-18'18'15,"-123"35"16,88-18-15,35 1 0,18-19 15,36 1-15,34-1-1,-35-17 1,-17 0-16,17 0 15,-35 18 1,0 0 0,0-1-1,-17 19 1,-36-19 0,-18 1-1,-70 0 32,141-36-47,0 0 16</inkml:trace>
  <inkml:trace contextRef="#ctx0" brushRef="#br0" timeOffset="-197319.69">15928 5027 0,'0'18'0,"0"-1"15,0 1 1,0 88 31,18-89-32,-1 1-15</inkml:trace>
  <inkml:trace contextRef="#ctx0" brushRef="#br0" timeOffset="-196970.45">16140 5062 0,'-18'0'32,"0"36"-17,1-1 1,17 0-1,88 18 32,-53-53-47,0-18 16,-35-17 15,0 0-15,0 0-1,-53-1 1,18 1 0</inkml:trace>
  <inkml:trace contextRef="#ctx0" brushRef="#br0" timeOffset="-196654.22">15981 4586 0,'-18'0'16,"1"0"0,-1 18 15,18-1-15,-18 19-1</inkml:trace>
  <inkml:trace contextRef="#ctx0" brushRef="#br0" timeOffset="-196009.76">17851 4674 0,'0'-17'0,"0"-1"16,-18 18 31,0 0-32,1 18 1,-1-1-1,18 36 1,0-35 0,18-1-16,17 19 15,18 17 1,-18-18 0,-17 18-1,-18-35 1,-71 17-1,-17-18 1,17 1 0,36-18-1,35-18 1</inkml:trace>
  <inkml:trace contextRef="#ctx0" brushRef="#br0" timeOffset="-195787.6">18062 4904 0,'0'17'31,"0"1"-15,0 0 0,0 17-1,0 18 1,0-18 0</inkml:trace>
  <inkml:trace contextRef="#ctx0" brushRef="#br0" timeOffset="-195555.44">18256 4921 0,'0'18'31,"0"0"-15,0-1-16,0 36 16,0 18-1,0-36 1</inkml:trace>
  <inkml:trace contextRef="#ctx0" brushRef="#br0" timeOffset="-194605.76">15910 4568 0,'-17'0'62,"17"18"-46,-18 53 15,0-36-15,18 0-1,-17 18 1,17 0-1,0-35 1</inkml:trace>
  <inkml:trace contextRef="#ctx0" brushRef="#br0" timeOffset="-193691.12">18097 4463 0,'-17'17'78,"-1"1"-78,1 0 15,17-1 1,-18 36 0,18-18-1</inkml:trace>
  <inkml:trace contextRef="#ctx0" brushRef="#br0" timeOffset="-192689.4">18874 3510 0,'17'0'16,"1"0"-1,17 0 1,-17 0-16,35 0 16,0 0-1,0-18 1,-1 18-1,-34 18 17,-18 0-17,0 35 1,0 35 0,0-18-1,-18 54 1,1 17 15,-1 18-15,18-53-1,0 35 1,35 17 0,-17 1-1,17-18 1,-35-52-1,0 16 1,36 54 31,-36-141-47,0-1 0,0 19 16,0-1-1,0-17 1,-36-18-1,1 0 17,-35 17-17,17-17-15</inkml:trace>
  <inkml:trace contextRef="#ctx0" brushRef="#br0" timeOffset="-189927.44">5574 7779 0,'0'-18'344,"-18"18"-298,1 0-30,-1 0 0,-17 0-1,-1 18 1,-17-1 0,1 19-1,-1-1 1,35-17-1,18-1 1,0 1 0,18-1-1,105 19 32,-88-36-31,18 17-1,-35 19 1,-18-19 0,0 1-1,-53 17 1,0 1 0,0-19-1,36 1-15,-54-1 16,0 1-1,19 0 1,-1-18 0,53-18-1</inkml:trace>
  <inkml:trace contextRef="#ctx0" brushRef="#br0" timeOffset="-189178.91">5644 8026 0,'0'17'16,"0"1"-16,-35 0 15,18 17 1,-1 0 15,18 0-15,18 1-1,52-1 17,-35-35-17,-17-18 1,-18-17 0,0 17-1,0 1-15,-18-1 16,-17-17-1,0 17 1,17 1 15</inkml:trace>
  <inkml:trace contextRef="#ctx0" brushRef="#br0" timeOffset="-188955.75">5874 8396 0,'-18'18'15</inkml:trace>
  <inkml:trace contextRef="#ctx0" brushRef="#br0" timeOffset="-188511.43">5944 8167 0,'0'17'47,"0"1"-47,0 0 16,0-1-16,0 19 15,0-19-15,0 1 16,36 17 15,16-35-15,-16 0-1,-19 0-15,1-17 16,-18-19 0,0 1-1,-106-53 32,89 88-47,-1 0 0</inkml:trace>
  <inkml:trace contextRef="#ctx0" brushRef="#br0" timeOffset="-188063.11">5556 7620 0,'0'-18'16,"0"1"-16,-17-1 31,17 0-16,0 36 1,0 0 0,0 17-1,17 18 1</inkml:trace>
  <inkml:trace contextRef="#ctx0" brushRef="#br0" timeOffset="-187363.62">6756 7849 0,'-18'18'15,"0"-18"-15,1 0 16,-1 18 15,36-18 0,-1 0-15,1 0-16,17-18 16,36 18 15,-18-18-16,-36 18-15</inkml:trace>
  <inkml:trace contextRef="#ctx0" brushRef="#br0" timeOffset="-187046.39">6844 8114 0,'0'18'16,"18"-18"-1,-1 0 1,36 0 0,18-18-1,-54 18 1,19 0 0</inkml:trace>
  <inkml:trace contextRef="#ctx0" brushRef="#br0" timeOffset="-185149.04">8149 7655 0,'0'-17'15,"-17"34"17,-19 1-17,-17 0 1,-17 17-1,17 0 1,35-17 0,18-1-1,0 1 1,53-18 0,18 0-1,-36 0 1,-17 0-16,70 35 47,-71-17-32,-17 35 1,0-36 0,-17 36-1,-36-35 1,-18 0-1,18-1 1,0-17 0,36 0-1,-1 0 1,18-17 0</inkml:trace>
  <inkml:trace contextRef="#ctx0" brushRef="#br0" timeOffset="-184632.68">8414 7849 0,'0'18'0,"-18"-18"16,0 18-16,-17-1 16,0 1-1,17 35 1,18-18 15,36-17-15,105-1 15,-106-34-15,-17-1-1,-18 0 1,0 1-16,-18-19 15,-35-16 1,-18 16 0,1 19-1,35 17 1,70 17 15,18-17-15</inkml:trace>
  <inkml:trace contextRef="#ctx0" brushRef="#br0" timeOffset="-184271.42">8731 7832 0,'0'17'0,"0"1"16,0 0-1,-17-18-15,17 35 16,0-18-16,-18 19 16,18-1-1,53-17 1,0-18 0,-18 0-1,18-36 1,-35-17-1,-18 1 17,-36 34-17,-34-17 1,-54 35 15</inkml:trace>
  <inkml:trace contextRef="#ctx0" brushRef="#br0" timeOffset="-182185.94">9260 7743 0,'-17'0'16,"-1"0"-16,0 0 16,36 0 31,17 0-32,54-17 1,16-1-1,-34 1 1,17-1 0,-35 18-1</inkml:trace>
  <inkml:trace contextRef="#ctx0" brushRef="#br0" timeOffset="-181935.76">9419 7602 0,'-35'0'0,"17"0"32,1 0-17,17 18 1,0 17-1,17 36 1,19-18 0,-1 0-1,-18-18-15</inkml:trace>
  <inkml:trace contextRef="#ctx0" brushRef="#br0" timeOffset="-181368.35">9666 7461 0,'-35'-17'16,"-18"-19"-1,-18 36 1,54 0-16,-54 0 16,-52 53-1,34 0 1,37 18 0,52-1-1,0 36 1,211 106 31,-123-177-32,1-17-15,34-36 32,1-17-17,-54-53 1,-35 17-1,-35-17 1,-17-18 0,-71 35-1,35 19 1,-36 16 0,1 19-1,18 34 1,52 1-1</inkml:trace>
  <inkml:trace contextRef="#ctx0" brushRef="#br0" timeOffset="-180736.91">8661 8167 0,'-18'17'15,"18"1"1,-18 0-1,18 17 1</inkml:trace>
  <inkml:trace contextRef="#ctx0" brushRef="#br0" timeOffset="-178173.08">10601 7197 0,'0'-18'0,"0"36"46,-18-18-30,-17 53 0,0 52-1,-18 37 1,18-1 0,35-36-1,0 37 16,52-19-15,1-70 0,18 0-1,17-53 1,-53-18-16</inkml:trace>
  <inkml:trace contextRef="#ctx0" brushRef="#br0" timeOffset="-177274.45">10918 7373 0,'0'-18'16,"-17"18"-1,17 18 1,0 0-1,0 17 1,-18 36 0,1 17-1,-19-18 1,19-34 0,17-1-1,17-35 48,1 0-63,17 0 31,0 17-31,18-17 16,-35 0-16,35 0 15,0 0 16,-36-17-15,-17-18 0,0-1-1,0 1 1,-17-18 0,-1 35-1,1 18 1,17 18-1,0 123 32,0-123-47,0 52 16,35 1 0,-18 17-1</inkml:trace>
  <inkml:trace contextRef="#ctx0" brushRef="#br0" timeOffset="-176790.1">11448 7585 0,'0'17'63,"0"1"-32,0-36 47,0 1-62</inkml:trace>
  <inkml:trace contextRef="#ctx0" brushRef="#br0" timeOffset="-175642.29">12153 7250 0,'18'0'0,"-18"-18"79,-18 18-48,1 0-16,-19 0 1,-34 18 0,34-1-1,19 1-15,-18-1 16,-18 19 0,53 34 30,17-52-30,1 0 0,35-1-1,0-17 1,17-17 0,-17 17-1,0 0 1,-18 0-1,-17 0 1,-18 17 0,18 1-1,-18 17 1,0 0 0,-36 1-1,-69 17 32,87-53-31,-35 17-1,18-17 1,17 0 0,-17-17-1,35-1 1</inkml:trace>
  <inkml:trace contextRef="#ctx0" brushRef="#br0" timeOffset="-173377.67">12400 7444 0,'0'17'187,"0"1"-187,0 0 16,0-1-16,18 36 15,-1 0 17,1 0-17,-18-35 1,18-1-16</inkml:trace>
  <inkml:trace contextRef="#ctx0" brushRef="#br0" timeOffset="-172911.34">12647 7726 0,'0'0'0,"18"17"16,-18 1 0,0 0-16</inkml:trace>
  <inkml:trace contextRef="#ctx0" brushRef="#br0" timeOffset="-172479.04">12753 7355 0,'-18'0'16,"1"18"0,-36 35-1,53 0 17,0-18-17,0 0-15,35 1 16,18-1-1,17-35 1,-34 0 0,-19 0-16,-17-18 15,18-17 1,-71-53 15,0 70-15,0 1-1</inkml:trace>
  <inkml:trace contextRef="#ctx0" brushRef="#br0" timeOffset="-172062.74">12947 6932 0,'0'-35'15,"18"35"17,-1 17-17,1 1-15,52 70 16,1 36 15,-18-18-15,0 35-1,-36 17 1,-17-34 0,-17-54-1,-18 1-15</inkml:trace>
  <inkml:trace contextRef="#ctx0" brushRef="#br0" timeOffset="-167134.24">5433 9207 0,'-18'0'110,"0"18"-110,1-18 15,-54 53 17,71-35-17,-17 17 1,17-17 0,0-1-1,53-17 1,-1 18-1,-16-18 1,-19 0 0,1 0-1,0 18 1,-18-1 0,0 18-1,-18-17 1,-35 17-1,0-17 1,-70 17 31,105-17-47,-17-18 31</inkml:trace>
  <inkml:trace contextRef="#ctx0" brushRef="#br0" timeOffset="-166395.71">5609 9472 0,'0'-18'15,"-17"18"1,-1 0 15,18 18-15,0 0-1,0 35 1,0-36-16,0 36 16,35 35-1,-35-35 1,35 18 0</inkml:trace>
  <inkml:trace contextRef="#ctx0" brushRef="#br0" timeOffset="-166017.45">5768 9543 0,'-18'0'15,"-17"0"1,17 35-1,18 18 1,0-18 0,36 18-1,-1-18 1,18-35 0,35-35 30,-70 0-46,-18-1 16,-18-16 0,-17 16 15,17 36-31,-35-17 16,-17-19-1,17 19 1</inkml:trace>
  <inkml:trace contextRef="#ctx0" brushRef="#br0" timeOffset="-165597.14">5415 8908 0,'-18'-18'0,"18"0"32,-17 1-17,17 34 17,0 1-17,0 0-15,0 35 16,0 17-1</inkml:trace>
  <inkml:trace contextRef="#ctx0" brushRef="#br0" timeOffset="-164653.47">5680 9931 0,'0'-18'15,"-18"18"1,18 18 31,0-1-32,0 1 1,0 0 0,0-1-16</inkml:trace>
  <inkml:trace contextRef="#ctx0" brushRef="#br0" timeOffset="-164054.05">6597 9313 0,'18'0'47,"-1"0"-32,1 0-15,35-17 16,17 17 0,-17 0-1,0-18 1</inkml:trace>
  <inkml:trace contextRef="#ctx0" brushRef="#br0" timeOffset="-163803.87">6720 9543 0,'0'0'0,"-17"17"15,-1 1 1,36-18 15,-1 0-31,54-18 16,17 1-1,-53 17 1</inkml:trace>
  <inkml:trace contextRef="#ctx0" brushRef="#br0" timeOffset="-161685.36">8061 8943 0,'0'-18'891</inkml:trace>
  <inkml:trace contextRef="#ctx0" brushRef="#br0" timeOffset="-160940.84">8061 8890 0,'0'-18'32,"-18"36"61,18 0-93,0 17 16,-17 0 0,-1 53-1,18-17 1,-18-1-1,18-17 32,0-70-31,0-1 15,18 18-15,0-18-1,-1 18 1,19 0 0,17 0-1,-36 0 1,1-17 0,-1-1-1,-17-17 1,0 17-1,0 1 1,-17 34 31,17 1-31,0 17-16,0 18 15,0 18 1,0 17 15,0-35-15,17-18-1,-17-17-15</inkml:trace>
  <inkml:trace contextRef="#ctx0" brushRef="#br0" timeOffset="-160308.39">8431 9084 0,'0'18'16,"0"-1"15,0 1 16,18-18-16,-18-18-15,0 1 15,0-1 0</inkml:trace>
  <inkml:trace contextRef="#ctx0" brushRef="#br0" timeOffset="-158992.45">9190 8661 0,'-18'0'62,"1"0"-62,17-18 469,17 18-438,-17-18-15,18 1 0,-1 17-16,-17-18 15,0 0 16,-17 18-15,-18 18 0,-1 0-1,-17 17 1,53 0 0,-17-17-1,17 17 1,0-17-1,106 35 32,-71-53-31,0 17-16,18 1 16,-53 0-1,18 17 1,-18 0-1,-18 1 1,-17 16 0,-36-34-1,36 0 1,-18-18 0,18 0-1,35-18 16</inkml:trace>
  <inkml:trace contextRef="#ctx0" brushRef="#br0" timeOffset="-157793.6">9419 8837 0,'-17'18'32,"-1"-18"-32,0 17 15,1 19 1,-1-1 0,18 18-1,0 0 1,35-36-1,18 19 1,18-36 15,-36-18-15,-17 0 0,-1-17-1,-17-35 1,-70-36 15,34 88-15,19 0-1,-1 36 1</inkml:trace>
  <inkml:trace contextRef="#ctx0" brushRef="#br0" timeOffset="-157586.45">9648 9119 0,'0'36'15,"0"-1"1,0-18-16,0 19 15,-17 34 1</inkml:trace>
  <inkml:trace contextRef="#ctx0" brushRef="#br0" timeOffset="-157177.16">9790 8890 0,'0'-18'32,"0"36"-17,-18 17 1,0 18-1,18 0 1,71 18 15,-36-71-15,0-18 0,-17 0-1,-18 1-15,0-1 16,0-35-1,-35 0 1,-18 18 0,18 17-1,17 18 1</inkml:trace>
  <inkml:trace contextRef="#ctx0" brushRef="#br0" timeOffset="-154996.61">7867 8819 0,'-18'0'16,"1"0"15,-1 18-15,0 0-1,18-1-15,-17 36 16,-1 53 0,18 35-1,0-35 1,18-53-16,17 53 16,71 35-1,35-35 1,0-89-1</inkml:trace>
  <inkml:trace contextRef="#ctx0" brushRef="#br0" timeOffset="-154125.99">9754 8537 0,'0'-17'15,"18"17"1,0 0 0,34 17-1,1 18 1,18 18-1,17 36 1,-53-54-16,36 53 16,17 53-1,-35 0 1,-53-17 0,0-54-1</inkml:trace>
  <inkml:trace contextRef="#ctx0" brushRef="#br0" timeOffset="-153780.74">10742 8908 0,'-18'0'15,"18"17"-15,-17-17 16,17-17 15,35 17-15,18-18-1,18 18 1,-19-18 0,-34 18-16,17 0 0</inkml:trace>
  <inkml:trace contextRef="#ctx0" brushRef="#br0" timeOffset="-153530.58">10777 8731 0,'-17'0'31,"17"18"-16,0 88 17,0-71-32,0 0 15,0 18 1,0-18-16,17 18 16,36 18-1</inkml:trace>
  <inkml:trace contextRef="#ctx0" brushRef="#br0" timeOffset="-153048.22">10777 8608 0,'-176'88'31,"141"-70"-31,-18 35 16,17 17-1,36-35-15,0 36 16,53 17-1,53-17 1,-35-54 0,70-17-1,-18-35 1,-17-18 0,-35-35-1,-71 35 16,-18-18-15,-70 1 0,-106 35 15,176 35-31</inkml:trace>
  <inkml:trace contextRef="#ctx0" brushRef="#br0" timeOffset="-151883.4">10724 8908 0,'-17'0'0,"17"17"31,-18-17 0,1 0-31,17 18 16,17-18 78,1-18-94</inkml:trace>
  <inkml:trace contextRef="#ctx0" brushRef="#br0" timeOffset="-149019.36">12100 8484 0,'-17'0'47,"-1"18"-31,0-18-16,-17 0 15,-124 70 32,124-52-31,35 0 0,0-1-1,35-17 1,36 0-1,-1 0 1,-17 0 0,18 0-1,-36 18 1,-17 17 0,-18-17-1,0 17 1,-18 1-1,-35-1 1,-70-18 31,105-17-31,1-17-1</inkml:trace>
  <inkml:trace contextRef="#ctx0" brushRef="#br0" timeOffset="-147004.93">12312 8678 0,'0'-17'1062,"-18"17"-1062,18-18 47,0 36 31,0-1-62,0 1-16,18 17 15,0 1 1,17 16 0,-18-16 15,-17-1-31</inkml:trace>
  <inkml:trace contextRef="#ctx0" brushRef="#br0" timeOffset="-146770.77">12559 8908 0,'0'17'0,"0"1"16,-18-18-16,1 35 15,17 0 1,0-17-16,0 17 31,0-17-31</inkml:trace>
  <inkml:trace contextRef="#ctx0" brushRef="#br0" timeOffset="-146305.43">12682 8696 0,'-17'-18'15,"-1"18"17,18 18-32,-18 0 31,18-1-16,0 36 1,36-18 0,17-17-1,0-18 1,-36 0-16,18-18 16,1-70 15,-36 53-16,-71-18 17,36 35-32,-18 1 15,18 17 1</inkml:trace>
  <inkml:trace contextRef="#ctx0" brushRef="#br0" timeOffset="-141315.89">5362 10689 0,'0'-17'15,"-17"17"17,-1 0-17,-17 0 1,-18 17-1,-18 36 17,54-18-17,17 1 1,0-19 0,52 1-1,1-18 1,-35 18-16,35-18 15,0 17 1,-36 1 0,-17 17 15,-17-17-15,-54 17-1,18 0 1,-17-17-1,17-18 1,35 0-16</inkml:trace>
  <inkml:trace contextRef="#ctx0" brushRef="#br0" timeOffset="-141052.7">5327 10477 0,'0'-17'16,"0"34"31,18 1-47,34 88 31</inkml:trace>
  <inkml:trace contextRef="#ctx0" brushRef="#br0" timeOffset="-140295.16">5592 10936 0,'-18'18'32,"0"35"-17,1-36 1,17 19-1,0-19-15,0 18 16,35 1 0,18-19-1,-18-17 17,-17-17-17,-1-19 1,-17-16-1,0 16 1,-17 1 0,-36 17-1,35 18 1,1 18 0</inkml:trace>
  <inkml:trace contextRef="#ctx0" brushRef="#br0" timeOffset="-140078">5856 11165 0,'0'36'15,"0"17"1,-35-18 0,35 35-1</inkml:trace>
  <inkml:trace contextRef="#ctx0" brushRef="#br0" timeOffset="-139778.79">5962 10936 0,'0'-18'15,"0"1"1,0 34 15,0 1-15,0 35-1,18 18 1,-18-36 0,35 0-1</inkml:trace>
  <inkml:trace contextRef="#ctx0" brushRef="#br0" timeOffset="-139191.37">6914 10707 0,'0'17'0,"18"-17"63,0 0-63,-1-17 0,1 17 15,35-18 1,17 1-1,-52 17 1,17 0 15</inkml:trace>
  <inkml:trace contextRef="#ctx0" brushRef="#br0" timeOffset="-138925.2">7056 10954 0,'17'0'15,"-17"17"-15,18-17 16,17 0-1,18-17 1,18 17 0,-19 0-1</inkml:trace>
  <inkml:trace contextRef="#ctx0" brushRef="#br0" timeOffset="-135748.93">8431 10407 0,'18'0'16,"0"-18"0,-18 1-1,-18 17 1,-17 0 0,17 17-16,-35 1 15,-17 17 1,34 53 31,36-70-47,18 0 15,53-1 1,-1 1 0,1-18-1,-36 18 1,-35 17 15,-18 0-15,-52 0-1,17-17 1,-18 0 0,36-1-1,17-17 1</inkml:trace>
  <inkml:trace contextRef="#ctx0" brushRef="#br0" timeOffset="-135177.52">8625 10583 0,'-17'0'16,"17"18"-1,-36 0-15,19 17 16,-1 0-1,18 18 17,18-18-17,17-35 1,-17 18-16,35-18 16,-18-35-1,0-1 1,-35 1-1,0 0 1,-35-18 0,-71 35 31</inkml:trace>
  <inkml:trace contextRef="#ctx0" brushRef="#br0" timeOffset="-134983.39">8819 10672 0,'18'17'16,"-18"54"-1,0-36 1,0-17-16,-18 35 15,18-18-15</inkml:trace>
  <inkml:trace contextRef="#ctx0" brushRef="#br0" timeOffset="-134717.2">8978 10513 0,'0'17'32,"0"1"-17,0 0 1,0 52-1,0 1 1,0-36 0</inkml:trace>
  <inkml:trace contextRef="#ctx0" brushRef="#br0" timeOffset="-132751.8">9613 10407 0,'18'0'516,"-1"0"-500,1 0-16,53 0 31,17-18-15,53-17 15,-123 35-16</inkml:trace>
  <inkml:trace contextRef="#ctx0" brushRef="#br0" timeOffset="-132496.62">9860 10231 0,'-18'0'16,"1"17"-1,-1-17-15,18 18 16,0 35 0,0 0-1,18 0 17,-18-18-32,35 18 15,18 70 16</inkml:trace>
  <inkml:trace contextRef="#ctx0" brushRef="#br0" timeOffset="-131936.22">9966 10231 0,'-35'-36'16,"17"1"-16,0 0 16,-35 35-1,-35 0 17,0 35-17,35 18 1,18-35-16,-71 176 31,106-124-15,35 54-1,1-54 1,105 18 0,-53-70-1,35-18 1,-52-18-1,-36 1-15,36-19 16,17-52 0,-70-18-1,-18-17 17,-36 35-17,-52 17 1,-18 18-1,-52 36 32,158 34-47</inkml:trace>
  <inkml:trace contextRef="#ctx0" brushRef="#br0" timeOffset="-130571.24">10813 10019 0,'0'-18'16,"0"1"15,-18 17-15,18 17-1,-35 36 1,-1 18 0,19 281 30,17-299-46,0 0 0,17 53 16,54 0 0,0-71-1</inkml:trace>
  <inkml:trace contextRef="#ctx0" brushRef="#br0" timeOffset="-129921.78">11254 10089 0,'0'0'0,"0"-17"0,-18 17 15,-17 17 16,17 19-15,18 17 0,-35 35-1,35 0 1,0-17 0,0-54 15,0 1-31,17-18 47,1 0-47,0 0 15,17 0 1,18-18 0,-18 1-1,0-1 1,-17-106 31,-18 107-47,0-1 15,-18 18 17,1 18-17,-1-1 1,18 36-1,0 18 1,0-1 0,0 19-1,0-36 1,35-18-16</inkml:trace>
  <inkml:trace contextRef="#ctx0" brushRef="#br0" timeOffset="-129356.39">11747 10372 0,'-17'0'16,"-1"17"0,-17-17-1</inkml:trace>
  <inkml:trace contextRef="#ctx0" brushRef="#br0" timeOffset="-128840.02">12524 10072 0,'17'-35'16,"-17"17"0,-35 18-1,-18 0 1,-35 18-1,0 17 1,52-18 0,19-17-16,17 36 15,70 17 32,-17-36-31,18 19-1,-54-19 1,-17 36 0,0 0-1,-17-18 1,-54 18 0,-17-18-1,17-17 1,54-18-1,-1-18 1,18 1 0</inkml:trace>
  <inkml:trace contextRef="#ctx0" brushRef="#br0" timeOffset="-128456.74">12629 10354 0,'0'-18'15,"0"1"1,0-1 0,0 36 31,0-1-32,-17 19-15,-36 105 47,18-88-31,17-18-16</inkml:trace>
  <inkml:trace contextRef="#ctx0" brushRef="#br0" timeOffset="-128156.53">12647 10689 0,'0'18'16,"0"-1"-1,-70 36 17,52-17-17,-17-1 1,17-17-16,-17 17 16,35-18-16</inkml:trace>
  <inkml:trace contextRef="#ctx0" brushRef="#br0" timeOffset="-126774.55">12823 10336 0,'-17'0'187,"17"-17"79,0-1-235,0 0 1,0 54-1,0-19-16,-18 19 1,1 34 0,17 1-1,0-18 1,-18-18 0,18-17-16</inkml:trace>
  <inkml:trace contextRef="#ctx0" brushRef="#br0" timeOffset="-126225.16">12965 9807 0,'17'0'47,"1"18"-47,52 35 31,-34 0-15,17 35-1,0 35 1,-36-34 0,1-54-16,-18 53 15,-35 53 1,-36 0-1,18-70 1</inkml:trace>
  <inkml:trace contextRef="#ctx0" brushRef="#br0" timeOffset="-124644.03">5327 11977 0,'-18'0'0,"18"-18"16,-17 18-16,-36 18 16,17-1 15,-34 19-15,17 17-1,35-18 1,18 0-1,18-17 1,35-1 0,35 1-1,-17-18 1,-54 0-16,36 18 16,-18 52 30,-70-34-46,-53 16 16,17-16 0,-17-1 15,0-17-15,53-18-1,17 0-15,1 0 0</inkml:trace>
  <inkml:trace contextRef="#ctx0" brushRef="#br0" timeOffset="-124143.67">5415 12224 0,'0'17'46,"18"19"-14,-1-1-17,1 0-15,-18-17 16,18-1 0,17 36-1,-35-35-15</inkml:trace>
  <inkml:trace contextRef="#ctx0" brushRef="#br0" timeOffset="-123910.52">5715 12577 0,'0'17'0,"-53"89"31,35-53 1,18-35-32</inkml:trace>
  <inkml:trace contextRef="#ctx0" brushRef="#br0" timeOffset="-123628.31">5786 12365 0,'0'-18'15,"0"36"17,0 35-1,0-18-15,0 0-1,17 18 1,-17-35-16</inkml:trace>
  <inkml:trace contextRef="#ctx0" brushRef="#br0" timeOffset="-123157.98">5203 11853 0,'0'-17'16,"-17"-19"-1,17 19 1,0 34 15,0 1-15,0 0-1,0 35-15,17-18 16</inkml:trace>
  <inkml:trace contextRef="#ctx0" brushRef="#br0" timeOffset="-122762.7">6632 12083 0,'-17'0'31,"34"0"-15,18-18-1,36 0 1,0 18 0,-36-17-16,18 17 15,0-18 1</inkml:trace>
  <inkml:trace contextRef="#ctx0" brushRef="#br0" timeOffset="-122512.52">6809 12277 0,'0'17'16,"-18"-17"0,36 0-1,-1 0 1,54-17 0,17-1-1,-53 0 1</inkml:trace>
  <inkml:trace contextRef="#ctx0" brushRef="#br0" timeOffset="-120531.11">8220 11518 0,'17'-17'16,"-17"-1"0,0 36 15,-17 17-15,-36 53-1,-18 53 16,36-17-15,0-54-16,17 54 16,36 52-1,35-70 1,52-36 0,-69-52-16</inkml:trace>
  <inkml:trace contextRef="#ctx0" brushRef="#br0" timeOffset="-119815.6">8590 11747 0,'0'-17'16,"0"-1"-1,0 1 1,0 34 15,-18 1-31,18-1 16,-70 213 31,70-195-47,-18 0 0,1 36 15,-1-18 1,18-36 0,0 1-1,0-36 1,18 18 15,35-17-15,-1-1-1,1 18 1,0-17 0,0-1-1,-35 0 1,0 1-1,-54-54 32,36 53-47,-17 18 16,-1 18 0,0 17-1,18 36 16,0-1-15,36-34 0,-1 34-1,0-34 1</inkml:trace>
  <inkml:trace contextRef="#ctx0" brushRef="#br0" timeOffset="-119425.33">9031 11924 0,'0'18'16,"0"-1"-1,0 1 17,0-36 46,0 1-63</inkml:trace>
  <inkml:trace contextRef="#ctx0" brushRef="#br0" timeOffset="-116934.98">9701 11553 0,'0'0'0,"18"0"16,-18-17 15,-18 34 0,-35 1-15,36-18-16,-18 35 15,-1 1 1,36-1 0,0 0-1,18-17 1,35-1 0,0 1-1,17 0 1,-34 17-1,-19-17 1,-17 17 0,0 18 15,-53-18-15,0 0-1,-105 1 16,122-36-15,19-36 0,17 19-1,17-18-15</inkml:trace>
  <inkml:trace contextRef="#ctx0" brushRef="#br0" timeOffset="-116462.64">10037 11783 0,'0'17'15,"-36"1"17,19 17-17,-1 1 1,18 17 0,18-36-1,35 1 1,-18-1-1,-18-52 1,1 18 0,0-36 15,-18 0-15,0 17-1,-36 1 1,19 35-16,-18-18 15,-36 36 17</inkml:trace>
  <inkml:trace contextRef="#ctx0" brushRef="#br0" timeOffset="-116235.48">10301 11889 0,'0'17'15,"0"1"1,0 17 0,-18 0-1,18-17-15,-17 35 16,17 18-1,0-19 1</inkml:trace>
  <inkml:trace contextRef="#ctx0" brushRef="#br0" timeOffset="-115931.27">10442 11747 0,'0'-17'15,"0"34"17,0 1-17,0 17 1,0 18-1,18-17 1,-1 17 0,1-53-16</inkml:trace>
  <inkml:trace contextRef="#ctx0" brushRef="#br0" timeOffset="-115620.04">10583 11430 0,'0'-18'16,"0"-17"0,0 17-1,18 36 16,0-18-31,17 53 16,53 18 0,-35 17-1,35 212 32,-88-212-47,-53 53 16,-17-35-1</inkml:trace>
  <inkml:trace contextRef="#ctx0" brushRef="#br0" timeOffset="-113655.65">11359 11747 0,'18'0'46,"0"0"-30,17 0-16,18-17 16,0 17-1,-18 0-15,18-18 16,18 1 0,-19 17-1</inkml:trace>
  <inkml:trace contextRef="#ctx0" brushRef="#br0" timeOffset="-113405.47">11571 11624 0,'-18'0'0,"18"18"47,0-1-31,18 54-1,0-18 1,17 17 0,-17-34-1</inkml:trace>
  <inkml:trace contextRef="#ctx0" brushRef="#br0" timeOffset="-112856.08">11712 11430 0,'-35'-35'15,"17"17"1,-52-17 0,-36 52-1,18 36 1,17 0 0,18 53-1,36 18 1,34-1-1,71 1 1,-17-54 0,35 1-1,17-54 1,-70-34 0,-18-1-16,124-158 46,-159 105-30,0-52 0,-17 52-1,-72-35 1,1 53 0,-18 0-1,53 36 1,18 17-1</inkml:trace>
  <inkml:trace contextRef="#ctx0" brushRef="#br0" timeOffset="-112139.58">12823 11254 0,'18'-18'16,"0"0"-1,-18 1-15,0-19 31,-88 54 1,17 17-17,-17 18 1,53-17 0,35 16-1,17 1 1,36-17-1,18-19 1,17 1 0,-18 0-1,-17 17 1,-35-18 0,-18 19-1,-53-1 16,-18 0-15,54-35-16,-142 36 31,141-36-15,1-18-16,17-17 31,0 17-15</inkml:trace>
  <inkml:trace contextRef="#ctx0" brushRef="#br0" timeOffset="-111823.34">13141 11430 0,'0'-18'47,"0"36"-32,0 0 1,0 17-1,0 18 1,0 0 0,18 17-1</inkml:trace>
  <inkml:trace contextRef="#ctx0" brushRef="#br0" timeOffset="-111590.18">13406 11712 0,'-18'0'16,"18"35"0,0-17-1,-35 53 1,17-18-1,0 17 1,1 1 0</inkml:trace>
  <inkml:trace contextRef="#ctx0" brushRef="#br0" timeOffset="-111240.93">13741 11412 0,'0'-17'31,"0"-1"-16,0 36 1,0-1 0,-18 19-1,18 17 1,0 17 0,0 1-1,0-36 1,0 0-1</inkml:trace>
  <inkml:trace contextRef="#ctx0" brushRef="#br0" timeOffset="-83385.62">6068 1111 0,'0'18'31,"-18"-18"-31,36 0 78,-1 18-46,72-18-17,-54-18 1,-17 18-16,34 0 15,1-18 1,-70 18 93,-1 0-77,0 0-17,1 0 17,-1 0-1</inkml:trace>
  <inkml:trace contextRef="#ctx0" brushRef="#br0" timeOffset="-82763.18">5962 1341 0,'0'0'16,"18"0"31,-1 0-32,1 0 1,-1 0-1,19 0 1,-19 0-16,36 0 16,18 0-1,17-18 1,-17 18 0,-36 0-1</inkml:trace>
  <inkml:trace contextRef="#ctx0" brushRef="#br0" timeOffset="-72013.54">13970 7250 0,'-18'0'16,"18"17"-1,18-17 110,0 0-125,-1 0 16,54 0-1,17 0 1,-17 0 0,-54 0-16,36 0 15,-18 0 1,-17 0 0,0 0-1</inkml:trace>
  <inkml:trace contextRef="#ctx0" brushRef="#br0" timeOffset="-71695.31">14041 7514 0,'17'18'32,"1"-18"-32,17 0 15,18 0 1,35 0-1,-53 0 1,36 0 0,-18 0-1</inkml:trace>
  <inkml:trace contextRef="#ctx0" brushRef="#br0" timeOffset="-70366.37">14058 8608 0,'18'0'46,"-1"0"-46,19 0 16,17 0 0,-18 0-1,53 0 1,0-18 0,-17 18-1,-36 0 1</inkml:trace>
  <inkml:trace contextRef="#ctx0" brushRef="#br0" timeOffset="-70043.14">14076 8784 0,'0'18'16,"0"-1"-16,17 1 31,19-18-15,-19 0-16,72 0 15,16 0 17,-34 0-17,88 0 1</inkml:trace>
  <inkml:trace contextRef="#ctx0" brushRef="#br0" timeOffset="-69167.52">14252 10142 0,'0'18'15,"-35"-18"1,70 0 15,142 0 0,-89-18-15,18 1 0,-53 17-1,-1-18 1,-34 18-16</inkml:trace>
  <inkml:trace contextRef="#ctx0" brushRef="#br0" timeOffset="-68831.27">14393 10336 0,'-17'18'32,"17"0"-17,17-18 1,36 17 0,18 1-1,17-18 1,18 0-1,17-18 17,-17 1-17</inkml:trace>
  <inkml:trace contextRef="#ctx0" brushRef="#br0" timeOffset="-68178.81">14482 11324 0,'-18'0'16,"-17"0"-16,17 0 16,18-17 15,18 17 0,-1 0-15,54 0-1,-18 0 1,35 0 0,35-18 15,-105 36-31</inkml:trace>
  <inkml:trace contextRef="#ctx0" brushRef="#br0" timeOffset="-67785.53">14499 11571 0,'-17'18'15,"-1"-1"17,36-17-17,52 0 16,1-17-31,34 17 16,-16-18 0,-36 18 15,-36-18-15</inkml:trace>
  <inkml:trace contextRef="#ctx0" brushRef="#br0" timeOffset="-38311.05">15699 7320 0,'-18'0'47,"18"-18"-32,0 1 17</inkml:trace>
  <inkml:trace contextRef="#ctx0" brushRef="#br0" timeOffset="-37681.61">15699 7126 0,'0'-18'15,"-18"18"95,0 18-110,1-18 15,-72 106 17,72-53-17,-1 0 1,18 35-1,0-35 1,18 0 0,35-36-1,17 1 1,1-36 0,-18-34-1,-18-1 1,-35-18 15,0 18-15,-35 0-1,17 18 1,-70-36 31,70 71-47,1 0 15,-1 18 17,0-18-32,18 18 15,0-1-15</inkml:trace>
  <inkml:trace contextRef="#ctx0" brushRef="#br0" timeOffset="-37149.23">16087 7073 0,'0'0'0,"0"-17"15,-18 17 1,-17 17 0,-1 36-1,1-18 1,35 54 0,0 16-1,18-34 1,17-18-1,-17-35 1,17-1 0,18-17-1,0-17 1,-36-36 0,19 0-1,-54-124 16,0 142-15,-17 0 0,-18-18-1,18 53 1,17 0 0,18 17-1</inkml:trace>
  <inkml:trace contextRef="#ctx0" brushRef="#br0" timeOffset="-36833">16369 6985 0,'0'-18'31,"0"36"1,18 0-32,-18 17 15,17 18 1,-17-18-16,18 36 16,-18 34-1,0-16 1,0-19 15,0-34-15,0-19-16,0 1 0</inkml:trace>
  <inkml:trace contextRef="#ctx0" brushRef="#br0" timeOffset="-36283.61">16827 7003 0,'18'-36'16,"-18"19"15,-18 17-15,1 0-1,-36 35 1,18 0 0,35 1-16,-36 16 15,19 54 1,17-18-1,17-35 1,89 0 15,-71-70-15,18-54 0,-35 18-1,0-17 1,-18-19-1,-18 37 17,-17 34-17,-1 0 1,1 1 0,18 17-16</inkml:trace>
  <inkml:trace contextRef="#ctx0" brushRef="#br0" timeOffset="-30539.53">17639 7161 0,'-18'0'31,"36"0"16,0 0-32,-1 0-15,36-17 16,176-19 31,-193 36-47,-19 0 0,19-17 16</inkml:trace>
  <inkml:trace contextRef="#ctx0" brushRef="#br0" timeOffset="-30223.31">17833 7003 0,'-18'0'16,"1"0"-1,17 17 17,0 124 15,17-70-47,1 35 15,0-36 16,-1 1-15,1-53-16</inkml:trace>
  <inkml:trace contextRef="#ctx0" brushRef="#br0" timeOffset="-29689.93">17974 6826 0,'-35'-53'0,"-18"36"15,-176 17 32,140 35-31,-17 36-16,18 52 31,88-17-15,0-53-16,18 53 15,70 35 1,36-53 0,34-35-1,-52-53 1,35-35-1,-53-54 1,-17-34 0,-71 35-1,0-36 1,-194-105 31,159 211-32,-18 18 1,-18-17 0,18 34-1,53 1-15</inkml:trace>
  <inkml:trace contextRef="#ctx0" brushRef="#br0" timeOffset="-28525.1">19244 6685 0,'0'-18'15,"0"1"-15,0-1 16,-18 1 0,1-1-1,17 36 16,-71 105 1,18-52-17,18-1 1,-18 36 0,0-35-1,53-36 1,18-35 15,17 0-15,18 0-1,18 0 1,-36 17 0,-18-17-16,19 0 15,17 0 1,-36-35-1,-17-53 32,0 70-31,0-17 0,0 17-1,0 36 1,0 0-1,0 52 1,0 36 0,0 0-1,0-36 1,0 1 0,0-18-1</inkml:trace>
  <inkml:trace contextRef="#ctx0" brushRef="#br0" timeOffset="-28157.84">19791 6914 0,'0'-17'109,"0"-1"-93,-18 1 0</inkml:trace>
  <inkml:trace contextRef="#ctx0" brushRef="#br0" timeOffset="-27459.34">18874 6403 0,'0'-18'15,"-53"36"16,35 17-15,-17 36 0,-1 70-1,36 35 1,0 54 0,0-89-1,36 53 1,34-36-1,36-69 1,-71-72 0</inkml:trace>
  <inkml:trace contextRef="#ctx0" brushRef="#br0" timeOffset="-22247.64">20320 6632 0,'0'-17'0,"0"-1"31,0 36 16,0-1-32,0 1 1,0 70 0,18 88 15,-18-123-15,0 18-1,0-36 1,-18-17-16,18-1 15</inkml:trace>
  <inkml:trace contextRef="#ctx0" brushRef="#br0" timeOffset="-21898.39">20585 6667 0,'0'-17'16,"0"-1"-1,0 36 17,0-1-17,0 36 1,0-17-16,0-1 15,0 53 1,0-35 0,0 0-1,0 0 1,0-35 0,0-1-16</inkml:trace>
  <inkml:trace contextRef="#ctx0" brushRef="#br0" timeOffset="-21491.1">20832 6720 0,'0'-17'16,"0"-1"-16,0 0 15,0 1 1,0-1 0,0 36-1,0 17 1,0 0 15,0 1-31,0 17 16,0 35-1,0 0 1,0-17 0,0-54-1,0 18 1</inkml:trace>
  <inkml:trace contextRef="#ctx0" brushRef="#br0" timeOffset="-21048.78">21096 6756 0,'0'-18'16,"0"0"0,-35 18-1,17 18 1,1 17 0,-1 18-1,18 106 16,35-106-15,18-18 0,18-17-1,-18-53 1,-36-18 0,-17-36-1,0-16 1,0 16 15,-35 54-15,17 17-16,1-17 15,-36 18 1,35-1 0</inkml:trace>
  <inkml:trace contextRef="#ctx0" brushRef="#br0" timeOffset="-20149.14">21590 6174 0,'-18'-18'15,"1"0"1,-1 1-16,18 34 62,18 19-46,35 87 0,0 1-1,-1 105 1,1 18-1,-35 0 1,-18-106 0,-18-88-16,-158 247 47,105-247-47,-17-1 15</inkml:trace>
  <inkml:trace contextRef="#ctx0" brushRef="#br0" timeOffset="-17735.43">20779 7320 0,'0'18'0,"-18"-18"15,-17 0 1,17 17-1,-17-17 1,17 0 0,-17 0 15,0 0 0,35 18-15,0 0-1,0-1 1,0 36 0,0 18-1,17-18 1,-17-18 0,0-17-16,0-1 15,0 19 1,0-19 15,18-17-15,17 0 15,0 0-15,71-17 15,-106-1-16,18 18-15</inkml:trace>
  <inkml:trace contextRef="#ctx0" brushRef="#br0" timeOffset="-17436.22">20620 7567 0,'0'18'15,"17"-18"16,19 0-15,17-18 0,0 0-1,-18 18-15</inkml:trace>
  <inkml:trace contextRef="#ctx0" brushRef="#br0" timeOffset="-15632.93">22631 6826 0,'0'18'78,"17"-18"-62,1 0-16,0 0 15,17 0 1,18-18 0,-18 18-1</inkml:trace>
  <inkml:trace contextRef="#ctx0" brushRef="#br0" timeOffset="-15364.74">22613 7073 0,'0'0'0,"0"18"16,18-18 15,17 17-15,18-17-1,106 0 16</inkml:trace>
  <inkml:trace contextRef="#ctx0" brushRef="#br0" timeOffset="-14772.32">23442 6615 0,'-18'0'16,"1"0"-1,-1 0-15,-35 35 16,0 0 15,36 18-31,17 0 31,0 18-15,53-19 0,0-16-1,17-19 1,18-34 0,-52-19-1,-36 1 1,17 18-16,-17-36 15,-70-71 32,52 124-47,0-18 16,1 18-16</inkml:trace>
  <inkml:trace contextRef="#ctx0" brushRef="#br0" timeOffset="-14027.79">23724 6597 0,'-17'0'16,"-1"0"-1,18 35 17,0 0-17,-18 1 1,18 34-1,0-17 1,71-17 0,-18-19-1,17-17 1,-34-35 0,-1-18-1,-35 18 1,0-18-1,0 0 1,-53 18 0,35 17-1,1 18-15,-36-35 47</inkml:trace>
  <inkml:trace contextRef="#ctx0" brushRef="#br0" timeOffset="-13735.58">24059 6438 0,'0'-17'16,"0"34"-1,0 1 1,0-1 0,0 54-1,18 17 1,0 106 31,-18-176-32,0 0-15,17 17 0</inkml:trace>
  <inkml:trace contextRef="#ctx0" brushRef="#br0" timeOffset="-13290.27">24430 6509 0,'0'-18'16,"0"0"-1,-18 18 1,1 36 0,-36 140 30,53-123-30,0 0 0,0-18-16,35 1 15,0-19 1,0-17 0,1-35-1,-1 0 1,-17-54-1,-18 1 1,0 0 0,-36 53-1,19 35-15,-19-18 16,1 0 0</inkml:trace>
  <inkml:trace contextRef="#ctx0" brushRef="#br0" timeOffset="-12506.71">24959 6685 0,'18'0'31,"-1"0"-15,1 0-16,35 18 15,35-18 1,0-18 0,-35 18-1,-35 0 1</inkml:trace>
  <inkml:trace contextRef="#ctx0" brushRef="#br0" timeOffset="-12224.51">25082 6509 0,'-35'0'0,"35"17"32,-17 1-17,-1 35 1,18 35 0,0-17-1,0 17 1,0-18-1,0-52 1</inkml:trace>
  <inkml:trace contextRef="#ctx0" brushRef="#br0" timeOffset="-11675.12">25277 6350 0,'0'0'0,"-18"-35"0,-35-1 16,-35 1 0,-36 35-1,1 35 1,52 18-1,36-17-15,-36 34 32,36 71-17,35 0 1,177 106 15,-89-176-15,123-36-1,-122-35 1,-19-35 0,-52 17-16,35-35 15,17-70 1,-17-18 0,-53 0-1,0 52 1,-70 1-1,-1 18 17,-17 52-17,53 0 1</inkml:trace>
  <inkml:trace contextRef="#ctx0" brushRef="#br0" timeOffset="-10726.45">24836 6685 0,'17'0'15,"1"18"1,-1-18-16,36 0 15,-35 0 1</inkml:trace>
  <inkml:trace contextRef="#ctx0" brushRef="#br0" timeOffset="-9028.24">26176 6368 0,'0'17'62,"-18"1"-62,-70 88 31,35-18 1,36-35-32,-19 0 15,36-18 17,0-17-17,18-18 32,0 0-31,-1 0-1,1 0-15,17 0 16,1 17 0,-19-17-1,18-35 32,-35 17-31,36 1-16,-36-1 15,0 0 17,0 36-1,0 0-16,0-1 1,-18 54 0,18-18-1,0 17 1,-18-52 0,18 0-16</inkml:trace>
  <inkml:trace contextRef="#ctx0" brushRef="#br0" timeOffset="-8706.01">26423 6667 0,'0'18'63,"0"-36"15,0 1-62</inkml:trace>
  <inkml:trace contextRef="#ctx0" brushRef="#br0" timeOffset="-8167.63">26723 6491 0,'0'18'31,"0"-1"-31,-18 19 15,-17 34 1,0 54 31,17-107-47,18 19 16,0-19-1,0-34 16,0-1-15,0-53 0,18 1-1,-1-1 1,1 18 0,17 18-1,1 0 1,-1 17-1,0 18 1,-17-17-16,17 17 16,18 17 31</inkml:trace>
  <inkml:trace contextRef="#ctx0" brushRef="#br0" timeOffset="-7906.44">26705 6650 0,'0'17'15,"18"-17"17,0 0-32,34 0 15,19 0 32</inkml:trace>
  <inkml:trace contextRef="#ctx0" brushRef="#br0" timeOffset="-7637.25">26617 6809 0,'0'17'16,"-18"-17"-1,36 0 17,0 18-32,35-18 15,0 0 1,17 0 15</inkml:trace>
  <inkml:trace contextRef="#ctx0" brushRef="#br0" timeOffset="-6746.62">26035 6191 0,'-18'0'31,"1"0"-15,-1 0-16,18 18 0,-53 0 31,36 17-16,-1-18-15,-70 195 32,52-124-17,36 71 1,0-71 0,18 53-1,53-35 1,-1-53-1</inkml:trace>
  <inkml:trace contextRef="#ctx0" brushRef="#br0" timeOffset="-6114.17">27058 6209 0,'0'18'31,"0"-1"-31,0 18 16,0 36 0,35 52-1,-17 36 1,0-35 0,-18-54-16,0 36 31,-53 53-16,-18-36-15</inkml:trace>
  <inkml:trace contextRef="#ctx0" brushRef="#br0" timeOffset="16618.99">26247 7179 0,'-18'0'16,"0"0"31,18-18 281</inkml:trace>
  <inkml:trace contextRef="#ctx0" brushRef="#br0" timeOffset="18918.63">26194 7144 0,'-18'0'32,"0"0"14,1 0 33,-1 0-48,36 0 188,-1 0-204,1 0-15,0 17 16,-1-17-1,1 0 1,0 0 0,-1 0-1,19 0 1,-1 0 0,0 0-1,0 0 1,-17 0-1,17 0 1,-17 0 0,53 18 31,-54-18-16,1 0-31,-1 0 15,1 0 1,0 0 0,-1 0-1,1 0 1,0 0 0,-1 0-1,19 0 1,-19 0-1,1 0 1,-1 0 0,1 0-1,0-18 32,-1 18-16,1 0-15,0 0 0,-1 18 15,1-18 0,-36 0 63,1 0-78,-54 0 30,36 0-30,0 0 0,-1-18-1,19 18 1,-1 0 0,0 0-16,1 0 15,-1 0 1,0 0-1,1-17 1,-1 17 15,1 0-15,-1 0 0,-17 0 30,17 0-30,0 0 0,-17 0-1,17 0 1,-17 0 0,17 0-1,1 0 1,-1-18-1,1 18 1,-1 0 0,0 0 15,1 0-31,-1 0 31,0 0-31,1 0 47,-1 0 31</inkml:trace>
  <inkml:trace contextRef="#ctx0" brushRef="#br0" timeOffset="34644.81">26547 6103 0,'-18'0'125,"18"-18"-78,0 1-31,0-1-16,0 0 15,0-17-15,35-35 16,53-124 31,-70 158-47,17 19 15,18-71 1,35-1 0,-17 36-1,-18 18 1,17 0 0,-17 0-1,18 17 1,-53 0-1,-1 1 1,1 17 0,-36-18 93,1 0-78,-1 18-31,0-17 16,-17-1 0,17 0-1,-17 1 1,35-1-1,0 1 17,18 17-1,-1 0-31,19 0 16,34 17 15,18 18 0,-88 1-15,18-1-1,-18-17 1,0-1-16,-35 19 16,-18 16-1,-18 1 1,54-17-1</inkml:trace>
  <inkml:trace contextRef="#ctx0" brushRef="#br0" timeOffset="35144.16">27605 4851 0,'17'-36'16,"-17"19"-1,0-1 1,18 18 0,-18 18-1,0 17 16,0 53-15,0 71 15,0-106-15,0-18 0,0 0-1,0-17 1,-18-18-1,18-35 1</inkml:trace>
  <inkml:trace contextRef="#ctx0" brushRef="#br0" timeOffset="36248.95">27411 4815 0,'-18'-17'16,"1"-1"-1,17 0 1,0 1-1,0-1 1,35 18 0,-18-17-1,1-1 1,17 18 0,1-18-1,17 36 16,17-18-15,-35 18 0,-17-18-16,35 17 15,70 36 17,-105-35-17,-18-1 1,35 1-1,-35 0 1,18-1 0,-18 19-1,0-1 17,0-17-32,0-1 15,0 18 16,0-17-15,0 0 0,0 17-1,0-17 1,-35 17 31,-1-17-32,1-1 1,18-17 0,-1 18-1,-17-18 1,17 17 0,0-17-1,1 0 1,-19 18-1,19-18 17,-1 0-17,-17 0 1,0 0 0,-18 18 30,35-18-46,0 0 16</inkml:trace>
  <inkml:trace contextRef="#ctx0" brushRef="#br0" timeOffset="39706.4">28257 4868 0,'0'18'0,"36"-18"78,-19 0-63,1 0-15,17 0 16,1 0 0,17 0-1,-36 0 1,1 0-16</inkml:trace>
  <inkml:trace contextRef="#ctx0" brushRef="#br0" timeOffset="39988.6">28293 5062 0,'-18'0'15,"18"18"1,18-18 15,-1 0-31,19 18 16,-19-18-16,1 0 16,35 0-1,-35 0-15</inkml:trace>
  <inkml:trace contextRef="#ctx0" brushRef="#br0" timeOffset="40337.85">28769 4762 0,'0'-17'0,"0"-1"15,0 36 48,0-1-63,0 19 15,0 34 1,0 19 0,0-19-1,0-52 17,18-1-32</inkml:trace>
  <inkml:trace contextRef="#ctx0" brushRef="#br0" timeOffset="40688.1">29104 4745 0,'0'-18'16,"0"-17"-1,0 53 32,0-1-31,0 18 0,0 36-1,0-18 1,0-35-16,0 87 31,0-69-15,0-19-1</inkml:trace>
  <inkml:trace contextRef="#ctx0" brushRef="#br0" timeOffset="41447.64">29510 4657 0,'-18'0'16,"1"0"-1,-19 35 1,-17 18 15,18 35-15,35-53-1,0-17-15,0 35 16,88 35 15,-52-70-15,-1-18 0,0-18-1,0-17 1,-35-36-1,18 36 1,0-36 0,-18 18-1,0 1 1,-18 16 15,0 19-15,1 17-1,-19-18 1</inkml:trace>
  <inkml:trace contextRef="#ctx0" brushRef="#br0" timeOffset="41728.84">29863 4516 0,'0'17'31,"-18"1"-15,18 52-1,-18 19 1,1-37 0,17 37-1,0 69 17,0-140-17,0 0 1</inkml:trace>
  <inkml:trace contextRef="#ctx0" brushRef="#br0" timeOffset="50579.14">27464 6720 0,'0'18'78,"17"-18"-47,1 0-15,0 0-16,52 0 31,89 0 0,-141 0-15,17 18-1,-17-18 1,-1 0-16</inkml:trace>
  <inkml:trace contextRef="#ctx0" brushRef="#br0" timeOffset="50927.38">27552 6932 0,'-18'18'31,"18"-1"-15,36-17 0,-1 18-1,35-18 1,-34 0-1,34 0 1,-34 0 0,-19 0-1</inkml:trace>
  <inkml:trace contextRef="#ctx0" brushRef="#br0" timeOffset="52276.34">28646 6526 0,'-18'18'78,"0"-18"-78,1 18 0,-19-1 31,-34 36-15,52 0 0,18 18-1,0-36 1,53 0 0,71-35 15,-89-17-16,-18-1 1,-17-35 0,0-18-1,0 36 1,0 18-16,0-19 16,0 1-1,-35 17 1</inkml:trace>
  <inkml:trace contextRef="#ctx0" brushRef="#br0" timeOffset="52742.67">28928 6509 0,'0'17'0,"-18"-17"0,-35 18 16,18 0-1,0 35 16,35-18-15,0 18 0,17-18-1,19-35 1,-36 18-16,17-18 16,18-18-1,-17 0 1,17-105 31,-35 88-47,0 17 15,0-17 1,-17 17 0,-1 0-1</inkml:trace>
  <inkml:trace contextRef="#ctx0" brushRef="#br0" timeOffset="53025.87">29192 6456 0,'0'17'47,"0"1"-32,0 17 1,-17 36 0,17-18-1,0 0 1,0-18-1,0-17 1</inkml:trace>
  <inkml:trace contextRef="#ctx0" brushRef="#br0" timeOffset="53525.23">29404 6544 0,'0'-18'16,"0"1"15,0-1-31,0 36 31,0-1-31,0 19 16,-18 34 15,18 1-15,18-1-1,17-34 1,-17-36-16,0 17 16,34-17-1,-34-17 1,0-36-1,-1 0 1,-17 0 0,0-53 31,-17 106-32,-19-18-15,1 18 31,18 0-15,17 18-16</inkml:trace>
  <inkml:trace contextRef="#ctx0" brushRef="#br0" timeOffset="55059.32">29986 6685 0,'-18'0'0,"18"18"32,18-18 30,0 0-62,17 0 16,0 17-16,18-17 15,124 0 32,-160 0-31</inkml:trace>
  <inkml:trace contextRef="#ctx0" brushRef="#br0" timeOffset="55356.53">30162 6615 0,'0'-18'16,"-17"18"-16,17 18 62,0-1-62,0 1 16,0 17 0,-18 106 15,18-123-15,0 0-16,0 17 15</inkml:trace>
  <inkml:trace contextRef="#ctx0" brushRef="#br0" timeOffset="55988.98">30321 6473 0,'-35'-35'15,"-71"0"17,71 35-17,17 0-15,-35 18 16,-17 52-1,-1 36 1,18 17 0,53-34-1,0 34 1,71-17 0,-1-36-1,1-34 1,17-36-1,18-53 1,-35-35 0,-36 17 15,18-211 0,-53 247-15,-18-18-1,-17 0 1,-18 0 0,0 35-1,35 18 1,-17 0 0,17 18-1</inkml:trace>
  <inkml:trace contextRef="#ctx0" brushRef="#br0" timeOffset="56644.44">30709 6544 0,'-17'0'16,"-1"18"31,18-1-47,0 1 15,-35 17-15,-1 53 32,19 1-17,-1-1 1,18 0-1</inkml:trace>
  <inkml:trace contextRef="#ctx0" brushRef="#br0" timeOffset="56954.66">30903 6615 0,'0'17'47,"0"18"-32,-35 124 17,17-106-17,1 18 1,17-18 0</inkml:trace>
  <inkml:trace contextRef="#ctx0" brushRef="#br0" timeOffset="57538.08">31238 6650 0,'0'0'16,"-17"0"15,-1 0-31,-17 17 16,-18 36-1,18 0 1,-1 0 0,36 18-1,0-18 1,18-18 15,17-17-15,-17-18-16,17 0 15,18-36 1,-18 1 0,-17 0-1,-18-106 32,0 123-47,0-35 16,0 35-1,-35-17 1,35 18 0</inkml:trace>
  <inkml:trace contextRef="#ctx0" brushRef="#br0" timeOffset="57904.34">31609 6579 0,'0'18'62,"0"0"-46,-18 34-1,18-34-15,-17 17 0,-1 71 16,-17-18 15,17 1-15,18-36-1,0-1 1,0-34-16</inkml:trace>
  <inkml:trace contextRef="#ctx0" brushRef="#br0" timeOffset="59136.22">27587 7549 0,'0'18'15,"0"0"16,18-18-15,123 17 31,-106-17-47,18 0 16,-18 0 15,-17 0-16,17 0-15</inkml:trace>
  <inkml:trace contextRef="#ctx0" brushRef="#br0" timeOffset="59536.5">27622 7761 0,'-17'0'16,"17"18"-16,0-1 31,17-17-15,1 0-1,53 18 1,17-18 0,-35 0-1,-36 0-15,36 0 16,0 0-1,-35 18 1,17-18 0</inkml:trace>
  <inkml:trace contextRef="#ctx0" brushRef="#br0" timeOffset="65013.39">28716 7602 0,'0'-17'31,"-18"17"-15,18-18 0,0 36 62,0-1-78,-17 1 15,17 0-15,-53 158 47,53-105-31,0-1-16,0-17 31,0-18-15,0-17-1</inkml:trace>
  <inkml:trace contextRef="#ctx0" brushRef="#br0" timeOffset="65463.71">29051 7567 0,'0'-18'15,"0"36"32,0 0-31,0-1-16,0 19 16,0 34-1,-17-17 1,17 35-1,0-17 1,-18-18 0,18-18 31</inkml:trace>
  <inkml:trace contextRef="#ctx0" brushRef="#br0" timeOffset="66412.39">29563 7602 0,'-18'-17'0,"18"-1"32,0 36 14,0-1-30,-18 19 0,1 34-1,-1-17 1,18-18-16,0 36 16,-17-1-1,17 1 1,0-18-1,-18-35 1</inkml:trace>
  <inkml:trace contextRef="#ctx0" brushRef="#br0" timeOffset="66827.68">29863 7585 0,'0'-18'16,"0"36"31,0-1-47,-18 54 15,18-18 1,-35 53 15,35-18-31,-18-18 31,0 19 1,18-72-17</inkml:trace>
  <inkml:trace contextRef="#ctx0" brushRef="#br0" timeOffset="81117.84">15681 8326 0,'-18'0'125,"1"0"-31</inkml:trace>
  <inkml:trace contextRef="#ctx0" brushRef="#br0" timeOffset="81547.15">15610 8202 0,'-17'0'31,"-1"0"0,0 18-31,-17-1 16,-18 54 0,0 35-1,0 158 32,71-175-31,70 16-1,18-16 1,-18-54 0,-52-35-16</inkml:trace>
  <inkml:trace contextRef="#ctx0" brushRef="#br0" timeOffset="82540.85">15840 8361 0,'0'-18'16,"0"36"15,0-1-15,0 1-16,-18 35 15,-17 0 1,17 35-1,1-17 1,-1-18 0,18-36-1,0 1-15,0-36 47,18 18-31,87 0 15,-87 0-31,0 0 16,17 0-1,0-17 1,-17-1 0,-18 0-1,0 1 1,-18-19-1,1 19 1,17 34 15,0 19-15,0 17 0,0-18 15,0-17-31,0 34 15,17 37 32</inkml:trace>
  <inkml:trace contextRef="#ctx0" brushRef="#br0" timeOffset="82911.11">16228 8625 0,'17'0'16,"-17"18"31,-17-18 15,17-18-62,0 1 31</inkml:trace>
  <inkml:trace contextRef="#ctx0" brushRef="#br0" timeOffset="85809.18">16616 8290 0,'-18'0'0,"1"18"15,-1-18 1,0 35 0,-35 0-1,53 36 1,0 0 0,53-19-1,-17-34 1,52-18-1,-18 0 1,-34-35 0,-19-18-1,-17 18 1,-70-89 31,34 107-32,1-1 1,17 0-16,1 18 16,17-17-1</inkml:trace>
  <inkml:trace contextRef="#ctx0" brushRef="#br0" timeOffset="86225.47">16863 8273 0,'-18'158'46,"53"-87"-14,1-53-17,-19-1-15,36 1 16,0-18 0,0-18-1,-53-35 1,0 18-1,-18-18 1,-52 0 0,-1 18-1,36 17 1,0 18 0</inkml:trace>
  <inkml:trace contextRef="#ctx0" brushRef="#br0" timeOffset="86491.66">17110 8255 0,'0'35'16,"0"18"0,35 18-1,-17-1 1,17 1 0,-35-54-1,35 1 1</inkml:trace>
  <inkml:trace contextRef="#ctx0" brushRef="#br0" timeOffset="86890.94">17339 8343 0,'0'-17'16,"-18"34"-1,18 1 1,0-1 0,0 54-1,0-18 1,18-18 0,35-17-1,0-1 1,0-17-1,-36-88 32,-17 53-31,-70-18 0,17 0-1,0 36 1,35 17-16,1 0 15,-1 0 1</inkml:trace>
  <inkml:trace contextRef="#ctx0" brushRef="#br0" timeOffset="88473.07">17639 8043 0,'0'18'31,"18"-18"-15,-1 18-16,36-1 31,0 54-15,35 35-1,18-1 1,0 107 15,-106-141-15,0-36-16,-18 36 15,-52-1 1,34-17 0,19-35-16</inkml:trace>
  <inkml:trace contextRef="#ctx0" brushRef="#br0" timeOffset="89689.94">18239 8590 0,'17'0'47,"1"0"-47,0 0 15,52-18 1,-17 18-1,-18 0-15,18 0 16,35-17 0,1 17-1,-54 0 1</inkml:trace>
  <inkml:trace contextRef="#ctx0" brushRef="#br0" timeOffset="89997.2">18486 8467 0,'-18'0'16,"0"0"0,18-18-1,0 36 1,0-1-1,0 1 1,0 35 0,36 17-1,-1-17 1,18 18 0,-36-53-1</inkml:trace>
  <inkml:trace contextRef="#ctx0" brushRef="#br0" timeOffset="90532.62">18680 8290 0,'0'0'0,"-53"-53"16,0 36 0,17 17-16,-16 0 15,-54 0 1,0 53 0,0 17-1,53 212 32,71-229-47,-1-17 16,72 52-16,34 0 31,-35-53-15,71-17-1,-36-53 1,-34-18-1,-72 17-15,36-16 16,-53-54 0,0 0-1,-53 18 1,0 35 0,-17 0-1,-1 18 1,54 17 15</inkml:trace>
  <inkml:trace contextRef="#ctx0" brushRef="#br0" timeOffset="94805.66">19667 8361 0,'0'-18'15,"-17"18"1,17 18 46,0-1-62,0 1 16,0 17 0,35 54-1,-17-37 1,-18-34-16,17 17 15,1 18 1,-18-35 0</inkml:trace>
  <inkml:trace contextRef="#ctx0" brushRef="#br0" timeOffset="95116.88">20020 8308 0,'0'-18'16,"0"36"15,0 0-31,0-1 15,0 54 1,0-18 0,35 123 31,-35-123-47,0-35 15,0-1 1</inkml:trace>
  <inkml:trace contextRef="#ctx0" brushRef="#br0" timeOffset="95416.08">20338 8343 0,'17'-17'0,"-17"-1"32,0 36-17,0 52 32,0-52-47,0 17 0,0 36 16,18-36-1,0-18 1,-18 19 0,35 17-16</inkml:trace>
  <inkml:trace contextRef="#ctx0" brushRef="#br0" timeOffset="95966.49">20779 8361 0,'17'-18'16,"-17"1"-16,0-1 31,-17 36-15,-36-1 0,17 54-1,19-1 1,17-17-1,0-18-15,35 1 16,36-1 0,34-17-1,-34-54 1,-36 1 0,1-141 30,-36 140-46,-53-16 16,0 34 15,-18 0-15,1 18 0,52 0-16</inkml:trace>
  <inkml:trace contextRef="#ctx0" brushRef="#br0" timeOffset="96765.05">19667 8414 0,'0'-18'0,"0"0"31,-17 18-15,17 18 46,35 53-31,0-36-15,1 18 0,-1 17-1,0 1 1,-17-36-1,-18 1-15</inkml:trace>
  <inkml:trace contextRef="#ctx0" brushRef="#br0" timeOffset="97330.45">21819 8343 0,'-17'0'31,"17"18"1,17-18-17,1 0 1,17 0-1,53 0 1,1 0 0,-19 0-1,1 0 1,-54 0-16</inkml:trace>
  <inkml:trace contextRef="#ctx0" brushRef="#br0" timeOffset="97613.65">21872 8537 0,'0'18'16,"-17"-18"-16,34 17 31,1-17-15,35 0-1,53 0 1,-1 0 0,-34 0-1,-18 0 1</inkml:trace>
  <inkml:trace contextRef="#ctx0" brushRef="#br0" timeOffset="110812.04">5203 14287 0,'-17'0'93,"17"18"-93,-18-18 16,-17 0 0,17 0-16,-35 18 15,-35 17 1,-18 18 0,18-18-1,53 1 1,35-1-1,53 18 17,-18-53-17,-17 0-15,35 17 16,17-17 0,-17 18-1,-18 0 1,-35-1-1,0 1 17,0 17-17,-35 0 1,-18-17 0,-17 0-1,17 17 1,0-35-1,0 18 1,0-36 15</inkml:trace>
  <inkml:trace contextRef="#ctx0" brushRef="#br0" timeOffset="111266.36">5397 13899 0,'0'-17'31,"0"-1"-16,0 36 32,-17-1-31,17 19 0,-18-1-1,1 36 1,17-1-1,0-52-15</inkml:trace>
  <inkml:trace contextRef="#ctx0" brushRef="#br0" timeOffset="111619.61">5856 14605 0,'0'18'16,"18"-18"47,-1 0-63,72 0 31,-72 0-31</inkml:trace>
  <inkml:trace contextRef="#ctx0" brushRef="#br0" timeOffset="111884.8">5803 14940 0,'18'0'47,"70"-18"-16,-70 18-31,17 0 0</inkml:trace>
  <inkml:trace contextRef="#ctx0" brushRef="#br0" timeOffset="113373.86">7708 13899 0,'-17'0'47,"-1"0"-31,0 0-16,-52 0 15,-54 18 1,54-18-1,34 0-15,-122 18 47,122-1-31,1 1 0,35 0-1,0 35 1,0 35-1,18 18 1,-1-18 0,-17-53-16,36 71 15,-36 35 1,35 18 0,-35-18-1,0-18 1,0 36-1,-18 17 1,-35 142 31,53-283-47,0 71 31,-17 0-15,-1-53-1,18-36-15,0 36 16,0 0 0,0 0-1,0-18 1,18-17 0,-18 0-1,17-18 1,1 0-1,0 0 1,17-18 0,141-17 31,-158 17-32,35 1 1,35-1-1,-17 0 1,-18 1 0,-36 17 15</inkml:trace>
  <inkml:trace contextRef="#ctx0" brushRef="#br0" timeOffset="115337.25">7920 14164 0,'0'0'0,"0"-18"15,0 1 1,-18 17-16,18-18 15,0 36 32,0-1-31,0 19-16,0 17 31,0-36-31,0 54 16,0 17-1,0 0 1,0-35 0,0-18-1,0-17 1</inkml:trace>
  <inkml:trace contextRef="#ctx0" brushRef="#br0" timeOffset="115728.53">8220 14129 0,'0'0'0,"0"-18"16,0 36 47,0 17-48,0-17-15,0 17 16,0 35-1,0 19 1,0-36 0,0-18-16,0 0 15,0 36 1,0-36 15,17-35-31</inkml:trace>
  <inkml:trace contextRef="#ctx0" brushRef="#br0" timeOffset="116149.83">8537 14182 0,'0'-18'16,"0"36"31,0-1-32,0 1 1,0 17 0,0-17-16,-17 35 15,17 35 1,0-17 0,17-1-1,-17-52 1,35 35 15</inkml:trace>
  <inkml:trace contextRef="#ctx0" brushRef="#br0" timeOffset="116644.18">8908 14199 0,'0'18'62,"0"0"-46,0 17-1,0 53 1,0 0 0,0-35-1,0-18-15,0 18 16,0 0 0,17 0-1,-17-35 1</inkml:trace>
  <inkml:trace contextRef="#ctx0" brushRef="#br0" timeOffset="120439.88">8008 15557 0,'0'-17'16</inkml:trace>
  <inkml:trace contextRef="#ctx0" brushRef="#br0" timeOffset="120807.14">7973 15522 0,'-36'0'15,"72"0"-15,-89 18 16,0 17-1,0 0 1,35 18 15,18 0-15,53 0 0,35-18-1,-35-35 1,53 0-1,-18-35 1,-35-106 31,-53 106-47,-35-1 16,-18-16-1,0 34 1,18 0-1,17 18 1,18 18 15</inkml:trace>
  <inkml:trace contextRef="#ctx0" brushRef="#br0" timeOffset="122305.2">8431 15487 0,'18'0'93,"-36"0"142,18 18-220,0-1 1,0 36 0,36 18-1,-19-18 1,-17 88 31,0-124-47,0 1 15</inkml:trace>
  <inkml:trace contextRef="#ctx0" brushRef="#br0" timeOffset="122705.49">8696 15540 0,'0'-18'0,"0"36"47,0-1-31,0 1-1,0 35 1,0 18-1,35-1 1,-17-17 0,0-18-1,-18-17-15,17 0 16,1-18-16</inkml:trace>
  <inkml:trace contextRef="#ctx0" brushRef="#br0" timeOffset="128865.87">8996 15557 0,'17'-17'16,"-17"34"46,0 1-62,0 0 16,0-1-16,0 19 16,0-19-16,18 36 15,53 0 1,-36-35-1,0-1 17,71-69-1,-88 16-15,-18-17-1,-36 36 1,-34-36-1,17 35 1,-18 0 0,18 18-1,36 0 1,-18 18 0,17 0-1</inkml:trace>
  <inkml:trace contextRef="#ctx0" brushRef="#br0" timeOffset="130379.95">10354 14305 0</inkml:trace>
  <inkml:trace contextRef="#ctx0" brushRef="#br0" timeOffset="130581.08">10354 14305 0</inkml:trace>
  <inkml:trace contextRef="#ctx0" brushRef="#br0" timeOffset="131578.8">10354 14305 0,'0'-18'547,"0"1"-516,-18 17 0,1 0-15,-1 0-1,0 0 1,-17 35 0,0 0-1,0 18 1,35-35-16,35 105 31,0-87-15,18-19-1,0 1 1,0-36 0,-35 1-1,17-36 17,-35 18-17,0-18 1,-35 0-1,-1 0 1,19 35 0,-1 0-1,18 1 1</inkml:trace>
  <inkml:trace contextRef="#ctx0" brushRef="#br0" timeOffset="132166.21">10672 14182 0,'-18'0'63,"18"17"30,0 1-93,0 17 16,0 0 0,0 54-1,35-1 1,-17 88 31,-18-158-47</inkml:trace>
  <inkml:trace contextRef="#ctx0" brushRef="#br0" timeOffset="132462.43">10901 14217 0,'0'0'0,"0"-18"0,17 18 16,-17-17 0,0 34 15,0 36-16,0 106 32,18-124-47,0-17 0,-18 17 0,17 18 16,19-18 0</inkml:trace>
  <inkml:trace contextRef="#ctx0" brushRef="#br0" timeOffset="132911.75">11412 14164 0,'0'-35'16,"-17"35"15,-1 17-31,-88 107 47,89-71-47,17 17 31,17-17-31,54 0 31,-18-35-15,35-36 0,-53 1-1,36-36 1,-54-18 0,-17-17-1,0 53 1,-17 17-16,-19-17 15,-16 17 1,-37 0 0</inkml:trace>
  <inkml:trace contextRef="#ctx0" brushRef="#br0" timeOffset="134038.55">10195 15681 0</inkml:trace>
  <inkml:trace contextRef="#ctx0" brushRef="#br0" timeOffset="134075.57">10195 15681 0</inkml:trace>
  <inkml:trace contextRef="#ctx0" brushRef="#br0" timeOffset="134125.61">10195 15681 0</inkml:trace>
  <inkml:trace contextRef="#ctx0" brushRef="#br0" timeOffset="134225.68">10195 15681 0</inkml:trace>
  <inkml:trace contextRef="#ctx0" brushRef="#br0" timeOffset="134304.74">10195 15681 0</inkml:trace>
  <inkml:trace contextRef="#ctx0" brushRef="#br0" timeOffset="134344.76">10213 15681 0</inkml:trace>
  <inkml:trace contextRef="#ctx0" brushRef="#br0" timeOffset="134409.81">10213 15681 0,'0'0'15</inkml:trace>
  <inkml:trace contextRef="#ctx0" brushRef="#br0" timeOffset="135591.65">10213 15681 0,'18'0'110</inkml:trace>
  <inkml:trace contextRef="#ctx0" brushRef="#br0" timeOffset="136057.98">10336 15575 0,'-17'0'15,"-1"0"-15,-17 18 32,-18 17-17,18 0 1,17 18 0,18 0-1,123 53 16,-70-88-15,18-36 0,-18 0-1,-18-35 1,-35 1 0,0-1-1,0 35-15,-35-17 16,0-18-1,-1 35 17,19 18-17</inkml:trace>
  <inkml:trace contextRef="#ctx0" brushRef="#br0" timeOffset="136491.29">10742 15522 0,'-18'18'15,"1"-18"-15,-18 17 16,-1 36-1,36 18 17,0-36-17,36 1 1,34-1 0,1-35-1,-18-35 1,-18 17-1,-18-123 17,-52 105-17,-18 19 1,0-1 0,0 18-1,36 18 1</inkml:trace>
  <inkml:trace contextRef="#ctx0" brushRef="#br0" timeOffset="136856.55">11060 15416 0,'0'-17'16,"0"-1"15,0 36 0,0-1-15,17 54-1,18-1 1,1 1 15,-19-36-15,1 18 0,0-17-1</inkml:trace>
  <inkml:trace contextRef="#ctx0" brushRef="#br0" timeOffset="137307.87">11359 15311 0,'18'0'15,"-18"-18"1,0 36 0,0-1-1,0 142 32,18-89-47,-1 1 16,1 0-1,0-1 1,-18-35 0,35-35-1</inkml:trace>
  <inkml:trace contextRef="#ctx0" brushRef="#br0" timeOffset="138738.89">11906 13899 0,'-17'-17'31,"17"-1"-15,0 1 15,17 17-15,19-18-1,69 0 1,1 1-1,-18-1 1,18 0 0,-18 18-1,-35 18 1,-35 0 0,-18 52-1,0 18 1,0 177 31,0-159-47,0 70 15,0 1 17,0-1-17,0-70 1,0-53-16,0 53 15,0 52 1,18-17 0,-18-17-1,17-54 1,-17 19 0,0-19-1,0 1 1,0-1-1,0-34 1,-35 122 31,17-140-31,18 17-1,-17 0 1,17-17-1,0 0 1,-18-18 0,-17 17-1,-1-17 1,1 18 0,18-18-16,-1 0 15,-17 0 1</inkml:trace>
  <inkml:trace contextRef="#ctx0" brushRef="#br0" timeOffset="143894.55">4674 17145 0,'0'-18'31,"-17"18"-31,-1 0 16,-70 53 31,53-17-47,-1 34 31,19-35-15,34 18-1,19-35 1,34 0 0,-17-36-1,0-17 1,-35-18-1,-18 0 1,-36 0 0,1 0-1,-18 18 1,18-1 0,88 19 30,-18 17-30,53-35 0,36-1-1,-54 19 1,-34-1-16,16 0 16,-16-17-1,-54 70 16,0-17-31,18 35 16,-35 53 0,35 35-1,-17-18 1,17-35 0,17 1-1,1-36 1</inkml:trace>
  <inkml:trace contextRef="#ctx0" brushRef="#br0" timeOffset="144427.93">5186 17180 0,'17'0'15,"-17"36"1,18 16 0,-18 19-1,0-36-15,0 36 16,0 17 0,0 0-1,0-70 1,18-36 31,-36-35-32,0-53 1,18 36 0,0-36-1,18 36 1,0 17-1,17 53 1,0 0 0,18 17-1,-35 19 1,-36-1 0,1 0-1,-19 0 1,1 1-1,0-19 17</inkml:trace>
  <inkml:trace contextRef="#ctx0" brushRef="#br0" timeOffset="145664.81">6050 17268 0,'0'-17'0,"18"17"16,-36 17-1,0 1 1,-34 35 0,52-18-1,-18 18 1,0-18-1,36-35 1,17-17 15,36-18-15,-1-89 15,-70 89-31,0 0 16,-17-18-1,-19 35 1,36 0 0,18 18 15,17 18-15,36-36-1,35-17 1,-36 0-1,-34 17-15,16-17 16,19-36 15,-71 1-15,0 17 0,-88 88 15,70-17-16,-17 88 1,35-18 0,0 53-1,18 0 1,17 18 0,-18-71-1,-17 18 1,0-53-1,-17-36 1,-1-17 0</inkml:trace>
  <inkml:trace contextRef="#ctx0" brushRef="#br0" timeOffset="145780.89">6385 17709 0,'-53'-52'16,"53"-1"-1,71-36 32,-1 54-47</inkml:trace>
  <inkml:trace contextRef="#ctx0" brushRef="#br0" timeOffset="146913.7">7267 17198 0,'0'-18'16,"0"1"0,0 34 15,0 1-31,0 17 15,0 18 1,18 0 0,-18-18 15,17-17-31,-17 0 16,18-18-1,0-36 1,-1-34-1,19-54 17,-36 107-17,17 52 17,1-17-17,-18-1-15,18 18 16,35 1-1,-18-1 1,-18-35 0,19 0 15,-1-18-15,-17-17-1,17 0 1,-17 0-1,-1 17 1,-34 36 31,17 17-31,35 0-1,18 0 1,0-17-1,-18-18 1,18 0 0,-18-35-1,18-1 17,-35 1-17,-1-18 1,1 36-1,-18 34 17,0 71 15,18-88-47,17 36 15,-17-19 1,17-17-1,-35-17 17,0-1-32</inkml:trace>
  <inkml:trace contextRef="#ctx0" brushRef="#br0" timeOffset="147085.82">8149 17022 0,'0'0'0,"-17"-18"15,-19 0 1,19 1 0,-1-1-1,36 0 17</inkml:trace>
  <inkml:trace contextRef="#ctx0" brushRef="#br0" timeOffset="147625.2">8414 17039 0,'17'18'15,"-17"17"1,0-17-16,0 35 15,-17 0 1,-19-1 0,19-34-1,-1 0-15,1-18 16,69-71 31,-16 18-47,34 36 15,-17-36 1,-18 0 0,18 18-1,-35 17 17,-36 36-1,-35 34-16,36-16 1,-1-19-16,-17 19 16,35-1-1,0 0 1,70-17 0,89-18 15</inkml:trace>
  <inkml:trace contextRef="#ctx0" brushRef="#br0" timeOffset="147884.39">9207 17039 0,'-17'0'15,"-1"0"1,-17 0-1,-18 18 1,18 35 0,17 0-1,18 0 1,0-18 0,53-18-1,106-52 16</inkml:trace>
  <inkml:trace contextRef="#ctx0" brushRef="#br0" timeOffset="148446.79">9296 17163 0,'0'-71'15,"0"53"1,0 107 0,-18-178-1,0 107 1,1 17-1,-1 1 1,36-1 0,17-17-1,-17-18-15,17 0 16,18 0 0,-18-36-1,-17 1 1,-71-88 31,18 70-47,17-36 15,18 36 1,53-17 15,0-1-15,17 36-1,1 17 1,-36 36 0,0 35-1,-35 35 1,0 18 0,0-35-1,-17 52 1,17-35-1,35 36 32,-17-124-47,17 0 16</inkml:trace>
  <inkml:trace contextRef="#ctx0" brushRef="#br0" timeOffset="149145.29">10760 17198 0,'-18'0'0,"0"0"31,36 0 16,0 0-47,35 0 16,52-18 0,-34 1-1,52 17 1,-17-18-1,-53 18 1</inkml:trace>
  <inkml:trace contextRef="#ctx0" brushRef="#br0" timeOffset="149594.61">10848 17410 0,'-35'17'15,"17"-17"-15,0 18 16,1-1 0,34-17 15,1 0-31,35 0 16,194-35 30,-177 35-30,-17 0 0,18 0-1,-53 0 1,-18 18 15</inkml:trace>
  <inkml:trace contextRef="#ctx0" brushRef="#br0" timeOffset="152374.58">12735 17039 0,'18'0'0,"-18"-17"16,-18 17 0,18-18-1,-17 18-15,-19 18 32,-17 17-17,18 0 1,18 0-16,-36 18 15,88 141 17,18-158-17,35-19 1,-17-17 0,-1-35-1,-17 0 1,-35 17-1,-18 0 17,0 1-17,-18 17 1,18-18 0,-18 18-1,36 0 1</inkml:trace>
  <inkml:trace contextRef="#ctx0" brushRef="#br0" timeOffset="153091.08">12876 17268 0,'-70'36'15,"17"-36"1,-53 53 0,71-53-16,0 17 15,-1-17 1,54 0-1,88-35 1,-18 17 0,-53 1-16,53-1 15,-52 0 32,-107 36-47,-17 35 16,-71 0-1,53 17 1,71-34 15,70-54-15,36 0 0,105-34-16</inkml:trace>
  <inkml:trace contextRef="#ctx0" brushRef="#br0" timeOffset="153690.52">14005 16933 0,'-17'-17'16,"-1"-1"-1,0 0 17,18 36-17,0 0 1,0 35 0,0 35-1,0-18 1,18 19-1,17-1 1,-17-18 0,0-34-1,-1-36-15</inkml:trace>
  <inkml:trace contextRef="#ctx0" brushRef="#br0" timeOffset="154027.76">14446 16933 0,'0'0'0,"18"0"15,0-17 1,-18 34 15,0 19-15,0 34-1,0 18 1,0 18 0,0-53-1,17 18 1,-17-18-1</inkml:trace>
  <inkml:trace contextRef="#ctx0" brushRef="#br0" timeOffset="154308.95">14817 16951 0,'0'18'31,"0"-1"-15,0 36-1,0 18 1,0-18-1,35 105 32,-17-140-47</inkml:trace>
  <inkml:trace contextRef="#ctx0" brushRef="#br0" timeOffset="154639.19">15258 16933 0,'17'0'15,"-17"-17"1,0 34-1,18 54 1,-36 88 31,18-89-31,18 1-1,-18-1 1,18-34-1,-18-19-15,-18 1 16</inkml:trace>
  <inkml:trace contextRef="#ctx0" brushRef="#br0" timeOffset="157771.42">16210 17004 0,'-18'0'16,"1"18"0,-89 34 15,71-16-16,-1-1 1,36 0-16,-35 1 16,35 34-1,35-17 1,36-35 0,0-18 15,-1-18-16,-17-17 1,-18-18 0,-35 18-1,-17-36 1,-36 18 0,0 18-1,-35 0 32</inkml:trace>
  <inkml:trace contextRef="#ctx0" brushRef="#br0" timeOffset="158569.99">16510 16933 0,'0'-17'47,"0"34"46,18 1-77,-18 0-16,0 17 16,17 18-1,1 35 1,0-17-1,-1-1 1,1 36 31,-18-88-47</inkml:trace>
  <inkml:trace contextRef="#ctx0" brushRef="#br0" timeOffset="158951.26">16969 16951 0,'17'0'16,"-17"-18"-16,0 71 63,0-17-63,0 16 15,0-34-15,0 35 31,18 35-15,0-35 0,-1-18-1,-17 1 1</inkml:trace>
  <inkml:trace contextRef="#ctx0" brushRef="#br0" timeOffset="177932.75">11307 14411 0,'17'-18'47,"18"1"-31,18-36 0,36-18 15,-107 89 0,-35 35-15,35-36-16,-70 36 15,0 36 1,35-19 0,53-52-1,35-18 1,54-53-1,16-18 1,1-17 15,-53 35-15,-53 18-16,0 17 16,-35 18-1,-230 141 32,230-123-47,-18 17 16,71-17-1,52-36 1,1 1 0,35-54-1,-36 18 1,-70 18-1,-17 35 1,-1 0-16,-35 17 31,-35 1-15,35 0 0,71-36 15,193-105 16,-193 105-47,-18 0 15,-18 1 1,-35 34 0,0 1-1,36-18 1,17 18-1,17-18 17,1 17-17,17-17-15</inkml:trace>
  <inkml:trace contextRef="#ctx0" brushRef="#br0" timeOffset="179163.62">10054 14252 0,'0'-17'16,"0"-1"15,-17 18 0,-1 18 0,0-1-15,1-17-16,-1 35 16,-17 18-1,17 71 17,18-89-17,18 0 1,17 1-1,18-54 1,17 0 0,-34 1 15,17-36-15,-18 0-1,-35 0 1,0 18-1,-18-1 1,-17-16 0,-18 34-1,0 0 1,-17 1 31,52 17-47,18 17 31</inkml:trace>
  <inkml:trace contextRef="#ctx0" brushRef="#br0" timeOffset="187119.28">17427 17057 0,'0'-18'31,"-17"18"-15,-1 0-16,0 0 15,-35 18 1,18-1 0,0 19 15,0 52 0,35-53-15,35 18-1,18-35 1,17-1 0,-34-34-1,16-19 1,-16-16 0,-19-19-1,-17 36 1,0-1-16,-35 1 15,17 0 1,-17 17 15,18 18-15,-1 18 0,18 0-16</inkml:trace>
  <inkml:trace contextRef="#ctx0" brushRef="#br0" timeOffset="189670.08">18486 17004 0,'-18'0'16,"18"18"-1,-18-1 1,1-17-1,17 18 1,-18 35 0,18-18-1,0-17-15,18-1 16,17 36 0,18-53-1,88-35 32,-106 17-47,-17-35 16,-1-17-1,-34 35 1,-1 17-16,-17-17 16,-36 17 15,1 18-16,17 18 1,18-18 0,35 35-1</inkml:trace>
  <inkml:trace contextRef="#ctx0" brushRef="#br0" timeOffset="190411.62">18874 16951 0,'0'-18'15,"0"1"1,0-1 0,0 36 30,0-1-46,17 107 47,1-71-47,0 0 16,-18-36 0,0 19 15,0-19-16,0-34 64,17 17-1,-17-18-47,-17 18-15</inkml:trace>
  <inkml:trace contextRef="#ctx0" brushRef="#br0" timeOffset="190918.98">18874 16986 0,'-18'0'32,"18"18"-17,0 0 1,0 17-1,-18 35 1,18 1 0,18-1-1,17-34 1,18-19 0,0-17-1,-18-35 1,1-18-1,-19-17 1,-17-19 0,-53 1-1,-105 18 32,105 70-31,0 17-1,35 19 1,18-19 0</inkml:trace>
  <inkml:trace contextRef="#ctx0" brushRef="#br0" timeOffset="191218.19">19191 16933 0,'18'0'15,"-18"-17"-15,0-1 32,0 71-1,0-18-16,35 53 1,-35-35 0,35 18-1,-17-1 1,0-17 0</inkml:trace>
  <inkml:trace contextRef="#ctx0" brushRef="#br0" timeOffset="191452.36">19526 16880 0,'0'-35'16,"0"53"30,0-1-46,0 1 16,0 70 0,36 18-1,-19-53 1,18 35 0</inkml:trace>
  <inkml:trace contextRef="#ctx0" brushRef="#br0" timeOffset="192051.79">20426 16775 0,'0'-18'15,"0"-17"1,-18 35 0,-17 35-1,-36 18 1,18 17 0,53 1-1,0-18 1,159 17 31,-88-70-32,17-35 1,-53-18 0,-17-17-1,-18-1 1,-53 18-1,0 36 1,0-1 0,18 18-1</inkml:trace>
  <inkml:trace contextRef="#ctx0" brushRef="#br0" timeOffset="192518.12">20796 16739 0,'18'0'15,"-18"-17"-15,-18 17 32,1 17-17,-19 1 1,19 0-16,-1 34 15,-17 19 1,52 0 0,19-1-1,17-52 1,35 17 0,-35-35-1,-18-35 1,-35 0 15,0-1-31,0-17 16,-159-141 15,142 177-15,-19 17-1,1 0 1,17 17-1</inkml:trace>
  <inkml:trace contextRef="#ctx0" brushRef="#br0" timeOffset="192834.33">21131 16651 0,'0'-18'31,"0"1"1,0 34-17,0 36 1,0 18-1,0-1 1,18 19 0,-18-19-1,35-17 1,-17-35 0</inkml:trace>
  <inkml:trace contextRef="#ctx0" brushRef="#br0" timeOffset="193100.53">21502 16722 0,'17'-18'16,"-17"0"0,0 36 15,0 0-16,0 52 1,0 36 0,0 0-1,0-53 1,0 53 0,0-89-1</inkml:trace>
  <inkml:trace contextRef="#ctx0" brushRef="#br0" timeOffset="195541.27">13406 17815 0,'17'18'0,"1"-18"16,17 0-16,18 0 31,-18 0-31,36 0 16,52 0 0,18 0-1,-17 0 1,-36 0-1,36 0 1,-1 0 0,177 0 31,-247 0-47,158 0 31,-105 0-31,53 0 15,-53 0 1,53 0 15,-1 0-15,19 18 0,-71-18-1,35 0 1,17 0-1,37 0 1,-90 0 0,-52 0-16,53 0 15,300 0 32,-353 0-47,53 0 16,35-18-1,17 18 1,-16 0 15,-37 0-15,-52 0-16,35 0 16,71 0-1,0 0 1,-18-18-1,-35 18 1,17 0 0,1-17-1,-1 17 1,142-18 31,-230 18-47,71-18 15,-18 18 17,-35 0-32,35 0 31,-17 0-15,17 0-1,-17 0 1,17 0-1,0 0 1,18 0 0,-36 0-1,36 0 1,18 0 0,158 0 30,-212 0-30,19 0-16,17 0 16,-1 0 15,-52 0-15,35 0-1,-17 0 1,0 0-1,-36 0 1,-18 0-16,19 0 16,-1 0-1,0-17 1,-17 17 0,17 0-1,36 0 32,-54 0-31,-17-18 15,0 0 47,-17 18-62,17-17-1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23:01.4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1058 0,'-18'18'16,"0"-18"-16,1 18 16,-1-1-1,-53 19 1,36-1-1,-35 18 1,-1 0 0,36 0-1,35-18 1,0-18 0,0 1-1,53 0 1,0-18-1,88-88 17,-88 52-17,0-52 1,-36-18 0,-17-17-1,0-18 1,-17 52-1,-1 54 1,18 18 0,-18 17-1,18 17 17,0 18-17,0 54 1,-17 34-1,17-17 1,-18 247 31,18-318-47,0 53 16,0-35-1,18-18 1</inkml:trace>
  <inkml:trace contextRef="#ctx0" brushRef="#br0" timeOffset="309.22">3916 1482 0,'0'17'0,"0"1"16,0 17 15,0-52 47,0-1-62,0 0-1,0 1-15</inkml:trace>
  <inkml:trace contextRef="#ctx0" brushRef="#br0" timeOffset="1198.84">4815 1005 0,'0'18'47,"0"0"-31,0-1 0,0 19-1,0 52 1,0-53-1,0 0-15,0-17 16,0 17 0,0-70 15,0 17-31,0-35 16,36-264 30,-19 246-46,-17 54 16,18 34 0,17 19-1,18 34 1,0 36 15,0-18-15,-18 18-1,1-35 1,-36-18 0,0-71 15</inkml:trace>
  <inkml:trace contextRef="#ctx0" brushRef="#br0" timeOffset="1850.31">4992 1252 0,'-35'-17'0,"-160"-36"47,425 123-47,-477-140 0,229 70 16,36 0-1,52 0 1,54 0 0,35-35-1,-1-1 16,-69 1-15,-1 0 0,-53-1-1,-35 19 1,-35-1 0,-18 18-1,0 35 1,-35 89 31,88-106-47,0-1 0,53 18 31,-18-35-31,35-35 16,-17-35 15,-35 17-16,-18-106 1,-53-17 0,18 123-1,17 35 1,18 36 0,0 17-1,0 35 1,0 1-1,106 141 32,-88-177-47,52-17 16,-17-18 0</inkml:trace>
  <inkml:trace contextRef="#ctx0" brushRef="#br0" timeOffset="2342.66">5715 970 0,'18'-35'16,"-18"0"0,0 17-1,-36 18 1,1 35 0,0 18-1,17-18 1,1 36-1,17-36 1,141-17 31,-106-53-31,-17-18-1,-1-36-15,-17-87 31,-17 53-15,-19 52 0,19 53-1,-1 18 1,18 18 0,0 0-16,0 52 15,0-17 1,0 35-1,18 18 1,35 18 0,-18-54-1</inkml:trace>
  <inkml:trace contextRef="#ctx0" brushRef="#br0" timeOffset="3447.45">6032 935 0,'18'0'16,"0"0"-1,-1 17 1,36 19-1,-17-1 1,-1 18 0,-17 0-1,-1 0 32,-34-53-47,-1-53 31,18-18-15,0-35 0,53 1-1,0 34 1,35 36 0,-35 17-1,-18 18 1,-35 18 15,0-1-31,-18 19 16,-17 17-1,18 17 1,17 71 31,17-123-32,1-18 1,17-18 0,-35 1-1,18-54 1,-18 53-16,-18-105 16,0 17-1,18 53 1,0 18-1,18 17 1,17 18 0,18 0-1,-35 0-15,-18 36 16,0 17 0,0 123 30,0-158-30,18 52 0,17-35-1,0-17 1,18-36 0,0-17-1,-18-35 1,1-54-1,-36 18 1,0 53 0,0 71 15,-18 17-15,18 18-1,0 124 32,18-160-31,-1 18-1,-17-17-15</inkml:trace>
  <inkml:trace contextRef="#ctx0" brushRef="#br0" timeOffset="3940.8">6950 829 0,'17'-53'15,"-17"35"-15,0-17 16,0 18 0,36 17-1,-19 35 1,1-18 0,0 19-1,-1 34 1,-17 54 31,0-142-16,0 0-15,18-87-1,35-19 1,-18 71-1,0 36 1,1 17 0,-19 35-1,18 0 1,-35 18 0,18 0-1,-18 0 1,35-18-1,-17-35 1,106 0 15</inkml:trace>
  <inkml:trace contextRef="#ctx0" brushRef="#br0" timeOffset="4473.18">7602 847 0,'53'-53'16,"-35"17"-1,-18-16 1,-71 193-16,142-300 15,-89 159 1,-35 35 0,-17 0-1,17 1 1,35 34 0,18-17-1,18-18 1,35-17-1,35-18 17,106-212-1,-194 177-15,0 18-16,0-72 15,-35-34 1,17 105-16,-17-70 15,17 70 1,18 1 0,0 34-1,-35 36 1,35 18 0,0 52-1,0-34 1,0 16-1,0-16 17,0-1-17</inkml:trace>
  <inkml:trace contextRef="#ctx0" brushRef="#br0" timeOffset="5128.64">8414 582 0,'-18'-18'0,"0"18"16,1-17 0,17 17 15,0 53-16,0 0 1,0 35 0,0 18-1,35 17 1,-35-52 0,0-36-16,18 0 15,-1-17-15</inkml:trace>
  <inkml:trace contextRef="#ctx0" brushRef="#br0" timeOffset="6277.46">8608 670 0,'-18'0'31,"-52"88"16,70-70-47,-36 17 16,19-35-16,-19 36 15,19-1 1,17-53 15,17 1-15,1-1-1,0 36 1,35 17 15,-18 0-15,18 18 0,17-18-1,1-17 1,105-106 31,-158 53-47,0 17 0,17-88 15,-35 36 1,0 34 0,-18 19-16,-17 17 15,-36 35 1,54-17-1,-1-1-15,-17 18 32,17 36-17,18 0 1,35-19 0,1-16-1,34-19 1,1-34-1,123-160 32,-177 124-47,-17-17 16,0 52 0,-17 18-1,-1 18 1,18 17-1,0 0 1,18 18 15,17-35-15,18 0 0,18-1-1,17-70 1,-35 0-1,-18-35 1,-35-18 31,0 142-31,-35 34-1,17 1 1,0 17-1,18-17 1,0 52 0,0 1 15,0-36-15,0-35-1,18-36-15,-18 19 16,-35-1-1,-18-18-15</inkml:trace>
  <inkml:trace contextRef="#ctx0" brushRef="#br0" timeOffset="8752.21">6032 2028 0,'-35'18'16,"18"-18"-1,-54 35 1,0 18 0,36 0-1,18-35-15,17 52 16,0 1 0,70-18-1,1-35 1,-18-36-1,-36-17 1,-17-18 0,-141-159 31,106 177-32,17-1 1,18 1-1,53 0 1,0 17 0,35-35-1,18 18 1,-71 0 0,1 35-16,-19-18 15,1 36 1,0 35-1,-18 53 1,0-18 0,0 70-1,0-16 1,35 87 31</inkml:trace>
  <inkml:trace contextRef="#ctx0" brushRef="#br0" timeOffset="9224.56">6385 2205 0,'18'0'16,"-18"35"-1,18 71 1,-1 0 0,1 17-1,-18-70 1,0-35 0,0 17-1,0-105 16,0-19-15,0-69 0,0 52-1,0-35 1,17 70 0,1 36-1,35 35 1,-35 17-1,17 36 1,-35 0 0,-18 0-1,-17-18 1,17-17 0</inkml:trace>
  <inkml:trace contextRef="#ctx0" brushRef="#br0" timeOffset="10473.44">7320 2046 0,'0'-18'16,"0"1"-16,0-1 16,-53 36 15,0-1-16,36-17-15,-36 36 16,35-1 0,89 36 15,-1-36-15,18 0-1,-35 0 1,-53 18-1,0-35 1,-70 17 0,17-17-1,18-53 1,35-36 0,35 0 15,35-17-16,1-18 1,-18 36 0,-18 35-1,36 70 32,-71 0-47,0 71 16,0-35-1,0 34 1,0-16 0,0-54-1,0-17 1</inkml:trace>
  <inkml:trace contextRef="#ctx0" brushRef="#br0" timeOffset="11424.12">7532 2275 0,'-18'-17'16,"1"-19"-1,34 1 1,142-18 31,-141 53-47,52-17 15,-17 17 1,-18 17 0,-17-17-1,0 18 1,-1-18 15,1-18 0,-1-17-15,-17-18 0,0 18-1,-17 17 1,-36 36 0,-88 158 30,141-158-46,17 35 16,36-18 0,36-35-1,16-35 17,-34-1-32,0-34 15,-36-1 16,-35 36-15,-18 35 0,1 18-16,-1 17 15,-17 36 1,35 34 0,0 19-1,17 88 32,-17-195-31,0-34-1,0-54 1,-35-52 0,35-54-1,0 71 1,0 53-1,18-17 1,35 17 0,-1 35-1,1 18 1,-17 18 0,-1 35-1,-35-18 1,-124 36 31,107-71-47</inkml:trace>
  <inkml:trace contextRef="#ctx0" brushRef="#br0" timeOffset="11772.37">8802 1746 0,'0'18'15,"-35"17"1,-1-17-16,-17 17 15,-70 124 17,123-124-17,17 18 1,19-18 0,34-35-1,1 0 1,-1-17 15</inkml:trace>
  <inkml:trace contextRef="#ctx0" brushRef="#br0" timeOffset="12387.8">9543 1958 0,'-18'0'0,"36"0"62,17 0-62,-17 0 16,87-35 0,36 17-1,-70 0 1,-53 1-16,17 17 15</inkml:trace>
  <inkml:trace contextRef="#ctx0" brushRef="#br0" timeOffset="12620.97">9684 1817 0,'-18'0'16,"0"0"-16,18 17 31,0 1-15,0 35-1,18 35 1,17 0 0,-17-35-1,0-17-15</inkml:trace>
  <inkml:trace contextRef="#ctx0" brushRef="#br0" timeOffset="13087.3">9895 1658 0,'-53'-53'16,"-35"0"-1,-35 53 17,-1 53-17,36 0 1,-18 88 0,71-17-1,70-1 1,18-52-1,0-36-15,35 0 16,89-35 0,-19-53-1,-34-35 1,-53 18 0,-71-248 30,-53 247-30,-71 1 0,54 70-1,-19 35 1,89 0-16</inkml:trace>
  <inkml:trace contextRef="#ctx0" brushRef="#br0" timeOffset="13337.48">10266 1587 0,'0'18'15,"0"0"1,0 123 15,0-71-15,0 36-1,17-70-15,1 16 16,-18-34-16</inkml:trace>
  <inkml:trace contextRef="#ctx0" brushRef="#br0" timeOffset="13719.75">10460 1746 0,'0'-17'16,"-18"17"15,1 17-31,-36 19 16,-53 52 31,106-71-32,-18-17 1,18-17 0,35 17-1,1 0 1,-19 0-1,19 17 1,17 19 0,-1-1-1,-16-35 1,-19 18-16,1-18 16</inkml:trace>
  <inkml:trace contextRef="#ctx0" brushRef="#br0" timeOffset="13968.92">10760 1587 0,'0'-35'16,"17"0"0,-17 53 15,0-1-16,0 54 1,0-1 0,0-34-16,0 34 15,0 36 1,0-53 0</inkml:trace>
  <inkml:trace contextRef="#ctx0" brushRef="#br0" timeOffset="23184.48">13688 1341 0,'0'-18'16,"0"36"31,-18-1-47,18 1 15,-18 70 1,18 0 0,-17-53-16,17 54 15,0 34 1,0-35-1,35-52 1</inkml:trace>
  <inkml:trace contextRef="#ctx0" brushRef="#br0" timeOffset="23451.67">13970 1358 0,'18'-35'16,"-18"17"-1,0 36 1,0 17 0,0 36-1,0 52 1,0 1-1,0-54 1,35 36 15</inkml:trace>
  <inkml:trace contextRef="#ctx0" brushRef="#br0" timeOffset="23727.87">14358 1393 0,'0'-17'16,"18"17"-16,-18 17 31,0 19-16,0 52 1,-18 18 0,0 70 31,18-141-47,0-17 15</inkml:trace>
  <inkml:trace contextRef="#ctx0" brushRef="#br0" timeOffset="24076.11">14764 1358 0,'17'-17'16,"-17"34"31,-35 160-16,35-89-15,-18-18-1,18 36 1,0-35 0,0-36-1,0-17-15</inkml:trace>
  <inkml:trace contextRef="#ctx0" brushRef="#br0" timeOffset="24858.67">15822 1341 0,'-18'0'0,"1"0"15,-1 0-15,1 17 16,-19-17-16,1 35 16,-53 54-1,17 16 1,71 1-1,0-53 1,53 18 0,35-54-1,1-17 1,-1-52 15,-53-19-15,-35-176 15,-18 194-15,-17 35-1,0-17 1,17 35 0</inkml:trace>
  <inkml:trace contextRef="#ctx0" brushRef="#br0" timeOffset="25124.86">16087 1288 0,'0'17'46,"0"1"-46,-18 123 32,0-106-17,18 53 1,0 1 0,0-54-16,18-17 15,-18-1-15,35 19 16</inkml:trace>
  <inkml:trace contextRef="#ctx0" brushRef="#br0" timeOffset="25375.04">16334 1393 0,'17'-52'31,"-17"34"-16,0 36 1,0 87 15,0-34-15,0-1 0,0 36-1,0-35 1</inkml:trace>
  <inkml:trace contextRef="#ctx0" brushRef="#br0" timeOffset="25848.37">16739 1376 0,'-17'0'31,"-19"35"-15,1 0-1,17 1-15,-17-1 16,18 53-1,17-17 1,35-18 0,0-18-1,36-35 17,-18-18-32,17-35 31,-35-17-16,-17 17 1,-36-35 0,-35 17-1,-88 18 17</inkml:trace>
  <inkml:trace contextRef="#ctx0" brushRef="#br0" timeOffset="28887.53">17586 1323 0,'0'-18'15,"0"1"16,0 34 16,0 1-31,0 17 0,-18 36-1,1 17 1,17-35-1,0-18-15,17 18 16,54 0 0,-1-35-1,19-18 1,-54-36 0,0 1-1,-52-177 32,-19 195-31,1-1-1,-18-17 1,35 35 0,-17 0-1,35 17 1</inkml:trace>
  <inkml:trace contextRef="#ctx0" brushRef="#br0" timeOffset="29336.85">18115 1341 0,'-18'17'15,"1"-17"-15,-1 35 16,-17 1 0,17 34-1,18 1 1,53-1-1,0-34 1,-18-19-16,18 1 16,18-36-1,-1-17 1,-52-18 0,-18 0-1,-18-17 1,-52-1-1,-71 36 32</inkml:trace>
  <inkml:trace contextRef="#ctx0" brushRef="#br0" timeOffset="29590.03">18591 1270 0,'18'0'16,"-36"0"0,1 18-1,-1 17 1,-17 18-1,17 35 17,18 141-1,18-211-31</inkml:trace>
  <inkml:trace contextRef="#ctx0" brushRef="#br0" timeOffset="29842.21">18891 1270 0,'0'-35'16,"0"52"15,0 1-31,0 17 15,0 71 17,0-35-17,0-36-15,0 124 16</inkml:trace>
  <inkml:trace contextRef="#ctx0" brushRef="#br0" timeOffset="30452.64">17568 1358 0,'0'18'0,"-17"-18"15,-1 0 1,0 0 0,18 17-1</inkml:trace>
  <inkml:trace contextRef="#ctx0" brushRef="#br0" timeOffset="31302.25">19703 1358 0,'-36'0'15,"-17"-17"1,-35 17-1,0 17 1,53 1 0,17-1-1,-17 19 1,17 34 0,36 1-1,52-18 1,19-36-1,158-34 17,-212-19-17,-35-34 1,0 17 0,-71-18-1,1 19 1,-1 34-1,54 18 1,17 18 0</inkml:trace>
  <inkml:trace contextRef="#ctx0" brushRef="#br0" timeOffset="31707.54">20020 1305 0,'-18'18'0,"-52"35"31,35-36-31,-1 19 16,19 34-1,34 1 1,19-36-1,34 0 1,36-35 0,-35-35 15,-54-18-15,-17 0-1,-17-35 1,-36 35-1,-18 36 1,36 17 0,17 0-16,1 17 31</inkml:trace>
  <inkml:trace contextRef="#ctx0" brushRef="#br0" timeOffset="31973.73">20320 1252 0,'0'-17'0,"18"17"31,-18 17-15,0 19-1,0-1 1,0 71 0,0 0-1,35 17 1</inkml:trace>
  <inkml:trace contextRef="#ctx0" brushRef="#br0" timeOffset="32238.91">20726 1270 0,'0'-18'31,"0"36"-15,0 0-1,0 52 1,0 54 0,-18-54-1,18 54 1,0-54 0</inkml:trace>
  <inkml:trace contextRef="#ctx0" brushRef="#br0" timeOffset="34917.82">12100 2364 0,'18'0'47,"0"0"-31,-1 0-16,1 0 0,35 0 16,35 0 15,53-18 0</inkml:trace>
  <inkml:trace contextRef="#ctx0" brushRef="#br0" timeOffset="35182">12312 2205 0,'-18'-18'16,"1"1"-1,17 34 17,0 1-32,0 70 15,17-35 16,-17-18-31,71 177 32,-71-194-32</inkml:trace>
  <inkml:trace contextRef="#ctx0" brushRef="#br0" timeOffset="35708.37">12471 2064 0,'-36'-36'16,"-34"-16"0,-1 52-1,-35 17 1,-17 36 15,-124 194 0,212-194-31,35 0 16,0 0-16,0 53 16,88 17-1,71-35 1,-36-70-1,71-36 1,-17-35 0,-36-35 15,-53-53-31,-70 53 16,-36-53-1,-53 35 16,-52 71-15,35 17 0,17 18-16</inkml:trace>
  <inkml:trace contextRef="#ctx0" brushRef="#br0" timeOffset="46969.38">13670 2399 0,'0'18'78,"0"-1"-47,0 1-31,0-1 16,0 19-1,0-1-15,0 124 32,0-106-17,0 0 1,35-1 0</inkml:trace>
  <inkml:trace contextRef="#ctx0" brushRef="#br0" timeOffset="47270.6">14041 2346 0,'0'-18'15,"0"71"17,0 0-17,0 35 1,0-17 0,0 35-1,0-36 1,35-17-1</inkml:trace>
  <inkml:trace contextRef="#ctx0" brushRef="#br0" timeOffset="47729.93">14323 2469 0,'0'0'0,"0"-17"16,-53 105 15,53-35-15,0 17-1,0 1 1,35-36-1,18-17 1,-18-18 0,-17-18-1,0 1 1,-18-19 0,17-52-1,-17-18 1,-35 18-1,17 53 1,1 0 0,-1 35-1</inkml:trace>
  <inkml:trace contextRef="#ctx0" brushRef="#br0" timeOffset="47952.08">14676 2293 0,'17'-18'16,"-17"1"0,0 34-1,0 1 1,0 0-16,-17 17 15,17 71 1,0 0 0,35 17-1,-18-70 1</inkml:trace>
  <inkml:trace contextRef="#ctx0" brushRef="#br0" timeOffset="48368.38">15663 2311 0,'18'-18'16,"-18"0"-16,0 36 46,0 0-30,0 35-16,0 17 16,0-35-16,0 36 31,0 35-15,0-18-1,0-70-15</inkml:trace>
  <inkml:trace contextRef="#ctx0" brushRef="#br0" timeOffset="48617.56">15910 2381 0,'18'-35'0,"-18"17"47,0 36-47,0 0 0,0 17 16,18 71 15,-18 0-15,17-54-1,1 19-15</inkml:trace>
  <inkml:trace contextRef="#ctx0" brushRef="#br0" timeOffset="49117.91">16422 2364 0,'0'-18'16,"0"36"-1,-18-1 17,-35 71-17,18 1 1,35-1-1,0-53 1,35 18 0,18-53-1,18-18 1,-36-17 0,0-35-1,-17-19 1,-18 1-1,-88 18 32,70 70-47,0 0 16,1 17 0,-1 1-1,18 0-15</inkml:trace>
  <inkml:trace contextRef="#ctx0" brushRef="#br0" timeOffset="49350.08">16722 2328 0,'17'-35'16,"1"17"0,0 1-1,-18 34 16,0 1-31,0 70 16,-36 177 31,36-230-47,0 0 16,0 1-16</inkml:trace>
  <inkml:trace contextRef="#ctx0" brushRef="#br0" timeOffset="56537.18">17851 2417 0,'-18'0'47,"0"0"-31,1 0-16,-1 0 15,-35 17 1,0 18 0,18 18-1,17 0 17,18 18-17,36 52 16,-1-105-15,35-18 0,-17 0-1,0-35 1,-18 17 0,-17 0-16,-18-17 15,18-18 1,-18 18-1,-18-18 1,-17 35 0,0-17-1,35 17 32</inkml:trace>
  <inkml:trace contextRef="#ctx0" brushRef="#br0" timeOffset="56925.46">18150 2399 0,'0'18'31,"-17"-18"-31,-1 35 16,0 35 0,1 1-1,17-36 17,0-17-32,35 17 15,18 0 1,18-35-1,-18-35 17,-53 0-17,-18-18 1,0 0 0,-35 0-1,18 35 1,0 1-1</inkml:trace>
  <inkml:trace contextRef="#ctx0" brushRef="#br0" timeOffset="57192.65">18450 2328 0,'0'-17'31,"0"34"-15,0 1-16,0 17 15,0 36 1,0 17-1,0-17 1,18-19 0,0 1-1</inkml:trace>
  <inkml:trace contextRef="#ctx0" brushRef="#br0" timeOffset="57640.97">18768 2381 0,'-18'-35'32,"0"53"-17,1 35 1,-1-18-1,18 53 1,18 0 0,35-35-1,-18-35 1,-17-1 0,35-17-1,0-17 1,-36-36-1,-17-18 1,0 18 0,-17-35-1,-89 18 17,70 70-17</inkml:trace>
  <inkml:trace contextRef="#ctx0" brushRef="#br0" timeOffset="57975.21">19544 2187 0,'-18'0'47,"1"18"-31,17-1-16,0 54 15,0-18 1,0 53 0,35 0-1,0-18 1,-17-53 0</inkml:trace>
  <inkml:trace contextRef="#ctx0" brushRef="#br0" timeOffset="58423.53">19879 2222 0,'-18'0'31,"-17"36"-15,17 17 0,18 0-1,0-18-15,0 18 16,36 0 15,17 0-15,0-53-1,-18 0 1,0-36 0,-35-17-1,0-35 1,-18 18 0,-17 17-1,0 0 32</inkml:trace>
  <inkml:trace contextRef="#ctx0" brushRef="#br0" timeOffset="58840.82">20285 2205 0,'-18'0'16,"0"0"-16,18 17 15,-17 19 1,-1-1 0,-17 18-1,35 35 1,123 18 31,-70-106-47,18 0 15,-54-35 1,1-18 0,-18-18 15,-35-17-16,0 35 1,-1 35 0,36 1-16,-17 17 15,-19-18 1</inkml:trace>
  <inkml:trace contextRef="#ctx0" brushRef="#br0" timeOffset="59257.12">20902 2187 0,'-18'18'16,"1"-18"-1,-1 35 1,-17 36 0,35-1-1,18-17 1,17-18 0,35 1-1,19-19 1,-1-52-1,-35 0 1,-71-106 31,0 123-47,1-17 16,-89-18-16,35 35 31,36 18-31</inkml:trace>
  <inkml:trace contextRef="#ctx0" brushRef="#br0" timeOffset="61433.66">12876 3193 0,'-17'0'15,"17"17"32,17-17-31,19 18-1,17 0 1,35-18 0,18 0-1,52-18 1,-17 18-1,71-18 1,-18 18 0,0 0-1,-88 0 1,-53 0-16,70 0 16,89-17-1,335-1 32,-477 18-31,54 0-1,105 0 1,-35 0 0,-70 0-1,70 0 1,-18 0-1,18 0 1,-17 18 0,-72-18-1,54 0 1,18 0 0,17 0-1,-53 0 1,282 0 31,-370 0-32,123 0 1,-70 0 0,88 0-1,-35 0 1,0 0-1,-54 0 1,37 0 0,16 0-1,1 0 1,-53 0 0,-36 0-16,36 0 15,88 0 1,-17 0 15,158 0 0,-247-18-15,18 18 0,53-18-1,-36 1 1,1 17-1,-54 0 1,36-18 0,-18 18-1,18 18 1,-35-18 0,34 17-1,19-17 1,-36 0 15,-35 0-15,-18 0 15</inkml:trace>
  <inkml:trace contextRef="#ctx0" brushRef="#br0" timeOffset="80469.2">21114 3933 0,'-18'0'31,"0"0"0,18 18 32,0 0-47,0-1-16,0 1 15,0 53 1,0-36-16,0 35 15,0 36 1,0-18 0,0-17-1,0-53 1,0-1 0</inkml:trace>
  <inkml:trace contextRef="#ctx0" brushRef="#br0" timeOffset="80917.5">20673 3898 0,'-18'-17'15,"18"34"1,0 107 31,0-36-47,0-18 31,0 36-15,0-18-1,-18-35 1,18-17-1,-17-36 1</inkml:trace>
  <inkml:trace contextRef="#ctx0" brushRef="#br0" timeOffset="81549.96">20320 4004 0,'-18'0'0,"1"-18"0,-1 18 16,-35 0-1,18 36 1,-18-1-1,0 35 1,0 160 31,71-177-31,35-18-1,35-17 1,0-36-1,-35-35 1,-35 0 0,-18-70-1,-18-1 1,-35 36 0,18 35-1,-18 18 1,18 17-1,-1 18 1</inkml:trace>
  <inkml:trace contextRef="#ctx0" brushRef="#br0" timeOffset="82050.32">19756 3881 0,'-18'0'0,"0"-18"16,1 18 15,17 18-15,0-1-1,-18 71 1,18 1 0,0 34-1,-18 1 1,18-36 0,0-35-1,0-36-15,0 1 16,0 0-1,0-1 1,0-34 0</inkml:trace>
  <inkml:trace contextRef="#ctx0" brushRef="#br0" timeOffset="84931.37">18838 3951 0,'0'-18'0,"-17"18"32,17-17-17,-18-1 17,0 18-17,18 18 1,0-1-1,0 125 32,0-54-47,0-18 16,0 36 0,0-53-1,0-35 1,0 17-1,0 0 1,0-52 0</inkml:trace>
  <inkml:trace contextRef="#ctx0" brushRef="#br0" timeOffset="85513.78">18397 3969 0,'-17'-18'16,"-1"36"-1,0-1 1,1 19-1,-18 34 1,17 36 0,36 35 31,-1-123-47,1-1 0,17-17 15,18-17 16,-18-1-15,-35-52 0,0-19-1,-53-16 1,0 34 0,18 36-1,-18-1 1,0 19-1</inkml:trace>
  <inkml:trace contextRef="#ctx0" brushRef="#br0" timeOffset="85980.12">17903 3916 0,'-52'17'16,"16"1"0,-17 35-1,18 35 1,35 0-1,0-35 1,35 0 0,36-35-1,17-36 1,0-105 31,-88 52-47,-35-52 15,0 70 17,17 18-32,-17-1 15,-36 1 1,-17 17 0,53 18-16</inkml:trace>
  <inkml:trace contextRef="#ctx0" brushRef="#br0" timeOffset="86529.51">17233 3986 0,'-35'0'15,"17"18"1,18 0-16,-35-1 16,17 54-1,18 17 1,36-17 0,17-36-1,176-17 32,-176-54-31,-18-34-1,-35 17 1,-18-35 0,-52 17-1,-18 36 1,35 35-1,-18 0-15</inkml:trace>
  <inkml:trace contextRef="#ctx0" brushRef="#br0" timeOffset="88876.17">16704 3704 0,'-18'0'16,"18"18"78,0-1-79,0 1-15,0 0 16,0 70-1,0 88 17,0-123-17,0 0 1,0-18 0</inkml:trace>
  <inkml:trace contextRef="#ctx0" brushRef="#br0" timeOffset="89333.5">16298 3739 0,'-17'0'16,"-1"0"0,18 18-1,0 0 1,0 35 0,0 52-1,0-16 1,18-36-1,-1 35 1,1-53 0,-18 0 15</inkml:trace>
  <inkml:trace contextRef="#ctx0" brushRef="#br0" timeOffset="90325.2">15857 3757 0,'0'18'16,"-35"-1"0,17 1-1,1 53 1,-18-1 0,35 71 30,35-106-46,18 1 16,0-36 0,-36-18-1,1 0-15,0-17 32,-18-53-17,0-18 1,-36 18-1,1 35 1,-18-17 0,18 34-1,17 36-15</inkml:trace>
  <inkml:trace contextRef="#ctx0" brushRef="#br0" timeOffset="90691.46">15487 3669 0,'0'18'0,"0"-1"16,0 1 0,0 35-1,0 0 1,0-18-16,18 35 16,17 54-1,-18-1 1,19 1 31,-36-106-47</inkml:trace>
  <inkml:trace contextRef="#ctx0" brushRef="#br0" timeOffset="93555.5">14693 4057 0,'-17'0'47,"17"18"-31,-18-18-1,-17 35 1,-1 18 0,19 88 15,34-88-15,36 0-1,0-36 1,-18-17-1,-17-17-15,17 17 16,-17-53 0,-18-18-1,-18-17 1,1 35 0,-36-17-1,0 17 1,18 35 15,-1 0-15</inkml:trace>
  <inkml:trace contextRef="#ctx0" brushRef="#br0" timeOffset="93888.74">14305 4022 0,'0'17'0,"-18"-17"0,1 18 16,-1 35 15,1 17-15,17 36-1,0-53 1,0-35-16,0 105 31,17-105-15,1-18-16</inkml:trace>
  <inkml:trace contextRef="#ctx0" brushRef="#br0" timeOffset="94399.1">13882 4216 0,'-35'0'16,"-36"35"15,53-17-31,1 17 15,17 18 1,0 17 0,17-17-1,19-35 1,-19 0-16,19-18 16,16-18-1,1-35 1,-35 0 15,-18-17-15,-18-1-1,-17 0 1,-35 36 0,34 17-1,19 18-15</inkml:trace>
  <inkml:trace contextRef="#ctx0" brushRef="#br0" timeOffset="94837.41">13353 4092 0,'-71'35'15,"-17"1"1,35 17 0,18 35-1,35 0 1,123 18 15,-52-106-15,17 0-1,-18-53 1,-34 0 0,-19 35-16,-17-34 15,-17-37 1,-54 1 15,-17 35-15,35 36-1,-17 17 1,34 0-16</inkml:trace>
  <inkml:trace contextRef="#ctx0" brushRef="#br0" timeOffset="97801.52">9666 4480 0,'-53'18'15,"18"-18"1,17 0-1,36 0 17,35 0-1,0 0-15,70 0-1,18 18 1,0-18-1,71 17 1,17-17 0,-35 0-1,-88 0 1,18 18 0,-36-36-1,-70 18 1,-18-17-1,-36-1 1,-70-17 0,-140-36 31,193 71-32,17 0 1,36-18-16,36 36 31,52 0-15,0-1-1,-53 1-15,53 0 16,18 17 0,-88 0-1,-53 18 1,-36 0-1,-70 35 1,-35 0 0</inkml:trace>
  <inkml:trace contextRef="#ctx0" brushRef="#br0" timeOffset="98908.3">7549 4322 0,'0'17'16,"0"1"-16,0 35 16,0 0-1,0-18-15,36 18 16,34 35 15,-52-53-31,0 1 16,-18-54 31,-18 0-32,0-35 1,-17 18-1,-18-106 17,53 106-17,18-18 1,17 18 0,0-1-1,-17 19 1,0 17-1,-18-18 1,17 18 109</inkml:trace>
  <inkml:trace contextRef="#ctx0" brushRef="#br0" timeOffset="100315.3">7585 4269 0,'0'0'0,"0"-18"16,-18 0-16,36 18 15,35-17 1,0 17 15,-1 35-15,-16 0-1,-36 18 1,-18 0 0,-52 0-1,-54-18 17,106-52-17,18-1 1,18 18-1,17 0 1,18 18 0,18-1-1,35 19 1,-36-19 15,-17-17-15,-35 0-16,17-17 15,-17-19 1,-18-17 0,-18 0-1,0 36 1,-70 34 31,88 1-47,0 0 15,35 17 1,18-17 0,0-18-1,-53-18 1,0 0 0,0-35 15,-35 1-16,17 16 1,18 19 0,0-1-1,18 18 1,17 18 0,36 70 30,-53-71-46,17 19 16,-18-19 0,1 1-1,0-18 1,-1-18 0,1-17 15,0-35-16,-18-1 1,-36 36 0,36 17-1,0 36 1,0 17 0,0 18-1,36 70 32,-36-105-47,35 0 16,0-1-1</inkml:trace>
  <inkml:trace contextRef="#ctx0" brushRef="#br0" timeOffset="100747.61">8378 4286 0,'0'18'16,"18"0"-1,0-18 1,17 52 0,0-16-1,-17-1 1,0-35 15,-18-18 0,-18-17-15,0-18-16,18 0 16,0 36-1,0-1 1,0 36 15,18-1-15,17 19-1,18-1 1,-35-18 0,35 1-1,-18-18-15</inkml:trace>
  <inkml:trace contextRef="#ctx0" brushRef="#br0" timeOffset="101280.99">8767 4198 0,'-18'-18'16,"-17"18"0,-1 18-1,-17 17 16,36 1-15,17 17 0,0-18-1,17-35-15,19 17 16,17-17 0,0-17-1,-18-36 1,-35 0-1,0-35 1,-88-177 31,88 248-31,-18-1-16,0 36 15,18 17 16,0 53-15,18-17 0,53 52-1,-19-17 1,19-36 0,0-17-1,-54-53 1,36-17-1,-53-1-15</inkml:trace>
  <inkml:trace contextRef="#ctx0" brushRef="#br0" timeOffset="101419.09">9066 4322 0,'0'-36'47,"0"72"-32</inkml:trace>
  <inkml:trace contextRef="#ctx0" brushRef="#br0" timeOffset="102079.56">9155 4180 0,'-18'-17'16,"-17"-36"15,35 0 0,0 0-15,0 0 0,0 35-1,17 1 1,-17 34 0,0 19-1,18-1 1,-18 0-16,35 18 15,0 53 1,18-18 0,0-35-1,-17-18 1,34 18 31,-70-35-16,-17-18-15,-19 0-1,-17 0 1,0 18 0,36-18-16,-1 17 15,0-17 1,36 0 15,35-17-15,35-1-1,-52 0-15</inkml:trace>
  <inkml:trace contextRef="#ctx0" brushRef="#br0" timeOffset="102212.65">9701 4304 0,'18'-18'15,"-18"36"32</inkml:trace>
  <inkml:trace contextRef="#ctx0" brushRef="#br0" timeOffset="113933.99">1570 6421 0,'-18'0'16,"1"0"15,17-18-15,0 0-1,17 1 1,1-1-16,17-17 16,18 17 15,0 0-15,-18 36-1,-17 123 16,-18-106-15,-18 18 0,18-17-1,0-19 1,18-17 15,0 0-31,34 18 16,1 0-1,0-1 1,-35 18 0,-18 1-1,-18-1 17,-35 0-17,-17-17 1,-54 0 31</inkml:trace>
  <inkml:trace contextRef="#ctx0" brushRef="#br0" timeOffset="114110.11">2205 6773 0</inkml:trace>
  <inkml:trace contextRef="#ctx0" brushRef="#br0" timeOffset="115244.92">2734 6438 0,'0'0'0,"-18"0"15,1-17 1,17 34-1,0 1 1,0 52 0,35 124 15,-35-141-15,0 0-1,0-35 1,0-36 15,-18 1-31,1-19 16,-19-87-1,19-18 1,17 53 15,0-18-15,53 35-1,-18 36 1,0 17 0,-17 54-1,-36 158 32,1-177-47,-19 36 16,1-18-1,17-35 1,18-17 0,0-1-1,18 18 17,17 18-17,18 17 1,0 0-1,-35 1-15,35-1 16,0 35 0,0-17-1,-18-35 1,18-53 15</inkml:trace>
  <inkml:trace contextRef="#ctx0" brushRef="#br0" timeOffset="117181.29">3122 6526 0,'0'-17'0,"-18"-19"15,1 36 17,-1 18-17,1 17 1,-1 18-1,18 0 1,18 0 0,-1-35-1,36-1 1,-18-17 0,1-70 15,-36 35-16,-36-18 1,1-18 0,17 18-1,1 18 1,17-18 15,53 18-15,17 35-1,-17 17 1,-18-17-16,-17 36 16,0 34-1,-18 1 1,0 17 0,0-53-1,106 36 32,-89-71-47,18-36 16,1-16-1,-1-19 1,-17-17 0,-18 17 15,0 54-16,0-1 1,-18 36 0,0 17-1,18 18 1,0 17 0,18-17-1,17 0 1,1 18 31,-19-89-47,-17-17 15,0-36 1,0 1 15,0 17-15,0 18-1,18 17 1,17 36 0,-17 17-1,17 18 1,-35 17 0,18-17-1,-18-18 1,0-123 46,17 53-62,1-18 16,-18 18-16,35-18 31,1 0-15,-19 35-1,1 54 1,-1 17 0,1 17-1,17 1 1,1-18 0,-1-36-1,18 1 1,35-53-1,-17-36 1,-1-88 31,-70 142-31,-17-1-16,-19 18 31,19 18-31,-36-1 15,0 36 1,0 0 0,53 18-1,0-36 1,35 18 0,18-53-1,18 0 1,-36-35-1,0-36 1,-17-17 0,-53-212 31,17 229-32,0 18 1,18 18-1,0 18 1,0 34 0,-17 36-1,17 53 1,17 35 0,-17-53-1,18-35-15,0 53 16,-1 0-1,1-36 1,17-52 0,0-18-1,142-141 32,-160 123-31,1-35-1,-18 36 1,-18 17 0</inkml:trace>
  <inkml:trace contextRef="#ctx0" brushRef="#br0" timeOffset="117907.81">4868 6385 0,'-35'0'16,"0"-53"15,17 18-31,18-35 31,0-1-15,0 18-1,0 18 1,18 17 0,17 36-1,-17 17 1,-1 36-1,-17-36-15,0 35 16,0 72 0,0-19-1,-35-52 1,0 34 0,-1-34 30,36-89 1,18 18-47,0 0 16,17 0 0,0 0-1,1 0-15,-1 0 16,35 0-1,-17 0 1,0-17 0,-35 17-1,35-18 1,-36 0 0,-17 1 46</inkml:trace>
  <inkml:trace contextRef="#ctx0" brushRef="#br0" timeOffset="124059.19">5750 6544 0,'-17'0'31,"-1"0"-31,18 18 78,0-1-62</inkml:trace>
  <inkml:trace contextRef="#ctx0" brushRef="#br0" timeOffset="124252.32">5768 6932 0,'0'18'0,"18"-18"16</inkml:trace>
  <inkml:trace contextRef="#ctx0" brushRef="#br0" timeOffset="124890.78">7250 6509 0,'0'-18'0,"-18"18"15,-17 0 1,-18 0-1,-35 18 1,-106 52 15,158-17-15,36-35 0,53 35-1,18-36 1,-1-17-1,18-35 1,-17-18 0,-53-17-1,-18 34 1,0 19-16,0-19 16,-18 1 15,0 35-16,18 35 1,0 18 0,0 18-1,71 105 32,-36-140-47,0-1 16,1-17-1</inkml:trace>
  <inkml:trace contextRef="#ctx0" brushRef="#br0" timeOffset="125056.89">7567 6791 0,'0'0'0,"0"-18"15,18 18 32,-1 0-31,19 0-16</inkml:trace>
  <inkml:trace contextRef="#ctx0" brushRef="#br0" timeOffset="133764.07">9119 6403 0,'0'-18'15,"0"1"1,0-19-1,-17 36 17,-89 18-1,53 17-15,-18 1-1,71-19 1,0 18-1,89 1 1,-19-1 0,-17 0-1,-35 1 1,-18 16 0,-71 1-1,36-35 1,17 0-16,-17-1 15,0-17 1,193-70 47,-122 52-63,-19 0 15,54 1 1,-1-36-1,-34 18 1,-19 17-16,1-17 16,-18-18-1,0 35 1,0 36 15,0 17-15,-18 18-1,18 0 1,0-18 0,18-17-16,0-1 15,123-34 32,-106-18-16,-35-18-15,0 0 0,0 35-1,0 36 1,0-1 0,0 19-1,0 34 1,0-52-1,35 17 1,1-17 0,16-36-1,-16-17 1,105-230 31,-124 212-32,1-70 1,0 52 0,-18 54-16,0-1 15,0 0 1,-18 54 0,-17 34-1,17 1 1,1 52-1,-1-17 1,18 0 0,0-53-1,53 0 1,-18-36 0,53-52 30,-70 0-30,0 0 0,-1-18-1,-17 17 1,0 19 15,-35 34-15,17 1-1,18 0 1,0-1-16,0 1 16,0 17-1,36-17 1,17-18 0,-36 0-1,18-88 32,-52 70-16,17 0-31,-35 18 16,-18 0 0,35 0-1,18 18 1</inkml:trace>
  <inkml:trace contextRef="#ctx0" brushRef="#br0" timeOffset="134724.76">10389 6244 0,'-35'0'15,"17"18"1,-17 35 0,0 0-1,17-18-15,-17 35 31,-18 36-15,-18 35 15,71-176 1,0 17-32,18-34 15,35-90 1,-18 19-1,18 35 1,-53 70 0,35 36-1,1 52 1,-19 36 0,1-18-1,17-35 1,-17-17 15,0-36-15,52-124 15,-52 89-15,-1-71-1,1 35 1,-18 54-1,18 17 1,17 35 0,18 0-1,-53 1 1,18 17 0,-18-1-1,0 37 16,0-54-15,0 35 0,0-34-1,70-36 1</inkml:trace>
  <inkml:trace contextRef="#ctx0" brushRef="#br0" timeOffset="134896.89">10830 6244 0,'-35'-35'15,"-18"17"1,35 1 0,18-1 15,18 18-16,17-18-15</inkml:trace>
  <inkml:trace contextRef="#ctx0" brushRef="#br0" timeOffset="135313.18">11060 6015 0,'0'17'0,"-71"142"31,53-71-16,18 18 1,-17 18 0,17-36-1,0-35 1,0-71 0,35 1-1,18-36 1,0-18-1,-36 53 17,1 1-32,0 17 15,-1 35 1,-17 18 0,0 18-1,-105 17 32,87-71-47,-35-34 16,35-1-1</inkml:trace>
  <inkml:trace contextRef="#ctx0" brushRef="#br0" timeOffset="135612.39">11730 5944 0,'35'0'16,"-35"18"0,-35 17-1,0 18 1,-124 300 15,141-247-15,18 0-1,35-1 1,89-34 0,-71-53-1</inkml:trace>
  <inkml:trace contextRef="#ctx0" brushRef="#br0" timeOffset="136562.07">12471 6050 0,'0'-18'16,"-18"18"-1,-35 0 1,18 18 0,-106 141 31,141-89-47,0-17 15,35 18 1,53-36-1,0-35 17,-35 0-17,-35-17-15,17-19 16,-35-34 0,0-36-1,-53 35 1,18 36-1,0 0 1,17 35 0</inkml:trace>
  <inkml:trace contextRef="#ctx0" brushRef="#br0" timeOffset="136961.35">12823 6032 0,'-17'0'15,"-1"0"1,-52 36 0,34-1-1,19 53 1,17 0-1,53-17 1,0-36 0,35 1-1,-18-36 1,-17-142 31,-53 125-47,-17-18 0,-19-36 15,-52-17 1,18 52 15,52 19-15</inkml:trace>
  <inkml:trace contextRef="#ctx0" brushRef="#br0" timeOffset="137228.54">13176 5997 0,'0'-17'16,"0"34"15,0 71 0,0-35-31,18 53 16,0-18 15,34 1-15,1-19 0,-35-52-16</inkml:trace>
  <inkml:trace contextRef="#ctx0" brushRef="#br0" timeOffset="137593.79">13511 6156 0,'0'-35'15,"0"-1"1,-35 36 0,0 36-1,0 193 32,35-194-47,17 1 16,36 16-1,18 1 1,-1-53 0,36-17-1,-35-54 1,-54-52-1,-17 17 1,-35 53 0,-53 18-1,-18 17 1,53 18 0</inkml:trace>
  <inkml:trace contextRef="#ctx0" brushRef="#br0" timeOffset="138376.35">14605 6015 0,'0'-18'32,"0"36"-1,0-1-16,0 1-15,0 35 16,0 53 0,0 17-1,35 1 1,-35-54 0,36-17-1,-36-35-15</inkml:trace>
  <inkml:trace contextRef="#ctx0" brushRef="#br0" timeOffset="138777.65">14958 6103 0,'0'-18'15,"0"1"-15,-18 17 31,-35 35-15,0 36 0,53 34-1,0-52 1,53 36 0,35-37-1,18-52 1,-53-17-1,-35-1-15,-1-17 16,-17-71 0,-17 0-1,-177-17 32,158 123-31,1 0-1,53 0 1</inkml:trace>
  <inkml:trace contextRef="#ctx0" brushRef="#br0" timeOffset="139025.82">15381 5927 0,'18'0'0,"-18"-18"15,0 36 17,0-1-32,0 19 15,-18 69 17,18 178-1,18-230-16,-1-1 1</inkml:trace>
  <inkml:trace contextRef="#ctx0" brushRef="#br0" timeOffset="139265.99">15716 6050 0,'18'-53'15,"-18"36"-15,0-1 16,0 36 0,0 34-1,0 54 17,0-17-17,0-54-15,18 124 16</inkml:trace>
  <inkml:trace contextRef="#ctx0" brushRef="#br0" timeOffset="140257.7">16739 5980 0,'-35'17'31,"17"-17"-15,-35 35-1,1 1 1,-19 17-1,71 17 1,106 71 15,-53-141-15,-18 18-16,36-36 16,34-17-1,-52-18 1,-35-17-1,-18 17 1,-71-36 0,-17 37-1,35 34 1,18 18 15,35 18-15,35-1-16</inkml:trace>
  <inkml:trace contextRef="#ctx0" brushRef="#br0" timeOffset="140657.98">17216 5980 0,'-18'17'31,"-17"-17"-31,-1 35 15,-17 18 1,36-17 0,17-1-16,0 0 15,53 36 1,53-54 15,-1 1-15,-34-36-1,35-52 1,-106 17 0,0-35-1,-124-53 32,89 123-47,-18 36 16,53-1-1</inkml:trace>
  <inkml:trace contextRef="#ctx0" brushRef="#br0" timeOffset="141074.28">17674 5891 0,'-17'0'47,"17"18"-31,-18 17-1,18 36 1,53 88 31,-36-142-47,1 1 0,53 0 15,17-18 1,-35-36 0,-36 1-1,-17-36 1,-35-17 0,-35 0 15,17 53-16,0-1 1,17 36 0,54 0-1</inkml:trace>
  <inkml:trace contextRef="#ctx0" brushRef="#br0" timeOffset="141273.42">18080 5786 0,'35'-18'15,"-17"18"-15,-18 18 32,0 17-17,-18 35 1,0 36 0,18-18 15,0 36-16,18-89-15</inkml:trace>
  <inkml:trace contextRef="#ctx0" brushRef="#br0" timeOffset="142072.99">19068 5768 0,'0'-18'15,"0"1"32,0 34-31,0 1-16,0 52 16,0 36-1,0 35 16,0-52-15,0-36-16,0 17 16,17 1-1,1-36-15</inkml:trace>
  <inkml:trace contextRef="#ctx0" brushRef="#br0" timeOffset="142474.26">19491 5821 0,'-35'0'32,"-1"17"-32,1 1 15,17 17-15,-17 1 31,18 52-15,17 0 0,52-35-1,1-35 1,36-1 0,-1-52-1,-53-18 1,-35-35-1,0 17 1,-18 1 0,-123 17 31,141 35-47</inkml:trace>
  <inkml:trace contextRef="#ctx0" brushRef="#br0" timeOffset="142739.46">19914 5750 0,'18'0'16,"-18"18"15,0 0-31,-18 17 15,1 53 1,-1 35 0,18-52-1,53 88 32,-35-142-47</inkml:trace>
  <inkml:trace contextRef="#ctx0" brushRef="#br0" timeOffset="142994.64">20267 5909 0,'0'-35'16,"18"17"-16,-18 36 31,0 17-16,0 36 1,0-1 0,0-35-16,0 18 15,0 53 1,0-53 0</inkml:trace>
  <inkml:trace contextRef="#ctx0" brushRef="#br0" timeOffset="143293.85">20637 5733 0,'18'-36'16,"-18"19"-16,35 17 15,-17 35 1,17 36 0,18 52-1,-53 18 1,0-17 0,-70 264 30,-1-300-30,-52 0 0</inkml:trace>
  <inkml:trace contextRef="#ctx0" brushRef="#br0" timeOffset="146740.31">12294 6667 0,'-17'18'15,"-1"-18"16,36 0 16,-1 0-31,36 18 0,18-18-1,-1 0 1,36 0-1,-35 0 1,-36 0 0,-35 17 46</inkml:trace>
  <inkml:trace contextRef="#ctx0" brushRef="#br0" timeOffset="147272.68">13317 6914 0,'0'0'0,"-17"0"16,17 18 0,17-18-1,1 0 1,17 0-1,53 0 1,1 0 0,-19 0-1,1-18 1,-54 18 0</inkml:trace>
  <inkml:trace contextRef="#ctx0" brushRef="#br0" timeOffset="147811.07">12330 7126 0,'0'-18'0,"17"18"15,18-17 17,-17-1-32,0 36 15,-1-1 17,1 36-17,0-17 1,-18-1-1,17-35 1,-17 18-16,0-36 31,0-17-15,18-18 0,-18 35-16,18-35 15,-1 18 1,19 0-1,-19 35 1</inkml:trace>
  <inkml:trace contextRef="#ctx0" brushRef="#br0" timeOffset="148367.46">13758 7267 0,'-17'0'32,"-1"0"-32,0 0 15,-52 0 1,-1 18-1,1 17 1,52 0 0,36 54 31,35-54-32,17-35-15</inkml:trace>
  <inkml:trace contextRef="#ctx0" brushRef="#br0" timeOffset="149269.1">14711 6791 0,'17'0'62,"1"0"-62,35 0 16,0 0-1,17-18 1,1 18 0,-36-17-1,-35 34 16</inkml:trace>
  <inkml:trace contextRef="#ctx0" brushRef="#br0" timeOffset="149670.39">14817 7126 0,'0'18'15,"0"-1"1,17 19-1,1-1 1,-18-17-16,0-1 16,0 18-1,0-17 1,0-36 15,0 1-15,0-18-1,106-89 1</inkml:trace>
  <inkml:trace contextRef="#ctx0" brushRef="#br0" timeOffset="150030.64">15452 6809 0,'0'17'31,"17"-17"-15,89 0 15,-53 0-15,18 0 0,-18-17-1,-36 17 1</inkml:trace>
  <inkml:trace contextRef="#ctx0" brushRef="#br0" timeOffset="150648.07">15699 7144 0,'-18'0'63,"0"0"-63,-17 17 15,-18 19 1,18-1 0,17 0-1,18 0 1,35 1 0,18-19-1,53-17 1,-18 0 15</inkml:trace>
  <inkml:trace contextRef="#ctx0" brushRef="#br0" timeOffset="151463.66">16686 6579 0,'-17'0'16,"-1"0"15,18 18 0,18-18-15,17 18-16,36-18 16,52 17-1,36-17 1,-53 0 15,-1-17-15,-69 17-1,-36 17 1</inkml:trace>
  <inkml:trace contextRef="#ctx0" brushRef="#br0" timeOffset="151862.95">16757 7003 0,'0'-18'16,"18"18"15,-1 0-15,1 18 0,17 17-1,-17 18 1,-18-36-1,0 19 17,0-54-17,35-35 17,0 0-32,-17 18 0,17 17 15</inkml:trace>
  <inkml:trace contextRef="#ctx0" brushRef="#br0" timeOffset="152295.25">17868 6703 0,'18'0'62,"17"0"-62,-17 0 16,35 0-1,35-18 1,-35 18 0,17-18-1,-52 18 1</inkml:trace>
  <inkml:trace contextRef="#ctx0" brushRef="#br0" timeOffset="152762.59">18045 6985 0,'-53'0'16,"35"18"-16,-35-18 15,35 0-15,-34 17 32,34 19-17,0-19 1,36 18 0,17 1-1,36-19 1,17-17-1</inkml:trace>
  <inkml:trace contextRef="#ctx0" brushRef="#br0" timeOffset="154069.51">18944 6667 0,'18'0'47,"-1"18"-47,89-18 31,-53 0-15,71 0 0,-54 0-1,1 0 1,-18 0-1,-71 0 48</inkml:trace>
  <inkml:trace contextRef="#ctx0" brushRef="#br0" timeOffset="154745">19050 6914 0,'0'-17'31,"18"17"1,-1 0-32,1 17 15,17 1 1,-17 35 0,-1-18-1,-17 1-15,0-1 16,0 0-1,0-17 1,0-1 0,0-34-1,53-124 32,-35 123-47</inkml:trace>
  <inkml:trace contextRef="#ctx0" brushRef="#br0" timeOffset="155174.29">19985 6756 0,'17'0'78,"1"0"-62,35 0-1,18 0 1,-1 0 0,-17 0-1,-35 0 1,-36 0 31</inkml:trace>
  <inkml:trace contextRef="#ctx0" brushRef="#br0" timeOffset="156507.25">20055 7020 0,'0'-17'62,"-17"17"1,-1 0-48,-17 17-15,17-17 32,-35 18-17,18 17 1,17-17-1,18-1 1,0 1-16,0 53 31,18-54-15,17 1 0,-17 0-1,0-18 1,-1 0-1,1 0 1,-1 0 265</inkml:trace>
  <inkml:trace contextRef="#ctx0" brushRef="#br0" timeOffset="169628.58">12612 7902 0,'0'18'15,"-35"-1"17,17-17-17,18 36 1,-18-1-1,1 18 1,-1 0 0,0-18-1,1-17 1,17-1 0,0-34-1,0-18 1,17-36-1,19-17 1,-1-18 0,18 18 31,-36 88-32,1 0 1,-18 17-1,0 1-15,0 17 16,18 53 0,-1 1-1,1-19 1,-18-34 0,0-1-1,0-18 1</inkml:trace>
  <inkml:trace contextRef="#ctx0" brushRef="#br0" timeOffset="169844.73">12488 8096 0,'-17'18'15,"34"-18"17,36 0-17,-17 0-15,34 0 16,-35 0-16</inkml:trace>
  <inkml:trace contextRef="#ctx0" brushRef="#br0" timeOffset="179751.77">15099 7832 0,'-18'0'0,"18"17"31,0-34 16,-17 17-32,17-18 17,0 0-17,17 18 1,-17-17-1,18 17-15,0 0 16,-18 35 0,0-17-1,0 35 1,0-36 0,-18 18-1,0-17 1,18-36 31,18 18-32,0 0-15,70 53 47,-88-35-47,0 0 16,0-1-1,-18 36 1,-35-17 0,0-1-1,36-35 1,-36-18 0,17 1-1</inkml:trace>
  <inkml:trace contextRef="#ctx0" brushRef="#br0" timeOffset="181211.81">19315 7955 0,'0'-18'15,"0"1"1,0-1 0,0 1 15,17 17-31,1-18 31,-1 18-15,19 18-1,-36-1 1,0 71 15,0-70-31,-18 0 16,-35-1 0,53 1-1,0 0 1,18-18 15,17 0-15,-35 17-1,18 1 1,-18 17 15,0 0-15,-18 18-1,-17-17 1,0-36 0,17 17-16,-70-34 31</inkml:trace>
  <inkml:trace contextRef="#ctx0" brushRef="#br0" timeOffset="191272.96">17480 7691 0,'-18'0'63,"1"0"-48,-1 0 48,18 17-63,-17 1 16,-19-1-1,1 19 1,0-1-1,17 36 1,0-19 0,18-34-1,0 0-15,0-1 16,0 1 0,18-18 30,0 0-30,-1 0 0,1 0-1,35 0 1,-18 0 31,-35-18-47,18 18 15,-18 18 32,-18-18-31,1 35 0,-1 1-1,0-19-15,18 19 31,-17 34-31</inkml:trace>
  <inkml:trace contextRef="#ctx0" brushRef="#br0" timeOffset="197116.11">8837 8819 0,'-18'0'31,"1"0"-15,17 18-1,-18-18 32,1-18-15,-1 18-1,36 0 63,-1 0-94,36 0 31,18 0-16,-1 0 1,-52 0 0,17 0-1</inkml:trace>
  <inkml:trace contextRef="#ctx0" brushRef="#br0" timeOffset="197483.38">8819 9066 0,'0'18'15,"18"-18"32,0 18-47,-1-18 16,19 0-1,17 0 1,-36 0 0,1 0-1,-1 0 32</inkml:trace>
  <inkml:trace contextRef="#ctx0" brushRef="#br0" timeOffset="198765.29">8767 9102 0,'0'17'15,"17"-17"95,1 0-95,17 0 1,0 0 0,18 0-1,0-17 1,-35 17 0,-18 17-1,17 1 1</inkml:trace>
  <inkml:trace contextRef="#ctx0" brushRef="#br0" timeOffset="204691.5">10301 8749 0,'18'0'63,"-18"18"-48,17-1 1,19 36 0,-19-18-1,19 71 1,-19-18 0,-17 1-1,0-54 1,0 35-1,0-34 1</inkml:trace>
  <inkml:trace contextRef="#ctx0" brushRef="#br0" timeOffset="205158.83">10724 8890 0,'0'-18'0,"0"1"16,0-1-1,-35 18 1,0 35-1,17 18 1,18 18 0,0 17-1,53-17 1,124 17 31,-160-88-32,36-18 1,-35-17 0,-18-18-1,-18-35 1,-35 17 0,0 1-1,36 52 1,-1 0-16,0 1 15</inkml:trace>
  <inkml:trace contextRef="#ctx0" brushRef="#br0" timeOffset="205442.03">11042 8784 0,'0'18'15,"0"-1"1,0 36 0,0 18-1,35 35 1,0-18-1,-17-18 1,0-17 0,-1-17-1</inkml:trace>
  <inkml:trace contextRef="#ctx0" brushRef="#br0" timeOffset="205875.34">11606 8872 0,'0'-17'15,"0"-1"1,0 0 0,-53 54-1,-17 34 1,52 1-1,18 35 1,0-18 0,71-18-1,17-34 1,-35-19 15,17-52-15,-17-18-1,-17-141 17,-54 141-17,-53-17 1,1 34 0,17 19-1,35 17-15,-17 0 0</inkml:trace>
  <inkml:trace contextRef="#ctx0" brushRef="#br0" timeOffset="211002.99">13141 8837 0,'0'-18'31,"-18"18"79,1 0-79,-1 18-31,0 0 16,1 17-1,17-17-15,0 35 16,0 35-1,70-18 1,19-17 15,-19-53-15,124-35 15,-176 0-15,-18-54-1,0 37 1,-71-19 0,18 36-1,-17 17 1,34 18 0,19 0-1,17 18 1</inkml:trace>
  <inkml:trace contextRef="#ctx0" brushRef="#br0" timeOffset="211485.33">13705 8855 0,'0'17'15,"-17"-17"1,-19 36 0,36 34-1,0-17 1,0-35-16,0 17 15,71 18 1,17-18 15,18-35-15,-53-17 0,0-19-1,-71-140 16,-35 123-15,0 18 0,-17-1-1,-1 36 1,54 0 0,17 18-1</inkml:trace>
  <inkml:trace contextRef="#ctx0" brushRef="#br0" timeOffset="211769.53">14146 8784 0,'0'-17'15,"0"-1"1,0 36 31,18-18-47,17 52 15,-17 1 1,0-17-16,-1 17 16,1 17-1,-18 1 1,17-54-1</inkml:trace>
  <inkml:trace contextRef="#ctx0" brushRef="#br0" timeOffset="212085.76">14552 8784 0,'0'-35'15,"35"0"17,-35 52-17,18 1 1,0 52 0,-18 1-1,17 0 1,1-36-16,0 18 15,-1 0 1,18 0 0,-35-36 15</inkml:trace>
  <inkml:trace contextRef="#ctx0" brushRef="#br0" timeOffset="214183.25">16228 8714 0,'-18'0'31,"0"0"-15,1 0-1,-18 17 1,-18 1 0,35 35-1,0 0 1,18 0 0,53 17-1,35-17 1,18-53-1,71-35 32,-160 0-47,-17-36 32,0 36-32,-17 17 15,-19-17 1,-16 0-1,16 17 1,1 0 0</inkml:trace>
  <inkml:trace contextRef="#ctx0" brushRef="#br0" timeOffset="-214183.68">16351 8696 0</inkml:trace>
  <inkml:trace contextRef="#ctx0" brushRef="#br0" timeOffset="-213798.4">16722 8678 0,'0'18'78,"0"0"-62,17-1-16,1 36 16,-18 35 15,53 106 0,-53-158-15,0-19-1</inkml:trace>
  <inkml:trace contextRef="#ctx0" brushRef="#br0" timeOffset="-213332.07">17163 8767 0,'0'-18'15,"-18"18"1,0 0-16,-70 53 31,71 0-15,17 35 0,35-53-1,35 36 1,19-54-1,-1-17 1,-53-17 0,-17-1-16,-1-17 15,-17-36 1,-53 1 0,-17 17-1,35 35 16,-18 1-15</inkml:trace>
  <inkml:trace contextRef="#ctx0" brushRef="#br0" timeOffset="-212982.83">17604 8731 0,'0'18'32,"-18"-18"-32,-17 53 15,-18 17 1,53-34 0,0 34-1,70-17 16,36-35-15,-35-18 0,-36 0-16,18-36 15,-18-122 17,-88 122-17,-17 1 1,34 35-16</inkml:trace>
  <inkml:trace contextRef="#ctx0" brushRef="#br0" timeOffset="-211689.91">19350 8749 0,'-18'0'16,"-17"0"-1,0 0 1,-124 88 31,141-53-47,18 36 15,0-36 1,71 18 0,35-35-1,-18-18 1,-53 0-16,36 0 15,-18-36 17,-53-34-17,-36-1 1,1 36 0,-53-18-1,35 18 1,35 35-1,18 18 1</inkml:trace>
  <inkml:trace contextRef="#ctx0" brushRef="#br0" timeOffset="-211284.62">19738 8784 0,'-18'18'15,"-17"-1"1,-18 19 0,35 34-1,18-34 1,18 16-1,53-16 1,87-19 15,-105-52-15,-35 35-16,-18-35 16,0-36-1,-53 18 1,-18 0-1,19 36 17,-37 17-17,72 0 1</inkml:trace>
  <inkml:trace contextRef="#ctx0" brushRef="#br0" timeOffset="-210985.41">20126 8731 0,'0'-35'16,"0"53"30,0-1-30,18 19 0,17 34-1,-17-17 1,-1 35 0,1-17-1,-18-36 1</inkml:trace>
  <inkml:trace contextRef="#ctx0" brushRef="#br0" timeOffset="-210735.23">20461 8802 0,'0'-18'15,"0"1"1,18 17-16,-18 17 31,0 1-15,0 17-1,0 0-15,0 18 16,17 53 0,19-18-1,-36-52 1,17 16-1</inkml:trace>
  <inkml:trace contextRef="#ctx0" brushRef="#br0" timeOffset="-208021.3">7179 10072 0,'-18'0'16,"18"-18"15,0 1-16,-17 17 1,17 17 0,-18 18-1,0 18 1,-17 53 0,35 18-1,-17 17 1,-1-53-1,18-17 17,0-89-1,0-17-15,35-1-1,71-52 32,-88 88-47,17 18 16,-17-18-16,17 35 15,-35 18 1,0-18 0,-18 1-1,1-19-15,-19 1 16,-34-18-1,17-18 1,0 1 0,35-1-1,18 0 17,0 1-32</inkml:trace>
  <inkml:trace contextRef="#ctx0" brushRef="#br0" timeOffset="-207821.16">7549 10689 0,'0'18'15,"18"-1"1,0-17 15,-18-17-15</inkml:trace>
  <inkml:trace contextRef="#ctx0" brushRef="#br0" timeOffset="-197697.96">8749 10231 0,'18'0'62,"-1"0"-46,1-18 0,-18 36 46,-35-18-62,17 0 0,-35 35 16,-35 0-1,17 0 1,124 36 31,-35-71-32,70 18 1,-17 17 0,-71-18-1,-36 36 1,-34 18 0,-36-18-1,0-18 1,53-35-1,35 0 1,18-17 0,71-19-1,-18 19 1,-18 17-16,36-18 16,176-17 30,-230 35-30,36-36 0,18-17-1,-36-17 1,-35-18 0,18 35-1,-18 18 1,0 52 15,-18 18-15,0-17-16,18 35 15,0 35 1,0 0 0,0-17 15,53-36 0,-35-52-15,17-36-1,-35 17 1,0 1 0,0 17-1,0 36 1,0 0-1,0 17 1,0 0 0,53 18-1,0-35 1,0-18 0,-35 0 15,35-53-16,0-53 17,-53 88-17,0 36 17,0 0-17,0 35 1,0-36-1,0 36 1,17-35 0</inkml:trace>
  <inkml:trace contextRef="#ctx0" brushRef="#br0" timeOffset="-197561.86">9402 10336 0,'-36'-35'31</inkml:trace>
  <inkml:trace contextRef="#ctx0" brushRef="#br0" timeOffset="-197131.56">9648 10213 0,'0'35'16,"0"18"-16,-17 35 16,17-17-1,-18-36-15,18 18 31,0 53-15,0-53 0,0-53 15,0-18-15,0-70-1,-17-53 1,17 53-1,0 35-15,0-18 16,17 18 0,18 18-1,1 53 1,-19 17 0,1-17-1</inkml:trace>
  <inkml:trace contextRef="#ctx0" brushRef="#br0" timeOffset="-196982.45">9560 10548 0,'0'18'16,"18"-18"-1,0 0 1,70-18-1</inkml:trace>
  <inkml:trace contextRef="#ctx0" brushRef="#br0" timeOffset="-196633.2">9931 10283 0,'0'-35'15,"0"18"-15,0-19 16,-18 36 15,0 18-15,1 52-1,17-17 1,0-35-16,0 211 47,0-193-47,0 34 15,0-52 1,0 17 0,0-53 46</inkml:trace>
  <inkml:trace contextRef="#ctx0" brushRef="#br0" timeOffset="-196225.91">9754 10566 0,'18'0'47,"0"-18"-47,-1 18 16,36-18 0,-18 1-1,-17-1-15</inkml:trace>
  <inkml:trace contextRef="#ctx0" brushRef="#br0" timeOffset="-194700.83">10054 10372 0,'0'-18'16,"0"36"15,18-18-15,17 53-1,0-1 1,-17 19 0,0 0-1,-18-18 1,-36-18 15,36-70-15,0-18-1,0-18 1,0 53-16,18-35 16,17 18-1,36 0 1,-1 17 15,-34 1-15,-1 17-1,-35 17 1,-35 19 0,17-1-1,0-18-15,1 36 16,17 18-1,35 0 32,-17-71-47,-1-18 16,1-35 15,-18-18-31,0 1 16,0-1 15,18 1-15,17 52-1,-18 18 1,1 18 0,17 17-1,-17 36 1,17-1-1,-35-17 1,18 18 31,0-71-47,-1-36 16,19 19-1,-1-54 1,-18 36 15,1 17-15,-18 36-1,0 35 1,0-18 0,18 0-1,-1 1 1,19-19-1,-19-34 1,19-1 0,16-176 31,-52 159-47,0-1 15,0 19 1,0 34-1,0 1 17,0 0-32,18-1 15,17 36 1,18-18 0,0-17-1,-35-18 1,35-35-1,0-18 1,-18-18 0,-17 1-1,-54-1 32,1 89-31,17 0-16,18-1 15,0 54 1,0-18 15,18-36-31,-18 19 16,35-1 0,-35-18-16,0 1 15,0 17 1,0-17-1,-53 0 1,0-18 0</inkml:trace>
  <inkml:trace contextRef="#ctx0" brushRef="#br0" timeOffset="-193686.11">11871 9913 0,'-18'0'16,"-176"124"15,106-19-15,53-52-16,-36 88 15,1 89 1,70-19-1,70-34 1,-17-107 0,88 1-1</inkml:trace>
  <inkml:trace contextRef="#ctx0" brushRef="#br0" timeOffset="-193102.69">12065 10248 0,'0'-17'31,"0"-19"-15,0 54 15,0 0-15,0 52-1,0 18 1,0 36 0,0-36-1,0-35 1,0-35-16</inkml:trace>
  <inkml:trace contextRef="#ctx0" brushRef="#br0" timeOffset="-192719.42">12277 10231 0,'0'17'32,"-18"1"-32,0 17 15,1 36 1,17-18 0,0 35-1,53-18 1,0-34-1,-1-54 1,-34 0 0,0-35 15,-18-35-15,-88-53 15,52 106-16</inkml:trace>
  <inkml:trace contextRef="#ctx0" brushRef="#br0" timeOffset="-192468.24">12524 10178 0,'0'-18'16,"0"36"0,0-1-1,0 19 1,0 34 0,0 18-1,0-52-15,35 175 31,0-175-15</inkml:trace>
  <inkml:trace contextRef="#ctx0" brushRef="#br0" timeOffset="-192086.97">12859 10266 0,'-18'0'32,"-17"17"-32,0 19 15,17 34 17,18 36-17,18-35 1,123-1 15,-124-70-15,1-17-16,0-19 15,-1-34 1,-17 17 0,-35-35-1,-36 52 1,-17 19-1,71 17 1</inkml:trace>
  <inkml:trace contextRef="#ctx0" brushRef="#br0" timeOffset="-191304.41">13776 10248 0,'-18'-17'16,"-35"17"0,0 35-1,18 18 1,35 17 15,0 18-15,0-52-16,35 17 15,36 0 1,17-36 0,18-105 15,-106 35-15,-18-35-1,-17 17 1,-35 18-1,17 18 1,17 35 0</inkml:trace>
  <inkml:trace contextRef="#ctx0" brushRef="#br0" timeOffset="-190876.11">14182 10231 0,'-18'0'47,"0"17"-47,-17 18 15,0 1 1,17 52-1,18-70-15,0 52 16,35 1 0,18-36-1,36-17 1,-19-36 15,-52-17-15,-18-36-1,0 1 1,-53-19 0,-18 1-1,1 35 1,52 36 0</inkml:trace>
  <inkml:trace contextRef="#ctx0" brushRef="#br0" timeOffset="-190616.93">14570 10107 0,'17'0'0,"-17"18"31,0-1-15,0 1-1,0 53 1,0 17 0,0-18-1,0 18 1,18-17 0,-18-53-16</inkml:trace>
  <inkml:trace contextRef="#ctx0" brushRef="#br0" timeOffset="-190422.79">14905 10178 0,'17'-18'16,"-17"-17"-16,0 70 46,0-17-46,0 35 16,0 70 0,0 0-1,18-34-15</inkml:trace>
  <inkml:trace contextRef="#ctx0" brushRef="#br0" timeOffset="-189545.17">16351 10372 0,'-17'0'0,"-72"53"31,72-36-31,-19 1 16,1 52-16,18 36 16,17-18 15,17-52-16,54 17 1,17-53 0,0-18-1,-35-53 1,-53 19 0,0-54-1,-53-18 1,0 54-1,18 52 1,-18 36 15</inkml:trace>
  <inkml:trace contextRef="#ctx0" brushRef="#br0" timeOffset="-189284.98">16722 10283 0,'17'0'15,"-17"-17"1,0 34 15,0 1-31,0 17 16,0 1-16,0 34 15,0 54 1,0-1 0,71 36 15</inkml:trace>
  <inkml:trace contextRef="#ctx0" brushRef="#br0" timeOffset="-188607.5">17198 10336 0,'0'-17'16,"-18"17"-1,1 0-15,-36 35 16,0 36-1,35 34 1,18-16 0,18-36-1,123-18 32,-123-70-47,-1-18 31,-17-53-15,0 0 0,0 18-1,0 35 1,35 35 0,36 18-1,0 0 1,-19 53-1,-52-18 1,0 36 0,-17 17-1,17-17 1,53-18 31,-36-53-32,54-36 1,0-34 0,-19 17-1,-34-53 1,-18 18 0,-70 53-1,-1 35 1,0 0-16</inkml:trace>
  <inkml:trace contextRef="#ctx0" brushRef="#br0" timeOffset="-187475.69">18944 10283 0,'-17'0'31,"-1"18"-31,0 0 16,-17 35-1,-18 35 1,53 35 0,0-34-1,53-54 1,-35-18-16,35 1 16,17-36-1,1-17 16,-54-141 1,-17 123-32,-17 18 15,-54-36 1,1 18 0,34 53-1,72 0 16,69 18-15,19-18 0,-54 0-1,-34 0-15,-1-18 16,-17 18 0,-18 18-1,-53 35 16,17 0-15,-17 158 15,71-193-15,70 0 0,-35-18-1,35-18 1,-35-35-1,-17-35 1,-36 17 0,-18-35-1,-17 53 1,-18 18 0,17 35-1,36 18 16</inkml:trace>
  <inkml:trace contextRef="#ctx0" brushRef="#br0" timeOffset="-187225.52">19844 10213 0,'0'-18'31,"0"36"-15,0 0 0,0-1-16,-36 54 15,36-1 1,-17-34-16,17 34 16,-18 36-1,18-18 1,0-53-1</inkml:trace>
  <inkml:trace contextRef="#ctx0" brushRef="#br0" timeOffset="-187008.36">20073 10407 0,'18'-53'16,"-1"0"-1,-17 35 1,0 36 0,0 0-16,0 35 15,-17 52 1,17 1 0,0-35-1</inkml:trace>
  <inkml:trace contextRef="#ctx0" brushRef="#br0" timeOffset="-186676.13">20496 10142 0,'18'-70'15,"-18"52"-15,18-35 16,-1 36 0,1 52-1,35 53 1,-36 53 0,19-17-1,-36 87 1,-18-17-1,-52-17 17,-36-89-17,53-53-15,-71 36 0</inkml:trace>
  <inkml:trace contextRef="#ctx0" brushRef="#br0" timeOffset="-184200.36">14870 9878 0,'0'-18'31,"0"0"1,35 1-17,35-1 1,-17-17 0,0 17-1,18-17 1,52 17-1,1-17 1,-36 35 0,35-35-1,1 35 1,123 0 15,-159 0-15,124 35 15,-106-17-31,52 17 16,-17-17 15,-35-1-15,35 1-1,0 17 1,18 0-1,-71-17 1,-35-18-16,35 35 16,36-17-1,-1 17 1,-34 1 0,-54-36-16,229 88 46,-246-71-46,70 19 16,-35-19 0,0 1 15,-18 0-15,-17-18-1,0 17 16,-18-34 1,0-1-1,0 0-15,0 1-16,-18-1 15,-17-70 32,17 70-31,1 1-16,-1-19 31,0 36-15,18-17-1,0 34 1,0 1-1,18 0 1,35 35 0,17 17-1,-17-17 1,-35-18 0,-18 1-1,-71-1 1,-105 18 15</inkml:trace>
  <inkml:trace contextRef="#ctx0" brushRef="#br0" timeOffset="-183013.52">15064 9578 0,'0'-18'15,"0"1"1,0-1 15,0 36 1,-18-1-17,0 1-15,-35 35 16,18 0-1,-35 17 1,17 1 0,17-36-1,19-17 32,34-1-31,54 1-1,-18 0 1,-18-18-16,36 17 16,35 19-1,-54-1 1,-34 0 0,-18-17-1</inkml:trace>
  <inkml:trace contextRef="#ctx0" brushRef="#br0" timeOffset="-180249.56">15946 9384 0,'0'-18'16,"0"1"0,-18 17-1,18-18 1,-18 18-16,1 0 15,-36 0 1,-18 0 0,36 18-1,0-1 1,17 1 0,18 0 15,53-1-16,0 18 17,-36-17-17,1 17 1,-18-17 0,0 0-1,-18-1 1,-34-17-1,16 18 1,1-18 0,17 0-1,18-18 48,18 18-48,17-17 1,89-36 31,-107 35-47,1 18 16,0-18-1,-18 1 1,0 34 15,0 1 0,17 17-31,1-17 16,0 17 0,17 1 15,0-19-16,0-34 1,-17 17-16,0-18 16,35-53 31,-53 54-47,0 34 62,0 1-46,0 0-16,17-1 15,18 1 1,1-18 0,-19 0 15,1-18-16,17 1 1,-35-19 0,0 1-1,0-18 32,0 71 0,18-18-47,0 0 16,-1 17-16,54 1 15,17-18 1,-53 0 15,-17 0-31,17 0 16,-35-18 15,-35 18-15,-18 0-1,0 0 1,18 36 31,52-36-47,19 17 15,34-17 1,-17 0 0,-18-17-1,-35-1 17,0 0-17,0 36 32,0 0-31,36-1-1,-1 19 1,0-19 0,-17 1-16,70-18 46,-70-18-46,-18 1 16,0-19 0,17 1-1,1 17 1,-18 1 0,0 34-1,0 1-15,-18 17 31,1 36-15,17 17 0,0-17-1,0-18 1,0-18 0,0-18-1,-36-52 32,36 0-47,0-18 16,0-35-1,18-18 1,0 53 0,35 18-1,17 17 16,-17 18-15,-35 18 15,-18-1-15,-35 19 0,-1-36-1,36 17-15,-35-17 16</inkml:trace>
  <inkml:trace contextRef="#ctx0" brushRef="#br0" timeOffset="-178717.47">8061 11889 0,'18'0'32,"-1"0"-32,1 0 15,17 0 1,53 0 0,-17 0-1,-1 0 1,1 0-1,-53 0-15</inkml:trace>
  <inkml:trace contextRef="#ctx0" brushRef="#br0" timeOffset="-178501.32">8149 12136 0,'0'0'0,"0"17"0,0 1 16,18-18-1,-1 0 1,54 0 0,52 0-1,-70 0-15</inkml:trace>
  <inkml:trace contextRef="#ctx0" brushRef="#br0" timeOffset="-176731.05">9648 11659 0,'-17'0'47,"-1"0"-47,1 0 15,17 18-15,-36 0 16,-17 52 0,18 1-1,17-18 1,18-18-16,0 0 15,53 36 1,18-54 15,-18-17-15,0-35 15,-53 0 0,0 17-15,0 1-16,0-1 16,0 0-1,0 1 17,0-1-17,0 0 1,0 1 15,0-1 172,0 0-187,0 1-1,0-1 1,0 0-16,0-17 31,-18-18-15,18 36 0,-53-1-1,18 18-15</inkml:trace>
  <inkml:trace contextRef="#ctx0" brushRef="#br0" timeOffset="-176386.81">9207 11695 0,'-17'0'16,"17"-18"0,0 36 15,0-1-31,35 71 31,-35-17-15,0 52-1,35-17 1,-17-35 0,-18-18-1</inkml:trace>
  <inkml:trace contextRef="#ctx0" brushRef="#br0" timeOffset="-175663.3">10125 11624 0,'0'-18'31,"0"36"0,0 0-15,0-1 0,0 36-1,17 53 1,-17-35-1,0 17 1,18 0 0,0-70-16</inkml:trace>
  <inkml:trace contextRef="#ctx0" brushRef="#br0" timeOffset="-175304.04">10460 11747 0,'0'-17'15,"-18"17"1,1 17 0,-19 19-1,36-1 1,0 0-16,0 1 15,18 52 1,70-53 0,0-17-1,53-71 17,-123 18-17,-18-36 1,-35 18-1,-36 0 1,-17 35 0,70 18-1</inkml:trace>
  <inkml:trace contextRef="#ctx0" brushRef="#br0" timeOffset="-174522.49">11642 11747 0,'0'-17'46,"0"-1"-30,-18 1 15,-17 34-31,-18 18 16,18 1 15,35-1-31,0 18 16,0 35-1,52-17 1,19-36 0,-18-35-1,35-18 1,-53-35 0,-35-17-1,-35-54 32,0 89-47,-36 17 16,54 18-1</inkml:trace>
  <inkml:trace contextRef="#ctx0" brushRef="#br0" timeOffset="-174123.2">12118 11659 0,'-18'0'15,"1"18"-15,-19 0 16,-34 105 31,70-70-47,17 18 31,19-54-31,34 18 31,1-52-15,-54-1-1,19-17 1,-36-18 0,-53-18-1,18 36 1,-36 0 0,36 0-1</inkml:trace>
  <inkml:trace contextRef="#ctx0" brushRef="#br0" timeOffset="-173856.01">12400 11624 0,'0'-18'15,"0"36"32,0 0-47,0-1 16,0 19-1,0 52 1,35 0 0,-35 0-1,18-35 1,-18-35-16</inkml:trace>
  <inkml:trace contextRef="#ctx0" brushRef="#br0" timeOffset="-173638.86">12753 11730 0,'0'0'0,"0"-18"0,0 1 31,0 34 1,0 1-32,0 17 15,0 36 1,18-1 0,17 18-1</inkml:trace>
  <inkml:trace contextRef="#ctx0" brushRef="#br0" timeOffset="-172640.15">13688 11677 0,'-18'0'0,"0"0"16,-34-18 0,-19 36-1,36 0 1,17 17-1,18 35 1,35 1 0,54-18-1,-19-18 1,18-17 0,1-89 30,-89 18-30,-53-17 0,17 17-1,-34 0 1,17 35 0,35 18-1</inkml:trace>
  <inkml:trace contextRef="#ctx0" brushRef="#br0" timeOffset="-172340.94">14023 11659 0,'0'0'0,"0"-17"47,0 34-32,0 19 1,0-1-16,0 18 16,0 35-1,35 18 1,18-18-1,-35-70-15</inkml:trace>
  <inkml:trace contextRef="#ctx0" brushRef="#br0" timeOffset="-171608.42">14376 11677 0,'-18'18'47,"0"17"-31,1 35-1,-1-17 1,18-17-16,0 17 15,35 17 1,18-35 0,0-35-1,-17-17 1,-19-36 0,-17-35-1,-53-1 16,18 19-15,35-18 15,35 70-15,36 0 0,-1 18-1,1 18 1,-36 0-1,-35 35 1,0-18 0,-17 35-1,17 1 1,0-36 0,35-17-1,-18 0-15,19-18 16,17-36 15,0-17-15,-36-123 15,-34 158-15,-54-35-1,-35 36 1,53 17-1</inkml:trace>
  <inkml:trace contextRef="#ctx0" brushRef="#br0" timeOffset="-170441.58">15769 11747 0,'0'-17'0,"-17"17"31,-1 0-15,-17 17 0,-1 19-1,19 34 1,17 1 0,35-18-1,36 0 1,17-36-1,-35-34 17,-36 17-32,19-18 15,-36-52 1,0-19 0,-159-69 30,141 140-46,18 0 16,71 18 15,-1 18-15,-34-18-16,34 0 16,18 0-1,-52 18 1,-36-1 15,-18 1-15,-35 35-1,35 0 1,18 17 0,0-17-1,141 0 32,-123-71-47,35-17 16,-53-18-1,0-17 1,-18-19 0,-35 19-1,1 35 1,-1 35-1,0 0 17,53 17-17</inkml:trace>
  <inkml:trace contextRef="#ctx0" brushRef="#br0" timeOffset="-170176.4">16439 11659 0,'0'-17'15,"0"34"17,0 1-17,0 52 1,0 19-1,0-36 17,0 35-17,18-53-15</inkml:trace>
  <inkml:trace contextRef="#ctx0" brushRef="#br0" timeOffset="-169943.23">16775 11747 0,'17'-35'15,"1"18"1,-18 34 0,0 1-1,0-1-15,0 72 16,0-1-1,0 35 1,0-87 0</inkml:trace>
  <inkml:trace contextRef="#ctx0" brushRef="#br0" timeOffset="-167711.64">6862 13476 0,'0'-18'16,"17"1"-1,-17-36 32,0 35-31,-17 18 0,-36 0-1,-18 18 1,36 17-1,-36 0 1,54 18 0,17 18-1,17-53 1,1-1-16,17 1 16,36 17-1,17-35 1,-35 0-1,-36 0 1</inkml:trace>
  <inkml:trace contextRef="#ctx0" brushRef="#br0" timeOffset="-167381.41">7250 13794 0,'0'17'0,"17"-17"79,1 0-48</inkml:trace>
  <inkml:trace contextRef="#ctx0" brushRef="#br0" timeOffset="-157988.73">7937 13300 0,'0'17'31,"-17"1"-16,-1 0-15,-17 35 16,-71 141 31,106-177-47,0 18 16,-35 1-1,35-19 1,0-34-1,17-54 1,1-35 0,35 1-1,-18 34 1,18-17 0,0 53-1,-18 17 1,1 53-1,-19 0 1,1 54 0,17 122 31,-35-175-47,18-19 15,-18 1 1</inkml:trace>
  <inkml:trace contextRef="#ctx0" brushRef="#br0" timeOffset="-157322.27">7849 13582 0,'-35'0'0,"17"18"15,1-18-15,34 17 31,72 1-15,52-1 0,-53-17-1,159-88 32,-247 71-31,0-19-1,0 19-15,-18-1 16,-35 18 0,18 0-1,0 35 1,-1-17 0,36 17-1,0 1 1,18-19-1,17 1 1,-17-18-16,17-18 16,18-17-1,-35-36 1,-1-123 31,-17 177-32,0-54 1,18 54 0,-18-1-1,0 36 1,0 34 0,0 37-1,0-1 1,35 0-1,-17-35 1,17-35 0</inkml:trace>
  <inkml:trace contextRef="#ctx0" brushRef="#br0" timeOffset="-156854.93">8784 13441 0,'0'-18'16,"-35"18"0,17 18-1,-35 17 1,18 0 0,0 18-1,35-17 1,17-19-1,36 1 1,0-36 0,-17-35-1,-1 0 1,-35-35 15,0-18-15,0-70 15,-18 176-15,1 18-1,-1 35 1,18-1 0,0 54-1,18 0 1,34 0-1</inkml:trace>
  <inkml:trace contextRef="#ctx0" brushRef="#br0" timeOffset="-154891.53">9207 13423 0,'18'18'15,"-18"-1"1,0 36 0,18 18-1,-18-36 1,0-17-1,-18-1 1,0-17 0,18-35-1,0 0 1,0 0-16,18-18 16,17-18 15,36 18-16,0 36 1,-19-1 15,-52 53-15,-17 18 0,-1-18-1,1 18 1,17 0-1,17-35 1,18-18 0,1-18-1,-19-17 1,-17-18 0,-17 0 15,-1 0-16,0 0 1,18 0 0,71 18 31,-36 35-47,18 0 15,-35 35 1,-18-17-1,0 0-15,0 17 16,-18 18 0,18 17-1,0-34 1,0-19 0,35 1-1,18-36 16,0-35-15,0-17 0,-53 35-1,18-36 32,-36 71-47,1 18 16,-19 35-1,36 0 1,0 17 0,0-35-1,0-17-15,0 0 16,36-18 0,-1-36-1,0-17 16,-17 1-15,-1 16 0,-17 1-1,0 53 1,18 87 31,-18-87-47,0 35 15,0-18 1,0-17 0,18-36-1,17-17 1,0-36 0,18 36-1,-53 18 16,35 17-15,-35 17 0,18 36-1,17-35 1,1 17 0,158-35 30,-177-18-46,19 1 16,16-36 0,-16 0-1,-36 18 1,-53 35 15,0 35-15,18 0 15,17 0-15,18-17-16,0 17 15,35 1 1,18-19 0,0-52-1,71-124 32,-124 124-47,53-88 16,-53 34-1,17-17 1,-17 54 0,-17 87 15,-1-18-31,-17 54 31,-1 53-15,36 17-1,0 0 1,0-53 0,0-53-16</inkml:trace>
  <inkml:trace contextRef="#ctx0" brushRef="#br0" timeOffset="-154542.28">11042 13282 0,'18'-18'15,"-1"1"-15,-17 34 32,0 19-17,-53 70 1,18-36-1,-36 177 17,36-212-17,35-17 1</inkml:trace>
  <inkml:trace contextRef="#ctx0" brushRef="#br0" timeOffset="-154226.06">11165 13441 0,'18'0'15,"-36"0"79,1 0-94,17 17 16,0 1 30</inkml:trace>
  <inkml:trace contextRef="#ctx0" brushRef="#br0" timeOffset="-153093.25">11236 13458 0,'35'-17'15,"-17"17"1,-18-18-1,0 36 17,-35-18-32,-89 53 47,106-36-47,-17 1 0,18 0 0,-54 35 31,36-36-31,35 1 15,35-36 32,18 1-31,0-1 0,-36 18-1,1 0-15,0 18 16,17-1-1,0 18 1,1-17 0,-19 0-1,89-71 32,-88 35-47,17-52 16,0 17-1,-17-35 17,-18 52-17,-18 19 1,-17 34 0,-18 19-1,0 34 1,36 18-1,17-35 1,0-35-16,17 17 16,54 0-1,-1-52 1,71-89 31,-123 71-32,17-36-15,-17 18 32,-18 71-1,0-1-15,0 19-1,18 17 1,-1-36-1,36 1 1,0-18 0,0-35-1,-18-1 1,1-34 0,-19 17 30,-34 71-30,-1 34-16,-35 37 16,0 52 15,0-35-15,18-1-1,0-52 1,17-17-16,-53-19 15,36 1-15</inkml:trace>
  <inkml:trace contextRef="#ctx0" brushRef="#br0" timeOffset="-152210.62">9155 13317 0,'0'-17'16,"-18"17"0,0 0-16,1 0 15,17 17 17,0 1-32,0 0 15,0 17 1,17 18-1,19 0 1</inkml:trace>
  <inkml:trace contextRef="#ctx0" brushRef="#br0" timeOffset="-150882.68">12700 13494 0,'-18'0'16,"1"0"0,-1 17-1,36-17 17,-1 18-32,89-18 15,-35 0 1,52 0-1,-35 0 1,-52 0 0</inkml:trace>
  <inkml:trace contextRef="#ctx0" brushRef="#br0" timeOffset="-150555.45">13617 13194 0,'18'-18'15,"-18"1"-15,17 34 32,-17 1-32,0 52 15,0 1 1,0-18 0,0 17-1,0 54 1,0-18-1,-17-36 1,17-34 0</inkml:trace>
  <inkml:trace contextRef="#ctx0" brushRef="#br0" timeOffset="-150129.14">13899 13300 0,'0'-18'16,"0"0"-1,0 36 1,0 0 0,0-1-1,-52 36 1,-19 0-1,18-18 1,0-17 0,18-18 15,35-18-15,17 18-1,19 0 1,17 18-1,0 17 1,-18 1 0,0 34-1,0-17 1,-17 0 15,0-53-31</inkml:trace>
  <inkml:trace contextRef="#ctx0" brushRef="#br0" timeOffset="-149613.78">14164 13441 0,'0'-18'16,"0"1"-16,0-1 15,18 18 1,17 0 0,0 0-1,18 18 1,-35-1 15,-18 36-15,-18 18-1,-52 17 1,34-35 0,19-36-16,-19 19 15,19-1 1,105 0 15,-18-35-15,19 0-1,34 0 1,-35 0 0,-52 0-1,-36-17 1,-71 17 31,36 0-47</inkml:trace>
  <inkml:trace contextRef="#ctx0" brushRef="#br0" timeOffset="-146366.47">9155 14570 0,'0'-18'15,"-18"0"1,0 36 31,18 0-32,-17 35 1,17 52 0,-36 1-1,19-35 1,17 17 0,0-17-1,0-54 1</inkml:trace>
  <inkml:trace contextRef="#ctx0" brushRef="#br0" timeOffset="-145951.18">9437 14728 0,'0'-17'15,"-18"34"1,1 1 0,-19 35-1,19 0 1,17 17 0,0-34-1,0-19-15,17 19 16,36-36 15,18 0-15,-36-36-1,-35 19-15,18-124 32,-18 88-17,-53 0 1,17 53-1,1-18 1,35 36 0</inkml:trace>
  <inkml:trace contextRef="#ctx0" brushRef="#br0" timeOffset="-145667.98">9878 14623 0,'0'-18'16,"0"36"15,0-1-15,-71 142 15,71-124-31,0-17 15,0 88 1,0-36 0,18-17-1</inkml:trace>
  <inkml:trace contextRef="#ctx0" brushRef="#br0" timeOffset="-145301.72">10125 14764 0,'0'-36'16,"0"19"-1,-18 17 1,0 17 0,1 1-16,-1 17 15,71 159 32,-35-194-47,35 18 16,52-36-1,-69 1 1,-1-19 0,-35-16-1,0-19 1,-53 36-1,-17 17 17,17 36-17,35-18-15</inkml:trace>
  <inkml:trace contextRef="#ctx0" brushRef="#br0" timeOffset="-144139.89">11165 14781 0,'-17'-17'15,"-1"17"1,-17 0 0,-53 88 15,70-35-15,18 35-1,35-17 1,18-18-1,18-36 1,-1-17 0,-34-35 15,-19 0-15,-17-36-1,-17-17 1,-36 17-1,35 36 1,0 35-16,1-18 16,-1 18-1</inkml:trace>
  <inkml:trace contextRef="#ctx0" brushRef="#br0" timeOffset="-143769.64">11518 14764 0,'0'17'32,"-35"36"-17,0-17 1,17-19-16,18 36 15,18 0 1,35 0 0,17-35-1,-35-36 1,1-70 31,-36 35-47,-36-18 15,19 36 1,-36 0 0,18 35 15,35 35-15</inkml:trace>
  <inkml:trace contextRef="#ctx0" brushRef="#br0" timeOffset="-143520.45">11942 14764 0,'17'0'32,"-17"-18"-32,0 36 46,-17 17-46,17 0 16,0 36 0,0 17 15,0-35-15,0 0-16</inkml:trace>
  <inkml:trace contextRef="#ctx0" brushRef="#br0" timeOffset="-143286.28">12224 14834 0,'17'-35'16,"-17"17"-1,0 71 32,0-17-47,0 16 16,0 37-1,0 17 1</inkml:trace>
  <inkml:trace contextRef="#ctx0" brushRef="#br0" timeOffset="-142269.56">13317 14781 0,'0'-17'0,"0"-1"16,0 0-16,-53 1 47,1 17-31,16 17-1,1 1-15,0 17 16,17 54-1,18-19 1,53 1 0,35-54-1,-35 1 1,18-36 0,-18-35-1,-53 0 1,-18 1-1,-17-19 1,-1 18 0,-17 0 31</inkml:trace>
  <inkml:trace contextRef="#ctx0" brushRef="#br0" timeOffset="-142002.37">13741 14693 0,'0'-17'15,"0"34"16,-18 1-31,0 17 16,1 36 0,17-1-1,0 142 32,17-159-31</inkml:trace>
  <inkml:trace contextRef="#ctx0" brushRef="#br0" timeOffset="-141288.86">14076 14764 0,'-18'0'31,"1"0"-31,-36 35 16,-18 18 0,53 17-1,18 1 1,71 0 31,-36-71-32,1-18 1,-19-17 0,-17 17-16,0-35 15,0-17 1,0-19 0,35 19-1,-17 52 1,35-17-1,18 17 1,17 36 0,-18 0-1,-52 17 1,-18 18 15,0 105 0,0-122-15,0-19 0,18 19-1,52-54 1,-17 0 0,0-17-1,-18-35 1,-35-1-1,-17 0 1,-54 54 0,-35-1-1,36 36 1</inkml:trace>
  <inkml:trace contextRef="#ctx0" brushRef="#br0" timeOffset="-140206.09">15610 14746 0,'0'-18'16,"0"1"-1,-17 17 16,-19 0-15,-34 35 0,17 71 15,71-71-15,35 18-1,52-35 1,-52-18-1,0-18 1,-35-35 0,-18 0-1,-18 0 1,-35 0 0,0 18-1,71 35 32</inkml:trace>
  <inkml:trace contextRef="#ctx0" brushRef="#br0" timeOffset="-139806.81">16087 14728 0,'-36'18'31,"1"0"-15,-35 17 0,52 18-1,18 0 1,0 0 0,35-18-1,-17-35 1,35 18-1,35-18 1,-35-18 0,-18-35-1,-35 0 1,-53-141 31,36 194-47,-36-17 15,35 34 1,-17 1 0</inkml:trace>
  <inkml:trace contextRef="#ctx0" brushRef="#br0" timeOffset="-139540.62">16422 14746 0,'17'-18'15,"1"1"1,-18 34 15,-18 54 0,18-53-31,0 17 0,0 0 16,0 53 0,36-52-1,-36-19-15</inkml:trace>
  <inkml:trace contextRef="#ctx0" brushRef="#br0" timeOffset="-139291.45">16792 14781 0,'18'-17'15,"-18"-1"1,0 36 0,0-1-1,0 107 16,0-71-15,0 0 0,0 35-1,0-35 1</inkml:trace>
  <inkml:trace contextRef="#ctx0" brushRef="#br0" timeOffset="-137487.16">8943 15557 0</inkml:trace>
  <inkml:trace contextRef="#ctx0" brushRef="#br0" timeOffset="-137377.08">8943 15557 0</inkml:trace>
  <inkml:trace contextRef="#ctx0" brushRef="#br0" timeOffset="-136382.39">8943 15557 0</inkml:trace>
  <inkml:trace contextRef="#ctx0" brushRef="#br0" timeOffset="-117512.96">9119 15557 0,'-17'0'16,"17"-17"0</inkml:trace>
  <inkml:trace contextRef="#ctx0" brushRef="#br0" timeOffset="-117463.93">9102 15540 0,'0'-18'15</inkml:trace>
  <inkml:trace contextRef="#ctx0" brushRef="#br0" timeOffset="-117151.7">9102 15505 0,'0'0'31,"0"-18"-15,0 0-1,0 1 1,0-1-1,0 0 1,0 1 0,0 34 15,0 1-31,0 0 16,0 52-1,-18 36 1,18-35-1,-18 17 1,18-18 0,0 1 31</inkml:trace>
  <inkml:trace contextRef="#ctx0" brushRef="#br0" timeOffset="-116663.36">9701 15505 0,'18'-18'16,"-36"36"15,1-1-15,-71 89 15,35-53-15,35 0-1,18 35 1,18-70 0,35-1-1,-18-34 1,35-19 0,-34-16-1,-19-37 1,-17 19-1,-17 17 1,-36 18 0,-18 17-1,54 18 1</inkml:trace>
  <inkml:trace contextRef="#ctx0" brushRef="#br0" timeOffset="-116063.93">10178 15610 0,'-36'0'15,"19"0"1,-36 36 0,0 17-1,18 0 1,17-1-1,18-16 1,71-19 0,-36-17-1,35-17 17,-70-36-32,36-18 15,-36-52 32,-53 105-31,35 18-16</inkml:trace>
  <inkml:trace contextRef="#ctx0" brushRef="#br0" timeOffset="-115664.65">10477 15540 0,'-17'0'16,"-18"17"-16,-36 19 15,0 17 16,71 53 1,18-89-17,0-17-15,35 0 16,0-35 0,17 0-1,-52-1 1,-18-17-1,-36 0 1,-34 36 0,17-1-1,18 18-15</inkml:trace>
  <inkml:trace contextRef="#ctx0" brushRef="#br0" timeOffset="-114276.66">11218 15416 0</inkml:trace>
  <inkml:trace contextRef="#ctx0" brushRef="#br0" timeOffset="-113249.93">11218 15416 0,'-17'0'812,"17"18"-749</inkml:trace>
  <inkml:trace contextRef="#ctx0" brushRef="#br0" timeOffset="-99131.9">11324 15505 0,'0'-18'16,"-17"18"15,-1 0-31,0 18 16,-17-1-1,17 1-15,1 17 16,-19 36 0,19-1 15,17 1-16,35-18 1,36-18 0,-18-35-1,52-71 32,-87 19-47,-18 16 16,0-34-1,-35-1 1,17 53 0,-17-17-1,17 18 1</inkml:trace>
  <inkml:trace contextRef="#ctx0" brushRef="#br0" timeOffset="-98697.58">11624 15557 0,'0'0'0,"0"-17"31,0 34 0,0 1-15,0 17 0,0 107 15,18-72-16,-18 1 1,35-1 0</inkml:trace>
  <inkml:trace contextRef="#ctx0" brushRef="#br0" timeOffset="-97645.84">12030 15610 0,'-18'18'31,"0"-18"-31,1 35 16,-18 1 0,17 17-1,18-36-15,-18 18 31,18 18-15,36-17 0,16-36-1,-16-18 1,-1-17 0,-17-18-1,-1 0 1,-17 0-1,-17 18 1,-54-18 31,71 35-31</inkml:trace>
  <inkml:trace contextRef="#ctx0" brushRef="#br0" timeOffset="-97300.59">12259 15557 0,'-18'36'15,"18"17"1,-17-36-16,17 19 15,17 17 1,36-18 0,88-88 31,-123 0-32,-18 0 1,-18 18-1,1 35 1,-19-18 0,-34 0-1,17 36 1</inkml:trace>
  <inkml:trace contextRef="#ctx0" brushRef="#br0" timeOffset="-96332.9">13300 15522 0,'0'-17'16,"0"34"46,0 1-62,0-1 16,17 1-16,-17 17 15,18 36 1,17-18 0,1 35 30,-36-70-46,-18-18 32,18-18-17,-18 18 1,18-35 0,0 17-1,-17 18 1,17-17-1,-18 17 32</inkml:trace>
  <inkml:trace contextRef="#ctx0" brushRef="#br0" timeOffset="-95268.15">15822 15575 0,'-18'0'15,"18"-18"-15,0 1 16,-17 17 0,17 17 30,0 1-46,0 17 16,17 54 15,36 69 1,-35-122-17</inkml:trace>
  <inkml:trace contextRef="#ctx0" brushRef="#br0" timeOffset="-94968.95">16157 15522 0,'0'18'47,"0"-1"-32,0 19 1,0 123 15,0-124-15,18 18-1,-18 0 1</inkml:trace>
  <inkml:trace contextRef="#ctx0" brushRef="#br0" timeOffset="-94652.71">16492 15593 0,'18'-18'0,"-18"0"32,0 1-1,0 34-16,0 36 1,18 0 0,-18-35-16,0 35 15,17 17 1,1-17 0</inkml:trace>
  <inkml:trace contextRef="#ctx0" brushRef="#br0" timeOffset="-94353.5">16969 15593 0,'35'-18'31,"-35"36"0,0-1-15,0 1-16,0 53 16,0-36-1,18 35 1,-18-17-1</inkml:trace>
  <inkml:trace contextRef="#ctx0" brushRef="#br0" timeOffset="-87426.57">12030 15469 0,'0'-17'31,"0"-1"-15,-18 0-1,0 1 1,1 34 31,17 1-32,0 0-15,-18 35 16,18 52 0,0 231 31,0-231-47,0-34 15,0 35 1,0-71-1,0-17-15,0-1 32,0-34-17</inkml:trace>
  <inkml:trace contextRef="#ctx0" brushRef="#br0" timeOffset="-86973.25">12312 15487 0,'0'18'47,"0"-1"-31,0 18-1,0-17-15,0 53 16,18 52 0,-1 1-1,1-1 1,-1 18 31,-17-106-47,18-35 15</inkml:trace>
  <inkml:trace contextRef="#ctx0" brushRef="#br0" timeOffset="-85993.55">13582 15522 0,'-18'0'0,"18"18"16,-53 17-1,0 18 1,36 0 0,17 0-1,53 17 1,123-34 31,-158-36-32,-1-18-15,19 0 16,-19-52 0,-17-1-1,-17 18 1,-36 0-1,0 1 1,0 34 0,35 18-1,1 0 1,17 18 0,53-1-1,-36 1 1</inkml:trace>
  <inkml:trace contextRef="#ctx0" brushRef="#br0" timeOffset="-85279.05">14111 15505 0,'-18'-18'31,"1"18"-15,17 18-1,-18-18 1,18 35-1,0 18 1,0 0 0,0-36-16,0 36 15,0 18 1,0-18 0</inkml:trace>
  <inkml:trace contextRef="#ctx0" brushRef="#br0" timeOffset="-84696.63">14534 15505 0,'-35'17'32,"18"-17"-32,-36 53 31,17 0-15,-17 88 15,53-123-16,18-1-15,35-17 16,0 0 0,17-35-1,-34-18 1,-19-17 0,-17-19-1,-17 19 1,-19 52-1,-34 1 1,35 17-16</inkml:trace>
  <inkml:trace contextRef="#ctx0" brushRef="#br0" timeOffset="-18579.63">8220 15363 0,'-18'0'16,"0"18"-1,18 0 1,0-1 62,18-17-62,17 0-1,18 0 17,-17 0-17,-1 0-15,0 0 16,36 18-1,-36-18 1,-17 0-16</inkml:trace>
  <inkml:trace contextRef="#ctx0" brushRef="#br0" timeOffset="-18297.44">8273 15328 0,'-36'-35'16,"19"-18"15,17 71 0,0-1-15,0 71-1,0-35 1,17 71 0,-17-36-1,0-17 1</inkml:trace>
  <inkml:trace contextRef="#ctx0" brushRef="#br0" timeOffset="-17764.06">8378 15134 0,'-52'-53'16,"34"53"-16,-88-17 31,-17 70-15,-36 35-1,18 53 1,70-53 0,54-35-16,-19 35 15,54 18 1,70-18-1,88-53 1,-52-52 0,70-36-1,88-194 32,-282 212-31,0-89-1,-70 36 1,-54 35 0,-35 18-1,71 35 1,-18 35 0,71-35-16</inkml:trace>
  <inkml:trace contextRef="#ctx0" brushRef="#br0" timeOffset="-17164.63">7902 15557 0,'0'-17'63,"18"17"-32,-1 0-31,19 0 15,-1 0 1,53-18 0,0 18-1,-52 0 1</inkml:trace>
  <inkml:trace contextRef="#ctx0" brushRef="#br0" timeOffset="-15166.21">8484 16245 0,'-17'0'16,"34"0"31,-17 18 15,18-18-46,17 0 0,-17 0-1,105 18 17,-70-18-17,0 0 1,35 0-1,1 0 1,34 0 0,-52 0-1,52 0 1,18 0 0,-35 0-1,-18 0 16,-53 0-31,54 0 16,34 0 0,1 0-1,-1 0 1,195 0 31,-266 0-47,90 0 15,-54 0 1,-35 0-16,53 0 16,70 0-1,0 0 1,1 0 0,-54 0-1,71 0 1,0 0 15,-17 17-15,-54-17-1,53 18 1,1-18 0,334 18 30,-440-18-46,52 0 16,124 17 0,-123-17-1,-1 0 1,54 0 0,17 0-1,-18 18 1,1-18 15,-72 0-15,72 18-1,-19-18 1,19 17 0,-54-17-1,424 18 32,-494-18-47,159 17 16,-54-17-1,54 18 1,35-18 0,-18 18-1,-70-18 1,88 17 15,-18-17-15,-17 0-1,-88 0 1,34 0 0,-34-17-1,-54 17 1,-34-18 31,-72 18-32,19-18 1</inkml:trace>
  <inkml:trace contextRef="#ctx0" brushRef="#br0" timeOffset="-13610.1">8008 15469 0,'-18'0'15,"1"18"16,34-18 79,1 0-95,0 0-15,-1 0 0,54-18 16,-18 18 15,17-17-15,19 17 0,-19-18-1,-35 18 1,-17 0-1,0-18 1</inkml:trace>
  <inkml:trace contextRef="#ctx0" brushRef="#br0" timeOffset="-5260.17">17339 16757 0,'0'-18'31,"0"1"1,0-1-1,-35 18-16,17 0 1,0 35 0,-34 1-1,34-1 1,-17 18 0,-1 17-1,36 1 1,0-36-1,0-17-15,36-1 16,-1 19 15,0-36-15,18-36 0,-18 1-1,-17 0 1,-18 17-16,18-88 47,-18 89-47,-18-19 15,18 1 1,0 0 0,-35 35-1</inkml:trace>
  <inkml:trace contextRef="#ctx0" brushRef="#br0" timeOffset="-4577.68">16880 16757 0,'-17'0'16,"-1"18"-1,-35 17 1,36 0-1,-19 18 1,19 71 15,17-89-15,17-18 0,19 1-16,-1 0 15,18-18 1,-18-36-1,0 1 1,1-18 15,-19-17-15,-17 17 0,-35 17-1,17-16 1,-17 16-1,0 1 1,-1 35 0</inkml:trace>
  <inkml:trace contextRef="#ctx0" brushRef="#br0" timeOffset="-4061.31">16298 16827 0,'0'-17'0,"0"-1"31,0 36 16,0-1-47,0 1 16,0 53 0,0-1-1,0 1 1,-17-1-1,17-17 1,0-17 0</inkml:trace>
  <inkml:trace contextRef="#ctx0" brushRef="#br0" timeOffset="-3594.98">15998 16810 0,'0'-18'0,"0"1"16,0-1 0,0 0-1,-17 1 1,17 34 0,17 107 30,-17-36-46,18 18 16,-36 0 0,18-53-1,0-1 17,18 1-17,-36-35 1,1-18-1,-1 0-15</inkml:trace>
  <inkml:trace contextRef="#ctx0" brushRef="#br0" timeOffset="-1326.37">14570 16722 0,'-18'0'156,"18"17"-140,-18-17-16,18 18 16,0 0-16,-17-1 15,-18 36 1,-1 0 0,72 88 30,-19-141-30,1 18-16,17 17 16,18-17-1,-18-18 1,18-18 0,-18-17-1,-17 0 1,-18-18-1,0 35-15,0-17 16,0-36 0,-18 18-1,1 0 1,-1 36 0,-17-19 15,-36 19 0</inkml:trace>
  <inkml:trace contextRef="#ctx0" brushRef="#br0" timeOffset="-664.9">14199 16704 0,'-17'0'16,"17"-18"-1,-18 18 1,18 53 15,0-17-15,0-1 0,0 35-1,0 1 1,0 0-1,18-36 1,-18 18 0,0-36-1,0 1 1</inkml:trace>
  <inkml:trace contextRef="#ctx0" brushRef="#br0" timeOffset="-64.47">13776 16704 0,'0'18'78,"0"-1"-78,0 1 15,0 0-15,-18 70 16,18 0 0,0-35-1,0-35 1,0 17-1,18 18 1,-18-36 0</inkml:trace>
  <inkml:trace contextRef="#ctx0" brushRef="#br0" timeOffset="600">13247 16669 0,'0'17'47,"0"1"-31,0 0-16,0 17 15,0 35 1,0 19 0,0-36-1,17 70 16,-17-105-31,0-1 16,0 1 0,0 0-1</inkml:trace>
  <inkml:trace contextRef="#ctx0" brushRef="#br0" timeOffset="3664.18">12488 16669 0,'0'-18'16,"-17"18"77,-1 18-77,0-18-16,-17 17 16,0 19-1,0 17 1,17-1-1,18 1 1,70 53 31,-34-88-31,34-18-1,-34 0 1,17-35-1,-53-18 1,0 0 0,0 17-1,0-16 1,-18-1 0,-17 0-1,-18 0 1,35 35-1,0 1 1</inkml:trace>
  <inkml:trace contextRef="#ctx0" brushRef="#br0" timeOffset="4263.6">11924 16686 0,'-88'106'47,"88"-88"-32,-18 35 1,36-18 0,-1-17-1,1-1-15,53 1 16,-36-18 0,53-35-1,-53-1 1,1-17-1,-36 18 1,-18-35 0,-17 34 15,-18 1-15,-35 0 15,52 35-16</inkml:trace>
  <inkml:trace contextRef="#ctx0" brushRef="#br0" timeOffset="4797.98">11606 16651 0,'0'-18'47,"0"36"-16,0 0-31,0-1 16,0 54 15,0-1-15,0 1-1,0-36 1,0-17-16,36 70 31</inkml:trace>
  <inkml:trace contextRef="#ctx0" brushRef="#br0" timeOffset="5678.61">11271 16704 0,'-35'0'16,"17"18"-1,1-1-15,-1 1 16,18 17 0,0 18 15,18 0-15,-1-35-1,36 17 1,0-17-1,0-36 1,0-17 0,-35-89 15,-18 71-15,-36-17-1,19 52 1,-19 0-1,1 1 1,18 17 0</inkml:trace>
  <inkml:trace contextRef="#ctx0" brushRef="#br0" timeOffset="8126.35">10442 16581 0,'-17'0'0,"17"17"16,-18-17-1,0 35 1,-17 1 0,35-19-1,-18 1-15,1 17 16,17 36-1,35-18 1,18 0 0,-18-36-1,18-17 1,35-123 31,-70 105-32,-18-88 1,0 71 0,-35 0-1,-1 17 1,1 18 0,0-17-1,0 34 1</inkml:trace>
  <inkml:trace contextRef="#ctx0" brushRef="#br0" timeOffset="8742.79">9913 16686 0,'0'18'16,"0"0"0,0 17-1,0 35 1,0 1-1,0-18 1,0-18-16,18 1 16,-1 16-1,1-16 1,-18-19 0</inkml:trace>
  <inkml:trace contextRef="#ctx0" brushRef="#br0" timeOffset="9673.45">9613 16722 0</inkml:trace>
  <inkml:trace contextRef="#ctx0" brushRef="#br0" timeOffset="10023.7">9596 16722 0,'0'0'0,"-18"0"0,0 0 16,-17 53 15,17-18-31,1 18 31,17-18-15,17 36-1,54-18 1,70-36 15,-123-17-15,-1-17-16,19-1 15,-19-53 1,-17 36 0,-17 0-16,-1-18 15,-17-18 1,-18 18 0,0 36-1,35-1 1,-17 18-1</inkml:trace>
  <inkml:trace contextRef="#ctx0" brushRef="#br0" timeOffset="10790.24">9137 16757 0,'0'18'31,"-18"-1"-15,1 1-1,-1 17 1,18 18 15,-18 0-15,18-35 0,18 17-1,35-17 1,35-18-1,18-89 17,-88 54-17,-18-36 1,-18 19 0,-17 16-1,17 19-15,-17-1 16,-1 18-1,1 18 1</inkml:trace>
  <inkml:trace contextRef="#ctx0" brushRef="#br0" timeOffset="12854.71">7497 16633 0,'-53'0'15,"17"0"-15,1 18 16,-36 0 0,-17 35-1,0 35 1,18-18-1,52-17 1,0-17-16,1 17 16,34-1-1,19 1 1,34-35 0,-35 0-1,36-18 1,-18 0-1,35-36 32,-70 36-31,17 0 0,-35-17-16</inkml:trace>
  <inkml:trace contextRef="#ctx0" brushRef="#br0" timeOffset="13255">7761 16951 0,'-18'0'16,"36"0"15,0 0-15,17 0-1,36-18 1,-19 18 0,1-17-1,-17 17 1</inkml:trace>
  <inkml:trace contextRef="#ctx0" brushRef="#br0" timeOffset="13621.26">7796 17127 0,'18'0'0,"0"18"16,-1-18-16,36 0 15,0-18 1,-18 18-16,18 0 16,53-17-1,-18-1 32</inkml:trace>
  <inkml:trace contextRef="#ctx0" brushRef="#br0" timeOffset="14763.07">7761 16916 0,'18'0'15,"-1"0"1,36 0-1,71-36 17,-89 19-17,-17 17 1</inkml:trace>
  <inkml:trace contextRef="#ctx0" brushRef="#br1" timeOffset="29372.45">9454 17727 0,'18'0'31,"-18"-18"-16,-18 18-15,1-17 32,-18-1-1,-1 18-15,1 0-1,-36 18 1,-17 17-1,-18 18 1,36 0 0,-1 17-1,18 1 1,18 0 0,35-19-1,0-34-15,35 35 16,18 0-1,18 0 1,-1-18 0,142-35 31,-194 0-32,88-17 1</inkml:trace>
  <inkml:trace contextRef="#ctx0" brushRef="#br1" timeOffset="29888.82">9825 17974 0,'17'0'47,"1"0"-32,0 0-15,70 0 16,0-18 0,0 1-1,-35 17 17,-17-18-32,34 18 31</inkml:trace>
  <inkml:trace contextRef="#ctx0" brushRef="#br1" timeOffset="30331.13">9966 18186 0,'0'17'15,"-35"1"16,52-18-15,19 18 0,52-36-1,-18 18 1,36-35 0,-18 17-1,1 0 1,-37 18-1</inkml:trace>
  <inkml:trace contextRef="#ctx0" brushRef="#br1" timeOffset="31385.88">11342 17745 0,'-18'0'16,"1"0"-16,-36 17 16,0 19-1,-18 17 1,53-1 15,-17 37-15,35-19-1,35-17 1,-17-35-16,17-1 16,177-17 15,-159-35-15,0-35-1,-53 34 1,0-52-1,-53 18 1,-18 34 0,19 1-1,-1 35 1,17 0 15,36 18-15</inkml:trace>
  <inkml:trace contextRef="#ctx0" brushRef="#br1" timeOffset="31952.29">11747 17639 0,'-17'18'46,"-18"-1"-30,-1 54 0,1-1-1,35 1 1,35-1 0,89 36 15,-89-106-16,0 0-15,18-17 16,18-36 0,-54 0-1,-17 0 1,0 18-16,-35-1 16,-18-34 15,-35 34-16,35 19 1,35 17-16,-17 0 16,-18 0-1,53 17 1</inkml:trace>
  <inkml:trace contextRef="#ctx0" brushRef="#br1" timeOffset="32294.53">12100 17551 0,'18'-18'16,"-18"36"15,0-1-16,0 1 1,18 70 0,-1 0-1,1-35 1,-1 35 0,1 1-1,0-54 1,-1-17-16,19 17 31</inkml:trace>
  <inkml:trace contextRef="#ctx0" brushRef="#br1" timeOffset="32767.87">12629 17586 0,'0'-18'16,"-17"18"0,-1 0-1,-17 36 1,-18 52-1,35 88 32,36-141-47,0-17 0,35 35 16,17-35 0,18-18-1,-35-36 16,-18 1-15,-35-18 0,-17-17-1,-36-1 1,-18 18 0,1 18-1,17 35 1,-18 0-1</inkml:trace>
  <inkml:trace contextRef="#ctx0" brushRef="#br1" timeOffset="33893.67">14093 17815 0,'-17'-17'16,"17"-1"-1,-18 18 1,-17-18 0,-53 36-1,0 35 1,17-18 0,36-17-16,-71 123 46,106-106-30,70 0 0,19-35-1,-19 0 1,36-35 0,-35 0-1,-54 0 1,-17-18-1,-35 0 1,0 18 0,-18-1-1,17 19 1,1 17 0,18 17 15</inkml:trace>
  <inkml:trace contextRef="#ctx0" brushRef="#br1" timeOffset="34282.94">14252 17709 0,'0'-35'15,"0"18"-15,0-1 31,0 71 1,0-18-17,18 18 1,17 53 0,0-18-1,1 0 1,-19-35-1,-17 0 1</inkml:trace>
  <inkml:trace contextRef="#ctx0" brushRef="#br1" timeOffset="34999.45">14570 17657 0,'0'17'15,"-18"54"17,18-18-17,18 35 1,-1-18-1,19 1 1,-1-53 0,-17-1-16,17-17 15,18-17 1,-18-19 0,-35-17-1,-18 0 1,-17-35-1,-18 18 17,0 17-17,-17 35 17,52 18-17,18 18 1</inkml:trace>
  <inkml:trace contextRef="#ctx0" brushRef="#br1" timeOffset="35431.76">15169 17657 0,'0'17'16,"-17"-17"-16,-1 18 16,-35-1-1,36 36 1,17 88 15,35-105-15,0-1-1,53-17 1,-17-18 0,-36-18-1,-17 0-15,-18-17 16,0-18 0,-53-17-1,-18-19 1,18 19-1,1 35 17,16 35-32</inkml:trace>
  <inkml:trace contextRef="#ctx0" brushRef="#br1" timeOffset="36036.19">16528 17639 0,'0'-18'0,"-18"18"16,18-17-1,-18 17-15,18 17 47,0 19-47,0 16 31,18 54-15,0 0 0,17 0-1,-17-71 1,-18-17-16,0-1 0</inkml:trace>
  <inkml:trace contextRef="#ctx0" brushRef="#br1" timeOffset="36331.4">16775 17533 0,'0'18'47,"0"-1"-32,0 54 1,17 35-1,54 123 17,-71-211-17,17 52 1</inkml:trace>
  <inkml:trace contextRef="#ctx0" brushRef="#br1" timeOffset="36680.65">17251 17621 0,'0'-17'16,"0"34"15,0 1-15,0 0-16,0 34 16,17 37-1,1-1 1,-18-35-1,18 35 1,-1-53 0</inkml:trace>
  <inkml:trace contextRef="#ctx0" brushRef="#br1" timeOffset="37163.99">17780 17709 0,'-18'-52'32,"-17"34"-17,-35 36 1,52-1-1,-35 54 1,35 17 0,18 0 15,36-35-15,-1-35-16,0 17 15,53-17 1,1-18-1,-37-36 1,-16-17 0,-36-35-1,-106-159 32,53 230-47,18-1 16,-36 18-1,36 18 1</inkml:trace>
  <inkml:trace contextRef="#ctx0" brushRef="#br1" timeOffset="37680.36">19085 17445 0,'0'-18'16,"-17"18"0,-1 18-1,18-1 1,0 36 0,0 159 30,0-124-46,18 0 32,-18-70-32</inkml:trace>
  <inkml:trace contextRef="#ctx0" brushRef="#br1" timeOffset="37962.56">19244 17427 0,'0'-17'0,"0"34"31,0 1-31,0 105 47,0-34-47,0-54 0,0 35 16,0 36 15,18-88-31</inkml:trace>
  <inkml:trace contextRef="#ctx0" brushRef="#br1" timeOffset="38461.91">19879 17427 0,'-18'0'16,"-17"0"0,-18 18-1,-17 17-15,17 18 32,35-35-32,0 35 15,1 52 1,17-34-1,53-18 1,-18-18 0,36-35-1,-1-35 1,-35-18 0,-17 0-1,-18-53 1,-35 0-1,-36 1 32,54 105-31</inkml:trace>
  <inkml:trace contextRef="#ctx0" brushRef="#br1" timeOffset="38911.23">20267 17410 0,'-18'35'0,"-17"-18"16,-18 36-1,36-17-15,-1 34 16,36 142 31,17-159-31,18-18-1,53-17 1,-18-36-1,-18-52 1,-17-36 0,-53 18-1,-53-36 1,-17 18 0,-1 53-1,18 53 1,-52 0-1,69 18-15</inkml:trace>
  <inkml:trace contextRef="#ctx0" brushRef="#br1" timeOffset="40077.06">8449 17621 0,'71'0'16</inkml:trace>
  <inkml:trace contextRef="#ctx0" brushRef="#br1" timeOffset="40133.1">8678 17586 0,'106'-18'15,"-71"18"1</inkml:trace>
  <inkml:trace contextRef="#ctx0" brushRef="#br1" timeOffset="40159.12">8961 17551 0,'35'0'16</inkml:trace>
  <inkml:trace contextRef="#ctx0" brushRef="#br1" timeOffset="42991.13">9155 17533 0,'123'-18'15,"71"1"17,-988 105-32,1623-176 15,-758 70-15,52 0 31,-863 107-31,1692-213 32,-899 124-17,-864 106-15,1657-229 0,-793 123 16,35 0 0,-17-18-1,-1 18 1,1-18-1,-18 18 1,-18 0 0,18-17-1,18 17 1,-18-18 0,-18 18 15,0 0-16,18 0 1,141 0 31,-159 0-47,18 0 16,53-18-1,-18 18 1,18-17-1,-53 17 1,35 0 0,-17 0-1,-18 0 1,-18 0 0,18 0 15,0 0-16,17 0 1,-34 0 0,122 17 31,-122-17-47,17 0 15,0 0 1,-1 0-1,1 0 1,18-17 0,-18 17-1,-18 0 1,18 0 0,0 0-1,-18 0 16,-17 0-31,52-18 16,-17 18 0,0 0-1,71 0 32,-89 0-47,18 0 16,17 0-1,1 0 1,-18 0 0,18 0-1,-19 0 1,19 0 0,-18 0-1,17-18 16,1 18-15,-18 0 0,0 0-1,0 0 1,123 0 31,-158 0-47,35 0 15,-18 0-15,18 0 16,17 0 0,1-17-1,-18 17 1,-18 0 0,18 0-1,0 0 16,18 0-15,-36 0 0,18 17-1,-18-17 1,0 0 0,106 0 30,-123 0-46,53 0 16,-18 0 0,35 0-1,-35 0 1,35 0 0,0 0-1,-17 0 1,17 0 15,0 0-15,-17 0-1,-1 0 1,-17 0 0,0 0-1,141 18 32,-159-18-47,1 0 16,52 0-1,-18 0 1,18 0 0,-35 0-1,36 0 1,-1 0 15,0 18-15,0-18-1,18 0 1,-18 0 0,18 0-1,0 17 1,194-17 31,-247 18-47,70-18 15,1 0 17,-19 0-32,37 0 15,-19 0 1,36 0 15,-53 0-15,70 0-1,0 0 1,1-18 0,-71 18-1,70 0 1,-17-17-1,176-19 32,-265 36-47,1-17 16,35 17 0,0-18-1,-53 18 1,35-17 15,0-1-15,18 18-1,-36-18 1,36 18 0,0-17-1,17 17 1,1 0-1,-36 0 1,247 17 31,-299-17-47,87 18 16,-70 0-1,18-1 1,-54 18-1,1 36 17,-36-18-17,1 53 1,-36 35 0,0 18-1,17-54 1,-17 54-1,18-18 1,0 18 0,53-18 31,-36-141-47,0 0 15</inkml:trace>
  <inkml:trace contextRef="#ctx0" brushRef="#br1" timeOffset="46536.65">8220 17551 0,'0'-36'16,"0"19"-1,0-1 32,0 36-31,0-1 0,35 19-1,-17-1 1,-18-17-16,17 17 15,19 53 1,16-17 0,1 34-1,-17-34 1,17 52 0,-18 54-1,18-18 1,-18-36-1,36-35 1,70 106 31,-124-194-47,1 36 16,17-19-1,1 1 1,-1-18-1,18 18 1,17-36 0,1 18-1,35-18 1,17 1 0,-17-1-1,35 0 1,0-17-1,0 17 1,36 1 15,264-54 1,-406 71-17,124-17 1,70-1-1,-70 0 1,-18 1 0,0-1-1,18 18 1,17-18 0,1 1-1,-1-1 1,0 0-1,-17 18 1,0-17 0,0 17 15,282-35 0,-371 17-15,71 18-1,-17-18 1,-19 18 0,-34 0-1,70-17 1,-88 17-16,106 0 16,-71 0-1,71 0 1,0 0-1,17 0 1,-35 0 0,35 0 15,1 0-15,228 0 15,-352 0-16,106 0 1,-53-18 0,-53 18-16,53 0 15,105 0 1,-105-18 0,53 18-1,-53 0 1,70 0-1,1 0 1,17 0 0,-71 18 15,106-18-15,-87 18-1,298-1 16,-369-17-15,53 18 0,-1 0-1,0-18 1,-17 17 0,35 1-1,-17-18 1,-18 17-1,0-17 1,17 18 15,-35-18-31,36 0 32,-1 0-17,1 0 1,193 0 31,-246 0-47,17 0 15,-53 0-15,89 0 16,17 0 0,-35 0-1,-18 18 1,35-18-1,-17 0 1,-88 0-16,88 17 16,-1-17-1,-87 0 17,0 0-1,-36 0 16,36 0-16,-1 0-31,-17-17 16,18 17 30,0 0-46,-18-18 16,17 18 15,-34 0 16,34 0-16,-17-18-15,35 1 31,-35-1-16,18 18-31,-36 0 31</inkml:trace>
  <inkml:trace contextRef="#ctx0" brushRef="#br1" timeOffset="47934.65">8061 17674 0</inkml:trace>
  <inkml:trace contextRef="#ctx0" brushRef="#br1" timeOffset="48267.88">8061 17657 0,'0'0'0,"0"-18"31,18 18-15,70 0 31,-71-18-47,36 1 0,0-1 15,53 0 1,-18-17 0,0 17 15,-52 1-16,-1-1 1,-17 0 0,-1 18-1,1 0 1,0 0 15,-1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31:48.4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1676 1270 0,'-18'0'16,"0"0"-1,18-18 1,-17 1 0,17-19-1,0 1 1,0 0-1,0 17-15,17-17 16,19 0 0,17-1-1,52 125 32,-87-36-31,-18 17-1,-18 36 1,1-18 0,-18-70-1,35-1 1,0-34 0,35-19-1,0 19 1,18-18-1,0 35 1,-18 52 0,-35 1-1,0 0 1,-141 141 31,123-176-32,-34 17 1,34-35-16,-17 18 16,-1-36-1</inkml:trace>
  <inkml:trace contextRef="#ctx0" brushRef="#br0" timeOffset="203.14">2222 1570 0,'0'17'0</inkml:trace>
  <inkml:trace contextRef="#ctx0" brushRef="#br0" timeOffset="750.53">3069 1076 0,'0'18'63,"0"-1"-63,0 54 16,0 17 15,18-17-16,-1-54-15,-17 124 32</inkml:trace>
  <inkml:trace contextRef="#ctx0" brushRef="#br0" timeOffset="1081.76">3052 1305 0,'-53'-141'16,"53"18"-1,0 52 1,35-17 0,71 53-1,17 35 1,-35 35 0,-35-17-16,0 34 15,0 54 16,-53 18-15,-176 105 15,140-211-15,-52 35 0,0-36-1,70-52 1,1 0-16</inkml:trace>
  <inkml:trace contextRef="#ctx0" brushRef="#br0" timeOffset="1515.07">3598 1305 0,'18'18'16,"0"-18"0,52-71 15,-52 36-15,-18-53-1,0 35 1,0 0-1,-18 35 1,-35 36 0,18 35-1,-18 35 1,35 18 0,18 0-1,18-36 1,35 19 15,35-54-15,0-53-1,-52 1-15</inkml:trace>
  <inkml:trace contextRef="#ctx0" brushRef="#br0" timeOffset="1765.25">4022 1094 0,'0'-36'0,"0"1"16,-36 35 0,1 18-1,0 52 1,17 1 0,18-1-1,18 1 16,17-18-15,0-36 0,18-17-1,-35 0-15</inkml:trace>
  <inkml:trace contextRef="#ctx0" brushRef="#br0" timeOffset="2796.98">4163 1129 0,'0'-18'15,"0"1"-15,0-1 0,0 71 16,17-124 0,36 89-1,-17 0 1,17 17 0,-1 35-1,-34-17 16,-18-17-15,0-36 15,18-36-15,-18-34 0,35-1-1,18-88 32,-53 177-16,18 0-31,-1 17 16,18 36 0,18-36-1,-17-17 1,34-18-1,-35-36 17,-35-34-17,18-1 1,-18 1 0,-18 34-1,1 54 1,-1 282 31,18-230-47,18 107 15,-1-1 1,-17-70 0,0 17-1,-52-70 1,-1-53 15,17-35-15,1 17-16,0-70 15,17-71 1,36-17 0,35 35-1,0 53 1,52-36-1,54-34 32,-141 175-31,0 71 15,-1-17-31,-17 17 16,0 36-1,35-19 17,-35-34-17,18-18 1,0-53 0,-18-35-1</inkml:trace>
  <inkml:trace contextRef="#ctx0" brushRef="#br0" timeOffset="3063.17">5045 1288 0,'0'-36'15,"-18"-105"1,36 318-16,-54-530 47,36 335-47,18 18 16,17-17-16,1 34 15,-1 18 1,0 36-1,-35 0 17,0-1-17,-17-52 1,-19-1 0,19-52-1,-1 18-15</inkml:trace>
  <inkml:trace contextRef="#ctx0" brushRef="#br0" timeOffset="3296.34">5256 653 0,'0'-18'0,"53"-17"47,-53 52-32,0 1-15,36 35 0,-36 17 16,0 36-1,35 18 17,-35-1-17,35-70 1,-17 18 0,-1-36-16</inkml:trace>
  <inkml:trace contextRef="#ctx0" brushRef="#br0" timeOffset="3645.58">5309 1111 0,'-17'0'31,"34"0"0,71-17-31,-17-19 32,-36 36-32,18-35 15,0 0 1,-53-1 0,0 54 15,0 17-16,0 36 1,0-36 0,0-17-16,0 35 15,0-18 1</inkml:trace>
  <inkml:trace contextRef="#ctx0" brushRef="#br0" timeOffset="3828.72">5556 758 0,'-17'-35'16,"17"-18"0,0 36-1,35-1 1,0 18-1</inkml:trace>
  <inkml:trace contextRef="#ctx0" brushRef="#br0" timeOffset="4219">5856 758 0,'-35'53'15,"0"18"1,17 17 0,18-53 15,53 18-15,17-35-1,-17-36 1,-17 1-1,-19-1-15,-17-17 16,0-71 0,-35 18-1,-36 52 1,18 36 0,36 0-1</inkml:trace>
  <inkml:trace contextRef="#ctx0" brushRef="#br0" timeOffset="4612.27">6085 723 0,'36'0'16,"17"0"0,0 18-1,-18 17 1,-18 18-1,1 18 1,0-36 0,-1 18-1,-17-18 1,-17-35 0,-1-35-1,0-106 1,107-89 31,-72 213-32,19 17 1,34 53 0,1 17-1,-36-17 1,-17 53-1,-1 17 1,-17-87-16</inkml:trace>
  <inkml:trace contextRef="#ctx0" brushRef="#br0" timeOffset="5661.02">2681 2258 0,'-18'-36'16,"18"19"-16,0-18 15,0 17 17,18 18-1,53-18-15,17 1-1,18-1 1,123-17-1,36-1 1,70-16 0,-106 16-1,124-34 1,0 17 0,-1-18-1,-140 18 1,70 0-1,-17-17 1,-36 17 0,-88 18 15,-70 17-31,211-70 31,-264 88-15,17 0-16,-17-18 15,17 18 1,-18 0 15</inkml:trace>
  <inkml:trace contextRef="#ctx0" brushRef="#br1" timeOffset="16083.43">8079 617 0,'17'0'31,"1"0"-15,17-17 0,18 17-1,18-18 1,17 0 0,-18 1-1,-34 17 1,-19 0-16</inkml:trace>
  <inkml:trace contextRef="#ctx0" brushRef="#br1" timeOffset="16258.55">8308 758 0,'18'18'15</inkml:trace>
  <inkml:trace contextRef="#ctx0" brushRef="#br1" timeOffset="16299.58">8361 847 0,'17'53'15</inkml:trace>
  <inkml:trace contextRef="#ctx0" brushRef="#br1" timeOffset="16521.74">8308 952 0,'0'0'0,"-18"0"0,1 0 0,-36 0 16,35 0 0,0 0 15,36 0-16,70-17 17,-17 17-17,88-18 1</inkml:trace>
  <inkml:trace contextRef="#ctx0" brushRef="#br1" timeOffset="16916.02">8625 758 0,'0'0'0,"0"18"63,0 0-63,0-1 15,18 19 1,0-19-1,-18 1-15,0 17 16,35-35 31,-17-35-47,-18-36 16,0 54-16,35-54 15,-17 54 1,-1 52 15,18 0-15,1 0-1,-19 18 1,1-35-16</inkml:trace>
  <inkml:trace contextRef="#ctx0" brushRef="#br1" timeOffset="17132.16">9049 776 0,'0'-18'16,"0"36"0,0 0-1,0 17 1,0 0-1,0 53 1,35 1 0,18-1-1</inkml:trace>
  <inkml:trace contextRef="#ctx0" brushRef="#br1" timeOffset="17415.37">9084 882 0,'-35'-88'16,"17"52"-1,18-34 17,35 52-17,18 36 1,-17 0-1,-19 17 1,-34 18 0,-1-18-1,0-17-15,1 17 16,-1-17 0</inkml:trace>
  <inkml:trace contextRef="#ctx0" brushRef="#br1" timeOffset="18091.84">9278 688 0,'0'18'16,"-35"34"15,35-16-15,0 17-1,0-18 1,53-17 0,0-18-1,35-36 1,-35-34 0,-36 17-1,-17 35 1,-17 18-1,17 35 17,0 1-17,0 17 1,17 0 0,124-1 30,-123-69-46,35-18 16,-35-71 0,-1 0-1,-17 0 1,0 53 0,0 36-16,-17-1 15,-1 36 1,-17 34 15,17 19-15,18 17-1,0 0 1,18-17 0,35-18-1,52 0 1</inkml:trace>
  <inkml:trace contextRef="#ctx0" brushRef="#br1" timeOffset="18280.99">9772 688 0,'-18'0'0,"1"18"31,70-54-15,17 1-1,54 0 1,-19-1 0</inkml:trace>
  <inkml:trace contextRef="#ctx0" brushRef="#br1" timeOffset="19113.58">8290 688 0,'-17'0'62,"17"18"-62,0-1 16,0 1-1,35 17 1,-17 0 0</inkml:trace>
  <inkml:trace contextRef="#ctx0" brushRef="#br1" timeOffset="19829.09">10389 582 0,'0'18'0,"0"-1"16,0 1 15,0 0-31,18-18 31,-18-18 32,0 0-48</inkml:trace>
  <inkml:trace contextRef="#ctx0" brushRef="#br1" timeOffset="20129.3">10477 988 0,'0'17'32,"0"1"-17,0 0 1,0-1-1,0 1 1,18 0 0</inkml:trace>
  <inkml:trace contextRef="#ctx0" brushRef="#br1" timeOffset="21263.11">11977 688 0,'0'-18'47,"0"1"-16,0-1 0,-18 18-15,1 0 0,-125 18 15,72 35-15,35-18-1,-18 35 1,35 1-1,18 17 1,18-70 0,17-1-16,0 1 15,71-18 1,-18 0 0,-35 0-1,-18-18 1,-17 18 15,0 0 16</inkml:trace>
  <inkml:trace contextRef="#ctx0" brushRef="#br1" timeOffset="21641.38">12435 794 0,'18'0'47,"0"0"-47,35 0 31,0-18-15,-1 18-1,19-18 1,-53 18 0,-1 0 15</inkml:trace>
  <inkml:trace contextRef="#ctx0" brushRef="#br1" timeOffset="22083.69">12453 970 0,'18'18'16,"-1"-18"-1,36 0 1,18 0 0,-1 0 15,-34 0-15,-19 0-16,1 0 15,0 0 16</inkml:trace>
  <inkml:trace contextRef="#ctx0" brushRef="#br1" timeOffset="25939.43">13847 635 0,'0'-18'31,"-18"18"1,0 0-17,-52 36 1,-1 17 0,53-36-16,1 1 15,-18 52 1,17 1-1,71-1 1,0-34 0,35-19-1,35-34 1,-17-19 0,-53-158 30,-88 142-30,-18 16 0,-18 1-1,19 35 1,34 0 0</inkml:trace>
  <inkml:trace contextRef="#ctx0" brushRef="#br1" timeOffset="26369.74">14287 564 0,'-17'18'0,"-1"0"16,-35 88 15,53-71-15,0 18-1,18-18 1,52 18 0,19-18-1,-19-35 1,-52 0-16,17-17 15,-17-36 1,-18-36 0,-53 1-1,0 35 1,-35 36 0,52-1-1,19 18 1</inkml:trace>
  <inkml:trace contextRef="#ctx0" brushRef="#br1" timeOffset="26627.92">14781 441 0,'0'18'16,"0"17"0,0 18-1,0 17 1,0 19 0,18-54-1,-18-18-15,18 1 16,17 35 15,-17-53-31</inkml:trace>
  <inkml:trace contextRef="#ctx0" brushRef="#br1" timeOffset="27005.19">15187 441 0,'-18'0'31,"18"18"-15,0-1-1,0 1-15,-52 70 16,52-17 0,17-1-1,36-17 16,18-35-15,17-1 0,35-140 15,-123 105-31,0 1 16,0-72-1,-17 37 1,-36 16-1,17 19 1,-34 17 0,52 0-1</inkml:trace>
  <inkml:trace contextRef="#ctx0" brushRef="#br1" timeOffset="30750.85">16722 370 0,'0'18'31,"-18"-18"-16,0 0-15,-35 53 16,-17 0 0,35 17-1,35 1 1,35-18 0,35 0-1,36-53 1,-35-35-1,52-71 32,-123 35-31,-35 18 0,-18 0-1,0 18 1,18 35-1,17 0 1</inkml:trace>
  <inkml:trace contextRef="#ctx0" brushRef="#br1" timeOffset="30968.01">17163 335 0,'0'18'32,"0"70"-1,0-35-15,17 17-1,36 19 1,-18-36-1,-17-18-15</inkml:trace>
  <inkml:trace contextRef="#ctx0" brushRef="#br1" timeOffset="31703.53">17621 353 0,'0'-18'0,"-17"18"32,17 18-32,-53 141 47,53-107-32,0 19 1,70-18-1,-52-35 1,35-36 0,-36-35-1,1 0 1,-18-17 0,-18-19-1,18 72-15,-35-36 16,0 35-1,35 0 1,70 1 15,-34 17-31,316-35 47,-334 35-31,17 35-1,-17 0 1,-53 18 0,-18 35-1,53-17 1,0-36 0,53-17-1,17-18 1,1-36-1,-18 1 1,-18-35 0,-35-1-1,-18 18 17,-176 18-1,177 35-31</inkml:trace>
  <inkml:trace contextRef="#ctx0" brushRef="#br1" timeOffset="38144.11">19156 282 0,'0'-17'47,"0"34"0,17-17-47,1 35 16,0 36-1,17 0 1,18 87 15,-53-140-31,18 17 16,-18 1-1</inkml:trace>
  <inkml:trace contextRef="#ctx0" brushRef="#br1" timeOffset="38396.29">19438 317 0,'0'-17'16,"0"34"0,0 1-1,0 17 1,53 36-1,-53-53-15,35 158 32,-17-123-17,17-18 1</inkml:trace>
  <inkml:trace contextRef="#ctx0" brushRef="#br1" timeOffset="38826.58">19932 335 0,'0'18'15,"-35"-1"1,-18 36-1,35 18 1,71 70 15,0-106-15,17-35 0,1-17-1,-36-36 1,-17 0-1,-18-18 1,-18 54-16,-17-54 16,-18 18-1,0 35 17,36 1-17</inkml:trace>
  <inkml:trace contextRef="#ctx0" brushRef="#br1" timeOffset="39177.85">20391 300 0,'-53'17'16,"53"1"-16,-36 0 0,-17 35 15,36 17 1,17-17 0,17 0 15,36-18-15,0-35-1,-35 0-15,52-17 16,-17-19-1,-53-16 1,0-19 0,-53 0-1,-141-34 32</inkml:trace>
  <inkml:trace contextRef="#ctx0" brushRef="#br1" timeOffset="47788.96">19632 317 0,'-18'0'172,"18"-17"-157,0-1 32,18 18-31,0 0 0,-18-17-1,17 17 16,-17 17 16,0 1-47,0-1 16,0 19 0,18 34-1,0-70-15,-18 53 16,17 0-1,1 0 1,-18-18 0,0 18-1,0-35 17,0 17-17,0-17 1,0-36 78</inkml:trace>
  <inkml:trace contextRef="#ctx0" brushRef="#br1" timeOffset="49328.06">20408 423 0,'0'-17'16,"18"17"0,-1 0-16,1-18 15,-18 0 17,-18 18-17,1 0 1,-18 0-1,-1 18 1,-52 70 15,88-70-15,18-18 0,17 0-1,18-18 1,17 1-1,-52-19 1,-36 36 15,1 0-15,-54 18 0,-17 17-1,35-17 1,71 0 15,-1-18-15,195-124 31,-194 106-47,17-17 15,-35 17 1,0 36-1,-71 17 1,-34 18 0,16 18-1,89-53 1,-35 17-16,35 0 16,0-17 15,53-18-16,0-36 1,18-16 0,-1-19-1,18-17 32,-105 88-47,-19 35 16,-52 18-1,18 0 1,70-18 0,17-17-1,1-1-15,52-34 16,1-1 0,17-35 15,-17-17-16,-54 34 1,-17 19 0,-17 34-1,-54 36 1,-105 124 31,176-160-47,-18 19 15,18-19 1,35-17 0,54-35-1,-36-18 1,-18 18 15,-35 17-15,0 36-1,-71 17 1,-17 18 0,35 18-1,0-36 1,36-18 0</inkml:trace>
  <inkml:trace contextRef="#ctx0" brushRef="#br1" timeOffset="51484.59">21449 406 0,'0'-18'0,"0"0"16,0 1-1,0-1 1,0 0-1,0 36 32,18-18-47,-18 53 16,0 35 0,17 71 30,-17-124-30,0 1-16</inkml:trace>
  <inkml:trace contextRef="#ctx0" brushRef="#br1" timeOffset="51747.78">21661 370 0,'0'-17'16,"0"34"31,0 1-47,17 53 15,-17 105 32,0-123-31,0-18-16</inkml:trace>
  <inkml:trace contextRef="#ctx0" brushRef="#br1" timeOffset="52197.1">21960 388 0,'-17'18'16,"-1"-1"-1,-35 72 1,36 34 31,34-88-32,18-17 1,18-18 0,-17-18-1,34-35 1,-34 0-1,-36-17 1,0 17 0,-36 18-1,-17 17 1,18 0 0,17 18-1,36 0 1</inkml:trace>
  <inkml:trace contextRef="#ctx0" brushRef="#br1" timeOffset="52563.36">22366 370 0,'0'18'16,"-53"35"-1,36-35-15,-36 17 16,0 53 0,53-35-1,53 0 1,-18-18 0,71-35-1,-18-17 1,-35-19-1,-36 19-15,19-36 32,-54-88-1,-35 105-15,-17 19-1,34 17-15</inkml:trace>
  <inkml:trace contextRef="#ctx0" brushRef="#br1" timeOffset="54343.62">11712 1429 0,'0'-18'32,"0"36"-1,0-1-16,0 1-15,0 53 16,0 52 0,18 1 15,-18 17-15,0-71-1,0 1 1,0-36-1</inkml:trace>
  <inkml:trace contextRef="#ctx0" brushRef="#br1" timeOffset="54710.89">11871 1676 0,'18'-53'31,"-18"35"-31,0 36 47,-18-1-47,-35 36 31,0-17-15,18-1-1,0 0 1,52-17 46,18-18-62,124 123 47,-88-52-31,-54-54-16</inkml:trace>
  <inkml:trace contextRef="#ctx0" brushRef="#br1" timeOffset="55610.53">12188 1764 0,'-17'0'15,"-1"0"1,1 0 0,-19 18-1,19 17 1,-1-35-16,18 35 16,0 36-1,88-1 32,-35-70-47,-18-17 16,1-19-1,-36-17 17,0 18-17,0 17-15,-18-17 16,0-18-1,-17 53 1,17 0-16</inkml:trace>
  <inkml:trace contextRef="#ctx0" brushRef="#br1" timeOffset="56000.81">12559 2064 0,'-18'17'32,"18"1"-17,0 0-15,-35 17 16,35 35-1,-18-17 1</inkml:trace>
  <inkml:trace contextRef="#ctx0" brushRef="#br1" timeOffset="56263.99">12965 1693 0,'35'-35'16,"-35"17"0,0 36-1,0 35 1,0 35-1,0-35 1,0-18-16,0 159 47</inkml:trace>
  <inkml:trace contextRef="#ctx0" brushRef="#br1" timeOffset="56692.29">13282 1746 0,'0'-17'0,"0"34"31,0 1-15,-18 0-16,-17 17 15,-35 35 1,17-17 0,17-35 31,36-36-32,18 1 1,0 17-16,-1-18 15,36 18 1,-17 18 0,16 17-1,-16 18 1,-19-18 0,19-17-1,-19-1 1</inkml:trace>
  <inkml:trace contextRef="#ctx0" brushRef="#br1" timeOffset="56892.44">13617 1799 0,'0'-17'15,"0"-1"-15,-17 36 31,17-1-15,0 18 0,0 1-1,0-1-15,0 18 16</inkml:trace>
  <inkml:trace contextRef="#ctx0" brushRef="#br1" timeOffset="57108.59">13794 2187 0,'0'18'16,"-36"35"15,19-18-16,-1 18 1,18-35-16</inkml:trace>
  <inkml:trace contextRef="#ctx0" brushRef="#br1" timeOffset="57408.81">14217 1764 0,'35'-35'16,"-35"17"-16,35-17 16,-17 105 30,-18-34-30,0-1-16,0 35 16,-18 36-1,18-18 1,0-52 0</inkml:trace>
  <inkml:trace contextRef="#ctx0" brushRef="#br1" timeOffset="57757.05">14429 1852 0,'0'-35'16,"0"52"31,-18 1-47,-88 35 31,71-18-15,17-17-1,1 0 1,17-36 0,17 18-1,18 0 1,-17 0-1,17 35 1,1 18 0,-19-35-1</inkml:trace>
  <inkml:trace contextRef="#ctx0" brushRef="#br1" timeOffset="58240.39">14587 2011 0,'0'-18'16,"0"1"-1,0-1-15,18 18 16,0-18-1,-1 18 1,19 0 0,-19 0-1,1 18 1,-18 35 0,0 17-1,-35-17 16,17-17-15,0 16 15,36-52-15,52 0 0,-17 0-1,36-17 1,-19-1-1,-52 18-15,17-17 16,-17 17-16</inkml:trace>
  <inkml:trace contextRef="#ctx0" brushRef="#br1" timeOffset="59273.13">13617 1764 0,'0'18'141,"0"-1"-125,0 1-16,0-1 15,0 54 1,0 17 0,18 53 15,-18-105-16,0-19-15,0 1 16,0-1 0,0-34 15</inkml:trace>
  <inkml:trace contextRef="#ctx0" brushRef="#br1" timeOffset="87077.89">4463 3475 0,'17'0'312,"1"0"-296,-18-18-1,18 18-15,-1-17 16,18-1 15,-17-17-15,0-1 0,-1 19-1,-17-1 1,18 0-1,-18 1 1,0 34 15,0 1-15,0 0-16,0 158 47,0-123-47,0 53 31,0-53-31,0 17 16,0-34 15,0-1-15,0-17-1,-18-18 32,1-18-31,-36 18-1,35 0 1,1 0 15,17 18 0,17-18-15,1 17-16,17-17 16,18 0 15,18 0-15,-54-17-1,1 17 1,-1 0-16</inkml:trace>
  <inkml:trace contextRef="#ctx0" brushRef="#br1" timeOffset="87378.11">4904 3810 0,'0'18'16,"0"-1"-1,0 1 1,0 0 0,-18-18 30,18-18-14</inkml:trace>
  <inkml:trace contextRef="#ctx0" brushRef="#br1" timeOffset="88643.02">5944 3510 0,'18'-18'0,"-18"1"32,0 34-1,0 1-31,0 35 16,0 0-1,0 53 1,18 0-1,-1-18 1,-17-35 0,18-53 31,-18-36-32,-18-69 1,1 16-1,-1 54-15,18-53 16,0-18 0,18 36-1,34 17 1,1 35 0,36 0-1,-1 36 1,-35 35-1,-53-18 1,17 36 0,-34-18-1,-142 17 32,106-70-31,18 0-1,-18 0 1</inkml:trace>
  <inkml:trace contextRef="#ctx0" brushRef="#br1" timeOffset="89741.79">6368 3757 0,'35'0'16,"-17"0"0,34 18-1,-34 17 1,17 18 0,-17 0-1,-18 0 1,0-36-1,0 1-15,-18-18 32,18-53-17,0-17 1,0 34 0,53-17 15,71 18 0,-71 53-15,-36-18-16,1 17 15,17 19 1,-17-1 0,0-35-1,-1 0 1,18 0-1,1-35 1,-19-18 15,1 17-31,-18-16 16,0 34 15,-53 36-15,0-1-1,-17 142 17,70-141-17,0 52 1,35-17 0,0-35-1,36-1 1,-1-34-1,-17-1 1,-53 0 0</inkml:trace>
  <inkml:trace contextRef="#ctx0" brushRef="#br1" timeOffset="89930.92">7232 3898 0,'18'0'47</inkml:trace>
  <inkml:trace contextRef="#ctx0" brushRef="#br1" timeOffset="90425.27">7549 3457 0,'0'-17'16,"0"34"15,0 1-15,0 17-1,0 36 1,0 35 0,0 17-1,0 36 17,0-142-32</inkml:trace>
  <inkml:trace contextRef="#ctx0" brushRef="#br1" timeOffset="90890.6">7479 3792 0,'-18'-17'16,"18"-1"-16,0 0 16,18 1-1,52-1 16,19 1-15,-1-1 0,-35 18-1,-36 0-15,36 0 16,0 18 31,-53-1-47,0 1 0,0 17 15,0 18 1,0 0 0,-17-35-1,-1-1 1,18-34 0,0-19 15,0-34-16,35 34 1,18-16 0,35 16-1,-35 36-15</inkml:trace>
  <inkml:trace contextRef="#ctx0" brushRef="#br1" timeOffset="91290.89">8414 3651 0,'-18'0'0,"-35"18"16,-17 0-1,-1 34 1,71-16 0,0-19-1,0 36 16,18-35-15,52-18 0,-34 0-1,-19-18-15,18-17 16,1-18 0,-36-17-1,-71 52 32,54 53-31,17 18-1,0 0 1,0-35-16,17 17 16</inkml:trace>
  <inkml:trace contextRef="#ctx0" brushRef="#br1" timeOffset="91790.25">8555 3757 0,'0'-35'16,"35"17"-1,-17 36 1,-1 52 31,-17-34-47,0 17 15,0-36 1,18-34 15,-18-1-15,35-17-1,1-54 1,-1 54 0,0 0-1,-17 35 1,-18 35 0,17 0-1,1 36 1,17 0-1,54-1 32,-72-70-47,1 0 0,17-18 16,0-34 0</inkml:trace>
  <inkml:trace contextRef="#ctx0" brushRef="#br1" timeOffset="92756.93">8802 3881 0,'17'0'16,"1"-18"-16,0 18 16,35-18-1,17-17 1,-35 0-1,-17 35-15,0-36 16,-1 19 0,-17-1-1,-35 53 32,35-17-47,0 17 16,0 1 15,35-1-15,1 0-1,34 0 1,-35 1 0,-17-1-1,-18-17 1,-18-1-1,-52 1 1,-1-18 0,1 0-1</inkml:trace>
  <inkml:trace contextRef="#ctx0" brushRef="#br1" timeOffset="94165.93">10848 3687 0,'-18'0'47,"18"17"-47,-17-17 15,17 35-15,0 1 16,-18 52 31,18-106 0,0 1-47,0-1 15,18-35 1,-1-35 0,19 0-1,-1 52 1,0 1 0,-17 35-1,17 53 1,-17-18-1,17 54 1,0 16 15,0 19 1</inkml:trace>
  <inkml:trace contextRef="#ctx0" brushRef="#br1" timeOffset="94853.42">10848 3775 0,'18'17'31,"34"-17"-31,19 18 15,70 0 1,18-18 15,-36 0-15,-34-36 15,-107 36-15,-17-17-1,-36 17 1,18 17 0,18 19-1,17-1 1,18 18 0,18-36-1,0-17-15,17 0 16,18 0-1,0-52 1,-36-19 15,1 18-15,-18 18-16,0-18 16,0-106 30,0 177-14,0 17-17,0 36 1,18 17 0,34 18-1,19-36 1,-18-52-1,-18-1-15</inkml:trace>
  <inkml:trace contextRef="#ctx0" brushRef="#br1" timeOffset="97362.2">11906 3792 0,'0'-17'16,"0"-19"-1,-88-16 32,53 69-47,-1 1 16,1 35-1,35 0 1,0 0 0,35-36-1,-17 1-15,17-18 16,36-18-1,-18-52 1,0-1 15,-53 1-15,17-36 0,-17 17-1,0 54 1,-17 70 31,17-17-47,0 17 0,0 18 15,0 71 1,0-54 0,35 36-1,36-35 1,-18-54-1,-18-34 1,35-54 15,-70 1-15,18-1 0,-18 36-1,35 52 16,18 107 16,-53-106-47,0-1 0,18 18 16,-18 1 0,-18-36-1,1-18 1,17-35-1,0 0 1,52-17 15,1-1-15,36 18 0,-36 36-1,-36 17-15,36 0 16,0-18-1,-71 71 48,1-35-63,-1-1 0,18 18 16,-18 18-1,18-17 1,53-19-1,-17-17 1,-1-17 0,-17-19 15,-18 19-31,0-36 16,0-35-1,0-1 1,0 54-1,17 17 1,54 18 0,52 89 31,-105-72-47,-18 1 0,0 17 15,0 36 1,17-36-1,1 0 1,17-17 0,18-36-1,18 1 17,-1-36-17,-52 0 1,0 0-1,-18 18 1,0 52 15,-18 1-31,-17 123 47,35-123-47,17 52 16,19-34-1,-1-19 1,18-34 0,-18-54-1,-35 36 17,0-1-32,18 1 15,-18-18 1,0 71 15,0 0-15,0 34-1,0 1 1,53 53 31,-36-123-32,1 17-15,35-53 16,0 17 0,-36 1-16,19 0 31,-19 17-31,19-17 16,-19 35-1,19 18 1,-19 17-1,19 18 1,34 17 0,1-17-1,-18-35 1,-18-1-16,18-17 16,105-88 30,-140 53-46,0 0 16,-1-36 0,-17 18-1,-53 18 17,1 35-17,-1 18 1,0 35-1,35 17 1,18-35 0,18 18-1,17-17 1,18-36 0,17-18-1,19-176 32,-72 141-47,1-71 16,0 54-1,-1-18 1,1 52 15,-36 72 0,1-19-31,-1 54 16,0 52 0,1 19-1,17-1 1,0-71 0,0 18-1,53-35 1,-18-53-1</inkml:trace>
  <inkml:trace contextRef="#ctx0" brushRef="#br1" timeOffset="98099.73">14852 3404 0,'0'-17'15,"0"-1"1,0 0-1,0 36 17,0 0-32,0 35 15,-18 17 1,18-35-16,-35 54 16,17 52-1,18-18 1,-17-17-1,17-88 1</inkml:trace>
  <inkml:trace contextRef="#ctx0" brushRef="#br1" timeOffset="99228.53">15046 3598 0,'18'-53'31,"-1"36"-15,-17 34 0,-35 1-1,-36 17 1,1 18 0,17-35-1,35 0 1,18-36 15,18 18-31,17 0 16,18 18-1,141 70 32,-176-71-31,70 19-1,-35-36 1,-18 0-16,18-18 16,18-17-1,-18-36 1,-36 18 0,-17 18-1,-17 0 1,-36 35-1,17 0 1,1 17 0,0 54-1,17-18 1,106 53 31,-52-89-32,-1-17-15,35-17 16,19-19 0,-36 1-1,-18 0 1,-35 0 0,0 17-1,0 36 16,0 17-15,53 18 0,0 0-1,-18-18 1,0-35-16,18 18 16,159-124 30,-195 88-30,19-52 0,-19 52-16,1-35 15,-18 35 1,-35 18 0,-18 36-1,18 34 1,-1 54-1,19 34 1,17 54 0,0 0-1,17-106 1,-17 35 0,-17-71 15,-142-35 0</inkml:trace>
  <inkml:trace contextRef="#ctx0" brushRef="#br1" timeOffset="100847.68">9613 3881 0,'-17'0'15,"-1"0"1,18 17-1,18-17 32,-1 0-31,1 0-16,-1 0 0,54 18 16,70-18-1,-17 0 1,-19 0 15,-52 0-15,0 0-1,-35-18 1,-53 1 15,-18-19 0,0 19-15,18-1 0,17 0-16,0 18 15,18-17 1,0-1 0,18 36 30,0-18-30,34 17 0,1 36-1,-17-17 1,-19 16 0,-52 107 30,0-124-46,17-17 0</inkml:trace>
  <inkml:trace contextRef="#ctx0" brushRef="#br1" timeOffset="103412.51">16598 3933 0,'18'0'0,"17"18"31,18-18-15,18 0 0,-1 18-1,-35-18-15,54 0 16,52 17-1,-35-17 1,-36 18 0,-52-18-1,-18-18 1,0 1 0,-18-19-1,-52-16 32,70 34-31,-18 18-1,18 18 17,53-1-17,-18 18 1,-17 18-1,-18-17 1,0-19-16,-18 19 16,-35-1-1,0 0 1,36 0 0</inkml:trace>
  <inkml:trace contextRef="#ctx0" brushRef="#br1" timeOffset="103843.81">17780 3528 0,'0'-36'16,"0"19"-16,0-1 15,0 36 16,0-1-15,18 125 15,-1-54-15,1 18 0,-18-36-1,18 18 1,-18-35-1,17-35 1</inkml:trace>
  <inkml:trace contextRef="#ctx0" brushRef="#br1" timeOffset="104427.23">18186 3616 0,'-18'18'31,"0"-18"-15,-52 35-1,-1-17 1,54-1-16,-54 1 16,-17-18-1,35 17 1,35-17 0,36 0 15,17 0-16,1 0 1,-19 18-16,54 0 16,123 140 31,-141-105-32,-18 0 1,-17-35-16,17 17 15,-35-17 1,18-18 0,-1 0-1,-17-18 1,0-17 0,18 35-16</inkml:trace>
  <inkml:trace contextRef="#ctx0" brushRef="#br1" timeOffset="129484.04">18450 3933 0,'18'0'15,"-36"0"626,18 18-126,-17-18 1423,17-18 2093,0 1-4000,0-1 1,0 1-17,17 17-15,-17-18 16,0 0 0,18 1 30,0 17-46,17 0 16,0 0 0,0 0-1,-17 17 17,-18 1-17,0 0 1,0 17-1,0 35 1,-35 1 0,-1-1-1,1-17 1,18 0 0,-19 0-1,-17 0 32,53-35-47,18-18 63,0 0-63,-1 0 15,36 0 1,35 0-1,18 0 1,0-18 0,-53 18-1,0 0 1,-35 0 0,-18-17 171</inkml:trace>
  <inkml:trace contextRef="#ctx0" brushRef="#br1" timeOffset="133164.65">8255 4833 0,'-18'0'15,"1"0"1,-19 0-16,-16 18 16,-1-1-1,0 36 1,35 35 0,18-52-1,0-1 1,53 0-1,35 18 1,36-35 0,-19-18-1,-52-18 1,-17-35 0,-36-17-1,-36-1 1,-158-52 31,177 105-47,-1 18 15,18 18 1</inkml:trace>
  <inkml:trace contextRef="#ctx0" brushRef="#br1" timeOffset="133563.94">8714 4868 0,'0'18'16,"-18"0"-1,-17-1 1,-18 54-1,35 70 17,71-106-17,35 0 1,18-17 0,0-36-1,-71-17 1,-35 18-16,0-19 31,-35-34-15,-53-1-1,0 18 1,17 36 0</inkml:trace>
  <inkml:trace contextRef="#ctx0" brushRef="#br1" timeOffset="133831.13">9155 4815 0,'0'18'46,"0"0"-30,0 17 0,0 36-1,17-1 1,1 18 0,-1-17-1,19-36 1,-19-17-16</inkml:trace>
  <inkml:trace contextRef="#ctx0" brushRef="#br1" timeOffset="134197.39">9507 4957 0,'0'-36'0,"0"19"15,0-1 1,-17 36 15,17 17-15,-18 53-1,18-17 1,53-1 0,0-35-1,53-17 1,-18-18-1,-18-53 1,-52 0 0,-18 0-1,-159-88 32,142 124-31,-36 17-16</inkml:trace>
  <inkml:trace contextRef="#ctx0" brushRef="#br1" timeOffset="135506.32">10742 4939 0,'0'-18'15,"0"1"-15,0-19 16,0 1 0,-35 17-1,-18 18 1,-35 106 31,88-53-32,0 35 1,70-17 0,1-36-1,17 0 1,-17-35-1,-19-35 1,-52 18 0,0-19-16,0-34 15,-17 17 1,-54-18 0,18 18-1,18 36 1,17-1-1</inkml:trace>
  <inkml:trace contextRef="#ctx0" brushRef="#br1" timeOffset="135766.51">11112 4815 0,'0'-17'0,"0"-1"16,0 36 15,0-1-15,0 1-16,0 35 15,0 35 1,0 0-1,18 1 1,35-1 15</inkml:trace>
  <inkml:trace contextRef="#ctx0" brushRef="#br1" timeOffset="136495.01">11536 4904 0,'0'-18'16,"0"0"0,0 36-1,-71 53 1,54-36-1,-1 53 1,18-17 0,88-19 31,-70-52-47,-1 0 15,19-17 1,-36-36-1,0-35 1,0 35 0,0-35-1,0 35 1,0 17 0,70 19-1,-34 17 1,52 17-1,0 1 1,-53 17 15,-35 1-15,0 140 15,0-158-15,0-1-1,0 1-15,53 17 16,0-35 0,18-17-1,-18-19 1,-18 1 0,-35-36-1,-53 19 1,-35-1-1,17 35 1,36 18-16,-18-18 16</inkml:trace>
  <inkml:trace contextRef="#ctx0" brushRef="#br1" timeOffset="137826.97">13088 4851 0,'0'-18'16,"0"-53"15,0 36-15,18 18-1,-18 34 1,0 1-1,0 52 1,0 19 0,17 16-1,-17 1 17,0-53-17,0 0 1,0-35-16</inkml:trace>
  <inkml:trace contextRef="#ctx0" brushRef="#br1" timeOffset="138093.16">13476 4921 0,'0'-17'16,"0"-1"-1,0 0 1,0 54 0,0-1-1,0-17-15,18 34 16,-18 37 15,0-1-15,0-35-1,0-18-15</inkml:trace>
  <inkml:trace contextRef="#ctx0" brushRef="#br1" timeOffset="138392.37">13899 4957 0,'18'-18'16,"-18"0"-1,0 36 17,0 0-17,0-1-15,0 18 16,0 54-1,0-1 1,-18-18 0,18-17-1,0-17-15</inkml:trace>
  <inkml:trace contextRef="#ctx0" brushRef="#br1" timeOffset="138808.67">14305 5045 0,'0'0'0,"0"-18"16,-18 18-1,1 0 1,-36 35-1,18 18 1,35-17 0,0 16-1,35 19 1,35-36 0,89-35 30,-123-35-46,-19-36 16,-17 19 0,-35 34-16,-18-35 15,-35 0 1,-18 18 15,88 35-31</inkml:trace>
  <inkml:trace contextRef="#ctx0" brushRef="#br1" timeOffset="139857.41">15522 5027 0,'0'18'78,"0"-1"-62,0 72 15,0-37-31,-17 19 16,17 17 15,0-35-16,0-18 1</inkml:trace>
  <inkml:trace contextRef="#ctx0" brushRef="#br1" timeOffset="140140.6">15857 5133 0,'18'-18'16,"-18"1"-16,0 34 47,0 19-32,0-1 1,0 53-1,0 0 1,0-35 0,0-35-16,0 17 15,0 0-15</inkml:trace>
  <inkml:trace contextRef="#ctx0" brushRef="#br1" timeOffset="140567.92">16281 5203 0,'0'0'0,"-18"0"32,0 18-17,-35 17-15,18 1 31,18-19-31,-1 36 16,18 18 0,53-36-1,35-17 1,-53-18 0,36-36-1,-36-34 1,-35-18-1,-17-1 1,-54 37 0,36 34-1,-18-17 1</inkml:trace>
  <inkml:trace contextRef="#ctx0" brushRef="#br1" timeOffset="140907.16">16775 5168 0,'-18'18'31,"0"-18"-31,-35 35 16,-17 18-1,35 0 1,35 17 0,17 1-1,54 0 1,-18-54 0,141-87 30,-159 17-30,-35-18 0,-35 18-1,-71 0 1,-35 18 0</inkml:trace>
  <inkml:trace contextRef="#ctx0" brushRef="#br1" timeOffset="141893.85">6085 5292 0,'18'0'63,"0"0"-63,-1 0 16,1 0-16,88 17 15,-18 1 1,53 0 15,0-1-15,-106-17-16</inkml:trace>
  <inkml:trace contextRef="#ctx0" brushRef="#br1" timeOffset="142122.01">6473 5292 0,'-17'-18'0,"-1"18"15,18 18 32,0-1-47,0 54 16,18 17 15,-1 36-15,19-54-16</inkml:trace>
  <inkml:trace contextRef="#ctx0" brushRef="#br1" timeOffset="142655.4">6738 5133 0,'-53'-53'16,"-70"-18"-1,-54 36 1,-17 53-1,53 35 1,-18 53 15,89 35-15,211 194 15,0-247-15,106-17-1,-176-54-15,87-17 16,36-35 0,-105-36-1,-19-52 1,-70-18 0,-106 17-1,18 54 1,35 52-16,-53-17 15,-17 17 17,52 18-17,54 35 1</inkml:trace>
  <inkml:trace contextRef="#ctx0" brushRef="#br1" timeOffset="143008.65">6403 5256 0,'0'18'62,"0"0"-46,18-18-16,-18 35 16,17 0-16</inkml:trace>
  <inkml:trace contextRef="#ctx0" brushRef="#br1" timeOffset="154360.72">8220 5697 0,'0'18'78,"0"0"-62,0 35-16,0 17 31,0 54-15,0-1-1,0-17 1,0-53 0,0-18-16</inkml:trace>
  <inkml:trace contextRef="#ctx0" brushRef="#br1" timeOffset="154776.01">8767 5891 0,'0'18'32,"-36"17"-17,1 36 1,0 17-1,35-35 1,17 18 0,36-54-1,35-17 1,1-53 0,-54-106 15,-53 107-16,-52-1 17,-1 17-32,1 36 15,52 0-15</inkml:trace>
  <inkml:trace contextRef="#ctx0" brushRef="#br1" timeOffset="155142.28">9207 5856 0,'-105'159'31,"105"-124"-31,0 18 16,17 18-1,54-36 17,-18-35-17,-18-35 1,-17-18-1,-18-36 1,-36 19 0,-17 35-1,1-1 1</inkml:trace>
  <inkml:trace contextRef="#ctx0" brushRef="#br1" timeOffset="155525.54">9666 5891 0,'-18'18'16,"1"0"-16,-1-1 15,-35 54 1,36-18 0,17 17-1,53-34 1,35-36 0,-35 0-1,35-53 1,-35-18-1,-53 1 1,-71-36 31,18 106-47</inkml:trace>
  <inkml:trace contextRef="#ctx0" brushRef="#br1" timeOffset="156140.99">10760 5856 0,'0'0'0,"-18"18"47,0-18-47,1 17 16,-1 1-16,-17 17 15,-18 53 1,53-17-1,18 0 1,35-36 0,141-53 31,-142-35-32,19-35 1,-53 0-1,-18 53 1,-53-18 0,-35 35-1,17 18 1</inkml:trace>
  <inkml:trace contextRef="#ctx0" brushRef="#br1" timeOffset="156457.21">11430 5838 0,'18'0'15,"-18"18"17,0 0-32,0-1 15,0 36 1,0 35 0,0 1-1,0-1 1,0-70-16</inkml:trace>
  <inkml:trace contextRef="#ctx0" brushRef="#br1" timeOffset="156757.43">11818 5891 0,'0'18'32,"0"0"-17,0-1-15,-18 36 16,18 18-1,0 17 1,0-17 0,0-54-1</inkml:trace>
  <inkml:trace contextRef="#ctx0" brushRef="#br1" timeOffset="157424.9">12206 5874 0,'0'17'63,"0"1"-48,0 0 1,0-1 15,0-34 16,0-1-16,0 0 0,0 1 1,0-1-1,0 36 16,0-1-32,0 1 1,0 211 15,0-211-15,-18 35 0,18-35-16,0 17 15</inkml:trace>
  <inkml:trace contextRef="#ctx0" brushRef="#br1" timeOffset="164837.17">13141 5997 0,'0'-17'16,"0"34"46,0 1-62,0-1 16,0 72 0,0 17-1,0-1 1,0-34 0,0-1-1,18-52 1</inkml:trace>
  <inkml:trace contextRef="#ctx0" brushRef="#br1" timeOffset="165198.42">13388 6103 0,'0'-18'15,"-18"36"32,18 0-47,-17 17 16,17 18-1,-18 35 1,18-17 0,53-18-1,-18-53 1,89-89 15,-124 36-15,0-17-1,0 17 1,-53 18 0,0-1-1,18 36 1</inkml:trace>
  <inkml:trace contextRef="#ctx0" brushRef="#br1" timeOffset="165531.66">13688 5980 0,'0'17'32,"0"1"-17,0-1 1,17 36-1,-17 36 1,0 16 0,0-52-1,0 0 1,0-35-16</inkml:trace>
  <inkml:trace contextRef="#ctx0" brushRef="#br1" timeOffset="165998">14058 6015 0,'0'17'47,"0"1"-47,-17 17 16,-1 18 0,18-17-16,-18 17 15,18 35 1,53-35-1,0-36 1,0-17 0,53-123 31,-106 70-47,-18-35 15,-35 52 1,18 19 15,-18 17-15,35 0-16</inkml:trace>
  <inkml:trace contextRef="#ctx0" brushRef="#br1" timeOffset="166364.25">15064 6015 0,'0'-18'32,"0"36"-17,0-1 1,0 19 0,0 34-1,0 1 1,17-36-16,1 36 15,-18 35 1,18-36 0</inkml:trace>
  <inkml:trace contextRef="#ctx0" brushRef="#br1" timeOffset="166722.51">15822 6068 0,'18'0'15,"-18"17"17,0 1-32,-18 35 15,-17 53 1,35 17 0,-18-52-1,18-36-15,0 89 31</inkml:trace>
  <inkml:trace contextRef="#ctx0" brushRef="#br1" timeOffset="167113.79">16351 6103 0,'0'18'16,"0"-1"0,0 36-1,-17 0 1,-1 53-1,0 0 1,1-71-16</inkml:trace>
  <inkml:trace contextRef="#ctx0" brushRef="#br1" timeOffset="167395.99">16880 6121 0,'18'0'16,"-18"17"-16,0 1 15,0 17 1,-35 71-1,-1-35 1,19-18-16,-1 17 16,18 36-1,0-71-15</inkml:trace>
  <inkml:trace contextRef="#ctx0" brushRef="#br1" timeOffset="171642.01">6791 6756 0,'0'-18'0,"-18"18"31,1 0 0,17 18 16,17-18-31,19 0 0,-1 17-1,0-17-15,36 18 16,70 0-1,18-1 1,35 19 0,-53-19-1,70 1 1,19-1 0,-19 1-1,19 17 1,-72-17-1,336 35 32,-441-35-31,53-18 0,53 17-1,0 1 1,-1-1-1,-70 1 1,71 0 0,0-1-1,0 1 1,17-18 0,-52 18-1,34-1 1,19 1-1,17-18 1,247 53 31,-388-53-31,141 17-1,17 1 1,-87 0-1,105-1 1,-17-17 0,-1 18-1,-69 0 1,52-1 0,0 1-1,0 0 1,-53-18-1,-71 17-15,54-17 16,70 18 0,247 35 31,-300-53-32,0 17 1,53 19-1,18-19 1,-71 1 0,70 0-1,-16 17 1,-1-17 0,-53-1-1,-36-17 1,1 18-1,18-18 1,-1 17 0,-52 1-1,193 17 32,-228-35-31,52 18-1,0-18 1,-53 0 0,1 0-1,-19 0 1</inkml:trace>
  <inkml:trace contextRef="#ctx0" brushRef="#br1" timeOffset="172740.79">17833 5380 0,'0'0'0,"212"35"47,-1 0-31,-52 1 0,-88-36-16,70 35 15,35 0 1,-70-17-1,-71-18 1</inkml:trace>
  <inkml:trace contextRef="#ctx0" brushRef="#br1" timeOffset="173174.1">18203 5274 0,'0'-18'16,"0"1"-16,0-1 31,-17 18-15,-36 18-1,-18-18 1,-52 35 0,-18-17-1,35-18 1,35 17 0,54-17-1,17 18 1,53 0 15,35 34-15,141 90 15,-176-89-15,-18-18-1</inkml:trace>
  <inkml:trace contextRef="#ctx0" brushRef="#br1" timeOffset="173590.39">19597 5503 0,'0'0'0,"-88"-35"47,-18 53-31,0 35-1,0 17 1,88-17 0,18-18-16,36 36 15,70 17 1,52-17 0,-17-18-1,-88-53 16,-17 0-31</inkml:trace>
  <inkml:trace contextRef="#ctx0" brushRef="#br1" timeOffset="174057.73">17657 6297 0,'-18'0'0,"0"0"0,18 18 47,36-18-47,-19 0 15,107 17 1,-19 19 0,-52-36-16,88 17 15,36 19 1,-54-19 0,-87-17-1</inkml:trace>
  <inkml:trace contextRef="#ctx0" brushRef="#br1" timeOffset="174440">17992 6121 0,'-36'-53'47,"36"70"-47,-35-17 16,-53 36-1,-18 17 1,0-18 0,53-17-1,-17-1 1,70 1 31,35-18-32,-17 17-15,35 1 16,52 35 0,1 35-1,-18-35 1</inkml:trace>
  <inkml:trace contextRef="#ctx0" brushRef="#br1" timeOffset="174744.21">18644 6350 0,'0'18'31,"0"-1"-15,0 54 0,0-18-1,0-18-15,0 36 16,0 34-1,0-16 1</inkml:trace>
  <inkml:trace contextRef="#ctx0" brushRef="#br1" timeOffset="175105.47">18997 6473 0,'0'0'0,"0"-17"31,0 34-15,-18-17 0,-52 36-1,-18-1 1,-1 0-1,54-17 1,18-18-16,34 18 31,18-18-15,18 17 0,0 18-1,0 1 1,18 17-1,-54-36 1</inkml:trace>
  <inkml:trace contextRef="#ctx0" brushRef="#br1" timeOffset="175548.78">19138 6685 0,'18'0'0,"-18"-18"16,17 18-16,54-17 47,-36 17-47,1 35 15,-36 0 1,0-17-1,0 0-15,0 17 32,-53 18-17,-18 0 1,36-18 0,35-17-1,17-1 1,72 1-1,34 17 1,36-17 0,-89 0-1,36-1 17</inkml:trace>
  <inkml:trace contextRef="#ctx0" brushRef="#br1" timeOffset="181142.82">15117 8396 0,'0'-18'16,"0"1"0,0-1-1,17 18 1,-17 18 31,-35-1-32,17 1-15,18 0 0,-17 35 16,-1 17 0,18-17 15,18-18-16,-1-17-15,19 0 16,52-1 0,-18-52-1,1-18 1,-71 18 0,17-18-1,-17 0 1,-70 35-1,17 1 1,-53 17 15</inkml:trace>
  <inkml:trace contextRef="#ctx0" brushRef="#br1" timeOffset="181548.11">15628 8431 0,'0'18'31,"-18"0"-31,1-1 16,-1 54-1,18-18 1,35 0 0,107 17 31,-72-87-47,-35-19 31,-17-34-16,-18-1 1,-71 18 0,19 36-1,-19-19 1,18 36 0</inkml:trace>
  <inkml:trace contextRef="#ctx0" brushRef="#br1" timeOffset="181798.29">16069 8467 0,'0'-18'15,"0"36"32,0-1-31,0 19-1,0 34 1,0 1 0,18-18-1</inkml:trace>
  <inkml:trace contextRef="#ctx0" brushRef="#br1" timeOffset="182065.48">16545 8520 0,'36'-18'15,"-36"0"1,0 36 0,0 0-1,0-1 1,0 54 0,0 35-1,0-18 1</inkml:trace>
  <inkml:trace contextRef="#ctx0" brushRef="#br1" timeOffset="184429.16">13159 8149 0,'0'18'266,"0"-1"-63,0-34-156,0-1-1,-18 36-14,0-18-32,1 17 15,-19 1 1,-17 35 0,36 18-1,17-36 1,17 18-1,36-36 1,36 1 15,-1-18-15,-53-18 0,18-35-1,-35 1 1,-54-90 15,19 125-15,-36-18-1,-18 17 1,54 18 0</inkml:trace>
  <inkml:trace contextRef="#ctx0" brushRef="#br1" timeOffset="184745.38">13652 8096 0,'18'0'31,"-18"18"-15,-18 17 0,18 36-1,-17 17 1,17-18-1,0 19 17,0-36-32</inkml:trace>
  <inkml:trace contextRef="#ctx0" brushRef="#br1" timeOffset="185261.75">13988 8237 0,'0'-17'0,"-18"17"31,-17 0-31,-18 17 31,18 19-15,-1 17 0,36 17-1,0-17 1,36-18-1,34 1 1,-17-36 0,18-106 15,-71 70-15,0-34-1,-36-1 1,1 54-1,17-1 1,18 0 0</inkml:trace>
  <inkml:trace contextRef="#ctx0" brushRef="#br1" timeOffset="185595.99">14287 8184 0,'0'18'16,"-17"0"-1,-1-1-15,-52 89 32,70-71-17,0 1 1,0 17-1,53-36 1,35-17 0,-18-17 15,-34-19-15,17-34-1,-53 17 1,-53 0-1,0 18 1</inkml:trace>
  <inkml:trace contextRef="#ctx0" brushRef="#br1" timeOffset="188620.14">10636 7620 0,'-17'0'15,"-1"0"1,0 0 0,1 0-1,-19 35 1,-69 71 15,105-88-31,0-1 16,0 54-1,35-18 1,18-36 0,17 1-1,-17-36 1,-17-34-1,-36-1 1,0 0 0,-18-18-1,-35 18 1,35 36 15,1 17-15</inkml:trace>
  <inkml:trace contextRef="#ctx0" brushRef="#br1" timeOffset="191319.06">10954 7673 0,'-18'0'16,"0"18"-1,-17-1-15,0 18 16,35 18 15,0 18-15,53-1-1,-18-52 1,0 0-16,89-36 31,-89-17-15,-35-18 0,0 0-1,0 18 1,0-1-1,-18 19 1,18-1 0,-17 18-1,-1 0 454</inkml:trace>
  <inkml:trace contextRef="#ctx0" brushRef="#br1" timeOffset="194568.37">11060 7726 0,'17'0'62,"1"0"-62,-1 0 16,19 17 0,-1-17-1,-17 0-15</inkml:trace>
  <inkml:trace contextRef="#ctx0" brushRef="#br1" timeOffset="195151.78">10830 7673 0,'18'0'32,"0"0"-32,17 18 15,-18-18-15,36 0 16</inkml:trace>
  <inkml:trace contextRef="#ctx0" brushRef="#br1" timeOffset="195751.21">11448 7708 0,'0'18'78,"0"-1"-78,0 19 16,0-19-1,0 89 1,0 35-1,0-88 1,0 0 0,0-35-16</inkml:trace>
  <inkml:trace contextRef="#ctx0" brushRef="#br1" timeOffset="196034.41">11765 7743 0,'0'-17'16,"0"34"15,0 1-15,0 35-1,0 18 1,-18 34 0,18-16-1,-17-1 1,17-71-16</inkml:trace>
  <inkml:trace contextRef="#ctx0" brushRef="#br1" timeOffset="199130.61">8061 7479 0,'0'-18'0,"0"36"62,0 0-46,0-1-16,0 89 31,0-35-15,0-1-1,0-17 1,0 0-1,0-18 1,0-17 0</inkml:trace>
  <inkml:trace contextRef="#ctx0" brushRef="#br1" timeOffset="200114.31">8661 7532 0,'-18'0'47,"0"0"-47,-35 35 31,18-17-16,0 35 1,0 17 0,35-35-1,0 1-15,0-1 16,53 0 0,17-17-1,1-36 1,-36 1-1,18-36 17,-35-35-17,-1-1 1,-17 1 0,0 53-1,-70-36 32,52 71-47</inkml:trace>
  <inkml:trace contextRef="#ctx0" brushRef="#br1" timeOffset="200496.58">9137 7444 0,'0'17'32,"-18"-17"-32,18 18 15,-17 0-15,17 34 16,-18 37 0,0-1-1,18 0 1,0-17-1,0-1 17,0 1-32</inkml:trace>
  <inkml:trace contextRef="#ctx0" brushRef="#br1" timeOffset="200945.9">9472 7620 0,'0'-18'15,"-18"36"1,-17 0-1,-18 35 17,0 35-17,53-35 1,0 17 0,36-17-1,52-35 1,-35-18-1,-36-18-15,36 0 16,35-176 15,-88 142-15,-17 16 0,-54 1-1,18 17 1</inkml:trace>
  <inkml:trace contextRef="#ctx0" brushRef="#br1" timeOffset="207655.67">2769 8167 0,'0'-18'16,"-17"18"0,17 18 30,-36-1-30,19 72 0,-1-19-1,0 36 1,18 0 0,-17-53-1,17-36 1,0 1-16,0-53 31,0-36-15,0-35-1,53-123 32,0 176-47,17 18 16,-17 35 15,-18 35-15,-35-17-16,0 17 15,0 36 1,-17-1 0,-19-35-1,1-17 1,0-18-1,35-35 1,0 17 15,0 36-15,88 88 31,-53-53-32,1-18 1,17 18 0,-18-18-1,0-35 1,-17-18-16</inkml:trace>
  <inkml:trace contextRef="#ctx0" brushRef="#br1" timeOffset="208406.2">3193 8361 0,'-18'17'15,"0"-17"-15,-17 36 16,17-1 0,36 106 30,0-123-30,17-1 0,-35-34-1,18-19 1,-18-34 0,-18 35-1,18-1-15,-18 1 16,18-18-1,0 18 1,36 17 0,-1 18-1,18 18 1,-36 17 0,1 18-1,-18 88 32,0-123-31,0-1-1,53-17 1,18-17 0,-36-18-1,0 17-15,0-17 16,1-54-1,-36 37 1,0 34 0,-18 18-1,0 18 1,-17 17 0,17 18-1,18 0 1,0-36-16,36 124 47,-19-123-32,19-18 1</inkml:trace>
  <inkml:trace contextRef="#ctx0" brushRef="#br1" timeOffset="209370.89">3634 8396 0,'17'-18'16,"1"18"15,0 36-15,-18-1 0,17-17-16,-17 35 15,18-1 1,-18-16-1,17-54 32,1-17-31,0 0 0,-1-36-1,1 53 1,-18-17-1,0 53 17,0-1-17,0 19 1,0-1 0,0 0-1,35 0 1,-17-35-1,35 0 1,123-70 31,-158 52-47,-1 1 16,1-1-1,0 0 1,-36 1-1,-35 17 1,18 17 0,-36 19-1,54-1 1,-1 18 0,18-36-1,18 19 1,35-36-1,0-18 1,17-35 15,-17-176 1,-53 194-17,0-71 1,0 53-1,0 35-15,0 1 16,0-1 0,-18 53-1,-17 36 1,35-1 0,-18 36-1,18 0 1,18 0-1,0-71 1,17 0 0</inkml:trace>
  <inkml:trace contextRef="#ctx0" brushRef="#br1" timeOffset="209964.31">4445 8396 0,'18'-18'63,"-1"1"-63,1-1 15,17 1 1,-17-36-1,-1 17 1,-17 54 31,-17 0-31,-18 176 15,35-141-16,0 17 1,0-52-16,17 35 16,1 17-1,-1-17 1,-34-70 15,-18 17-15,-36-18-1,18 18 1,35 0-16,-17 0 31,88 18 1,88-1-17,141-34 16</inkml:trace>
  <inkml:trace contextRef="#ctx0" brushRef="#br1" timeOffset="210286.54">3387 8784 0,'-124'18'16,"18"17"0,124-17-1,35-1 17,0 1-32,88-18 15,124 18 1,334-18 15,-440-18-15,0 18-1,-89-18 1</inkml:trace>
  <inkml:trace contextRef="#ctx0" brushRef="#br1" timeOffset="210535.72">5009 8431 0,'-17'0'47,"17"18"-31,0 0-16,-18-18 0</inkml:trace>
  <inkml:trace contextRef="#ctx0" brushRef="#br1" timeOffset="210701.83">5080 8961 0,'-18'17'16,"18"18"-1,0-17 1</inkml:trace>
  <inkml:trace contextRef="#ctx0" brushRef="#br1" timeOffset="211562.45">6597 8731 0,'0'-17'16,"-35"-1"-1,-18-17 1,-35-1-1,17 36 1,36 0-16,-36 0 16,1 36-1,70 122 32,70-122-47,1-1 16,52-35-1,-17-18 1,-35-35 0,-36 1-1,-35-1 17,0 35-17,-18 0 1,18 36-1,-35 17 1,17 36 0,18 17-1,18-17 1,88-1 15</inkml:trace>
  <inkml:trace contextRef="#ctx0" brushRef="#br1" timeOffset="211790.61">6932 9049 0,'0'0'0,"0"17"16,0 1-1,0 17 1,0-17 0,18-36 31</inkml:trace>
  <inkml:trace contextRef="#ctx0" brushRef="#br1" timeOffset="214282.38">7902 8961 0,'-17'0'375,"-1"0"-359,0-18-16,1 18 16,-1 0-1,0 0 32,18-18 94,18 1-79,0 17-62,-1 0 16,36 0-16,159 0 47,-177 0-32,0 0-15,1 0 16,-19 0 0,-34 0 15,-19 0-15,1 0-1,18 0 1,-1 0-1,0 0 1,18 17 0,0 1-1,0 17 1,0-17-16,0 35 16,53 141 30,-53-177-30,18 19 0,-18-19-1,0-34 17,-18-1-17,1 18-15,-19-18 16,-34 1-1,-1-1 1,53 18 0,36 0 31,17 18-47,54-18 15,122 17 32,-193-17-31,0 0-1,-1 0 1</inkml:trace>
  <inkml:trace contextRef="#ctx0" brushRef="#br1" timeOffset="-213826.36">8414 9137 0,'0'-18'31,"17"18"-15,1 0 15,0 0-15,-18 18-1,0 17 1,17 18 0,1 71 15,-18-107-15,0-34 15,18-1-16,17-35 1,-35 35-16,35-35 16,18-17-1,-18 17 1,18 53 0,-35 0-1,0 18 1,17 17 15,-35 18-15,17 0-1,1 35 32,0-106-31,17 1-1,0-36 1,18 0 0,0 0-1,-53 35 1,18 18 0,-1 18 15,-17 0-16,0 52 1,36-35 0,-19 36-1,1-18 1,52-35 31,-34-36-47,-1 0 15,0-52 1,-17 17 0,0 17-1,-18 19 1,0-1 15</inkml:trace>
  <inkml:trace contextRef="#ctx0" brushRef="#br1" timeOffset="-211313.58">9013 9137 0</inkml:trace>
  <inkml:trace contextRef="#ctx0" brushRef="#br1" timeOffset="-210519.01">8784 9155 0,'0'-18'15,"0"36"48,0-1-48,0 1-15,0-1 16,0 1 0,0 0-16,18 17 15,-18 18 1,0 0 0,0-35-1,0-1-15,17 1 16,1-1-1,0-34 1</inkml:trace>
  <inkml:trace contextRef="#ctx0" brushRef="#br1" timeOffset="-209950.61">9066 9155 0,'0'17'63,"0"1"-48,0-1 1,18 89 15,17-53-15,-17-35-1,-18 0-15,35-1 16,18-17 0,0 0-1,-18-17 1,1-54 0,-1 0-1,-17-17 1,-1 53-1,-17 0 1,0-1 0,0 54 46</inkml:trace>
  <inkml:trace contextRef="#ctx0" brushRef="#br1" timeOffset="-208006.23">9543 9296 0,'0'0'0,"53"35"47,-36-35-32,36-18 1,0-17 0,-35 0-1,-18-18 1,0 35-1,-53 1 1,0 17 0,0 35-1,35-18 1,18 54 15,0-53-31,0 35 16,53 0-1,88-18 17,-105-53-17,-1-17 1,0-18 0,-17 18-1,-18-1 1,17 36-1,1 18 17,-18 0-17,18-1-15,-18 36 16,0 0 15,0-35-15,0-1-1,0-34 1,123-89 31,-88 88-47,36-17 16,17-18-1,-17 18 1,-36 17-1,-53 1 17,1 17-32,-54 17 15,36 1 1,35 17 15,0 0-15,35 36-1,0-18 1,-17 0 0,-18-36-16,-53 54 47,36-71-32,17-18 1,0 1-16,0-1 15,17-17 1,36 0 0,0 35-1,18-18 1,-1 18 15,1 0-15,-1-18-1,-34 1 1,-1-1 0,0-17-1,-35-71 32,0 88-31,-53 18-1,18 18 1,17-1-16,-35 19 16,36 17-1,17 0 1,0 0 15,35-18-15,36 0-1,17-17 1,-18-18 0,-34 0-1,-36-18 48</inkml:trace>
  <inkml:trace contextRef="#ctx0" brushRef="#br1" timeOffset="-201933.91">11236 9560 0,'-18'0'0,"18"-17"31,0-1 1,18 0-32,70-17 15,0-18 1,-52 18-1,-1 17-15,-35 1 16,0-1 15,-53 18-15,-35 0 0,53 18-1,17 17 1,18 0-1,35 18 1,18 71 15,-53-107-15,-70 1 0,17-1-1,53-34 16,17 17-15,71-18 0,-17 1 15,-36-1-31,36-17 16,17-36-1,-17 1 1,-19-19-1,-52 36 1,0 0 0,-70 71 31,70 0-47,-18 17 15,1 36 1,17 17-1,0-53 1,0 36 0,53-54 15,-1-17-15,1-35-1,-35 17 1,0-17-1,-18 17 1,0 36 15,53 70 16,-36-70-47,1 0 16,0-1-16,52-17 31,-35 0-31,36-35 16,-18-18 15,-36 35-15,-17 1-1,0 34 16,-17 1-15,-1 17 0,18 18-1,0-18 1,0 1 15</inkml:trace>
  <inkml:trace contextRef="#ctx0" brushRef="#br1" timeOffset="-201810.82">12188 9419 0,'0'-17'16,"-35"-36"0,18 35-1</inkml:trace>
  <inkml:trace contextRef="#ctx0" brushRef="#br1" timeOffset="-200945.2">12400 9296 0,'0'0'0,"0"53"46,-18-36-46,18 36 16,-17 18 0,17-1-1,0-17 17,0-35-17,0-53 16,0-36-15,0 0 0,0 36-16,0-35 15,35-36 1,0 53 0,-17 18-1,35 70 32,-53-18-47,0 1 0,0 70 16,-35-35-1,-18 0 17,-18 0-17,36-18 1,35 1-1,0-19 1,35-17 0,36 0-1,17 0 1,-17-17 0,-36-19-1,35-17 1,-52-17-1,-18-71 32,0 123-31,-35 53 15,17-17-15,0 17-16,1 18 15,17 35 1,-18 18 0,18-35-1,0-36 1,18 0 0,-1-35-16</inkml:trace>
  <inkml:trace contextRef="#ctx0" brushRef="#br1" timeOffset="-200762.07">12594 9472 0,'-17'0'16,"-1"0"-1,0 18 1,36-1-1,35-17 1,0 0 0</inkml:trace>
  <inkml:trace contextRef="#ctx0" brushRef="#br1" timeOffset="-199047.86">12947 9472 0,'0'18'32,"18"-1"-17,34 72 17,-34-37-17,0-16 1,-18-1-1,0-17 1,0-1 0,0-34-1,0-19 1,0-17 0,53 1-1,35-1 1,-18 17-1,-52 36-15,35-17 16,-18-1 0,-17 0-1,-71 71 32,35-35-31,1 17-1,17 18 1,0-18 0,17 1-1,1-36 1,0-18 0,-1-17-1,-17-18 1,0 0-1,0-18 1,0 36 0,18 0-1,0 35 1,52 70 31,-52-52-32,-18 17 1,0 1-16,0-1 16,0 18-1,0-36 1,17-17 0,19 0-1,34-35 1,-17-18-1,0 0 1,-53 36 0,0 52 15,0 0-15,53 106 30,-35-141-30,35 18 0,-18-18-1,0-18 1,-17-52 0,-1-1-1,-17-17 1,0 35-1,0 18 1,-17 35 0,34 0 15,1 0-31,35 0 16,17 18 15,72-1 0,-125-17-15,-17-17 93,0-1-93,-17 18 31,-1 0-47,0 0 15,-17 35 1,0 0-1,17-17-15,0 88 32,18-71-17,36 0 1,-19 1 0,1-19-1,0 1 1,-18 17-1,-53-17 1,0 0 0,-18-1-1,36-17 1,17-17 0,18-1 15</inkml:trace>
  <inkml:trace contextRef="#ctx0" brushRef="#br1" timeOffset="-188740.53">15593 9719 0,'17'-18'16,"1"1"0,0 17-16,17-36 15,18-16 1,0 16-1,-53 1 1,-35 17 0,-54 1-1,-105 52 32,194-17-31,18 17-1,70 18 1,0 0 0,-17 0-1,-71-18 1,-18-17 0,-70 17-1,0-35 1,53 0-1,-1 0 1,72-35 0,69-18-1,37 17 1,52-17 31,-194 71-16,0 17-15,0-17-16,-18 17 15,18 18 1,0 0 0,0-35-1,35-18 1,0-18-1,36-35 1,-36 18 0,-17 0-1,0-1 1,-18 19 0,17 52 30,1 0-30,-1 1 0,19 16-1,17-34 1,-36 0 0,36-36-1,-17-17 1,-19-18-1,-17 18 1,18-36 0,-18 18-1,0 36 1,17-1 0,19 18-1,158 0 32,-177 0-31,1 0-1,-36 18 17,-52 34-17,-1 1 1,36-17-1,35 17 1,0-18 0,71 0-1,-19-35 1,-34-18-16,17 18 16,18-52-1,-35-19 1,-18-17 31,0 70-32,-18 18 1,18 18 15,0 17-15,0 0-1,36-17 1,16 0 0,-16-36-1,34-17 1,1-36 0,-53 18-1,-1 36 1,-17 34 15,-88 160 0,88-142-15,-35 53 0,35 53-1,-36-35 1,36-35-1,-17-36 1,-1-35 0,0-35-1,18-36 1,0-17 0,0 53-16,18-71 15,35-35 1,0 17 15,18 71-15,105 53 31,-158 71-32,-18-36 1,-18-17-1,-35 17 1,-18-35 0,19 0-1</inkml:trace>
  <inkml:trace contextRef="#ctx0" brushRef="#br1" timeOffset="-186509.94">18062 9666 0,'0'-18'63,"0"1"-48,18 17-15,17-18 16,0 18 0,89 53 15,-106-18-15,-18 54-1,-18-54 1,-53 35-1,18-17 1,0-35 0,53 0 15,18-18-15,0 0-1,88 0 1,-18 0-1,53 0 1,-88-18-16</inkml:trace>
  <inkml:trace contextRef="#ctx0" brushRef="#br1" timeOffset="-186038.61">18874 9701 0,'0'-17'16,"0"-1"-16,0-17 15,17 35 32,-17 17-31,0 1 0,0 0-1,0-1-15,0 19 16,0-1-1,0 0 1,0 0 0,0-17-1,0 0 17,0-36-1,18 18-16,-18-18 17,0 1 46</inkml:trace>
  <inkml:trace contextRef="#ctx0" brushRef="#br1" timeOffset="-185636.32">18838 9631 0,'0'-18'0,"0"1"31,0-1 16,0 36 78</inkml:trace>
  <inkml:trace contextRef="#ctx0" brushRef="#br1" timeOffset="-184978.86">18380 9260 0,'17'0'16,"1"0"0,0 18-1,-18 0 1,17 17-1,1 0-15,0 1 16,-18 16 0,0-16-1,0-19 1,0-34 0,0-1-1,35-52 1,18-19-1,17 1 32,-34 123-31,-36 18 15,0 0-15,0-35-16,0 17 15,0 0-15,0-17 16,0 17 0,35-52-1,0 17-15</inkml:trace>
  <inkml:trace contextRef="#ctx0" brushRef="#br1" timeOffset="-184512.53">18909 9313 0,'0'-53'16,"0"18"-1,0 123-15,-18-176 16,-123 141 31,123-35-31,18 35-1,0-36 1,18 1-1,35-18 1,0-35 0,0-1-1,0-52 1,-36-18 0,1 18-1,-18 35 1,0 71 15,0-1-31,-18 54 16,-34 211 31,52-229-32,0 71 1,35-19-1,-18-52 1,1-35-16</inkml:trace>
  <inkml:trace contextRef="#ctx0" brushRef="#br1" timeOffset="-183930.11">19544 10072 0,'-35'0'31,"17"0"-31,-35-18 16,-35-35-1,35 18 1,-71-53 0,36-18-1,71 0 1,17 53-1,70 18 1,36 17 0,-35 54-1,-54-1 1,-17-18-16,-123 177 47,35-123-32,-1 0 1,54-18 0,35-18-1,53-18 1,53-34 0,53-18-1,-124 17-15</inkml:trace>
  <inkml:trace contextRef="#ctx0" brushRef="#br1" timeOffset="-183396.73">19897 9666 0,'17'0'16,"1"-18"-16,0 18 16,-18 18 15,0 0-31,-53 52 15,17 1 1,36-54-16,-35 36 16,35 18-1,18-36 1,52-17 15,-17-36-15,124-123 15,-177 106-15,0 17-1,0 36 1,-36 35 0,19 17-1,17 1 1,0-36-1,0 0 1</inkml:trace>
  <inkml:trace contextRef="#ctx0" brushRef="#br1" timeOffset="-182861.35">20144 9543 0,'17'-106'47,"36"123"-31,-18 19 0,-17-19-16,0 36 15,-18 0 1,0-18-1,-36-35 1,19 0 0,17-35-1,0-53 1,53 0 0,35 0 15,-18 35-16,54 0 1,-1 17 15,-123 72 1,-35 34-17,0 19 1,17-19-1,1 36 1,17-18 0,0-53-1</inkml:trace>
  <inkml:trace contextRef="#ctx0" brushRef="#br1" timeOffset="-182247.91">20637 9402 0,'-17'-53'16,"-18"35"0,-54 71 31,89-35-47,0 17 15,0-18-15,18 1 16,53 17-1,34-52 1,-34-19 0,-18-16-1,17-37 1,-70 1 0,0 35 15,0 36-16,-17 34 1,-36 36 0,53 35-1,53 124 32,-18-194-47,18 17 16,0-53-1,-18-17 1,18-36 0,-35 19-1,-1 16 1,-17 54 0,0 0 15,0 34-16,0 19 1,18 17 0,17-17-16</inkml:trace>
  <inkml:trace contextRef="#ctx0" brushRef="#br1" timeOffset="-181449.35">21414 9842 0,'0'18'15,"0"0"16,0-1-15,35 1 0,-35 17-1,0 18 1,0 0 0,0-18 15,0-52-16,0-18 1,0-18 0,18 17-1,34-17 1,1 36 0,0-1-1,-17 18 16,16 0-15,-34 0 0,0 0-1,-18 18 1,0-1 0,-18 19-1,18 70 32,0-89-47,18-17 0,17 18 16,36-18-1,-19-18 1,1-35 0,-17 18-1,-19 0 16,-17 52 1,0 1-17,0 35 1,0-18 0,18-17-16</inkml:trace>
  <inkml:trace contextRef="#ctx0" brushRef="#br1" timeOffset="-179749.14">22049 9825 0,'0'-35'0,"-18"-18"0,0-18 16,1 36-16,17-18 16,0 18-1,17 52 16,72 1-15,-19-18 0,18 18-1,-35-18 1,-53 17 31,-17-17-47,-19 35 15,-105 195 32,124-195-47,17 0 0,0 18 16,0 35 0,0-52-1,0-19 1,17-17 15,1-35-15,-1-35-1,-17 34 1,-17-17 0,-36 36-1,18 34 1,35 1-1,0 0 1,229 17 31,-194-35-47,36-35 16,70-89 15,-88 54-31,0-72 31,-36 90-15,-17-19-1,-17 71 1,-36 35 0,17 1-1,-16 69 1,-1 19-1,35-18 1,18-36 0,0 71 31,35-158-32,1-19 1,-36 19-1,0-1 17,-18 18-1,18 18-31,-18-1 16,18 1-1,0 17 1,71-17-1,17 0 1,-35-36 0,-35 18-16,35-35 15,158-265 32,-176 247-47,1-18 16,-1 1-1,-17 52 17,-18 36-17,-18 35 1,-17 53 0,-1 17-1,36-17 1,0-36-1,0-34-15,18-1 16,17 18 0,1-71-1,-1 1 1,53-142 31,-88 177-16,0-1-15,18 1-1,17 17 1,18 0 0,0-35-1,35 0 1,18-17-1,-53-36 1,-53 18 0,0 17-16,-88 0 15,17 18 1,-35 36 0,53 175 30,89-176-30,-1 1-16,53 34 16,53 36-1</inkml:trace>
  <inkml:trace contextRef="#ctx0" brushRef="#br1" timeOffset="-178168.01">8290 9913 0,'18'-35'16,"0"35"-16,-18-18 15,17 18 1,-17 18-1,0 35 1,0 35 0,-35 18 15,35 52 0,0-122-15,0-19-16</inkml:trace>
  <inkml:trace contextRef="#ctx0" brushRef="#br1" timeOffset="-177601.61">8819 9931 0,'0'17'47,"-17"1"-31,-36 17 0,0 53-1,35-17 1,18-18-1,0-35-15,18 17 16,53 0 0,17-53 15,-18-17-15,-17-53-1,-53-71 16,-35 124-15,0 17 0,-1 18-1</inkml:trace>
  <inkml:trace contextRef="#ctx0" brushRef="#br1" timeOffset="-177336.42">9190 9913 0,'0'-18'16,"0"36"-1,0 0 1,-18 35-1,18 123 17,0-105-17,0 17 1,0-53 0</inkml:trace>
  <inkml:trace contextRef="#ctx0" brushRef="#br1" timeOffset="-176970.16">9560 10072 0,'0'-18'16,"-17"18"0,17 18-1,-36-1 1,19 1-16,-1 35 15,18 35 1,176 36 31,-140-142-47,34 0 16,1-52-1,-54-1 1,-17 1-1,0 52-15,-52-35 16,-19 18 0,0 35 15</inkml:trace>
  <inkml:trace contextRef="#ctx0" brushRef="#br1" timeOffset="-176553.87">10583 10160 0,'-35'0'31,"17"18"-31,-70-1 15,18 54 1,34-1 0,36-17-1,36 18 1,34-36 15,-35-35-31,18-18 16,0 1-1,-35-1-15,17-35 16,-35-17 0,0-36-1,-70 18 17,70 105-17</inkml:trace>
  <inkml:trace contextRef="#ctx0" brushRef="#br1" timeOffset="-176187.61">11060 10213 0,'0'18'31,"-18"-18"-31,-17 17 16,-36 36-1,18 18 1,36 17 0,17-53-1,52 18 1,125-53 15,-142-53-15,-17-17-1,-18-36 1,-18 0 0,-52 35-1,17 54 1,0 17 15</inkml:trace>
  <inkml:trace contextRef="#ctx0" brushRef="#br1" timeOffset="-175954.44">11412 10213 0,'0'0'0,"53"0"16,-35 0-16,-18 35 46,0 0-46,-35 54 16,17-19 0,0 36-1,18-18 17,0-52-32</inkml:trace>
  <inkml:trace contextRef="#ctx0" brushRef="#br1" timeOffset="-175754.3">11765 10372 0,'0'0'15,"18"-36"-15,17 1 16,-35 0 0,0 52-1,-35 195 32,35-159-47,0 35 16</inkml:trace>
  <inkml:trace contextRef="#ctx0" brushRef="#br1" timeOffset="-174871.67">12647 10460 0,'0'-18'16,"0"1"-1,0 34 16,-18-17-15,18 18 0,-35 17-1,35 36 1,-17-18 0,17-18-1,17 0 1,1 0-1,52-17 1,107-106 31,-160 70-47,1-17 0,0-18 31,-18-53-15,-36 18-1,-17 53 1,-35-1 0,35 72-1</inkml:trace>
  <inkml:trace contextRef="#ctx0" brushRef="#br1" timeOffset="-174539.44">13335 10460 0,'0'-18'16,"0"1"-1,0 34 17,-18 1-17,-17 70 1,17 18 0,18 17-1,0-70 1,0-17-16,0-19 0</inkml:trace>
  <inkml:trace contextRef="#ctx0" brushRef="#br1" timeOffset="-174306.27">13600 10460 0,'0'-53'15,"-18"71"1,0 17 0,1-18-1,-36 72 1,35 17 0,18-36-1,53 18 1</inkml:trace>
  <inkml:trace contextRef="#ctx0" brushRef="#br1" timeOffset="-173856.95">13847 10477 0,'-18'-17'15,"-53"17"1,1 17-1,-18 19 1,17 52 0,36 0-1,35-35 1,17-35-16,19 35 16,158-36 30,-159-52-30,-35 0 0,0-53-1,0 35-15</inkml:trace>
  <inkml:trace contextRef="#ctx0" brushRef="#br1" timeOffset="-173373.61">13652 10460 0,'-17'0'16,"-18"17"-16,-36 1 16,-17 53-1,35-1 1,53 1-1,53-36 1,53-17 0,-18-18-1,0-36 1,-35-34 0,-53-18-1,0 17 16,-159-17 1,142 88-32</inkml:trace>
  <inkml:trace contextRef="#ctx0" brushRef="#br1" timeOffset="-173007.35">14270 10583 0,'-18'18'32,"-17"-18"-32,-18 53 15,0 17 16,53 19-15,124 16 15,-54-87-15,36-18 0,-53-35-1,-35 17-15,-1-35 16,-17-35-1,-106 0 1,36 35 0</inkml:trace>
  <inkml:trace contextRef="#ctx0" brushRef="#br1" timeOffset="-172291.84">15381 10724 0,'-18'0'16,"1"0"-16,-36 0 15,-35 0 1,17 36 0,18 17-1,53-18 1,0-17-16,0 34 16,71 19-1,35-36 1,-18-35 15,-53-17-15,0-36-1,-35-35 1,-123-89 15,88 160-31,35-1 16</inkml:trace>
  <inkml:trace contextRef="#ctx0" brushRef="#br1" timeOffset="-171924.58">15769 10777 0,'0'18'16,"-17"-18"-16,-19 18 31,-52 17-15,17 18-1,71 17 1,0-17 0,195 18 15,-125-71-16,-17-18 1,-35 1-16,17-36 16,-35-36-1,-18 1 1,-35 18 0,18 52-1,17 0 1</inkml:trace>
  <inkml:trace contextRef="#ctx0" brushRef="#br1" timeOffset="-171692.41">16210 10760 0,'18'0'0,"-1"0"15,1 17 16,-18 19-15,0 34 0,-18 18-1,18-17 1,-17 35 0,17-53-1</inkml:trace>
  <inkml:trace contextRef="#ctx0" brushRef="#br1" timeOffset="-171459.25">16616 10936 0,'0'0'0,"35"-35"15,-35 17 1,0 71 15,-35 0-15,0 53-1,-1 0 1,19-53 0</inkml:trace>
  <inkml:trace contextRef="#ctx0" brushRef="#br1" timeOffset="-169777.05">6526 10901 0,'0'-35'16,"0"-1"15,0 54-16,-17 0-15,-19 17 16,-16 71 0,-1 17 15,35 1-15,0-54-1,18 1 1,0-54-1,53-34 1,-17-1 0,-19 0-16,36 1 15,0-1 1,-18 18 0,-17 124 30,-18-107-30,-35 1-16,-18 0 31,0-18-15,0 0 0,35-36-1,1-17 1,17 18-1,17 17-15</inkml:trace>
  <inkml:trace contextRef="#ctx0" brushRef="#br1" timeOffset="-169610.93">6791 11448 0,'18'17'16,"-18"36"15,17-53 0,1 0-31</inkml:trace>
  <inkml:trace contextRef="#ctx0" brushRef="#br1" timeOffset="-164516.31">7532 11218 0,'-18'0'16,"1"-17"-1,34 17 32,107 0-15,-54 0-32,18 0 15,53 17 1,-35-17 15,-70 0-31</inkml:trace>
  <inkml:trace contextRef="#ctx0" brushRef="#br1" timeOffset="-164133.04">7814 11236 0,'0'35'15,"-18"-17"1,18 52 0,0-34-1,53 34 1,0 36 31,-53-88-47,-17-18 15,-36 0 17,-18-18-17,36 0 1,17 18-16,1 0 16,17-17-1,70 17 1,36 0-1,-18 0 1,-53 0-16</inkml:trace>
  <inkml:trace contextRef="#ctx0" brushRef="#br1" timeOffset="-163732.75">8202 11412 0,'0'-17'31,"0"34"1,0 1-17,0 17 1,0 18 0,0-18-1,0 1 1,0-54 15,18 18-31,-18-18 16,53-34-1,-18 34 1,0-17 0,0 17-1,1 89 32,-36-54-31,0 1-16,17 35 15,1-18 1</inkml:trace>
  <inkml:trace contextRef="#ctx0" brushRef="#br1" timeOffset="-162131.61">8572 11501 0,'0'-18'15,"0"0"1,0 54 0,18-1-1,0 0 1,52 53 31,-52-70-32,0-18 1,-1-18-16,1 1 16,0-19-1,17-17 1,0 1-1,-35 16 1,53 36 0,-18 0-1,1 36 1,-1-1 0,0-18-1,-17 19 1,17-36-1,18-36 32,-35 1-31,-18 18 0,-18-36-1,-35 35 1,18 18-1,-18 35 1,35 18 0,1 0-1,17-18 1,35 18 0,35-35-1,-17 0 1,18-54-1,-18 19 17,17-124-1,-52 123-15,-18 36 15,18 17-16,-18 35 1,17-34 0,-17-1-1,-17 0 1,-19-35 0,19-17-1,17-1 1,53-17-1,35-18 1,0 17 0,141-52 31,-211 71-32,0 17-15,-18-18 16,-18 18-1,-17 0 1,-36 18 0,53 17-1,18 18 1,0-18 0,18-17-16,0-1 15,-18 36 1,0-35-1,-36 0 1,19-18 0,-1 0 15,142-53 16,-89 53-47,18 0 15,17-18 1,1 0 0,-36 1-1,-17 17-15,17-18 16,-35-17 0,0 17-1,-17 1 1,-19 17-1,-17 35 1,18 0 15,17 18-15,18-18 0,142 71 30,-125-106-46,54 0 16,-54-18 0</inkml:trace>
  <inkml:trace contextRef="#ctx0" brushRef="#br1" timeOffset="-156773.81">10795 11659 0,'0'18'31,"18"-18"-15,17 0 0,35 0-1,-17 0 1,-35-18-16,35 18 16,17-35-1,-70 17 1,-35 18-1,-35-17 1,-36 17 0,18 17-1,88 1 1,0 0 0,123 87 30,-70-87-30,-35 17 0,-18-17-1,-53 0 1,-18-1 0,1 1-1,34-18 1,36-18-1,36 1 1,34-19 0,36 1-1,-35 17 1,-36 18-16,18-17 16,0-1-1,-53 18 32,-18 0-47,0 18 16,1-1-1,-1 36 1,18 0 0,18-35-1,35 17 1,17-35-1,1-35 1,-1 0 0,-34-1-1,-36 1 1,17 17 0,-34 36 30,-1 70-14,18-70-17,0 35 1,18-18 0,35 0-1,-1-35 1,1-35-1,-35 18 1,35-54 0,17-17-1,19 0 1,-54 35 0,-17 35-16,17-17 15,-17-18 16,-54 123 16,19-52-31,-19 70 0,19 0-1,17-35 1,17 18-1,54-18 1,-1-36 0,-34-34-1,-19 17-15,19-35 16,-19-18 0,-17 17-1,-88 1 1,35 17 15,-35 18-15,0 71 31,88-53-47,35 17 15,71-17 1,17-1-1,-87-17-15</inkml:trace>
  <inkml:trace contextRef="#ctx0" brushRef="#br1" timeOffset="-155991.25">12382 11853 0,'18'-17'0,"17"-19"15,-35 19 1,0-1 15,0 36-15,0 17-1,-53 89 32,36-107-47,-1 1 16,18-36 15,53-17-15,-18-36-1,18 1 1,-35 34 0,17 36-1,-17 18 1,0 17-1,17 1 17,-35-1-32,35 0 15,0 1 1,71-54 31,-88 0-47,17-17 15,18-36 1,-53 54-16,35-19 16,-35 1-1,0 0 1,18 17 0,0 36-1,52 0 1,-17 17 15,35-18-15,-17 19-1,-54-1 1,-17 0 0,-123 124 30,123-141-46,0 17 16,0 0 0,35-35-1</inkml:trace>
  <inkml:trace contextRef="#ctx0" brushRef="#br1" timeOffset="-155325.78">13370 11695 0,'-35'-36'16,"17"19"-1,1 17-15,-19-18 16,19 0 0,140 36 30,-70-18-30,53-18 0,-35 1-1,-36-1 1,-18 0 0,-17 36 15,-17-18-31,-1 53 31,1-35-31,-1 52 16,-17 36-1,35-18 1,0-17 0,0-36-1,123-105 48,-105 52-63,-1 0 0,19 1 15,-19 17 1,1 35 0,-18 18-1,0 0 1,-18-18-1,-35 0 17,-17-35-17,17 0 1,18-35 0,35 0-16</inkml:trace>
  <inkml:trace contextRef="#ctx0" brushRef="#br1" timeOffset="-148215.72">19844 11959 0,'17'0'47,"1"0"-31,17 0-16,195-17 47,-160 17-47,54 0 31,-71 0-15,-36 0-16,1 0 15,-18 17 17</inkml:trace>
  <inkml:trace contextRef="#ctx0" brushRef="#br1" timeOffset="-147763.4">20161 11959 0,'0'18'16,"-17"-1"0,17 1-1,0 88 16,17-36-15,-17 19 0,36-19-1,-36-17 1,0-18 0,0-17-1,-36-18 1,-17 0-1,0-18 1,18 18 0,17 0-1,36 0 17,35 0-32,0 0 15,247-17 32,-283 17-31</inkml:trace>
  <inkml:trace contextRef="#ctx0" brushRef="#br1" timeOffset="-147329.09">20496 12277 0,'-17'-18'31,"17"36"-15,0-1 0,17 36-1,1 18 1,-18-36 0,0-17-1,0-1 1,53-87 31,-18 17-32,0 0 1,1 0 0,-1 53-1,-17 0 1,-1 18-1,1 35 1,0-1 0,-18-16-1,0-19-15,0 1 16,0 17 0</inkml:trace>
  <inkml:trace contextRef="#ctx0" brushRef="#br1" timeOffset="-146972.84">20867 12294 0,'17'-17'15,"1"-1"17,-18 36-17,35-1 1,1 36-1,-36-18 1,35 18 0,-35-17-1,35-36 1,0-36 0,-17 1-1,0-53 1,-18 0-1,0 17 1,0 54 0</inkml:trace>
  <inkml:trace contextRef="#ctx0" brushRef="#br1" timeOffset="-144801.29">21519 12030 0,'36'-36'16,"-19"19"0,-17-18-1,0 17 1,-17 18-1,17 18-15,-36-1 32,1 36-17,35 88 17,35-70-17,-17-36 1,0 0-1,-18 1 1,-36-19 0,1 1-1,-53-18 1,17 17 0,54-34-1,52-18 1,18 17-1,35-17 1,0-18 15,-17 0-15,17 0 31,-88 88-32,-18 0 1,1 36 0,-1 0-1,18-19 1,18-34 0,17-18-1,18-18 1,18-34-1,-54 16 1,18-34 15,-35 17-15,18 53 0,-36 70 15,18-34-16,0 34 1,0 1 0,0-36-1,0 0 1,53-52 0,0-36-1,-17 0 1,-19 35-16,54-70 15,17-35 1,-17 17 15,-36 35-15,0 54 0,-35-1-1,-53 106 32,18-17-47,17-18 16,1 35-1,17-35 1,17-53 15,19-18-15,-1 0-1,-18 18 1,1 18 0,-18 17 15,0 1-15,-18 16-1,-17 1 1,-88-35 31,105-18-47,18-53 15,0-17 1,18 34-16,17-34 16,53-36-1,53 18 1,-17 35-1,-36 35 1,-17 1 15,-36 17-15,-35 52 0,0 1-1,-18-17-15,-35 34 16,0 1-1,-35 35 32,88-124-31,35-35 0,36-35-1,-18 17 1,0 1-1,-36 34 1,1 36 0,17 0 15,-35 18-31,0 17 16,0 18-1,0 18 1,18-1-1,0-52 1,123-53 31,-124-1-47,54-52 16,-1-18-1,-34 54 1,-1-1-1,-35 35 1,0 36 15,0 17 1,18 18-17,17-36 1,18 19-1,-35 17 1,-18-18 0,-36 106 31,36-123-47,-17 17 15,17-17 1</inkml:trace>
  <inkml:trace contextRef="#ctx0" brushRef="#br1" timeOffset="-144653.2">23495 11924 0,'18'-35'15,"-1"-1"1,-17 1-1</inkml:trace>
  <inkml:trace contextRef="#ctx0" brushRef="#br1" timeOffset="-144169.85">23830 11695 0,'0'17'16,"0"1"0,0-1-16,-35 36 31,0 36-15,-1 16-1,1 1 1,0-70-1,35-19-15,0 18 16,17-52 15,19-1-15,-19 1-16,54-19 31,-71 54-15,0 35 15,0-18-31,0 18 16,-71-18-1,1-17 17,34-18-17,1-35 1,35-18-1</inkml:trace>
  <inkml:trace contextRef="#ctx0" brushRef="#br1" timeOffset="-143513.39">24694 12065 0,'-35'0'31,"18"0"-31,-1 0 15,36 18 1,70-1 0,35 1-1,-17-18 1,35 18 0,0-18-1,-70-18 1,-54 0-1</inkml:trace>
  <inkml:trace contextRef="#ctx0" brushRef="#br1" timeOffset="-143088.08">25735 11836 0,'53'0'15,"-18"-18"1,-35 0 0,-17 18-1,-54 18 1,-17 17 0,35 1-1,35-19 1,18 36-1,124 88 32,-89-105-47,-17-1 16,-18 18 15,-36-18-15,1-17-1,18-18-15,-36 17 16,-18-17 0,18-17-1,53-19 1</inkml:trace>
  <inkml:trace contextRef="#ctx0" brushRef="#br1" timeOffset="-141172.72">26141 11800 0,'17'-35'47,"1"35"-32,-18 18 1,-18 35 0,-34 35-1,-19 35 1,36-34 0,-1-1-1,19-53 1,17-17-1,17-36 1,19 0 0,17-17-1,0 0 1,-1 35 31,-52 17-47,0 36 31,0 0-15,0-17-1,-35-1 1,-18-18 0,0-17-1,36-17 1,17-1-16,0-17 15,0-53 1,70 0 0,18 35-1,-35 17 1,36 36 0,69 18 30,-140 0-46,-18-1 47,-18 1-31,-17 0 0,0-1-1,-18 18 1,35 18-1,1-17 1,17-19 0,70 19-1,-17-36 1,-18-36 0,-17-17 15,17-105 0,-35 140-15,36 0-1,-19 18 1,36 0 0,-18 36-1,-17-1 1,-18 0-1,0-17-15,0 17 16,-35 18 0,-1-18-1,19-17 1,34-36 31,19 1-32,158-89 17,-159 88-17,0 1-15,18-1 16,0 0 0,-53 36 15,-70 17-16,34 36 1,36-1 0,0-34-1,53-1 1,-18-18-16,1 1 16,-1-18-1,-35-18 1</inkml:trace>
  <inkml:trace contextRef="#ctx0" brushRef="#br1" timeOffset="-140724.4">25894 12100 0</inkml:trace>
  <inkml:trace contextRef="#ctx0" brushRef="#br1" timeOffset="-127550.03">20602 13353 0,'18'0'32,"-18"-18"-1,0 36 78,0-36 313</inkml:trace>
  <inkml:trace contextRef="#ctx0" brushRef="#br1" timeOffset="-126555.33">19808 13423 0,'-17'0'0,"17"18"16,-35 17 0,-18 36-1,0 17 1,35-35-1,18 35 1,71-35 0,17-18-1,53-70 32,-106 0-31,-35-18-1,0 0 1,-17 17 0,-36-16-1,0 34 1,17 0 0,19 1-1</inkml:trace>
  <inkml:trace contextRef="#ctx0" brushRef="#br1" timeOffset="-126166.05">20091 13388 0,'0'35'46,"0"18"-30,0 18 0,0 17-1,17-53 1,1 0-16,17-17 16,36 0-1,-1-36 1,1-17-1,-71-18 1,0-18 0,-53 1-1,-35 17 1,35 35 0,18 18 15</inkml:trace>
  <inkml:trace contextRef="#ctx0" brushRef="#br1" timeOffset="-123940.47">21114 13141 0,'-36'0'31,"19"-18"-15,-1 18-16,1 0 15,-1 0 1,-35 18 0,-18-18-1,1 0 1,35 0 0,-18 0 15,35 0-16,0 0 1,18 18 31,0 52-16,0-52-31,0-1 0,0 36 16,18 53-1,0 18 1,-1-1 0,-17-35-1,18 36 1,0-1 0,-1 1-1,19 17 16,-36-53-15,35 36 0,-18-1-1,1-17 1,0 141 31,-18-212-47,0 71 15,0 0 1,0-53 0,0 52-1,17-16 1,-17-19 0,0 18-1,0-35 1,0 36 15,0-1-15,0 0-1,0-35 1,0 35 0,0 159 30,0-212-46,0 18 16,0 35 0,-17-17-1,17 17 1,0-35 0,0 18-1,0-1 16,0-35-15,0 1 0,0-19-1,17 19 1,-17-19 0,18 1-1,-18 0-15,53 17 47,-53-18-47,35 1 16,0-18-1,1 0 1,17 0 0,-18-18-1</inkml:trace>
  <inkml:trace contextRef="#ctx0" brushRef="#br1" timeOffset="-122608.52">21378 12788 0,'-17'0'31,"-1"0"-15,0 0-16,-17 18 15,-18 17 1,-17 0-1,52 36 17,18-36-17,0-17-15,35 35 16,53-18 0,1 0-1,-36-35 1,17-17-1,-35-19 1,-35-17 0,0 18-1,-17 18-15,-89-89 47,88 88-47,-17 0 16,17 18-1,71 0 32,0 0-47</inkml:trace>
  <inkml:trace contextRef="#ctx0" brushRef="#br1" timeOffset="-122209.24">21731 12735 0,'35'0'16,"-35"-17"-16,18 17 16,-18 17 15,35 107 16,-35-107-47,18-17 15,17 36-15,53-19 32,1-17-17,-36-35 1,17 0 0,-52-36-1,-36 18 1,-17 36-1,-36-1 1,1 0 0,-1 54-1,36-19 1,17-17-16,18 18 16</inkml:trace>
  <inkml:trace contextRef="#ctx0" brushRef="#br1" timeOffset="-121159.49">19844 14499 0,'-18'35'16,"0"-17"-16,1 0 0,17 70 15,0-18 1,35-17-1,-17-35-15,158 17 47,-123-35-31,0-35 0,-35 0-1,-18-1 1,-18-16-1,-35 16 1,18 19 0,17-1-16,-35 0 15,-17 1 1,34-1 0,36 0-1,0 1 1,71-1-1</inkml:trace>
  <inkml:trace contextRef="#ctx0" brushRef="#br1" timeOffset="-120943.34">20232 14411 0,'17'0'0,"1"-18"16,-53 36 15,88-18-16,-53 18-15,35 17 16,-17 35 0,17 19-1,0-1 1,-17-53 0,-1-17-16</inkml:trace>
  <inkml:trace contextRef="#ctx0" brushRef="#br1" timeOffset="-119894.59">23389 12859 0,'0'-18'47,"-17"36"-15,-1-18-32,-17 17 15,-18 19 1,0 17-1,35 17 1,18-17 0,35-18 15,36-17-15,17-18-1,18-71 16,-106 18-15,-18-17 0,-35 17-1,1 18 1,34 35-16,-17-18 16,-1 18-1,125 0 16,-54 0-15</inkml:trace>
  <inkml:trace contextRef="#ctx0" brushRef="#br1" timeOffset="-119695.45">23795 12806 0,'35'-35'31,"-35"17"-15,18 53 31,-18-17-47,0 52 15,0 19 1,0-19 0,0 36-1</inkml:trace>
  <inkml:trace contextRef="#ctx0" brushRef="#br1" timeOffset="-118440.56">19932 15928 0,'0'-18'0,"0"1"16,0 34 31,-18 1-32,1 0 1,17-1-16,0 36 15,-18 18 1,18-1 0,0-17-1,18-18 1,-18-17-16</inkml:trace>
  <inkml:trace contextRef="#ctx0" brushRef="#br1" timeOffset="-118096.31">20214 15840 0,'0'-18'16,"0"36"15,0-1-15,0 36-1,0 18 1,0-18 0,35-18-1,36-17 1,0-36 0,17-141 30,-88 142-46,-53-36 16,0 35 0,35 18-16,-35 0 15,-17 53 1</inkml:trace>
  <inkml:trace contextRef="#ctx0" brushRef="#br1" timeOffset="-117480.89">20214 16951 0,'0'18'47,"0"-1"-47,0 19 16,0 52 15,18-18-16,-1 1 1,1-54-16,-18 36 16,18 18-1,-18-53-15</inkml:trace>
  <inkml:trace contextRef="#ctx0" brushRef="#br1" timeOffset="-117246.71">20496 17022 0,'18'-18'31,"-18"36"0,0-1-15,0 36-1,0 18 1,18-1 0,17-17-1</inkml:trace>
  <inkml:trace contextRef="#ctx0" brushRef="#br1" timeOffset="-115998.83">25294 12771 0,'0'-18'0,"0"36"62,0-1-46,0 1-1,0 17-15,-17 36 16,17 17 0,0 0-1,0 36 32,0-107-31</inkml:trace>
  <inkml:trace contextRef="#ctx0" brushRef="#br1" timeOffset="-115599.54">25541 12912 0,'0'-36'16,"0"19"0,0 34 15,-18 1-31,1 35 16,17 0-1,0 0 1,176 17 31,-141-70-32,-17 0-15,35-17 16,-18-19 0,-35-34-1,0-1 1,0 54-16,-35-36 15,-36 0 1,-34 53 0,34 17-1</inkml:trace>
  <inkml:trace contextRef="#ctx0" brushRef="#br1" timeOffset="-114961.08">26670 12806 0,'0'-18'15,"0"1"1,0-1 0,0 36 31,0-1-32,0 1-15,0 52 16,18 1-1,-1-53-15,1 52 32,0 1-17,-1-18 1</inkml:trace>
  <inkml:trace contextRef="#ctx0" brushRef="#br1" timeOffset="-114691.89">26970 12859 0,'35'-18'16,"-35"-17"0,18 35-1,-18 17 1,0 1 15,0 53-15,0 17-1,17-18 1,1-34-16,0 70 16</inkml:trace>
  <inkml:trace contextRef="#ctx0" brushRef="#br1" timeOffset="-107957.11">21467 13564 0,'0'18'31,"0"-36"407,0 1-407,0-1 0,0 0 0,0 1-15,0-1 31,-18 18-47,18 18 31,-18-18 0,18 17-31,-17 19 16,-1 17 0,0 17-1,1-17 1,17-18 0,-36 18 30,36-70-30,0-36 0,18 0-1,0-35 1,-1 35 0,1 35-16,0-17 15,17-1 16,-17 19-15,17 17 0,-18 17-1,36 54 1,-17 0 0,-19 17-1,54 53 32,-71-123-47,0-1 16,0-34 15,0-1-15</inkml:trace>
  <inkml:trace contextRef="#ctx0" brushRef="#br1" timeOffset="-107706.93">21431 13723 0,'-35'0'16,"17"0"15,36-18 0,70 18-15,-35 0 0,0-17-1,18 17 1,-36 0 0</inkml:trace>
  <inkml:trace contextRef="#ctx0" brushRef="#br1" timeOffset="-105874.64">23460 13441 0,'-18'0'47,"18"17"-31,18-17 155,-1 0-171,19 0 16,-1 0 0,-17 0-16,34 0 15,37 0 1,-36-17 31,-89 17-32,-17 17 17,-17-17-17,52 0 1,1 0-16,-1 0 16,0 0 46,1 18-46,17 0-1,-18-1-15,0 19 16,1 17 0,-1 52 30,36-105-30,17 0 0,0-17-1,18-1 1,0 0 0,-35 1-1,17 17 1,0 17-1,-35 19 1,0 17 0,0-18-1,0-17-15,-17 17 16,-36 0 0,-18 0-1,-105-35 32,141 0-31,17 0-16,-17 0 15</inkml:trace>
  <inkml:trace contextRef="#ctx0" brushRef="#br1" timeOffset="-104759.83">25453 13476 0,'-18'0'32,"1"-18"-17,-19 18 1,1 18 0,-18 17-1,36-17 1,-1 0-16,18-1 15,-18 36 1,54 18 31,-19-71-47,1 0 16,17-18-1,18-17 1,0-18-1,-35 0 1,-18 35 0,0-17-1,0 53 32,0-1-47,0 1 16,17 53-1,18-1 1,1-35 0,-1 142 31,-35-160-32,0 1 1,0 0-16,-53-1 15,18 1 1,-36-18 0</inkml:trace>
  <inkml:trace contextRef="#ctx0" brushRef="#br1" timeOffset="-102745.4">26652 13529 0,'0'18'62,"0"-1"-62,0 1 16,0 0-16,18 34 15,-18 19 17,18 17-17,-18-17 1,0-36-1,0 0 1</inkml:trace>
  <inkml:trace contextRef="#ctx0" brushRef="#br1" timeOffset="-102167.99">26688 13617 0,'0'-17'0,"0"-36"15,0 0 17,35 35-17,18-17 1,0 35-1,-18 17 1,-35 54 0,0-18-1,-18 17 1,-70 54 31,71-106-47,17-36 31,17 0-15,18 1-1,-17 17-15,17 0 32,1 0-17,-1 35 1,-35 18-1,0-18 1,-18 18 0,-17-18-1,0-17 1,-1-18 0,-69-53 30</inkml:trace>
  <inkml:trace contextRef="#ctx0" brushRef="#br1" timeOffset="-100013.46">21431 14482 0,'0'-18'0,"0"0"16,0 1-1,-17-1 1,-1 0 0,18 1-1,0-1 1,-18 36-1,18-1 1,0 19 0,0-19-16,0 36 15,0 35 1,0-17 0,0-1-1,0 19 32,0-72-47</inkml:trace>
  <inkml:trace contextRef="#ctx0" brushRef="#br1" timeOffset="-99015.75">23424 14305 0,'-35'0'31,"18"0"-15,-19 0-1,19 0 1,17-18-1,0 1 32,0-1-15,17 18-32,36 0 15,0-17 1,18 17 15,-54-18-15,1 53 15,-18 0-15,0 18-1,-18 18 1,18-53-16,-17 52 15,-19 36 1,19 0 0,-1-18-1,18-35 1,0 0 0,0-18-1,0-17 1,0-36 15</inkml:trace>
  <inkml:trace contextRef="#ctx0" brushRef="#br1" timeOffset="-98782.58">23389 14693 0,'0'-17'0,"18"17"63,-1-18-63,1 18 15,17 0-15,-17 0 0,53-18 31,-19 18-31</inkml:trace>
  <inkml:trace contextRef="#ctx0" brushRef="#br1" timeOffset="-97865.93">25206 14287 0,'0'-17'16,"-18"17"30,1 0-30,-1 0-16,-17 17 16,-18 1-1,18 35 1,35 0 0,0-35-16,17 17 15,107 124 16,-89-142-15,-35 19 0,0-1-1,-88-18 1,35-17 0,-18 0-1,18-17 1,53-18 15,36-18-15,17 17-1,17-34 1,18-1 0,-35 18-1,-35 18 1,-53-18 31,17 53-47,-17 0 15</inkml:trace>
  <inkml:trace contextRef="#ctx0" brushRef="#br1" timeOffset="-96185.74">26370 14429 0,'0'17'219,"0"1"-219,0 0 15,0-1-15,-18 18 16,-17 36 0,18 70 30,17-123-46,0-1 0,0 1 0,0 17 16,0-17 15,0 0-15,-18-18 15</inkml:trace>
  <inkml:trace contextRef="#ctx0" brushRef="#br1" timeOffset="-95853.5">26388 14517 0,'0'0'0,"-36"-53"31,54 53 0,-18-18-15,71 18 0,-1-17-1,18 17 1,-35 0-1,0-18 1,-35 18 0</inkml:trace>
  <inkml:trace contextRef="#ctx0" brushRef="#br1" timeOffset="-95498.25">26300 14623 0,'-18'0'15,"18"17"1,35-17 0,-17 0-1,52 18 1,1-18 0,-18 0-1,-18 0 1,0 0-1,-17 0 17</inkml:trace>
  <inkml:trace contextRef="#ctx0" brushRef="#br1" timeOffset="-93360.73">21890 15663 0,'0'-17'31,"-18"17"16,-17 0-32,-106 53 17,106-36-17,17-17-15,-17 53 16,-1 0 0,36 18-1,18-54 1,35 19-1,17-19 1,1-34 0,-36-1-1,-52 0 32,-1 18-31,-53 0-1,36 0 1,-35 36 15</inkml:trace>
  <inkml:trace contextRef="#ctx0" brushRef="#br1" timeOffset="-92505.12">23971 15663 0,'0'-17'0,"-106"17"47,53 0-31,-70 17-1,0 1 1,52 17 0,36-17-16,-18 17 15,35 36 1,36-1 0,70-17 15,-17-35-16,52-18 1,-35-53 0,-17 0-1,-54 18 1,-17 17-16,-70-105 31,17 105-15,-18 0-1,18 18 1</inkml:trace>
  <inkml:trace contextRef="#ctx0" brushRef="#br1" timeOffset="-90790.9">24836 15628 0,'0'18'0,"-18"-18"625,18-18-593,0 0-1,18 1-16,-18-1 1,35 0 0,0-17-1,0 18 1,1-1 0,-1 18-1,-17 35 1,-1 18-1,-17 0 1,0 18 0,-123 70 31,123-124-47,0 1 15,17-18 32,-17-18-31,53 18-1,0-17 1,0-1 0,18 18-1,-54 0 1,36 0-1</inkml:trace>
  <inkml:trace contextRef="#ctx0" brushRef="#br1" timeOffset="-89896.27">26106 15646 0,'0'-18'16,"0"0"0,17 18-1,1-35 1,17 17 0,0 1-1,1-1 1,-19 18-16,1 0 15,0 18 1,-18 35 0,0 0-1,-18-18 1,0 18 0,1-18 30,52-52-14,-17 17-32,17-18 15,18 18 1,0 0 0,-36 0-1,1 35 1,-18 0-1,0 18 1,-18-17 0,-35-1-1,-17 0 1,17-17 0,-18-1-1,54-34 1</inkml:trace>
  <inkml:trace contextRef="#ctx0" brushRef="#br1" timeOffset="-88110">21907 16475 0,'-17'0'15,"-18"0"1,-54 35 0,-34 18 15,105-35-16,1 34 1,17-16 0,35-1-1,-17-17-15,34-1 16,19 1 0,17-18-1,-35-18 1,-35 18-1,-1-17 1</inkml:trace>
  <inkml:trace contextRef="#ctx0" brushRef="#br1" timeOffset="-86700.99">23530 16492 0,'18'-17'15,"-18"-1"17,0 36-1,0-1-15,-35 36-1,17-17 1,-35 52-1,0 0 1,18-18 0,0-34-1,17-1 17,18-17-17,0-36 1,18 18-1,-1-18 1,36 18 0,106-17 31,-124 17-47,-17-18 15,17 18 1,-35-18 15,0 1-15,0-1-1,0 1 1,0-19 0,0 54 15,0 0-16,0 17 1,0 18 0,0-18-16,0 18 15,0 70 17</inkml:trace>
  <inkml:trace contextRef="#ctx0" brushRef="#br1" timeOffset="-84303.29">22031 15540 0,'-18'0'15,"18"17"63,-17-17-62,-1 0 15,0 0-31,1 0 31,17 18-31,-18 0 47,0-18-31,18 17 0,-35-17-16,18 18 31,-1 0-16,-17-1 1,17 1 0,-17 0-1,17-1 1,-17-17 0,35 18-1,-35 0 1,35-1-1,-36 18 1,1 36 31,35-53-31,0-1-16,-18 1 31,18 0-31,0-1 15,0 18 1,0-17 0,0 0-1,0-1 1,36-17 0,-1 18-1,0 0 1,-17-18-1,-1 0-15,19 0 16,-1 0 0,71 0 31,-89 0-32,1 0 1,17-18-1,-35 0 1,18 18 0,0-17-1,-18-1 17,0 0-17,0-17 1,0 18-1,0-1 1,-18 0 0,0 1-1,-52-1 32,52 18-31,-17 0-1,0 0 1,17 0-16,0 18 16,-17-18-1,17 17 1,-17 1 0,18 0-1,-1 17 1,0-18-1,1 1 1,17 0 0,-18-18-1,0 17 1,-35-17 31</inkml:trace>
  <inkml:trace contextRef="#ctx0" brushRef="#br1" timeOffset="-81894.58">25012 16563 0,'18'0'16,"-18"-18"-1,0 36 16,0 0-15,0-1 0,0 36-1,0 35 1,0-17 0,0-1-1,0-34 1,0-1 15</inkml:trace>
  <inkml:trace contextRef="#ctx0" brushRef="#br1" timeOffset="-81501.3">24924 16598 0,'0'-35'15,"-18"17"-15,36-17 16,35 17 15,35 18-15,-18 0 0,19 36-1,-1 34 1,-71 1-1,-34 52 17,-18-88-17,-54 1 1,1-1 0,35-17-1,-17-1 1,34-17-1,19 18 17</inkml:trace>
  <inkml:trace contextRef="#ctx0" brushRef="#br1" timeOffset="-80784.79">26141 16581 0,'0'17'46,"0"1"-30,0-1 0,0 1-16,0 158 47,0-123-47,0 0 15,0-35 1,0 0-16,0-36 47,-18-17-32,1-36 1,-1 18 0,0-35-1,18 17 1,0 36-1,18 0 1,0 0 0,34 17-1,107-35 32,-141 53-47,-1 0 0,19 0 16</inkml:trace>
  <inkml:trace contextRef="#ctx0" brushRef="#br1" timeOffset="-80501.59">26141 16704 0,'-18'18'15,"36"-18"17,35-18-1,-18 18-31,0 0 15,18 0 1</inkml:trace>
  <inkml:trace contextRef="#ctx0" brushRef="#br1" timeOffset="-80268.42">26070 16969 0,'0'17'16,"18"-17"0,123-17 30,-88 17-46,0-18 16</inkml:trace>
  <inkml:trace contextRef="#ctx0" brushRef="#br1" timeOffset="-76405.68">26758 13388 0,'53'0'15,"88"0"16,-88 0-15,18 0 0,-1-18-1,-34 18 1,-1 0 0,-18 0-1,-17 18 16,0 0 1,0-1-17,0 1-15,0 35 32,0-18-17,-17 18 1,-1 88 15,18-123-15,-17 17-1,-1-17-15,18 17 16,0 18 0,-18 0-1,1 0 1,-1-18-1,0 18 1,1 17 0,17 1-1,-18-18 1,0 17 15,18 1-15,0 0-1,-17 87 32,-1-140-47,18 70 16,0-17 0,0-36-1,-18 35 1,1 19-1,-1-1 1,-17-35 0,35 35-1,-18 0 17,-17-17-17,0 17 1,17-35-1,0 17 1,-34 107 31,16-124-31,36-36-1,0 1-15,-17 17 16,17 1-1,0-1 1,-18 0 0,18 18-1,-18-18 1,1 1 15,17-19-31,0 18 16,-18 1-1,18-1 1,0 0 0,0 18 31,0-17-32,0-19 1,0 1-1,-18-1 1,18 1 0,0 0-1,0 17 1,-17-17 0,17-1 15,-18 1-16,18 0 1,0-1 0,0 18-1,-17 89 32,17-106-47,0 34 16,-36 1-1,36 0 1,0 0 0,-17 18-1,-19-1 1,36-34 0,0-19-1,0 1 1,-17 17-1,17-17 1,0-1 0,0 1 93,-18-18-93,0 0-16,-17 0 15,-35 18 1,17-18 0,-18 0 15,1 17-16,34-17-15</inkml:trace>
  <inkml:trace contextRef="#ctx0" brushRef="#br1" timeOffset="-67132.09">6756 12577 0,'0'-18'16</inkml:trace>
  <inkml:trace contextRef="#ctx0" brushRef="#br1" timeOffset="-66532.66">5768 12312 0,'0'18'0,"18"-18"31,17 0-31,18 17 16,53-17 0,-18-17-1,35 17 1,-52-18 0,-36 0-1</inkml:trace>
  <inkml:trace contextRef="#ctx0" brushRef="#br1" timeOffset="-65699.07">6032 12365 0,'0'17'0,"-17"1"15,34 106 16,1-89-15,0 35 0,-1-17-1,-17 0 1,-35-35 0,-35 17-1,-19-17 1,19-18 15,52 0-15,36 0 15,-1-18-31,54 18 16,52-17-1,-34 17 1,122-53 31,-211 35-32,0 0-15,0 1 16,-35-19 0,17 1-1,18 53 48,0-1-48,36 36 1,-36-17 0,0-19-16,17 19 15,-17-1 1,0-18 31,53-140-16,-35 105-31,17-35 16,18 36 15,-35 17-31,35 35 31,-18 0-15,0 18-1,0 0 1,1 0 0,-19-53-16</inkml:trace>
  <inkml:trace contextRef="#ctx0" brushRef="#br1" timeOffset="-65339.81">6720 12700 0,'0'-35'31,"0"17"-31,0 36 31,0-1-31,36 19 16,-1 34 15,18-35-15,0-17-1,-36-18 1,1 0-16,0-18 16,-1-34-1,-17-37 1,0-16-1,0 52 1,0 0 0,0 35-16</inkml:trace>
  <inkml:trace contextRef="#ctx0" brushRef="#br1" timeOffset="-64051.9">7285 12330 0,'0'-18'16,"-18"18"-1,1 0 1,-19 0-16,-17 35 16,-17 0-1,35 36 1,35-18-1,52 0 1,54 0 0,-18-18-1,-52 0 32,-36-17-47,-88 0 16,-18-1-1,18-17 17,52 0-17,19 0 1,70-17 0,35-19-1,0 19 1,0-19-1,-35 1 1,-53 18 0,0 34 15,0 124 16,0-123-47,0 17 15,35 0 17,18-17-17,0-18 1,0-35 0,0-18-1,-18 0 1,-35 0-1,0 71 32,0-1-47,0 19 16,0-1 0,0-17-16,71 70 46,-54-88-30,19-18 0,17-35-1,-36 0 1,19-53 0,-1-17-1,-35 52 1,17 1-1,-17 52 1,0 36 0,0 17-1,0 18 1,0 35 0,0-17-1,36 52 32,-1-105-16,0-18-15,-17 18 0,0 17-1,-18 0 1,0 0-1,-36-17 1,19 0-16,-19-18 16,-34 0-1,35-36 1,35-34 0,0-18-1,17 52 1</inkml:trace>
  <inkml:trace contextRef="#ctx0" brushRef="#br1" timeOffset="-63302.36">8220 12435 0,'0'0'15,"0"36"1,0-1-1,0-17-15,0 35 16,0 35 0,-18 18-1,18-36 1,0-52 0,-18 17-1,18-53 1,0-35-1,18-158 32,0 140-31,-1 18 0,1 36-1,17 52 16,18 18-15,-18 35 0,-17-53-1,35 36 1,-18-53 0,18-18-1,-35-18 1,-1 0-16,19-35 15,17-17 1,35-124 31,-88 211-16,0 1-15,0 35-1,-18 35 1,18-35 0,-17 35-1,17-17 1,17-18 0,1-36-1,0-17-15,-1 0 16</inkml:trace>
  <inkml:trace contextRef="#ctx0" brushRef="#br1" timeOffset="-63168.27">8784 12488 0,'0'-17'16,"0"-1"-16</inkml:trace>
  <inkml:trace contextRef="#ctx0" brushRef="#br1" timeOffset="-62674.92">9031 12241 0,'18'0'16,"-18"18"-1,0 0-15,0 17 16,-36 71 0,36 17 15,-17 71 0,17-158-15,17-54 15,1 18-31,0-35 16,17 17-1,-17-17 1,17 52 0,-35 1-1,0 35 1,0 17-1,-18-34 1,-35-1 0,18-35-1,0 0 17,17-35-32</inkml:trace>
  <inkml:trace contextRef="#ctx0" brushRef="#br1" timeOffset="-61437.04">8202 12577 0,'0'-18'31,"0"0"47,0 36-31,18-18-16,-1 18-31,19-1 16,-1 18-1,-35-17 1,53 17 0,-36-17-1,1 35 17,-18-18-17,0-17-15,0-1 16,0 36-1,18-35 1,-1 0 15,19-18-15,-1-36 0,0 1-1,-35 0 1,0-53-1,0-1 1,-35 19 0,17 17-1,18 35 1,0 1 15</inkml:trace>
  <inkml:trace contextRef="#ctx0" brushRef="#br1" timeOffset="-60550.41">9525 12312 0,'0'-18'16,"0"1"-16,-18 17 16,-35-18-1,1 53 1,-19 53 15,18 1-15,-18 69-1,36 54 1,35-18 0,53-17-1,0-89 1,53 0 0,-71-70-16</inkml:trace>
  <inkml:trace contextRef="#ctx0" brushRef="#br1" timeOffset="-59555.7">9754 12559 0,'0'-18'16,"-17"36"15,-19 17-15,1 36-1,-18 35 1,18-36 0,17 54-1,18-19 1,0-34 0,18-53-1,0-1-15,-1-17 0</inkml:trace>
  <inkml:trace contextRef="#ctx0" brushRef="#br1" timeOffset="-59200.45">9931 12771 0,'0'-36'0,"0"1"16,0 17-1,0 54 16,-36 17-15,19 35 0,17 0-1,17-35 1,36-18 0,18-17-1,-1-36 1,-34-17-1,-36 17-15,0-35 16,0-35 0,-159-53 31,141 141-32</inkml:trace>
  <inkml:trace contextRef="#ctx0" brushRef="#br1" timeOffset="-58938.26">10301 12577 0,'18'0'16,"-18"-18"-1,0 36 1,0 17-1,0 53 1,0 35 0,0-34-1,0 175 32,0-228-31</inkml:trace>
  <inkml:trace contextRef="#ctx0" brushRef="#br1" timeOffset="-58573">10601 12788 0,'0'-35'16,"0"17"-1,0 36 1,0 17-1,-35 53 1,35-35 0,0 53-1,70-35 1,107-54 31,-160-34-47,1-1 15,-18-35 1,0-53 0,-53 18-1,-18 35 1,-34 18 0,16 35-1</inkml:trace>
  <inkml:trace contextRef="#ctx0" brushRef="#br1" timeOffset="-57613.32">11624 12682 0,'-18'0'15,"1"18"-15,-54 17 16,-70 159 31,141-158-32,0-1-15,18 18 16,17-36-16,18 19 16,35-1-1,18-53 1,-71 1-1,18-54 1,-53-17 0,-35 0-1,-36 0 1,18 52 0,-17 19-1,52 17 1,36 0 15,35 0-31</inkml:trace>
  <inkml:trace contextRef="#ctx0" brushRef="#br1" timeOffset="-57258.07">11871 12682 0,'88'-17'31,"-70"-1"-15,-18 36 15,-106-1-31,159 19 16,-53 17-1,-35 35 1,35 0 0,35-35-1,0-18 1,0-35-16,1 0 15,34-18 17,-34-158-1,-54 158-15,18-17-16,-71-53 15,36 35 1,-18 35-1,36 18 1</inkml:trace>
  <inkml:trace contextRef="#ctx0" brushRef="#br1" timeOffset="-57008.89">12365 12559 0,'17'0'16,"-17"18"15,0 34-15,0 1-1,0 18 1,0-36-16,0 53 15,0 1 1,0-1 0</inkml:trace>
  <inkml:trace contextRef="#ctx0" brushRef="#br1" timeOffset="-56767.72">12594 12682 0,'35'-35'0,"-17"0"31,-18 52-15,18 89 15,-18-35-15,0 52-1,35 18 1</inkml:trace>
  <inkml:trace contextRef="#ctx0" brushRef="#br1" timeOffset="-55892.09">13494 12629 0,'0'-17'0,"-18"17"16,-17 17-1,-18 19 1,-18 34 15,54 1-15,-1 35 0,18-1-1,53-52 1,106-17 15,-142-54-15,1 0-16,35-52 15,-35-36 1,-18 35 0,0-34-1,-53 34 1,35 36-1</inkml:trace>
  <inkml:trace contextRef="#ctx0" brushRef="#br1" timeOffset="-55626.91">13741 12541 0,'17'0'15,"1"-17"17,-18 34-17,0 1-15,0 35 16,-18 53 0,18 17-1,0-35 1,0-52-16,0 52 15,0-18 1,36-34 0</inkml:trace>
  <inkml:trace contextRef="#ctx0" brushRef="#br1" timeOffset="-54940.42">14058 12682 0,'0'-35'0,"-17"17"31,-19 36-15,1 70 0,35-35-1,0 53 1,35-35-1,36-19 1,-18-52 15,0 0-15,-53-70 0,0-18-1,0 17 1,0-35-1,0 18 1,0 35 0,141 53 31,-106 0-47,18 53 15,-35 0 1,-18 18-1,-18 17 1,-17 0 0,35 0 15,0-53-15,17-35-16,19 18 15,34-18 1,1-35-1,-18-53 1,-53 17 0,0-52-1,-230-18 32,213 141-47</inkml:trace>
  <inkml:trace contextRef="#ctx0" brushRef="#br1" timeOffset="-54277.95">15363 12718 0,'0'-36'16,"0"19"0,-35-1-1,-18 18 1,-35 35-1,0 18 1,88 53 0,0-35-1,35 34 1,53-34 0,18-36-1,35-70 32,-141-18-47,0-53 16,-35 36-1,17 34 1,-17-16 0,0-19-1,17 53 1,36 18 15</inkml:trace>
  <inkml:trace contextRef="#ctx0" brushRef="#br1" timeOffset="-53883.67">15681 12647 0,'18'18'47,"-18"-1"-47,-36 19 0,-17 34 31,18 1-31,0 35 32,35-36-17,17-17 1,54-18-1,0-35 1,-1-35 0,-35-36-1,-35-34 1,-17 34 0,-54-35-1,18 18 1,53 70-1</inkml:trace>
  <inkml:trace contextRef="#ctx0" brushRef="#br1" timeOffset="-53694.53">15910 12541 0,'18'0'31,"-36"0"-31,36 36 15,-18 16 1,0 72 0,0-54-1,0 72 1,18-19 0,-1-35-1</inkml:trace>
  <inkml:trace contextRef="#ctx0" brushRef="#br1" timeOffset="-53428.34">16228 12735 0,'0'-53'16,"0"36"-1,0 34 1,17 1 0,-17 88-1,0 35 1,0-53 0,0 36-1,0-19 1</inkml:trace>
  <inkml:trace contextRef="#ctx0" brushRef="#br1" timeOffset="-53070.09">16616 12647 0,'70'-53'16,"-34"36"0,-1 17-1,-17 0-15,-18 35 16,17 71 0,-17 52-1,0 1 1,-17-53-1,-36 53 1,-53-1 0,-35 1-1,-159 35 17</inkml:trace>
  <inkml:trace contextRef="#ctx0" brushRef="#br1" timeOffset="-50349.16">9631 12735 0,'0'-17'15,"0"-1"16,0 0 48,0 1-33,17 17-30,-17-18 0,18 18-1,-18-18 17,18 1-17,-18-1 16,0 36 1,0-1-17,0 1-15,0 53 16,0-18 0,0 52-1,-18-16 16,0 16-15,1-52 0,17-17-16,0-1 15,-18 18 1,18 0 31,0-36-47,0-34 47,-17 17-32,-1-18 1,18 0-16,-18 18 16,18-35-1,0 18 16,0-1-15,0 0 0,0 1-1,0-36 1,18 17 0,0 1-16,17-177 46,-35 195-46,17-54 16,-17 18 0,0 36-1,18-1 1,0 18 0,-18 18-1,0 35 16,0 17-15,0 18 0,0 1-1,0-19 1,0 1 0,0-18-1,0 0 32</inkml:trace>
  <inkml:trace contextRef="#ctx0" brushRef="#br1" timeOffset="-49832.79">9349 13582 0,'-18'0'15,"0"0"1,18 18 31,18-18-47,0 0 16,70 0-1,0 0 1,0 0-1,89-36 17,-177 54-1</inkml:trace>
  <inkml:trace contextRef="#ctx0" brushRef="#br1" timeOffset="-49283.4">10231 13564 0,'17'0'47,"18"0"-31,-17 0-16,35 0 15,35 0 1,18 0 0,18-17 31,-89 17-47,-18 0 15,-17 17 1</inkml:trace>
  <inkml:trace contextRef="#ctx0" brushRef="#br1" timeOffset="-48750.02">9172 13988 0,'0'-18'16,"18"18"-1,-18-35 1,70 17 0,-17 18-1,-17 0 1,17 35-1,-36 18 1,1-17 0,-18-1-1,0-18 1,0-52 31,17 0-47,1 0 15,53-18 17,-1 17-32</inkml:trace>
  <inkml:trace contextRef="#ctx0" brushRef="#br1" timeOffset="-48275.68">10477 13917 0,'-17'0'15,"-18"0"1,17 0-1,-35 35 1,0-17 0,53 35-1,0-35 1,18 17 0,52-18-1,36-17 16</inkml:trace>
  <inkml:trace contextRef="#ctx0" brushRef="#br1" timeOffset="-42150.33">9296 14252 0,'17'0'15,"1"18"-15,17-18 16,1 0 0,-1 0-16,35 17 15,54 1 1,35-18-1,-18 35 1,-35-35 0,35 18-1,0 0 1,-71-18 0,-52 17-1</inkml:trace>
  <inkml:trace contextRef="#ctx0" brushRef="#br1" timeOffset="-41691">9578 14676 0,'-18'0'15,"36"0"17,0 0-32,52 0 31,-17 0-31,-18 17 31,-17-17-31,0 106 31,-54-71-15,-34 36 0,-1-1-1,54-52 1,17 0-1,17-18 1,36 0 0,18-18-1,34 18 1,-16 0 0,-1 0-1</inkml:trace>
  <inkml:trace contextRef="#ctx0" brushRef="#br1" timeOffset="-37244.84">11501 13335 0,'-18'0'16,"18"-18"-1,-18 18 1,36-17 31,0 17-47,211 0 47,-123 0-32,-18 0 1,-53 0-16,36 17 15,-18-17 1,-71 18 15</inkml:trace>
  <inkml:trace contextRef="#ctx0" brushRef="#br1" timeOffset="-36845.56">11553 13564 0,'0'18'15,"0"0"1,18-18 0,-18 35-1,18 18 1,-18-18 0,0 0-1,0-52 32,0-1-31,17 0-16,1-35 15,17 18 1</inkml:trace>
  <inkml:trace contextRef="#ctx0" brushRef="#br1" timeOffset="-36463.29">12224 13494 0,'17'0'31,"1"0"-31,35 17 31,106-17 0,-124 0-31,0 0 16,36 0 0,-18 0-1</inkml:trace>
  <inkml:trace contextRef="#ctx0" brushRef="#br1" timeOffset="-36146.06">12506 13670 0,'0'18'16,"0"-1"15,-18-17-31,1 18 16,-1-18-16,0 35 15,-17 1 1,35 17 0,0-18-1,53-18 1,18 1-1,-1 0 1</inkml:trace>
  <inkml:trace contextRef="#ctx0" brushRef="#br1" timeOffset="-34940.2">11518 14270 0,'0'17'31,"35"-17"-15,-17 0-16,0 0 0,52 18 16,71-18 15,36 18-16,-1-18 1,-70 0 0,0 0-1,-71 0 1</inkml:trace>
  <inkml:trace contextRef="#ctx0" brushRef="#br1" timeOffset="-34614.97">11677 14623 0,'0'-18'16,"18"18"15,-18 18-15,17 17 0,-52 194 15,17-176-16,18 0 1,0 0 0,0-35-1</inkml:trace>
  <inkml:trace contextRef="#ctx0" brushRef="#br1" timeOffset="-34127.62">11695 14728 0,'35'-35'16,"-35"18"-16,0-1 15,17 0-15,19 1 16,17-1 0,17 0-1,-52 107 32,-18-54-47,-35 18 16,-18 0-1,35-36 1,0 1 0,36-36 15,17 18 0,-17 0-31,35 36 16,-35-19-1,-1 36 1,-17 0 0,-53 0-1,18-35 1,-141-1 31,158-34-47</inkml:trace>
  <inkml:trace contextRef="#ctx0" brushRef="#br1" timeOffset="-32012.12">14993 13494 0,'0'17'16,"18"1"-1,17-18 1,71 18-1,17-18 1,107 17 0,-19-17-1,-17 0 1,-106 0 0,-52 0-16,-1 0 15,-17 0 1,-18 36 31</inkml:trace>
  <inkml:trace contextRef="#ctx0" brushRef="#br1" timeOffset="-31151.51">15593 14146 0,'0'18'16,"17"17"15,-17 1-15,18 52 0,-18-35-1,18 35 1,-18-18-1,0-34 1,0-19 0,0-34-1,0-36 1,0-35 0,0 17-1,0-17 1,53 0-1,0 35 1,70 35 31,-123 36-31,0 35-1,-18-18 1,-17 18-1,35-36 1,0 1 0,18-18-1,-1 0 1,36 0 0,-35 18-1,17 17 1,-35 18-1,0-18 1,0-17 0,0 17-1,-123 36 17,105-71-17,-17 0 1,0-18-1,17 0-15</inkml:trace>
  <inkml:trace contextRef="#ctx0" brushRef="#br1" timeOffset="-27404.84">13282 13370 0,'18'0'31,"-1"0"-31,36 0 16,53-17 0,88-1 31,-159 18-32,-17 0 1,-18 18-1</inkml:trace>
  <inkml:trace contextRef="#ctx0" brushRef="#br1" timeOffset="-27038.58">13917 13353 0,'18'0'46,"17"0"-30,53 0 0,18-18-1,-35 0 1,-1 18 0,-52-17-1,-18 34 1</inkml:trace>
  <inkml:trace contextRef="#ctx0" brushRef="#br1" timeOffset="-26556.24">13300 13617 0,'17'0'62,"1"18"-62,-18-1 16,18-17-16,17 53 16,-35-17 30,0-19-30,0-34 0,0-1-1,0 0 1,18-35 0,34 18-1,-34 35-15</inkml:trace>
  <inkml:trace contextRef="#ctx0" brushRef="#br1" timeOffset="-26172.97">14287 13564 0,'18'0'15,"-18"-17"1,-35 34 0,0 1-1,17-18-15,-17 18 16,-18 17-1,53 18 1,0-36 0,35 1-1,53 0 1,-17-18 0,-18 0-1,-36-18 1</inkml:trace>
  <inkml:trace contextRef="#ctx0" brushRef="#br1" timeOffset="-25241.31">13441 14323 0,'-35'0'15,"17"-18"-15,0 18 32,36-18-1,0 18-16,34 0 1,107-35 0,35 18-1,247-36 17,-317 35-17,-1 0 1,-123 36 15,-17 0-15,-36 17-1</inkml:trace>
  <inkml:trace contextRef="#ctx0" brushRef="#br1" timeOffset="-24874.05">13899 14640 0,'0'18'62,"0"0"-46,0 34-1,0-16 1,0 52 0,0-18-1,0 1 1,0-36-1,0 1 17,0-19-32</inkml:trace>
  <inkml:trace contextRef="#ctx0" brushRef="#br1" timeOffset="-23092.78">5256 16263 0,'18'-18'94,"0"18"-78,-1 0-16,19 0 15,16-17 1,1-1 15,-35 18-31,35 0 16,-35 0-16</inkml:trace>
  <inkml:trace contextRef="#ctx0" brushRef="#br1" timeOffset="-22672.48">5151 16545 0,'0'18'15,"17"-18"1,36 0-1,35-18 1,0 1 0,-35-1-1,36 18 1,-19 0 0,-35 0-1</inkml:trace>
  <inkml:trace contextRef="#ctx0" brushRef="#br1" timeOffset="8674.8">6950 16016 0,'-18'0'15</inkml:trace>
  <inkml:trace contextRef="#ctx0" brushRef="#br1" timeOffset="9107.11">6932 15998 0,'0'-17'16,"0"34"-16,-18-34 15,-17 17 1,-88 88 31,105-35-47,-17 0 15,35 35 17,35 0-17,53 0 1,18-70 0,-53-18-1,35 0 1,-35-53-1,-35-17 1,-18 17 0,-36-36-1,-34 19 1,-1 17 0,-17 18 30</inkml:trace>
  <inkml:trace contextRef="#ctx0" brushRef="#br1" timeOffset="9614.47">7408 15998 0,'-17'0'0,"-19"0"16,1 53 15,-18 18-15,18 17 0,35-17-1,35-18 1,53-18-1,1-35 1,-1-18 0,-35 1-1,-18-54 1,-35 18 0,-35-17-1,-36 34 1,-17 1 31</inkml:trace>
  <inkml:trace contextRef="#ctx0" brushRef="#br1" timeOffset="9924.69">7708 15981 0,'18'-18'16,"-18"1"-16,0 34 31,0 1-15,0-1-16,0 54 15,35 158 32,-35-193-31,35 69 0,-17-34-1</inkml:trace>
  <inkml:trace contextRef="#ctx0" brushRef="#br1" timeOffset="10357">8184 16087 0,'18'-18'15,"-18"0"-15,-18 36 32,-52 105-1,70-70-15,0 0-1,35 0 1,18 0-1,18-53 1,-18 0 0,-36-17-16,18-1 15,-17-35 1,-18-18 0,-53 18-1,18 18 1,-53 0-1,35 35 1</inkml:trace>
  <inkml:trace contextRef="#ctx0" brushRef="#br1" timeOffset="11477.79">6950 16810 0,'17'0'16,"1"0"-16,0 17 0,52-17 16,54 0-1,70 0 17,17-35-17,-87 35 1,176-53 15</inkml:trace>
  <inkml:trace contextRef="#ctx0" brushRef="#br1" timeOffset="11754.99">7355 17022 0</inkml:trace>
  <inkml:trace contextRef="#ctx0" brushRef="#br1" timeOffset="12072.22">7355 17039 0,'124'18'47,"-71"17"-16,-230-88-31,371 106 0,-176 0 15,-18-35 1,0 17 0,0-17-1,0-1 17,-18-17-17,1 0 1,17-17-1,17-1 17,19 18-17,-19-18-15,19 18 16,-1 0 0,35-17-1,-17 17 1</inkml:trace>
  <inkml:trace contextRef="#ctx0" brushRef="#br1" timeOffset="25351.66">9613 15981 0,'0'-18'0,"0"1"32,-17-1 14,17 36 1,0-1-31,0 1 0,0 35-1,0-18 1,0 0-16,0 1 15,0 34 1,0-17 0,0-18-1,0 1 1,0-19 0</inkml:trace>
  <inkml:trace contextRef="#ctx0" brushRef="#br1" timeOffset="26489.46">9895 16034 0,'0'-18'31,"0"0"-15,0 1 15,0 34 0,-35 1-15,17-18 0,18 18-16,-35 35 15,18-18 1,17 35-1,17-34 1,36-19 0,0 1-1,18-36 1,-18 1 0,-18-1-1,-35-17 1,0 0-1,0-1 1,-18 19 15,-123-72 1,141 72-17,-35 17 1,17 0-1</inkml:trace>
  <inkml:trace contextRef="#ctx0" brushRef="#br1" timeOffset="26907.76">10283 15963 0,'0'-17'16,"0"34"31,0 1-47,0-1 16,0 54-1,0-36 1,0 36-1,18-1 1,0-17 0,-18-35 15,17 0-31,1-1 0</inkml:trace>
  <inkml:trace contextRef="#ctx0" brushRef="#br1" timeOffset="27209.98">10636 15963 0,'36'-17'15,"-36"-1"1,0 36-1,0 17 1,0 18 0,0 35 15,17 18-15,18-53-1,-35-36-15,36 36 16</inkml:trace>
  <inkml:trace contextRef="#ctx0" brushRef="#br1" timeOffset="28188.67">9419 16722 0,'18'0'16,"-18"-18"62,-18 18-62,18-18-1,18 18 95,-1 0-110,1-17 0,35 17 15,88-18 1,0 0-1,89-17 1,-1 0 0,-106 0-1,-70 17-15,35 0 32,-35 1-17,-35 17-15</inkml:trace>
  <inkml:trace contextRef="#ctx0" brushRef="#br1" timeOffset="28542.93">9913 16792 0,'0'18'0,"18"-1"15,-18 19 1,35 34 0,-35-17-1,0-35-15</inkml:trace>
  <inkml:trace contextRef="#ctx0" brushRef="#br1" timeOffset="29004.25">9948 16863 0,'0'0'0,"0"-18"0,0 0 32,18 1-17,35-1 1,0 1-1,-18 34 1,-35 1 0,0 17-1,0 0 1,-35-17 15,17-18 0,53 0-15,-17-18 0,0 18-16,-1 0 15,19 18 1,-36 0 15,0 17-15,-36-17-1,-17-1 1,-17 1 0,17-18-1</inkml:trace>
  <inkml:trace contextRef="#ctx0" brushRef="#br1" timeOffset="32749.91">12100 15963 0,'-17'0'0,"-1"18"15,0-18-15,-17 35 31,-18 0-15,18 36 0,35-1-1,106 19 17,-71-72-17,53-34 1,-53-1-1,18-35 1,-35-17 0,-18-1-1,-35 36 1,17 17-16,-17-17 16,0 17-1,-1 1 1,19 34 15</inkml:trace>
  <inkml:trace contextRef="#ctx0" brushRef="#br1" timeOffset="33183.22">12471 15840 0,'0'17'31,"-18"-17"-31,-17 53 16,-1 18-1,36-36 1,0 36-1,53-36 17,0-17-17,0-18 1,-17 0-16,-1-18 16,0-88 15,-53 71-16,-17 17 1,-18 1 0,18 17-1,17 0 1,18 17 0</inkml:trace>
  <inkml:trace contextRef="#ctx0" brushRef="#br1" timeOffset="33583.51">12965 15822 0,'-18'18'15,"-70"52"1,52-34 0,19 34-1,52-17 1,18-35 0,35-18-1,0 0 1,-35-36-1,-35 1 1,-18 17 0,0-17-1,-53-18 1,-18 18 0,1 17-1,52 1 1,1 17-16</inkml:trace>
  <inkml:trace contextRef="#ctx0" brushRef="#br1" timeOffset="33832.68">13353 15699 0,'0'17'31,"0"1"-15,0 52-1,0-17 1,0-17-16,0 52 16,0 35-1,17 1 1,1-71-1</inkml:trace>
  <inkml:trace contextRef="#ctx0" brushRef="#br1" timeOffset="34498.16">12347 15875 0,'18'0'16,"-1"-18"-16,1 18 31</inkml:trace>
  <inkml:trace contextRef="#ctx0" brushRef="#br1" timeOffset="36596.65">12153 16651 0,'0'-18'0,"18"18"47,-1-17-31,36 17-1,36-35 1,52 17 0,-53 0-1,318-70 32,-318 70-31,-18 1-1,-52 17-15</inkml:trace>
  <inkml:trace contextRef="#ctx0" brushRef="#br1" timeOffset="36846.83">12894 16669 0,'0'17'15,"0"54"16,0-1-15</inkml:trace>
  <inkml:trace contextRef="#ctx0" brushRef="#br1" timeOffset="38028.67">14605 15734 0,'0'-18'16,"0"36"31,0 0-32,0-1-15,0 71 16,0-17-1,0 17 1,0 0 0,53-35-1,-53-35 1</inkml:trace>
  <inkml:trace contextRef="#ctx0" brushRef="#br1" timeOffset="38460.97">14887 15752 0,'0'-18'16,"-35"36"15,0 17-15,-18 18-1,53 35 1,17-35 0,1-36-16,35 19 15,35-1 1,-17-53 0,-36 1 15,-35-19-16,0-34 1,-18-1 0,-35 18-1,-70 18 17,105 35-17,18 18 1</inkml:trace>
  <inkml:trace contextRef="#ctx0" brushRef="#br1" timeOffset="38711.15">15205 15663 0,'0'-17'16,"17"-1"-1,-17 36 17,0 17-17,0 18 1,71 141 15,-53-141-15,-1-36-1</inkml:trace>
  <inkml:trace contextRef="#ctx0" brushRef="#br1" timeOffset="38962.33">15646 15681 0,'0'-18'0,"0"1"16,0 34 15,0 1-15,17 53 0,54 87 15,-53-122-16</inkml:trace>
  <inkml:trace contextRef="#ctx0" brushRef="#br1" timeOffset="58374.13">3739 17762 0,'-35'0'15,"18"18"1,-54 17-1,0 1 1,-17 34 0,35-35-1,36-17-15,-19 17 16,54 1 0,35-19-1,0-17 1,0 0-1,0 0 17,0 0-32</inkml:trace>
  <inkml:trace contextRef="#ctx0" brushRef="#br1" timeOffset="58757.4">3828 18115 0,'0'18'0,"0"-1"31,0 1-15,-18-18 47,18-18-17,0 1-30,0-1 15</inkml:trace>
  <inkml:trace contextRef="#ctx0" brushRef="#br1" timeOffset="61454.32">4374 17851 0,'0'17'0,"-17"71"47,17-52-47,0 34 16,0-35-1,0 1 1,0-54 46,0 0-62,0 1 16,0-36 0,17-35-1,1 17 1,0 18 0,-1 36-1,36 70 32,-17-1-47,-19 1 16,1-35-16,-1 53 15,19-1 17,-36-17-17,17-18 1</inkml:trace>
  <inkml:trace contextRef="#ctx0" brushRef="#br1" timeOffset="61687.48">4427 18027 0,'18'18'15,"17"-18"-15,36 0 16,-54 0 0,72-18-1,-1 18-15</inkml:trace>
  <inkml:trace contextRef="#ctx0" brushRef="#br1" timeOffset="62158.82">5062 17921 0,'-17'0'16,"-19"18"0,1-1-1,18 1-15,-19 0 16,1 17-1,53 35 32,-1-70-47,36 0 32,0-17-17,-18-18 1,-17-1-1,-18-34 1,18-1 0,-54-17-1,19 35 1,-19 53 0,36 35 15,0 18-16,18 0 1,70 124 31,-70-160-47</inkml:trace>
  <inkml:trace contextRef="#ctx0" brushRef="#br1" timeOffset="62673.19">5380 17886 0,'0'-18'16,"-18"18"0,-35 35-1,0 1 1,36-1-1,-1 18 1,0 0 0,124-18 31,-88-35-32,35-35 1,-18-18-1,-35 0 1,18-35 0,-71-106 15,53 141-15,0 35-1,-18 36 1,18 35-1,-17 17 1,17 1 0,0-36-16,17 36 15,18 17 1</inkml:trace>
  <inkml:trace contextRef="#ctx0" brushRef="#br1" timeOffset="63053.64">5662 17956 0,'18'18'16,"-1"17"-16,36 18 16,-17-18-1,-19-17-15,1 17 16,-1 18 0,-34-17 30,-18-54-30,-1-35 0,19 0-1,17 18 1,53-18 0,-18 35-16</inkml:trace>
  <inkml:trace contextRef="#ctx0" brushRef="#br1" timeOffset="63569.01">6138 17886 0,'-35'17'16,"17"1"-16,-17 17 31,-35 71 0,87-88-15,18-1-1,36-17 1,-53 0 0,17-35-1,-35 18 1,0-1-16,0-17 15,0-36 1,-18 18 0,18 18-1,18 35 1,0-18 0,17 36 15,-17 17-16,-18 71 17,0-88-17,0 35 1,17-18 0,1-18-1,35 1 1</inkml:trace>
  <inkml:trace contextRef="#ctx0" brushRef="#br1" timeOffset="63791.17">6526 17868 0,'-17'0'15,"-1"0"1,0 35-1,-17 1 1,18 70 15,34-71-15,-17-18-16</inkml:trace>
  <inkml:trace contextRef="#ctx0" brushRef="#br1" timeOffset="64037.35">6632 17956 0,'18'36'16,"-1"-19"-16,19 19 31,-36-19-31,0 18 16,17 1 15,-17-54-15</inkml:trace>
  <inkml:trace contextRef="#ctx0" brushRef="#br1" timeOffset="64751.85">7320 17992 0,'35'-36'15,"-52"36"17,-19 18-32,1 0 15,-35 17 1,34 0 0,19 0-16,17-17 15,0 35 16,35-35-15,18-18 0,0-18-1,17-17 1,19-142 15,-72 142-31,-34-35 16,-1-1-1,0 0 1,-17 71 0,17 18-1,1 35 1,-1 18 0,18 17-1,18 0 16,-18-35-15,17 0 0,-17-36-16</inkml:trace>
  <inkml:trace contextRef="#ctx0" brushRef="#br1" timeOffset="68026.18">6209 17798 0,'18'0'31,"-36"0"0,18 17 0,0 1-15,0 0 0,0 17-1,0 18 1,18 0-1,-1 0 1,1-36 0,-1 18-1,19-35 1,-1 0 0,0-17-1,1-1 1,-1-17-1,0-89 32,-53 107-31,18-1 0,-17-17-1,-1 17 1,18 36-1,0 0 1,-17-1 0,17 36-1,0 0 1,0-35-16,0 35 16,52 17-1,-16-17 1,-19-18-1,1-17 1</inkml:trace>
  <inkml:trace contextRef="#ctx0" brushRef="#br1" timeOffset="68613.59">6597 17868 0,'18'-17'16,"-1"17"-16,1 17 31,-18 1-16,0-1-15,0 19 16,0-1 0,0 71 31,0-89-32,17-17 1,1-17 15,-18-1-31,18-17 16,17-36-1,0 18 1,1 18 0,-19 35-16,19-17 15,-1-1 1,0 53-1,0 0 1,-17 18 0,-18 18 15,35 52 0,-17-105 0</inkml:trace>
  <inkml:trace contextRef="#ctx0" brushRef="#br1" timeOffset="69580.28">7849 17674 0,'0'-17'16,"-17"34"15,17 1-31,-36 17 16,19 18-1,-19 53 1,19-18 0,17 0-1,0-35 1,0 0 15,0-35-15,17-18-16</inkml:trace>
  <inkml:trace contextRef="#ctx0" brushRef="#br1" timeOffset="70729.1">7920 17886 0,'0'-18'16,"17"18"-16,-34 18 0,34-53 15,-17 52 16,-17 1-31,-18-1 16,-1 19 0,19-19-16,-19 1 15,-17 17 1,18-35 15,18-17 0,52 17-15,71 17 15,-53 1-15,-36 0-16,71-1 16,-52 1-1,34-1 1,-17-17-1,-35-17 1,-1-1-16,1 1 16,0-19-1,-1-17 17,-17 0-17,0 18 1,0 0-1,-17 35 1,-19 0 0,-69 88 15,105-53-15,0 18-1,17-17 1,36-19-1,18 1 1,-1-18 0,18-35-1,-35 17 1,18-17 15,-71-18-15,0 35-1,0 0 1,0 1 0,0 34-1,-18 19 1,71 34 31,-35-70-47,52 0 15,-17 0 1,-17-35 0,17-18-1,-18 0 1,-35 18 15,-18 53 0,-17 52-15,17 1 0,18-1-1,0-17-15,18 71 16,88 193 31,-124-299-32,-17-18 1</inkml:trace>
  <inkml:trace contextRef="#ctx0" brushRef="#br1" timeOffset="71543.68">10019 18080 0,'0'17'0,"0"1"31,18-18-15,-1 0 15,1 0-31,17 0 16,89 18 0,-1-18-1,89 0 1,-18-18-1,17 0 32,-193 18-47,-36 0 16</inkml:trace>
  <inkml:trace contextRef="#ctx0" brushRef="#br1" timeOffset="71994">10248 17886 0,'-35'53'47,"17"-36"-47,-17 1 16,-36 35 15,-17-18-16,0 0 1,53-35 0,-18 18-1,70 0 32,1-18-47,35 17 16,71 36-1,17 18 1,-36-18 0</inkml:trace>
  <inkml:trace contextRef="#ctx0" brushRef="#br1" timeOffset="72526.38">11412 17745 0,'0'-18'16,"18"0"-1,-18 1 1,0 34 15,0 36-15,0 0 0,18 53-1,-18 0 1,0 0-1,17-18 1,-17-53 0,0-17-16,0 17 15</inkml:trace>
  <inkml:trace contextRef="#ctx0" brushRef="#br1" timeOffset="73191.85">11695 17833 0,'17'-18'16,"-17"1"-1,0 34 17,-17-17-32,-1 18 15,-35 17 1,18-17 0,17-1-16,-105 36 46,87-53-30,1 18 0,17-18-1,36 0 63,0 0-62,-1 0-16,1 0 0,35 0 16,35 35-1,-35-17 1,35 35 0,-17-18 15,35 18 0,-124-53 0,18 18-15</inkml:trace>
  <inkml:trace contextRef="#ctx0" brushRef="#br1" timeOffset="82965.8">12065 18062 0,'18'0'78,"-1"0"172,1 0-219,0-17-15,-18-1 15,17 18-15,-17-18-16,35-52 47,-35 52-47,18-17 15,-18 17 1,0 1-1,0 34 32,0 1-31,0-1 0,0 19-1,0 17 1,18 17-1,17-17 1,-35-35-16,35 35 16,1 0-1,16 17 32,-69-70 31,-1-17-62,1 17 0,-1 0-1,-17-18 1,17 18-1,0 0 1,1 0 0,-1 0-1,36 0 32,-1 0-31,1 0-1,0-18-15,17 18 32,35-17-17,19-1 1,-1 18 0,-53-18-1,-17 18-15,17 0 31,-17 0 1,-36 0-1,0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09:18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1341 0,'0'-18'63,"-18"18"-17,18-18-30,0 36 109,0 0-109,18 52 15,0-35-15,17 54-1,-18-1 1,19 18-1,-19-36 1,36 18 0,-17-35-1,-19 0 1,-17-35 0,-17-18 30,17-18-46</inkml:trace>
  <inkml:trace contextRef="#ctx0" brushRef="#br0" timeOffset="549.38">3863 1446 0,'-18'0'16,"1"-35"0,-1 17-1,0 1 1,18-1-16,0 1 15,0-19 1,18 1 0,35 0 15,70-1 0,-70 36-15,35 36-1,1-1 1,-36 18 0,-18 17-1,-17 1 1,-36 0 0,-35-1-1,18-35 1,-36 1-1,1-19 1,52-17 0,18-17-1</inkml:trace>
  <inkml:trace contextRef="#ctx0" brushRef="#br0" timeOffset="1015.72">4745 1411 0,'17'0'31,"1"0"-15,35-18 0,0 1-1,35-1 1,18-17 0,-35 17-1,-36 1 1,-18 17-16,19 0 15,-19 0 1</inkml:trace>
  <inkml:trace contextRef="#ctx0" brushRef="#br0" timeOffset="1403.99">4974 1817 0,'18'0'16,"-1"0"-16,19-18 16,52-17-1,35 0 1,1-18 15,-36 0-15,-35 35-1,0 0 1</inkml:trace>
  <inkml:trace contextRef="#ctx0" brushRef="#br0" timeOffset="2297.63">3810 3122 0,'0'-35'15,"-18"-18"1,1 18 0,17 17 15,0 0-16,0 36 1,0 0 0,53 52-1,52 212 32,-87-229-47,17 71 16,-17-54-1,17 19 1,-35-37 0,18-52-1</inkml:trace>
  <inkml:trace contextRef="#ctx0" brushRef="#br0" timeOffset="2780.97">4145 3087 0,'0'-18'16,"0"36"15,0 17-15,0 53-1,-35 18 1,-18-18 0,35-70-16,-17 35 15,0 0 1,17-36 15,0-34-15,18-1-1,0-17 1,0 17 0,53 18-1,-17 0 1,-19 0-16,54 18 16,141 105 30,-160-87-46,-16-19 16,-19-17-16</inkml:trace>
  <inkml:trace contextRef="#ctx0" brushRef="#br0" timeOffset="3113.21">4551 3052 0,'-18'-18'16,"18"0"0,-17 18-1,17 71 16,35-36-15,0 71 0,18 0-1,-18-36 1,18 36 0,-18-35-1,-17-54 1</inkml:trace>
  <inkml:trace contextRef="#ctx0" brushRef="#br0" timeOffset="3479.46">5380 2928 0,'0'18'16,"17"-18"-1,1 0 1,0 0-1,17-18 1,53 0 0,-17-17-1,-18 17 1,-18 18-16,0-17 16,18-1-1,-35 18 1</inkml:trace>
  <inkml:trace contextRef="#ctx0" brushRef="#br0" timeOffset="3762.67">5539 3263 0,'0'18'15,"17"-18"1,36 0 0,0-18-1,-35 1-15,52-1 16,18-17-1,-17-1 1</inkml:trace>
  <inkml:trace contextRef="#ctx0" brushRef="#br0" timeOffset="4446.14">4498 4710 0,'-18'-18'0,"18"0"31,-17 18-31,17-17 16,-18 17-1,18 88 32,18-18-31,17 36-1,-17-35 1,-1-36-16,1 18 16,-1 35-1,19-35 1,-19-35 0</inkml:trace>
  <inkml:trace contextRef="#ctx0" brushRef="#br0" timeOffset="4884.46">4745 4762 0,'17'-17'16,"-17"34"30,-35 19-30,0 52 0,-18 18-1,0-36 1,18-34 0,17-1-1,18-53 1,18 1-1,17-1 1,0 0 0,18 1-1,0 17 1,18 17 0,-18 19-1,-36-19-15,89 54 31</inkml:trace>
  <inkml:trace contextRef="#ctx0" brushRef="#br0" timeOffset="5417.84">5221 4762 0,'0'0'0,"0"-17"0,-18-1 15,1 1 1,-1-1-16,1 0 16,17-17-1,0 0 1,88-1 31,-53 54-32,0 17 1,1 36 0,-19-1-1,-17 36 1,0-17-1,-17-1 1,17-35 0,-18-36-16,18 1 15,0 0 1,35-36 15,0 0-15,-17 18-16,35-35 31,141-53 0</inkml:trace>
  <inkml:trace contextRef="#ctx0" brushRef="#br0" timeOffset="5777.1">6138 4533 0,'18'0'47,"0"0"-31,-18-17 0,35 17-1,-17-18-15,17 18 16,18-18-1,-18 1 1</inkml:trace>
  <inkml:trace contextRef="#ctx0" brushRef="#br0" timeOffset="6060.3">6227 4851 0,'0'0'0,"0"17"16,17-17 15,18-17-16,1-1 1,34 0 0,1-17-1,-54 35-15</inkml:trace>
  <inkml:trace contextRef="#ctx0" brushRef="#br0" timeOffset="14968.62">7144 811 0,'0'-17'15,"-36"-1"1,19 0 0,17 36-1,0 0 1,0 17-1,-53 53 1,35 36 0,18-1-1,18-35 1,-18-52-16,35 34 16,36 1-1,17-54 1,-35-34-1,106-124 32,-142 70-31,-17 1 0,-53-36-1,-35 0 1,-53 0-1,70 53 1,19 53 0,34 0-1,0 0-15,18 18 32,0-1-17</inkml:trace>
  <inkml:trace contextRef="#ctx0" brushRef="#br0" timeOffset="15437.96">8061 653 0,'0'0'0,"0"-18"15,0 36 16,0-1-15,-18-17-16,18 53 31,71 176 1,-53-140-17,17-1 1,-18 35-1,1-17 1,17-53 0,-35-35-1,18-1-15</inkml:trace>
  <inkml:trace contextRef="#ctx0" brushRef="#br0" timeOffset="15855.25">8608 600 0,'0'17'47,"17"1"-31,-17 0-16,0 17 15,0 18 1,36 17-1,-1 36 1,-17-35 15,17 35-15,0-18 0,18 18 15</inkml:trace>
  <inkml:trace contextRef="#ctx0" brushRef="#br0" timeOffset="16532.73">9525 653 0,'-18'0'15,"1"0"1,-1 0-16,-17 35 16,-18 0-1,35-17-15,1 17 16,-1 71-1,0 0 1,36-36 0,-18-34-16,35 17 15,36 17 17,-18-35-17,17-35 1,71-105 15,-105 52-15,-19-71-1,-34-17 1,-54 18 0,36 70-1,-18 35 1,18 0-1,-1 36 1</inkml:trace>
  <inkml:trace contextRef="#ctx0" brushRef="#br0" timeOffset="21816.48">10248 600 0,'0'-18'0,"0"0"31,0 1-15,0-1 15,0 36 0,0-1-15,0 19-16,18 52 31,17-18-15,18 19-1,-18 16 1,1 19 0,-19-71-1,18 17 1,-17-17-1,-18-17 1</inkml:trace>
  <inkml:trace contextRef="#ctx0" brushRef="#br0" timeOffset="22227.78">10724 529 0,'0'18'31,"18"123"16,0-88-47,-1 35 31,19 0-31,17 36 32,-1-18-17,1-18 1,-17-53 0,-19 0-1,1-17-15</inkml:trace>
  <inkml:trace contextRef="#ctx0" brushRef="#br0" timeOffset="22833.21">11624 529 0,'-18'0'16,"1"0"-16,-19 0 15,-16 18 1,-1 52 0,35 1-1,-17 17 1,35 18 0,53 88 30,0-159-46,35-17 16,-18-18 15,-17-35-15,-35 17-16,17-17 16,-17-89-1,-54-17 1,-16 35-1,-1 53 1,17 18 0,36 17-16,-35 1 15,35 34 32</inkml:trace>
  <inkml:trace contextRef="#ctx0" brushRef="#br0" timeOffset="23276.52">12506 370 0,'0'-17'16,"0"34"15,0 1-15,-18-18-16,1 212 47,17-177-47,0 18 15,0 17 1,0 36 0,35 0-1,-17-18 1,-1-52-1,-17-1 1,0-17 0</inkml:trace>
  <inkml:trace contextRef="#ctx0" brushRef="#br0" timeOffset="26629.9">7461 2399 0,'-17'-18'15,"-19"1"1,19 17 0,34 17 15,1 1-16,17 35 1,1 53 0,16 35-1,1-35 1,-17-36 0,17 18-1,17-35 16</inkml:trace>
  <inkml:trace contextRef="#ctx0" brushRef="#br0" timeOffset="27089.23">8096 2346 0,'0'18'15,"-17"35"1,-19 52 0,36 1-1,0-53 1,194 53 15,-123-106-15,-1-18-1,1-17 1,-53-36 0,-18 19 15,-36-1-16,19 17-15,-36 1 16,-53-18 0,35 36-1,1 17 1,52 17 0,18 1-1</inkml:trace>
  <inkml:trace contextRef="#ctx0" brushRef="#br0" timeOffset="27372.43">8837 2117 0,'18'-18'31,"-18"36"-15,0 35 0,0 35-1,0-18 1,0-34-16,0 52 16,53 0-1,-18 0 1,0-35-1</inkml:trace>
  <inkml:trace contextRef="#ctx0" brushRef="#br0" timeOffset="29736.1">9701 1940 0,'-17'18'63,"17"0"-63,0-1 0,-18 18 15,-17 71 1,35-18 0,-18 36-1,53-18 1,36-36 15,-18-52-15,106-53 15,-124-18-15,0 0-1,-35 35-15,0-52 16,-35-19-1,-36 19 1,1 17 0,17 35-1,-18 1 1,71 34 15</inkml:trace>
  <inkml:trace contextRef="#ctx0" brushRef="#br0" timeOffset="30168.42">10283 1976 0,'0'52'16,"-35"1"0,35 36-1,0 16 1,35-34 0,18 0-1,36-36 1,16-35-1,1-35 17,-53-36-17,-35 18 1,-106-159 15,17 159-15,-17 18-1,53 35 1,-36 18 0</inkml:trace>
  <inkml:trace contextRef="#ctx0" brushRef="#br0" timeOffset="30535.68">11342 1834 0,'-18'0'15,"1"0"17,17 18-17,0 17 1,0 54 0,35-1-1,-18-18 1,1-52-16,0 35 15,-1 17 17,-17-34-32</inkml:trace>
  <inkml:trace contextRef="#ctx0" brushRef="#br0" timeOffset="36879.18">12100 1887 0,'-17'18'16,"-1"-18"0,0 18-16,-17 17 15,17 18 16,1 17-15,17 19 0,35-37-1,18-16 1,0-36 0,17-18-1,1-35 1,-18-70 15,-88 70-15,-1 0-1,-34 0 1,35 35 0,35 1-16,-18 17 46,18 17-46</inkml:trace>
  <inkml:trace contextRef="#ctx0" brushRef="#br0" timeOffset="37345.51">12965 1729 0,'-18'17'16,"0"1"-1,-35 17-15,0 53 31,18 1-15,35-19 0,0-52-16,18 35 15,52 0 1,36-53 0,0-18-1,-35-17 1,-18-18-1,-53-18 1,-124-70 31,53 123-47,-17 1 16,71 17-1</inkml:trace>
  <inkml:trace contextRef="#ctx0" brushRef="#br0" timeOffset="41124.18">7990 4039 0,'0'18'16,"-17"17"-1,-1 53 1,18-17 0,0-18-16,35 35 15,18 53 1,18-35-1,17-53 1,-53-35 0,54-36 15,-37-35-15,-34-53-1,-18-35 1,-53 53-1,-35-53 1,-88-18 31,140 141-47,19 18 16,34 18 15,19 0-16</inkml:trace>
  <inkml:trace contextRef="#ctx0" brushRef="#br0" timeOffset="41441.42">8696 3898 0,'71'300'47,"-36"-229"-32,0 17 1,-35-53-16,35 36 15,18 17 1,-17-18 0,-19-52 15</inkml:trace>
  <inkml:trace contextRef="#ctx0" brushRef="#br0" timeOffset="45254.13">9842 4022 0,'-17'-36'16,"-18"1"-1,17 17 1,-17 1 0,-18 17-1,-18 35 1,1 53 0,52-17-1,0-18-15,1 17 31,17 36-15,176 0 15,-88-106-15,-35-35 0,35-36-1,-35-17 1,-53-18-1,0 53 1,-53-35 0,-17 17-1,17 54 1,18-1 0,35 36-1,0 17 16,35-17-31</inkml:trace>
  <inkml:trace contextRef="#ctx0" brushRef="#br0" timeOffset="45770.49">10636 3739 0,'-17'0'16,"-19"18"0,-17 35-1,0 18 16,18-1-15,18-35-16,17 36 16,17 17-1,177 0 17,-141-88-17,0-35 1,0-18-1,-35-35 1,-18 35 0,-53-53-1,-18 0 1,-17 53 0,35 18-1,35 35 1,18 18 15</inkml:trace>
  <inkml:trace contextRef="#ctx0" brushRef="#br0" timeOffset="46202.8">11289 3616 0,'-18'0'16,"1"18"0,-1-18-16,0 17 0,-35 36 15,18 35 1,17 18 15,71-35-15,-17-36-1,70 0 1,-1-52 0,72-142 15,-177 141-16,0-70 1,-53 0 0,-35 35-1,17 35 1,-17 18 0</inkml:trace>
  <inkml:trace contextRef="#ctx0" brushRef="#br0" timeOffset="47151.47">12100 3634 0,'-35'-89'31,"35"54"-15,0 17-1,0 36 16,0 0-15,0 17 0,18 89-1,-1-1 1,1-35 0,17 36-1,-17-36 1,-1-35-1,1-18 1,-18-17 0</inkml:trace>
  <inkml:trace contextRef="#ctx0" brushRef="#br0" timeOffset="47550.75">12577 3563 0,'0'0'0,"0"-18"16,0-17-16,0 17 15,0-17 1,17 35-1,-17 18 1,0 17 0,18 89-1,35 175 32,-18-210-47,-17 16 16,17-52-1,-17-17 17</inkml:trace>
  <inkml:trace contextRef="#ctx0" brushRef="#br0" timeOffset="63018.74">12030 3581 0,'0'-18'16,"-18"18"15,0-18-15,1 18 46,-1 18-46,1 0 15,-1 17-31,0 18 16,18-18-1,-17 36 1,17-1 15,0 18-15,0-52-1,0-1-15,17 18 16,1 17 0,0 1-1,17-18 1,-35-18-1,35 36 32,-17-54-47,-1-17 32,1 0-32,0-17 31,-1-1-16,1-17 17,0 17-17,-1 1 1,1-19 0,-18 19-1,0-1 1,0-17-1,0-1 1,0-52 15,0 53-15,-18 0 0,1-18-1,17 18 1,-18-1-1,0 1 17,18 0-17,-35 17 1,35 0 0,-18 1-1,18-1 1,0-17-1,-17 35 1,17-35 0,-36-1 31,19 36-47,17-17 15</inkml:trace>
  <inkml:trace contextRef="#ctx0" brushRef="#br0" timeOffset="63851.33">12965 3510 0,'0'-18'16,"-18"1"-1,18-1 1,0 1 0,0 34 30,0 1-46,18 17 16,17 53 0,0 18-1,-17 18 1,17-36 0,-35-53-16,53 159 46,-35-141-30,-18-18 0,17-17-1,-17 0 1,0-1 15</inkml:trace>
  <inkml:trace contextRef="#ctx0" brushRef="#br0" timeOffset="68230.42">5433 5909 0,'0'-18'31,"-18"18"-15,0-17-1,1 17-15,-71 17 31,35 19-15,-71 17 0,1 35-1,35-18 1,52-34-16,-34 52 16,34 35 15,36 1-16,71-54 1,17-34 0,36-36-1,17-36 1,-18-17 0,-52 18-1,-18 0-15</inkml:trace>
  <inkml:trace contextRef="#ctx0" brushRef="#br0" timeOffset="68818.86">6156 5891 0,'0'18'16,"18"-18"31,-1 0-47,1-18 15,35 18 1,35-35 0,18-18-1,-53 36 1,35-19-1,-18 19 1,-52 17 0</inkml:trace>
  <inkml:trace contextRef="#ctx0" brushRef="#br0" timeOffset="69130.08">6368 6138 0,'0'18'15,"0"0"-15,17-18 16,1 0 0,0 0-16,34-18 15,142-53 32,-158 54-31,-1-1-1,18-17-15</inkml:trace>
  <inkml:trace contextRef="#ctx0" brushRef="#br0" timeOffset="69630.42">7338 5609 0,'-18'0'0,"0"0"15,1 0 1,-1 0-16,1 0 0,-54-88 47,53 53-32,18-18 1,18 0 0,35 18-1,0-1 1,-18 36 0,-17 18-1,-18 35 1,0 17-1,0 36 1,0 18 0,-18-1-1,18-52 1,0 17 0,53 35 30,-35-105-46</inkml:trace>
  <inkml:trace contextRef="#ctx0" brushRef="#br0" timeOffset="69912.64">7497 6332 0,'-18'18'0,"0"0"16,36-18 46,0 0-46,-1-18 0,-17 0-16</inkml:trace>
  <inkml:trace contextRef="#ctx0" brushRef="#br0" timeOffset="74457.87">18909 1147 0,'0'-18'31,"-18"18"-16,1 0 1,17-18 0,0 36-1,0 0 1,0 34 0,0 1-1,0 194 32,17-176-47,-17-18 31,0-36-31,0 1 32,0-53-17,0-36 1,-17 1-1,17 17-15,0-35 16,0-54 0,0 37-1,17 16 1,1 54 0,17 0-1,0 35 1,36 106 31,-71-53-47,-18 17 31,-17-17-15,-18-18-1,36-17 1,-1-18-1,18-18 1,0 1 0,18 17 15,17 17-15,18 36-1,17 0 1,-17 0-1,106 71 32,-159-107-31,18-17 0</inkml:trace>
  <inkml:trace contextRef="#ctx0" brushRef="#br0" timeOffset="76621.39">19367 1129 0,'0'-18'641,"0"36"-469,0 0-156,0-1-16,0 54 15,18 17 16,0-35-15,35 106 15,-53-142-15,17-17 31</inkml:trace>
  <inkml:trace contextRef="#ctx0" brushRef="#br0" timeOffset="77038.7">20002 864 0,'0'-17'15,"-17"17"-15,-1 17 16,-17 19 0,0 34-1,-1 71 1,36-35 0,0 35 15,53-17-16,18-54 1,-18-35 0,-36-17-16</inkml:trace>
  <inkml:trace contextRef="#ctx0" brushRef="#br0" timeOffset="77804.23">20249 1023 0,'0'18'16,"0"-1"-16,0 19 15,0 52 1,0-35 0,18 35-1,0-18 16,-18-17-15,0-35-16,0 35 16,0-18-1,17-35 1</inkml:trace>
  <inkml:trace contextRef="#ctx0" brushRef="#br0" timeOffset="78143.48">20232 1094 0,'0'0'0,"-18"-18"0,18-35 16,-17 18 0,17-18-1,35 35 16,35 1-15,1 17 0,-36 17-1,0 36 1,-17-18 0,0 18-1,-18-17 1,-106 34 15</inkml:trace>
  <inkml:trace contextRef="#ctx0" brushRef="#br0" timeOffset="78903.02">20902 1605 0,'0'18'16,"-18"-1"0,1 1-16,-1 0 15,-17 35 1,17 0-1,-35-1 1,36-16 0</inkml:trace>
  <inkml:trace contextRef="#ctx0" brushRef="#br0" timeOffset="79242.25">21078 1058 0,'0'-17'16,"0"34"15,0 1-16,18 53 1,0 34 0,-1-34-1,-17 141 32,0-177-47,0-18 16</inkml:trace>
  <inkml:trace contextRef="#ctx0" brushRef="#br0" timeOffset="79669.57">21255 1164 0,'0'18'31,"0"-1"-15,-53 36-1,18 0 1,-18 18 31,35-71-47,36 0 47,-1 0-32,1 17 17,0-17-32,17 18 15,0 0 1,-17-1-16,17 19 15,0-19 1,18 1 0,-35-18-16</inkml:trace>
  <inkml:trace contextRef="#ctx0" brushRef="#br0" timeOffset="79968.78">21555 1111 0,'0'-17'32,"0"34"-17,0 1 1,0 35-1,0 17 1,17-17 0,-17-35-16,18 52 15,0 1 1,-1 0 0,1-71-1</inkml:trace>
  <inkml:trace contextRef="#ctx0" brushRef="#br0" timeOffset="80318.03">21837 776 0,'18'-18'16,"17"1"0,0 34-1,-17 1 1,-1 0-16,36 35 16,36 35-1,-19 53 1,-17 176 31,-53-281-32,-18 87 1,-52-35 0</inkml:trace>
  <inkml:trace contextRef="#ctx0" brushRef="#br0" timeOffset="83265.12">19473 2046 0,'-17'0'31,"17"18"-15,0-1 0,0 19-16,0 17 15,17 35 17,1 0-17,17-17 1,-35-19-1,0-34-15,0 17 16,0 1 0,0-19 15,-17-34-15,-1-1-1,-17-35 1,-1 18-1,-17 0 1,36 35 15,17 35-15,35-18 15,-17 19-31,17-1 16,36 18-1,-36-35 1,0-1 0,-17-17-1,70-88 17,-70 53-17,-1-36 1,-17 54-1,0-1-15</inkml:trace>
  <inkml:trace contextRef="#ctx0" brushRef="#br0" timeOffset="83947.6">19032 3228 0,'0'53'15,"18"0"1,0 35 0,-18 0-1,17-17 1,-17-36 15,0-17-31,18 17 16,-18-17-1,0-36 17,0 0-17,0-35 1,0 36-16</inkml:trace>
  <inkml:trace contextRef="#ctx0" brushRef="#br0" timeOffset="84979.33">19032 3263 0,'0'-17'16,"0"-1"-1,0 0 1,18-52 31,-18 52-47,35 0 15,-17 1 1,17 17 15,18 0-15,-35 0-1,35 17 1,-36 19 0,1-1-1,-18-17 1,0 17 0,0 18-1,0-18 1,-18-17-1,-52 52 32,34-52-47,19-18 32,-1 0-32,1 0 31,17-18-16,0 1 48,0 34 46,17-17-109,36 36 16,0-1 0,0 0 15,0-17-16,35 17 1,0-17 0,-52-18-1,-1 0 1,-18 0 0</inkml:trace>
  <inkml:trace contextRef="#ctx0" brushRef="#br0" timeOffset="87466.1">19650 3528 0,'0'-18'0,"-18"18"16,18-18-16,-18-17 31,18 0-15,0 17-16,0-17 15,53-88 17,-35 87-17,35 36 1,-35 18-1,-1 35 1,18 53 0,-35-18-1,0 18 1,0-18 0,-17-35-1,17-36 1,17-17 31,1-17-32,35-1 1,88-52 15</inkml:trace>
  <inkml:trace contextRef="#ctx0" brushRef="#br0" timeOffset="87827.36">20302 2963 0,'0'-17'16,"0"-1"0,-17 18-1,-1 18 1,-17 35 0,-36 246 15,71-246-16,18 124 1,17-124 0,36 0-1,17-18 1,-35-35 0</inkml:trace>
  <inkml:trace contextRef="#ctx0" brushRef="#br0" timeOffset="89425.49">20585 3087 0,'-18'-18'0,"18"36"78,0-1-62,18 1-16,-18 17 15,35 71 1,0 18-1,-17-54 1,17 36 0,-35-53-1,18 0 32,-18-71-47,0-17 16,-36-36-1,1-52 1,17 35 15,-17-36-15,18 18 0,17 54-1,0 16 1,0 19-16,17-19 15,18 19 1,18 17 0,-17 17-1,-1 1 1,18 141 31,-53-124-47,0 0 15,-18-17-15,1 0 32,-1 17-17,0-35-15</inkml:trace>
  <inkml:trace contextRef="#ctx0" brushRef="#br0" timeOffset="94454.06">21008 3616 0,'0'18'32,"0"-1"-1,-18 1-16,1 0-15,-19 87 47,19-52-47,-1 0 16,18-35 0</inkml:trace>
  <inkml:trace contextRef="#ctx0" brushRef="#br0" timeOffset="94887.37">21220 2857 0,'0'18'16,"0"0"-1,0-1 1,0 19 0,0 52-1,17 0 1,1-17 0,-18-36-16,0 35 15,0 19 1,35-36-1</inkml:trace>
  <inkml:trace contextRef="#ctx0" brushRef="#br0" timeOffset="95302.66">21467 3052 0,'0'-36'16,"0"19"15,-18 34-15,18 1-1,-18 17 1,-17 18 0,0 0-1,-18 0 1,35-35-1,0-1 1,36-17 47,17 18-48,-17-1-15,53 1 16,-18 17 15,-18-35-15,-18 18-16,1-18 15,0 0-15</inkml:trace>
  <inkml:trace contextRef="#ctx0" brushRef="#br0" timeOffset="95758.99">21696 3016 0,'0'-17'16,"70"-19"31,-34 36-47,-19 0 31,19 36-15,-36 17-1,0 17 1,0 1 0,0-54-16,-18 36 15,18 0 1,-18-35-1,18-1 1,36-34 15,16-1-15,1-17 0,0 17-1,18-52 16</inkml:trace>
  <inkml:trace contextRef="#ctx0" brushRef="#br0" timeOffset="96052.2">22102 2805 0,'-18'-18'15,"18"0"1,0 1-1,35 17 1,18 17 0,0 19-1,0 16 1,-35-34-16,17 53 16,18 35-1,-36-1 1,-52 125 31,0-160-32,-18-17-15</inkml:trace>
  <inkml:trace contextRef="#ctx0" brushRef="#br0" timeOffset="97268.06">20020 4057 0,'0'18'46,"0"-1"-30,0 18 0,35 36-1,36 105 17,-53-123-17,-18 0 1,0 0-1,0-70 32,0-1-31,0 0-16,-36-17 16,19 0-1,-1 17 1,0-17-1,1 35 1,17 17 31,35 36-16,0-17-15,-17-19-1,0 19 1,-1-36 0,1 0-1,0-18 1,-1 0-16,-17 1 16,35-36-1,-35 17 1,0 19-1</inkml:trace>
  <inkml:trace contextRef="#ctx0" brushRef="#br0" timeOffset="97623.31">20567 4551 0,'-18'17'16,"1"-17"-16,-1 18 0,-17 17 15,-18 36 1,0-1-1,35 36 1,18-17 15,18-37-15,35-52 0,35 0-1,71-70 16</inkml:trace>
  <inkml:trace contextRef="#ctx0" brushRef="#br0" timeOffset="102911.07">1870 8184 0,'-18'0'16,"36"0"15,-1 0-15,89 0 15,-53 0-15,53 0-1,0 0 1,53-17-1,17-1 1,0-17 0,-52 17-1,35 1 1,-54 17 0,-16-18-1,-72 18 1,18 0 15</inkml:trace>
  <inkml:trace contextRef="#ctx0" brushRef="#br0" timeOffset="103312.35">2893 7832 0,'-18'-18'15,"0"18"1,18 18 0,0-1 15,18-17-16,53 36 1,17-1 0,18 18-1,-53-36 1,52 125 15,-122-72-15,-18 1-1,-54 52 1,1 1 0,0-19-1,53-16 1</inkml:trace>
  <inkml:trace contextRef="#ctx0" brushRef="#br0" timeOffset="106907.9">6227 7673 0,'17'0'16,"1"18"-1,17 34 1,-17 1 0,-1-35-16,19 53 15,17 34 1,-18-16 0,-18-1-1,1-53 1,-18 0-1,0-17 1,0-36 0</inkml:trace>
  <inkml:trace contextRef="#ctx0" brushRef="#br0" timeOffset="107258.16">6244 7743 0,'0'-35'15,"0"18"-15,0-19 16,18 1 0,-18 17-16,17 1 15,54-1 1,-18 18-1,0 35 1,-18 1 0,-17 17-1,-1 70 32,-34-105-31,-19 17-1,19-35-15</inkml:trace>
  <inkml:trace contextRef="#ctx0" brushRef="#br0" timeOffset="109538.77">6862 7849 0,'17'0'109,"1"0"-93,-1 0-16,19 0 16,34 0-1,36-35 1,-35 17 0,52-17 15,1 0-16,-36 0 1,-18 17 0,-17 0-1,18 1 1,-1-19 15,-52 36-15,-36 0 46,1 0-62,-1-17 16,0 17-16,-34 0 16,-1 0 15,35 0-31,-17 0 15,-36 0 1,54 0 0,-1 0-1,36 0 32,87-18-31,-87 18-1,17 0-15,1 0 16,-1 18 0,-18-1-1,1 19 1,-18-1 0,-18 35 15,-17 1-16,0 0 1,17-36 0,18-18-16</inkml:trace>
  <inkml:trace contextRef="#ctx0" brushRef="#br0" timeOffset="110454.42">8467 7444 0,'-36'17'0,"54"-17"47,0-17-47,17 17 16,71-36-1,0 1 1,88-36 31,-159 54-47,-17-1 16</inkml:trace>
  <inkml:trace contextRef="#ctx0" brushRef="#br0" timeOffset="110903.74">8802 7338 0,'0'17'16,"0"19"0,0 17-1,35 17 1,0 1-1,-17-36 1,17 36 0,-17-1 31,-36-52-32,1-18 1,-1 0-16,0 0 15,1 0 1,-19 0 0,36-18 31,18 18-47,17 0 15,18-18 1,35-17-1,-17 18 1,-18-19 0</inkml:trace>
  <inkml:trace contextRef="#ctx0" brushRef="#br0" timeOffset="111259">9225 7338 0,'-18'0'15,"-17"0"1,35 17 0,18 36-1,35 18 1,0 17-1,-18-35 1,-17-18-16,17 18 16,0 0-1,-17-18 1,-18-17 31,0-53-32,-53-18-15</inkml:trace>
  <inkml:trace contextRef="#ctx0" brushRef="#br0" timeOffset="111504.17">9260 7514 0,'-53'-70'16,"36"52"-16,87 106 0,-158-229 16,88 70-1,0 1 1,71 35-1,-36 17 1,36 0 0,-18 36-1,-18 35 1,-35-18 0,-18 89 30,-35-89-30</inkml:trace>
  <inkml:trace contextRef="#ctx0" brushRef="#br0" timeOffset="127570.58">11800 7038 0,'-17'0'0,"-1"0"31,36 0 32,17 0-63,-17 0 16,35 0-16,0-18 15,158-17 32,-158 35-31,-18 0-1,-17-18 1</inkml:trace>
  <inkml:trace contextRef="#ctx0" brushRef="#br0" timeOffset="128049.92">12118 7038 0,'-18'18'15,"18"17"1,0-18-16,0 36 16,0 36-1,0 16 1,53 72 31,-53-142-32,0 0 1,0-17 0,-35 0-1,17-18 1,-17-18-1,17 18 1,18-18 0,18 18 31,0 0-47,17-17 15,35-1 1,19 0 15,-1 1-15</inkml:trace>
  <inkml:trace contextRef="#ctx0" brushRef="#br0" timeOffset="128619.32">12524 7232 0,'0'-18'16,"0"36"15,0 17-15,17 36 0,19 35-1,-1-18 1,-18-35-1,-17-36 1,18 19 0,-18-1 15,-35-53-15,17-17-1,-35-71 1,18-17-1,17-18 1,18 70 0,0 36-16,0-36 15,36 18 1,17 18 0,17 17-1,-35 36 1,18 17 15,-17 36-15,-36-1-1,-71 54 17,36-107-17,-36 19 1,36-36-16</inkml:trace>
  <inkml:trace contextRef="#ctx0" brushRef="#br0" timeOffset="129051.63">13247 7232 0,'17'0'32,"1"0"-32,17 0 15,18-18 1,0 18-1,-35-17 17,35 17-17</inkml:trace>
  <inkml:trace contextRef="#ctx0" brushRef="#br0" timeOffset="129318.82">13282 7444 0,'0'17'15,"18"-17"1,-1 0-1,72 0 17,-1-17-17,0-1 1,-53 0-16</inkml:trace>
  <inkml:trace contextRef="#ctx0" brushRef="#br0" timeOffset="130567.71">14446 7056 0,'18'0'0,"-18"-18"15,18-17 1,17-18 0,-18 17-1,-17-34 1,0 35-1,-17-1 1,-54 36 15,36 0-15,-36 36 0,18 17-1,53-18 1,18 0-1,70 0 1,71 54 15,-159-72-31,18 36 16,-18 0 0,-36 53-1,-16-18 1,-19-17-1,53-54 1,1 1 15,17-36-15,0 1 0,35-1-1,0 0 1,1 18-1,-19 36 1,18 17 0,18 88 31,-53-106-47,0 0 15,0-17 1,36-18 15,-36-18-15,17 18 15,-17-17-31,18 17 0</inkml:trace>
  <inkml:trace contextRef="#ctx0" brushRef="#br0" timeOffset="133392.71">15152 7144 0,'-18'0'78,"1"0"-78,-1 0 78,0 0-31,36 0 0,-18-18-47,0 0 31,0 1-31,18-1 15,-18 1 1,0-1-16,0 0 16,17-17-1,1 17 1,35 1 15,0 52 0,-36 18-15,19 35 0,-36-17-1,0 34 1,-36-34 0,19-18-1,-1-35 1,18-36 31,0 0-32,35 18-15,1-17 16,16-1 15,19 0-15,-53 18-16</inkml:trace>
  <inkml:trace contextRef="#ctx0" brushRef="#br0" timeOffset="133597.84">15610 7320 0,'0'18'31,"0"-1"-15,18 19-16,0-1 16,-18 36-1,0-19 1,0 19 15,0-53-31</inkml:trace>
  <inkml:trace contextRef="#ctx0" brushRef="#br0" timeOffset="134147.25">16298 6791 0,'0'0'0,"0"-18"0,18 1 16,-18-1 0,0 36 15,0-1-16,-35 72 1,-36 140 15,71-159-15,0 1 0,18-36-1,-1-35-15,1 18 16,35-36-1,-18 1 1,-17-36 0,0 35-1,-18-35 1,-53 18 0,-18 17 15,53 18-16,1 18-15,-19-1 16,19 36 0</inkml:trace>
  <inkml:trace contextRef="#ctx0" brushRef="#br0" timeOffset="134397.43">16616 7338 0,'0'0'0,"0"17"16,0 1 0,0 0-16,0 35 15,0 17 16,-18 1-15,1-36-16</inkml:trace>
  <inkml:trace contextRef="#ctx0" brushRef="#br0" timeOffset="135462.18">16986 6844 0,'-17'0'16,"17"-18"93,0 1-93,0-1 0,17 0-16,19-17 15,-1 0 1,-18 17 0,19 0-1,-19 36 16,19 17-15,-36 1 0,0 34-1,0 1 1,-18-18 0,0-36-1,18-34 16,18-1-15,0 0 0,-1 1-1,19 17 1,-19 17 0,18 19-1,-35-1 16,0 18-15,-17 0 0,-36-18-1,35-17 1,1-18-16,-19 17 16,19-17-16</inkml:trace>
  <inkml:trace contextRef="#ctx0" brushRef="#br0" timeOffset="136894.2">17709 7250 0,'-17'0'0,"-1"-18"15,1 0 1,17 36 62,0 0-78,0-1 16,-36 71 15,19-35-31,-19 0 15,36-35 1</inkml:trace>
  <inkml:trace contextRef="#ctx0" brushRef="#br0" timeOffset="137243.44">18080 6491 0,'0'0'46,"0"18"-14,0 35-17,0 35 1,0 0 0,0-35-1,0-18-15,0 18 16,0 18-1</inkml:trace>
  <inkml:trace contextRef="#ctx0" brushRef="#br0" timeOffset="137543.66">18503 7126 0,'0'35'16,"0"1"-1,-17 17 1,-1 17-1,0-35 1,18-17-16,-17 35 16,17-18-1</inkml:trace>
  <inkml:trace contextRef="#ctx0" brushRef="#br0" timeOffset="138226.14">18927 6526 0,'17'-53'15,"-17"18"1,18 18-1,-18 34 17,0 1-32,0 35 15,0 35 1,0-18 0,-53 19-1,35-19 1,1-17-1,34-53 48,1 0-47,35 0-1,-18 0 1,0-17-1,1-1 1,-1 0 0,-35 1-1,18-19 1,-18 19 0,0-1-1,-18 18 32,18 18-47,-35 158 47,35-141-31,0 1-16,0 17 15,0-18-15</inkml:trace>
  <inkml:trace contextRef="#ctx0" brushRef="#br0" timeOffset="138459.31">19297 7108 0,'0'-17'0,"0"34"31,0 1-31,0 35 16,0-18 15,18 124 1,-18-141-32</inkml:trace>
  <inkml:trace contextRef="#ctx0" brushRef="#br0" timeOffset="140607.84">19861 6421 0,'0'-18'16,"-17"18"46,-1 18-62,0-18 0,-17 35 32,-18 18-17,36 0 1,17 0-1,0-36-15,17 18 16,36 18 0,53 36 15,-106-36 0,-35-18-15,-18 0-1,18-35 1,17 0-16,0 0 16,18-35-1,0-18 17,36-18-17,-1 18 1,18-17-1,-36-1 1,1 1 0,-18 34-1,-18-16 17,1 69-17,-19 18 1</inkml:trace>
  <inkml:trace contextRef="#ctx0" brushRef="#br0" timeOffset="140890.04">20214 7003 0,'0'17'15,"0"36"1,-35 88 15,35-70-15,0-1-1,-18-34 1</inkml:trace>
  <inkml:trace contextRef="#ctx0" brushRef="#br0" timeOffset="141556.51">20920 6403 0,'0'-18'16,"-71"54"15,18-19-16,18 1 1,17-18-16,18 17 16,0-34 15,0-1 0,0 36 0,0-1-15,-17 36 0,17 0-1,0 18 1,0-18 0,0-36-1,35-34 32,-17 17-47,35-18 16,-18 0-1,-18 18 1,1 18 0,17 17 15,-35 1-16,0-19 1,-17 1-16,-19 0 16,-34 17-1,35-17-15</inkml:trace>
  <inkml:trace contextRef="#ctx0" brushRef="#br0" timeOffset="141838.71">21096 7056 0,'0'0'0,"0"17"0,-18 1 16,-17 35 0,35-36-16,-17 19 15,-1-1 1,18 18 0,0-36-16</inkml:trace>
  <inkml:trace contextRef="#ctx0" brushRef="#br0" timeOffset="142339.06">21555 6456 0,'17'0'31,"19"0"-15,34-18-1,-17 18 1,35-17-1,-35-1 1,-35 18 0,-18 53 31,0-36-32,0 72 1,-18-19-1,1-35-15,-1 36 16,-17 35 0,-1 0-1,19-36 1,-1-34 0,0-19-16</inkml:trace>
  <inkml:trace contextRef="#ctx0" brushRef="#br0" timeOffset="142538.21">21625 6879 0,'0'-17'15,"18"-1"1,0 18-1,34-18 1,37-35 0,-1 36-16</inkml:trace>
  <inkml:trace contextRef="#ctx0" brushRef="#br0" timeOffset="143337.76">22490 6403 0,'-18'0'15,"0"-18"1,18-17 0,0 0-1,0-36 1,36 1 0,16 17-1,-34 35 1,35 0-1,-53 36 1,0 53 0,0 17-1,-18 0 1,1 35 0,-1 71 30,18-141-30,18-35 0,35 0-1,0-36 1,-18 0 0,-17 1-16,-18-1 15,17 0 1,-17 36-1,-35 17 1,17 1 0,-35 34-1,36 18 1,-1-17 0,18 0 15,0-54-31,0 107 31,0-107-15,0 1-1,0 0 1,-53-1 0,18 1-16</inkml:trace>
  <inkml:trace contextRef="#ctx0" brushRef="#br0" timeOffset="156074.81">12647 8343 0,'0'-17'32,"-35"17"-1,17 0-16,1 0 1,17 17 31,0 1-31,0-1-1,35 72 1,-35-1-1,0-35 1,0-18-16,0 124 31,0-142-15,17 1-16</inkml:trace>
  <inkml:trace contextRef="#ctx0" brushRef="#br0" timeOffset="156541.15">12541 8449 0,'0'0'0,"-17"0"16,17-18 0,0-70 15,17 71-15,36-19-1,18 19 1,-18-1-1,-18 18 1,18 35 0,-36 18-1,-17 0 17,-17-18-17,17-17-15,-35 17 16,-1-17-1,1 0 1,-18-18 0</inkml:trace>
  <inkml:trace contextRef="#ctx0" brushRef="#br0" timeOffset="156890.4">13282 8502 0,'18'0'47,"70"-18"-16,-35 1-15,17 17-1,-34 0 1</inkml:trace>
  <inkml:trace contextRef="#ctx0" brushRef="#br0" timeOffset="157140.57">13370 8749 0,'0'18'16,"36"-36"15,69 0-15,-34 1-1,17-1 1</inkml:trace>
  <inkml:trace contextRef="#ctx0" brushRef="#br0" timeOffset="157989.18">14570 8449 0,'0'-18'16,"35"1"-1,18-36 1,17 0 0,-34 18 15,-36 17-16,-18 18 1,-17 0 0,-36 35-1,18 18 1,36-18 0,17-17-16,0 17 15,17 18 1,54 88 31,-71-123-47,0 53 15,-53-1 17,0-35-17,18-35 1,35-17 15,35-18-15,0 17-1,-17 18-15,17 0 16,18 18 0,-18 17-1,1 35 1,-19-17-1,19 88 32,-19-123-47,19 0 47,-1-18-31,-18 0-16</inkml:trace>
  <inkml:trace contextRef="#ctx0" brushRef="#br0" timeOffset="159188.03">15487 8308 0,'0'18'32,"0"-1"-32,0 1 15,-35 35 1,17 17-1,0 1 1,18-18 0,53 17-1,18-17 1,-1-35 15,72-71 0,-107 18-15,-35-36 0,0 18-1,-18 36-15,-17-36 16,-36-18 0,1 18-1,17 36 1,35-1-1,1 18 1,17 18 0,17 17-1,1-35 1</inkml:trace>
  <inkml:trace contextRef="#ctx0" brushRef="#br0" timeOffset="159970.57">16263 8290 0,'0'-17'78,"0"34"-15,0 1-47,0 0-16,18 17 15,35 71 1,-36-36-1,19 36 1,-19-18 0,-17-17-1,35-18 1,-35-36 0</inkml:trace>
  <inkml:trace contextRef="#ctx0" brushRef="#br0" timeOffset="160820.19">17339 8184 0,'0'18'62,"0"0"-46,0-1-16,18 54 16,17 35-1,-35-53 16,35 52-15,0-16 0,-35-19-1,36-34 1</inkml:trace>
  <inkml:trace contextRef="#ctx0" brushRef="#br0" timeOffset="162725.54">18150 8237 0,'0'18'78,"0"0"-62,0-1-16,0 19 15,0 34 1,0-17 0,36 18-1,87 17 32,-88-88-47,-17 0 0,70-18 31,-52-17-31,-36 0 32,0 17-32,-18-70 15,-17 17 1,-54-17 0,19 35-1,35 18 1,-36 35-1,36 0 1,17 17 0,18 1-1,35 17 1,18 1 0</inkml:trace>
  <inkml:trace contextRef="#ctx0" brushRef="#br0" timeOffset="163150.84">19138 8167 0,'0'0'0,"18"-18"46,-18 36-14,0-1-17,0 36 1,17 36 0,1 16-1,0-16 1,-1-19-1,19-17 1,-19 0 0</inkml:trace>
  <inkml:trace contextRef="#ctx0" brushRef="#br0" timeOffset="163600.16">19932 8026 0,'18'-18'15,"-18"36"1,0-1 0,0 36-1,17 53 1,18 88 31,-17-141-32,-18 18 1,18-54-16,-18 1 16,17 17-1</inkml:trace>
  <inkml:trace contextRef="#ctx0" brushRef="#br0" timeOffset="164690.93">21026 7990 0,'-18'0'31,"0"18"-16,1-18 1,-36 53 0,0 35-1,35 0 1,18-35 0,0-17-16,18-1 15,52 0 1,19-17-1,-1-36 1,-35-17 0,-36-18 15,-70-141 0,36 159-15,-71-36-1,70 53-15,-35 1 16,0 17 0,71 17 15,17-17-31</inkml:trace>
  <inkml:trace contextRef="#ctx0" brushRef="#br0" timeOffset="164999.16">21713 7937 0,'0'-17'16,"0"34"15,0 1-16,0 0 1,0 17-16,0 18 16,-17 53-1,-1 17 1,18-35 0,0-52-1,18 17 1,-1-53-16</inkml:trace>
  <inkml:trace contextRef="#ctx0" brushRef="#br0" timeOffset="165784.72">22437 7955 0,'-18'-18'16,"18"1"-16,0-18 15,0 17 1,0 0-16,0-17 16,35 0-1,18 17 17,0 18-17,-35 18 1,-18 176 15,0-106-15,-18-17-1,0 17 1,18-35 0,36-18-1,34-35 1,-17-35-1,35-1 1,-17-17 0,-53 18-1,-18 18 17,-71 34-17,18 36 1,0 18-1,18 105 17,35-105-17,35-1 1,1-17 0,-36-18-1,0-17 1,-18-18 31,-17-18-47</inkml:trace>
  <inkml:trace contextRef="#ctx0" brushRef="#br0" timeOffset="168063.33">15628 8026 0,'-18'-18'31,"18"36"94,0-1-109,0 1-1,0 0 1,18 35 31,-18-36-47</inkml:trace>
  <inkml:trace contextRef="#ctx0" brushRef="#br0" timeOffset="168849.89">16104 7937 0,'0'-17'47,"18"17"-16,0 0-15,-1 17 0,1 1-1,-18 17 1,0 1 0,-18-1-1,1-17 1,-1-1-1,18 1 1,18-18 31,-1 0-47,160-35 47</inkml:trace>
  <inkml:trace contextRef="#ctx0" brushRef="#br0" timeOffset="169743.52">17110 7885 0,'0'-18'47,"0"0"-47,17 1 15,1 17 1,17 0 0,-17 17-1,-18 36 16,0-18-15,0 1 0,18-36 46,-1 0-62,1-18 16,-1 18-16,54 35 47,-71-17-32,0 0 1,-18 17 0,1 0-1,-1-35-15,-35 18 16,36 0-16</inkml:trace>
  <inkml:trace contextRef="#ctx0" brushRef="#br0" timeOffset="170578.12">18080 7726 0,'0'-18'31,"0"36"-16,0-1 1,0 1 0,0 17-1,0 36 1,0-18 0,0-18-1,0 0 1,35-35-1,0-17 17,1-19-17,-1 1 17,-35 53 30,0-1-62,0 1 16,18 0-1,17 17 1,18 0 0</inkml:trace>
  <inkml:trace contextRef="#ctx0" brushRef="#br0" timeOffset="171192.55">19050 7708 0,'-35'0'16,"-53"35"15,88-17-16,0 0 1,0-1 0,52 1-1,1 0 1,-17 17 0,-1-17-1,-35-1 1,0 1-1,-18 17 1,-35 0 0,18-35 15,35 18-31,-18-18 0</inkml:trace>
  <inkml:trace contextRef="#ctx0" brushRef="#br0" timeOffset="172046.16">19897 7638 0,'-18'0'32,"0"0"-32,-17 0 15,0 35 1,0 0 0,17 0-1,0 1 1,18 17-1,18-36 1,17 1 0,-17-18-1,17 0 1,0 0 0,-35-18-1,0 1 16,-53 17-15,-17 0 0</inkml:trace>
  <inkml:trace contextRef="#ctx0" brushRef="#br0" timeOffset="172724.64">20849 7620 0,'18'0'31,"17"-18"-15,0 18 31,-35 18-32,0 0 1,0-1-16,-35 19 16,0 16 15,17 19-15,-17-18-1,35 0-15</inkml:trace>
  <inkml:trace contextRef="#ctx0" brushRef="#br0" timeOffset="172957.81">20761 7832 0,'-18'0'15,"36"-18"32,0 18-47,17 0 0,18-18 32,-18 18-32,-17-17 0</inkml:trace>
  <inkml:trace contextRef="#ctx0" brushRef="#br0" timeOffset="173574.24">21572 7585 0,'18'-18'31,"-36"18"0,1 0 1,-19 18-17,19-1 1,-1 1-1,18 0 1,0-1 0,53 1-1,-18 0 1,-17-1 0,0 1-1,-18-1 1,-71 36 31,53-53-47,-17 0 0,18 0 15,17-17 1,0-1 15,35-17-15,-18 35-16,19-35 15,-1-1 1,-17 1 0,-18 17-1,0 1 1</inkml:trace>
  <inkml:trace contextRef="#ctx0" brushRef="#br0" timeOffset="176061.01">22895 7091 0,'-17'0'16,"-19"-18"15,36 1 0,18 17 1,0 0-32,-1 0 15,1 17 1,35 18-1,17 36 1,-34-18 0,17 53-1,-18 0 1,0-1 0,-35-34 15,0-36-31,0 36 15,-18 105 17,18-158-17,-17-1-15,-1 1 16,1 17 0,-1-17-1,-17-18 1,17 0 15,-17-18-15,35 1-1,-18-1 1,18 0 0,0-17-1,0 0 16,0 17-15,0 1-16,0-1 31,0 36 1,0-1-17,0 1-15,0 17 16,0 18-1,35-18 1,1-17 0,-19-18-1,36 0 1,0 0 0,-18-18-1,1 1 16,-36-1-15,17 0 0</inkml:trace>
  <inkml:trace contextRef="#ctx0" brushRef="#br0" timeOffset="177470.01">23001 8520 0,'18'0'16,"-18"17"15,17 1-16,1-1-15,0 19 16,35 70 0,-36 17-1,-17 36 1,0-53 0,0 35-1,-17-18 1,-19-17 15,1-35-15,0-54-16,-1 19 15,-34-1 1,52-18 0,-70-17 30,88-17-30,0-1 0,0 1-1,0-19 1,0-34 0,0 17-1,0 35 1,0 1-1,0 34 32,0 18-47,0-17 16,-18 17 0,18 36-1,0-53-15,0 17 16,53 0 15,0-35-15,18-18-1,-1 1 1,-52 17 0,0-18-1</inkml:trace>
  <inkml:trace contextRef="#ctx0" brushRef="#br0" timeOffset="179218.25">14834 9825 0,'0'-18'15,"0"1"1,0-1 0,-17 0-1,-19 18 1,-87 36 31,105-36-47,1 35 15,17 18 1,35-36 15,-17 1-31,17 0 16,53 17 0,-35 18-1,-18-18 1,-35 0-1,0 36 1,-53-18 0,0-18-1,36-35 1,34-35 46,1 35-62,17 0 16,-17 18 15,0 52-15,17 1 0,-35-1-1,17 36 1,1-35-1,0-36 1,-1-35 15,-17-18-31,18 1 16,17-54 0,-35 53-16</inkml:trace>
  <inkml:trace contextRef="#ctx0" brushRef="#br0" timeOffset="180366.06">11730 10019 0,'-18'0'16,"36"0"31,-1 0-47,19 0 15,52-18 1,-35 1 0,123-19 31,-158 19-32</inkml:trace>
  <inkml:trace contextRef="#ctx0" brushRef="#br0" timeOffset="180916.46">11994 10037 0,'0'17'15,"-17"-17"-15,17 18 0,0-1 16,0 19 0,17 17 15,36 70 0,-53-105-15,18-1-1,-18 1 1,0 0 0,-18-18-1,1 0 1,-1 17 0,-35-17-1,36 0 1,-19 18-1,54-18 32,-18-18-47,53 18 32,88-53-1,-106 36-16,0-1 1,18 0 0</inkml:trace>
  <inkml:trace contextRef="#ctx0" brushRef="#br0" timeOffset="181515.87">12259 10037 0,'0'17'16,"0"1"-1,18 70 16,-1-35-15,19 53 0,-1-53-1,0 17 1,-17-17 0,-18-35-1,0-36 16,0 0-31,-36-17 16,1-53 0,-18-18 15,36 36-15,17-19-1,0 19 1,53-18 15,-36 88-15,1 0-16,17 35 31,-35 0-15,18-17-16,-18 0 15,0 34 1,-53-16-1,18-19 1</inkml:trace>
  <inkml:trace contextRef="#ctx0" brushRef="#br0" timeOffset="181922.17">12700 9860 0,'-18'0'15,"-17"0"1,17 18-1,18 17 1,-17 53 0,34 36-1,-17-54 1,18-17 0,17 35-1,18 18 1,35-18-1,-17-52 1,0-54 0</inkml:trace>
  <inkml:trace contextRef="#ctx0" brushRef="#br0" timeOffset="182198.37">12965 10125 0,'0'-18'0,"-18"18"16,0-18 0,18 36-1,0 17 17,0 18-17,36 53 1,-19-18-1,1 0 1,-18-35 0,35-17 15,-35-54-15</inkml:trace>
  <inkml:trace contextRef="#ctx0" brushRef="#br0" timeOffset="182481.57">12929 10266 0,'-17'-35'0,"-19"-36"16,36 36-1,0-1 1,36 1 15,-1 18-15,0-1-1,18 36 1,-35-1 0,-1 18-1,-34 54 17,-19-72-17,1 1 1</inkml:trace>
  <inkml:trace contextRef="#ctx0" brushRef="#br0" timeOffset="182863.84">13106 9913 0,'17'0'16,"1"0"0,35 71 15,-35-54-31,-1 19 0,18 16 15,18 54 1,0-18 0,-53-17-1,0 17 1,0 0 0,-53-35 15,36-35-31</inkml:trace>
  <inkml:trace contextRef="#ctx0" brushRef="#br0" timeOffset="183251.11">13635 10125 0,'0'17'16,"-18"-17"-16,36 0 62,-1 0-62,19 0 16,17-17 0,-18 17-1,18 0 16</inkml:trace>
  <inkml:trace contextRef="#ctx0" brushRef="#br0" timeOffset="183563.34">13688 10336 0,'-18'18'16,"18"0"0,18-18-1,-1 0 1,107-36 31,-71 36-47,-18-17 15,-17 17-15</inkml:trace>
  <inkml:trace contextRef="#ctx0" brushRef="#br0" timeOffset="186876.69">15575 9754 0,'0'18'47,"0"0"-31,0-1-16,35 142 31,1-71-15,-19 0-1,19 36 1,-19-36 0,1-35-1,-18-18 1,18-35 0,-18 18-1,0-36 1</inkml:trace>
  <inkml:trace contextRef="#ctx0" brushRef="#br0" timeOffset="187576.19">16175 10372 0,'0'17'31,"0"1"0,0 0-31,0-1 16,-18 1-16,-35 70 15,18-35 1,-18 35 0</inkml:trace>
  <inkml:trace contextRef="#ctx0" brushRef="#br0" timeOffset="188808.06">16245 10548 0,'-17'18'16,"-1"-1"0,18 1-16,-18-18 31,18-18-15,18 1-1,0-19 1,-1 19-1,-17-1-15,-17 18 32,-54 18-17,18 17 1,18 0 31,53-35-32,17-35-15,18 0 16,-18 17-16,0-17 16,-17 0 15,-18 17-15,-18 18-1,-52 18 1,17-1-1,18 18 1,35 1 0,35-36-1</inkml:trace>
  <inkml:trace contextRef="#ctx0" brushRef="#br0" timeOffset="192921.98">16245 9648 0,'0'-17'31,"0"-1"16,0 36 0,18-18-47,-18 17 16,18 19-1,35 52 1,-18 18 0,0-36-1,0 36 1,1-35 0,-19 52 15,-17-105-16,0-1 1,0-34 15</inkml:trace>
  <inkml:trace contextRef="#ctx0" brushRef="#br0" timeOffset="194768.29">16898 9578 0,'-18'0'0,"-17"-18"31,53 18 47,-18 18-78,17 0 16,1 34 0,53 37-1,-18 34 1,-18-35-1,53 53 1,-53-88 0,-17 18-1,0-18 1,-18-36 31</inkml:trace>
  <inkml:trace contextRef="#ctx0" brushRef="#br0" timeOffset="196666.64">17798 9543 0,'-18'0'0,"0"0"15,-52 35 17,52 0-17,-17 18 1,17 53-1,1 0 1,17 0 0,35-36-1,53 1 1,18-36 0,0-35-1,-36-18 1,1-17-1,-54-35 1,-17-19 0,-35 1 15,-106-53 0,88 106-15,0 17-1,36 18 1,-1-18 0,18 36-16</inkml:trace>
  <inkml:trace contextRef="#ctx0" brushRef="#br0" timeOffset="198298.8">18609 9684 0,'-18'0'15,"1"-18"1,-19 18 0,19 0-1,-1 0-15,-17 18 16,0 35-1,35 17 1,0 36 0,0-35-1,70 17 17,36-35-17,35-53 1,-53 0-1,-52 0-15,17-36 16,-1 1 0,-69-106 15,-18 88-15,-36 0-1,18 36 1,-18-1-1,36 18 1,0 0 0</inkml:trace>
  <inkml:trace contextRef="#ctx0" brushRef="#br0" timeOffset="199929.96">19403 9666 0,'0'-18'0,"0"1"16,0-1-1,-18 1 1,18-1 0,0 0-1,0 36 16,35 88 16,-35-71-47,18 18 0,0-18 0,35 89 32,-36-36-17,19-18 1,-36-17-1,0-35-15,0 0 16,0-36 15,0 0-15</inkml:trace>
  <inkml:trace contextRef="#ctx0" brushRef="#br0" timeOffset="201446.04">20002 9613 0,'-17'0'15,"17"-17"16,0-1-15,0 0 0,-18 1-1,18-1 1,0 36 15,0 17-15,18 71-1,17 35 1,-17-71 0,17 36-1,-17-18 1,-1-35 0,-17-17-1,0-19 32,18-34 0,0 17-47</inkml:trace>
  <inkml:trace contextRef="#ctx0" brushRef="#br0" timeOffset="202759.97">20549 9578 0,'0'-18'0,"0"1"16,-17 17-1,-1-18-15,0 18 32,1 18-17,-71 140 17,88-122-17,-18 87 1,53-17-1,36-35 1,-1-36 0,1-18-1,17-34 1,-17-36 0,-36 0-1,-35 0 1,0-53 15,-35 18-15,-18 17-1,17 36 1,19 18-16,-54-19 47</inkml:trace>
  <inkml:trace contextRef="#ctx0" brushRef="#br0" timeOffset="203710.64">21255 9419 0,'-18'0'0,"1"-17"16,-19 17-16,19-18 15,-1 0 1,18 1 15,0-1-15,18 18 0,-1 0-1,107 0 16,-107 35-15,1-17 0,-18 70-1,0 18 1,-18 17 0,18-52-1,0 17 1,36-35-1,34-18 17,-34-35-17,-19 0-15,36 0 16,-18-35 0,-17 0-1,-18 17 1,-71 18 15,54 35-15,-36 36-1,53-36 1,0 36 0,18 17-1,17-17 1,-18-1-1,-17-35 17,0 1-17,0-1 1,-70-17 0,52-18-16</inkml:trace>
  <inkml:trace contextRef="#ctx0" brushRef="#br0" timeOffset="-196082">15293 10971 0,'18'0'94,"-1"0"-78,18 0-1,177 0 32,-141-17-31,17 17-1,-53-18-15,36 18 16,35-18 0,-1 1-1,19-1 1,-36 18 0,36-17-1,-19-1 1,1 0-1,-35 1 1,17 17 0,18-18-1,0 0 1,52-17 31,-122 35-32,-1-18 1,0 18 0,-17-17-1,-1 17 1,1 0 0,17-18-1,18 1 16,0 17-15,-35-18 0,17 18-1,-17 0-15,-1 0 16,19 0 0,-1-18 30,-17 18-14,-1 0 15,1 0-32,0-17 1,-1 17 15,1 0 0,-1 0-31,1 0 32</inkml:trace>
  <inkml:trace contextRef="#ctx0" brushRef="#br0" timeOffset="-194743.05">18556 10654 0,'0'18'16,"18"-18"-1,35 0 1,52 0 0,54-18-1,-35 18 1,70-18 0,-18 1-1,1-1 1,-72 18 15,54-18-15,-18 1-1,-35-1 1,106-17 15,-142 35-15,36-18-1,-35 0 1,17 1 0,0-1-1,-17 18 1,-18-17 0,-18 17-1,-18 0 1,1-18-1</inkml:trace>
  <inkml:trace contextRef="#ctx0" brushRef="#br0" timeOffset="-168271.25">5503 15258 0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27T07:40:25.7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8202 6332 0,'-53'-35'16,"18"0"-16,-18-18 15,-18-18-15</inkml:trace>
  <inkml:trace contextRef="#ctx0" brushRef="#br0" timeOffset="3995.84">4833 1111 0</inkml:trace>
  <inkml:trace contextRef="#ctx0" brushRef="#br0" timeOffset="5277.75">4833 1129 0,'0'-18'641,"0"36"-547,-18-18-94,1 18 31,-1 17-31,0 18 16,18 35 15,0 0-15,0-35-1,53 18 1,18-19-1,0-52 1,-19 0 0,19-35-1,-36-18 1,-17 0 0,-18 0-1,0 18-15,-124-71 47,89 89-47,0-1 16,17 18 15,36 18 0</inkml:trace>
  <inkml:trace contextRef="#ctx0" brushRef="#br0" timeOffset="5694.04">5433 1164 0,'0'18'31,"-18"-1"-31,-52 107 47,70-71-32,17 0 1,54 0 0,-18-53-1,17 17 1,-17-52-1,-53 0 1,0-1 0,-53-34-1,-17-1 1,17 36 0,17 17-1,19 18 1</inkml:trace>
  <inkml:trace contextRef="#ctx0" brushRef="#br0" timeOffset="5960.23">5644 1094 0,'0'-18'16,"0"36"15,0-1-31,0 1 16,18 52 0,0 19-1,-18-36 1,35 35-1,0-53 1</inkml:trace>
  <inkml:trace contextRef="#ctx0" brushRef="#br0" timeOffset="6227.42">6015 1147 0,'0'-18'0,"0"36"47,0-1-47,0 18 15,0 54 1,0-1-1,17-35 1,19 0 0</inkml:trace>
  <inkml:trace contextRef="#ctx0" brushRef="#br0" timeOffset="6926.92">6050 1164 0,'0'0'0,"-18"0"15,-17 35 1,0 1 0,35-19-16,-18 19 15,1 52 1,52-18-1,18 1 1,0-36 0,35-17-1,-17-36 1,-19-35 15,-52-88 0,-35 88-15,-18-17 0,-17 34-1,34 19 1,-17 17 0,18 0-1,35 17 1</inkml:trace>
  <inkml:trace contextRef="#ctx0" brushRef="#br0" timeOffset="8190.82">5662 1217 0,'0'-18'15,"-18"18"17,18-17-1,-17 17-16,17 17 17,0 1-17,0 17 1,35 36 0,-17 17 15,17-35-16,-17 35 1,-18 0 0,17-17-1,19 0 17,-36-54-17</inkml:trace>
  <inkml:trace contextRef="#ctx0" brushRef="#br0" timeOffset="11494.17">7091 1182 0,'0'-18'218</inkml:trace>
  <inkml:trace contextRef="#ctx0" brushRef="#br0" timeOffset="11955.5">7108 1111 0,'0'18'46,"0"17"-30,0-17 0,0 158 15,18-105-15,0-36-16,-1 71 15,1-53 1,0 0-1,-18-36 1</inkml:trace>
  <inkml:trace contextRef="#ctx0" brushRef="#br0" timeOffset="12410.82">7355 1235 0,'-17'0'32,"-1"17"-17,0 36 1,18 0-1,0-18-15,0 18 16,53 18 0,18-18-1,0-36 1,-36-34 0,0-36-1,-35-18 1,-35-17-1,0 53 1,17 17-16,-17-17 31,-18 0-15,17 35 15</inkml:trace>
  <inkml:trace contextRef="#ctx0" brushRef="#br0" timeOffset="12676.01">7708 1111 0,'0'18'47,"-17"0"-31,17 17-1,0 35 1,0-17 0,105 88 15</inkml:trace>
  <inkml:trace contextRef="#ctx0" brushRef="#br0" timeOffset="12944.2">8008 1147 0,'0'-53'16,"0"35"-16,0 0 15,0 1 1,-18 34 0,18 19 15,0-1-31,0 18 16,36 70-1,34 54 1</inkml:trace>
  <inkml:trace contextRef="#ctx0" brushRef="#br0" timeOffset="14302.16">7708 1129 0,'0'18'62,"0"-1"-62,0 1 16,0-1 0,0 19-1,18 34 1,17 18-1,-17-52 1,-18-1-16,17 0 16,1 18-1,0-18 32</inkml:trace>
  <inkml:trace contextRef="#ctx0" brushRef="#br0" timeOffset="14884.58">9172 1076 0,'-35'0'15,"0"0"-15,-18 0 16,-18 35 15,18 36-15,18-1-1,35 1 1,53-18 0,35 0-1,18-53 1,-36 0 0,-34-18-16,17-17 15,-53-142 32,-53 142-47,0 0 16,0 17-1,35 18 1</inkml:trace>
  <inkml:trace contextRef="#ctx0" brushRef="#br0" timeOffset="15291.87">9648 1076 0,'-17'18'16,"-54"17"-1,1 18 1,70 88 31,53-123-47,35 17 15,18-35 1,-53-35 0,-36 35-1,18-53 1,-35-18-1,-52 1 1,-37 17 0,36 35-1,-17 18 1,35 18 0,35-1-1</inkml:trace>
  <inkml:trace contextRef="#ctx0" brushRef="#br0" timeOffset="16050.41">10054 1076 0,'-35'18'15,"-18"17"1,35 35-1,1-17 1,34 18 0,160-1 31,-142-52-47,0-18 15,53-18 1,-35-34-1,-53-1 1,-53-36 0,1 54-1,-19 0 1,0 17 0,36 18-1</inkml:trace>
  <inkml:trace contextRef="#ctx0" brushRef="#br0" timeOffset="16283.57">10548 970 0,'0'0'0,"0"18"31,0-1-15,0 54 0,-18 17-1,18 18 1,18-35 0,17-1-16</inkml:trace>
  <inkml:trace contextRef="#ctx0" brushRef="#br0" timeOffset="17116.16">11271 1076 0,'0'-18'15,"0"-17"17,0 53-17,0-1 1,0 1 0,0 70-1,18 18 1,17 0-1,-17-36 1,17 1 0,-17-71-16</inkml:trace>
  <inkml:trace contextRef="#ctx0" brushRef="#br0" timeOffset="17516.45">11642 1129 0,'0'-18'15,"-18"36"1,0 0 0,1 34-1,-1 1 1,18 36-1,35-37 1,36 1 0,-18-53-1,53 0 1,-36-53 0,-52-17-1,-36-18 16,-35 17-15,-105-52 15,140 123-15</inkml:trace>
  <inkml:trace contextRef="#ctx0" brushRef="#br0" timeOffset="17757.62">12100 970 0,'0'18'16,"0"-1"0,0 19-16,0 17 15,0 35 16,0 18-15,18-18 0,52 18-1</inkml:trace>
  <inkml:trace contextRef="#ctx0" brushRef="#br0" timeOffset="18020.81">12471 970 0,'0'-35'16,"0"52"15,17-17-15,1 53-16,17 36 31,-17-19-15,17 36-1,0 70 1</inkml:trace>
  <inkml:trace contextRef="#ctx0" brushRef="#br0" timeOffset="18980.49">2787 2046 0,'-18'0'0,"-17"18"31,53-18 16,-1 0-31,19 0-16,52 0 15,0-18 1,-53 18-16,36 0 15,35-18 17,-89 18-32</inkml:trace>
  <inkml:trace contextRef="#ctx0" brushRef="#br0" timeOffset="19230.66">2981 1940 0,'-35'0'16,"35"-17"-16,-18 17 15,18 17 32,0 1-47,35 35 16,18 53-1,-17-53 17,-19-18-32,36 18 0</inkml:trace>
  <inkml:trace contextRef="#ctx0" brushRef="#br0" timeOffset="19713">3140 1817 0,'-71'-53'0,"18"18"16,-70 35-1,35 17 1,52 1-16,-34 17 15,-18 71 17,52 17-17,54 1 1,52-54 0,89 36-1,35-70 1,36-36-1,-89-36 1,-88 1-16,88-159 47,-141 123-47,-89-17 16,19 35-1,-54 36 1,19 17-1,69 0 1</inkml:trace>
  <inkml:trace contextRef="#ctx0" brushRef="#br0" timeOffset="22978.33">4957 2222 0,'0'-17'0,"0"-1"47,0 1-31,0 34-1,0 1 1,0 17 0,17 53-1,1-17 1,-1 17-1,1 0 1,17-35 0</inkml:trace>
  <inkml:trace contextRef="#ctx0" brushRef="#br0" timeOffset="24310.28">5433 2152 0,'0'-18'594,"-18"18"-547,18-17-31,-18 17-1,18-18 32,-17 18-31,17 18 78,0-1-79,0 1 1,0 0-16,0 34 15,17 37 1,1-1 0,0-35-1,-18-18-15,17 18 16,1-18 0,-18 1 15,18-36-16</inkml:trace>
  <inkml:trace contextRef="#ctx0" brushRef="#br0" timeOffset="25274.96">5838 2187 0,'-17'18'15,"-1"-18"-15,-35 53 16,0 0 0,36 17 15,34-17-16,36 0 1,18-18 0,17-35-1,-17-17 1,-54-1-16,18-17 16,-17-18-1,-36-35 1,-140-36 31,122 124-47,-16-17 15,16 17 1</inkml:trace>
  <inkml:trace contextRef="#ctx0" brushRef="#br0" timeOffset="25525.14">6315 2046 0,'0'18'47,"0"-1"-32,0 177 32,0-123-47,35-18 16,-35-18-16,35 18 16</inkml:trace>
  <inkml:trace contextRef="#ctx0" brushRef="#br0" timeOffset="27439.5">7161 2346 0,'-17'0'0,"17"-18"0,0 36 78,0 0-62,35 87 15,0-16-15,-17-36 0,35 17-1,-36-17 1,1-35-1</inkml:trace>
  <inkml:trace contextRef="#ctx0" brushRef="#br0" timeOffset="27705.69">7408 2293 0,'0'-18'15,"0"36"17,0 70-1,36-35-15,-1 35-1,-17-35 1,17 18-1,18-36 1</inkml:trace>
  <inkml:trace contextRef="#ctx0" brushRef="#br0" timeOffset="28166.02">7849 2346 0,'-17'0'15,"-19"71"17,1-36-17,35 35 1,18 1-1,35-36 1,35-17 0,-18-36-1,1-17 1,-71-36 0,-18 18-1,-17-17 1,-36 17-1,1 18 17,52 35-17,1 0 1</inkml:trace>
  <inkml:trace contextRef="#ctx0" brushRef="#br0" timeOffset="28427.2">8237 2170 0,'0'17'47,"0"1"-47,0 17 16,0 53-1,18-17 1,17 17 15,18 0-15,-35-35 0,-1-35-16</inkml:trace>
  <inkml:trace contextRef="#ctx0" brushRef="#br0" timeOffset="30122.41">9331 2134 0,'-18'0'0,"1"18"16,-1-18-1,-17 0 1,-36 18 0,18 17 15,36 0-15,17 36-1,0-18 1,70-18-1,18-17 1,-35-18 0,36-18-1,-37-123 17,-52 105-17,-35-16 1,-18 16-1,36 19 1,-19 17 0,54 0 15</inkml:trace>
  <inkml:trace contextRef="#ctx0" brushRef="#br0" timeOffset="30519.69">9807 2081 0,'0'18'16,"-17"-18"-16,-89 88 47,88-53-47,18 18 15,53-17 17,0-19-32,35-17 31,-35-35-15,-35 17-1,-18-35 1,-18-17-1,-35 17 1,0 35 0,36 18-16,-19-17 15,1 17 1</inkml:trace>
  <inkml:trace contextRef="#ctx0" brushRef="#br0" timeOffset="30752.86">10178 1958 0,'17'-18'0,"-17"36"31,-17-18-15,17 18-1,0-1-15,0 18 16,0 54 0,17-19-1,36 1 1</inkml:trace>
  <inkml:trace contextRef="#ctx0" brushRef="#br0" timeOffset="31169.15">10601 1940 0,'-18'0'16,"-17"18"-1,0 35 1,-1 17 0,36-17-1,18 18 1,53-18 0,17-36-1,-18-17 1,1-88 31,-71 35-47,-18 0 15,-35 36 1,-17-1 15,-1 18-31</inkml:trace>
  <inkml:trace contextRef="#ctx0" brushRef="#br0" timeOffset="32866.36">11430 2064 0,'0'-18'15,"0"0"17,0 36 15,0 0-47,0-1 15,0 54 1,0-1-1,18-34-15,-1 17 16,19 35 0,16-53-1</inkml:trace>
  <inkml:trace contextRef="#ctx0" brushRef="#br0" timeOffset="33250.62">11818 2099 0,'0'-18'16,"-18"18"-16,-52 18 16,35 0-1,-1 35 1,36 17-1,36 1 1,-1-36 0,-18-35-16,36 18 15,36-36 1,-19-17 0,-52-18 15,-18 0-16,-159-106 17,141 141-17</inkml:trace>
  <inkml:trace contextRef="#ctx0" brushRef="#br0" timeOffset="33632.9">12206 2028 0,'-18'0'0,"1"18"16,-1 0-16,-17-1 31,35 36-16,0 0 1,141 0 15,-88-53-15,17-18 0,-70-17-1,0 0 1,-35-18-1,-18 0 1,0 18 0,53 17-1</inkml:trace>
  <inkml:trace contextRef="#ctx0" brushRef="#br0" timeOffset="33982.15">12665 1993 0,'-36'35'32,"19"-17"-32,-1 17 15,18 18 1,35 0-1,54-35 1,-1-1 0,-35-34-1,35-18 1,-53-1 0,-17-34-1,-36 17 16,-52 18-15,-54 17 0,89 18-16</inkml:trace>
  <inkml:trace contextRef="#ctx0" brushRef="#br0" timeOffset="35683.36">4145 2999 0,'-18'0'16,"18"17"-16,18-17 15,17 0 1,1 0-16,17 0 16,88 0-1,53 0 1,17 0 15,-34 0-15,123 18-1,35-18 1,0 0 0,-106 18-1,142-18 1,564 52 15,-653-52-15,123 18-1,-122 0 1,122-1 0,19 1-1,-160 0 1,142-18 15,0 0-15,-1 17-1,-34-17 1,-142 0 0,124 0-1,-36 0 1,-17 0-1,282-17 32,-511 17-47,123 0 16,-53-18 0,-53 18-1,-17 0 1,-18 0 15,-18 0-15,0 0-1,36 18 1,-18-18 0,17 0-1,-34 0 1,16 0-1,-34 0 1,0 17 31</inkml:trace>
  <inkml:trace contextRef="#ctx0" brushRef="#br0" timeOffset="40507.79">4886 3722 0,'18'0'15,"-36"0"63,18 17-31,-18-17 78,1 0-109,34 0 93,1 0 157,-18 18-94,0 0 297,0-36-141,0 0-313</inkml:trace>
  <inkml:trace contextRef="#ctx0" brushRef="#br0" timeOffset="40776.98">4957 3634 0,'0'-18'16,"-18"0"0,0 1-1,18 34 17,0 1-17,0 0-15,-17 211 47,17-194-47,17 71 16,19-18-1,-1-35 1,18-53 15</inkml:trace>
  <inkml:trace contextRef="#ctx0" brushRef="#br0" timeOffset="41092.21">5327 3669 0,'0'-18'16,"0"36"31,0 35-32,0 0 1,0-18-16,0 36 16,18 34 15,17-16-16,0-37 1,-17-34-16</inkml:trace>
  <inkml:trace contextRef="#ctx0" brushRef="#br0" timeOffset="41974.84">5838 3634 0,'0'-18'31,"-17"18"0,-1 0 32,18-18-63,-17 18 15,17-17 1,0 34 46,0 1-62,0 17 16,0 18 0,0 35-1,0 18 1,35 0-1,-18-71 1,-17 1-16,18-19 16</inkml:trace>
  <inkml:trace contextRef="#ctx0" brushRef="#br0" timeOffset="42295.06">6209 3545 0,'0'-17'16,"0"34"15,0 1-31,0 0 15,0 70 1,0 18 0,0-18-1,18-18 1,52 72 15</inkml:trace>
  <inkml:trace contextRef="#ctx0" brushRef="#br0" timeOffset="44354.52">7373 3792 0,'-18'-17'47,"1"17"-31,-1 17-16,0 1 15,-17 17 1,18 36-1,-1-36 17,18-17-32,0 35 15,53 0 1,159-36 15,-177-17-15,-18-17-16,36-19 15,-35-17 1,-18 0 0,0 18-16,-18-35 15,-35 17 1,-17 17 0,35 19-1,17-1 1,18 36 31</inkml:trace>
  <inkml:trace contextRef="#ctx0" brushRef="#br0" timeOffset="44638.73">7743 3545 0,'0'-17'0,"0"34"31,0 1-15,0 0-1,0-1-15,18 72 16,17-1-1,-17 0 17,17-35-17,1 0 1,-19-36-16</inkml:trace>
  <inkml:trace contextRef="#ctx0" brushRef="#br0" timeOffset="44959.96">8079 3528 0,'0'-18'15,"0"36"16,0-1-15,0 19 0,17-1-1,-17 71 1,18-53 0,-18-18-16,18 18 15,17 17 1,-18-52-16</inkml:trace>
  <inkml:trace contextRef="#ctx0" brushRef="#br0" timeOffset="45354.24">8396 3581 0,'-18'17'0,"-52"1"31,35 17-15,17-17-16,0 35 16,18 35-1,18-17 1,53-19-1,105-69 17,-123-18-17,-18-18 1,-35 0 0,-18-35-1,-34 35 1,-19 0-1,36 35 1,-18 18 0</inkml:trace>
  <inkml:trace contextRef="#ctx0" brushRef="#br0" timeOffset="47986.11">9684 3933 0,'0'18'47,"-18"0"-31,0-1-1,18 36 1,-17-17 0,17 52-1,17-18 1,54 1 0,-18-53-1,17-18 1,-17-36-1,-17-17 1,-36-17 0,0-1-1,-141-105 32,88 141-31,17 35-1,19 0 1,34 0 0,36 0-1</inkml:trace>
  <inkml:trace contextRef="#ctx0" brushRef="#br0" timeOffset="48367.38">10125 3792 0,'-18'0'16,"0"18"-1,1 17-15,-18 36 32,70 123-1,-18-177-16,72 19 1,-1-36 0,-35-18-1,-18-35 1,-35-35 0,0 35-1,0 35-15,-35-34 16,-18-1-1,-35 35 1,35 18 0,35 0-1</inkml:trace>
  <inkml:trace contextRef="#ctx0" brushRef="#br0" timeOffset="50066.59">10619 3651 0,'0'-17'78,"0"-1"-47,0 36 63,0-1-79,0 1-15,0 0 16,0 87 0,17 1-1,-17 0 1,53 35 15,-35-123-15</inkml:trace>
  <inkml:trace contextRef="#ctx0" brushRef="#br0" timeOffset="50498.89">10971 3563 0,'-17'0'31,"17"18"0,0-1-15,17 19 0,1 17-16,-18 17 15,18 36 1,-1 0 0,-17-18-1,18-35 16,-18-36-31,0 1 16,18 0 0,-1-18-1</inkml:trace>
  <inkml:trace contextRef="#ctx0" brushRef="#br0" timeOffset="52330.19">12277 3845 0,'0'-17'16,"0"-1"15,-36 18-15,1 0-1,0 35 1,0 1-1,17-19-15,-17 18 16,-18 36 0,53 17-1,17-17 1,124-18 31,-105-53-47,34-36 15,-70 1 17,18-53-17,-36 17 1,-35 1 0,0 17-1,36 35 1,-1 18-1</inkml:trace>
  <inkml:trace contextRef="#ctx0" brushRef="#br0" timeOffset="52717.47">12594 3739 0,'0'-17'15,"0"34"17,-17-17-17,-19 53 1,19 0 0,17 35-1,17 1 1,54-36-1,-18-36 1,-18-17-16,18-17 16,0-19-1,-36-17 1,-17-35 0,-35 53-1,-141-53 32</inkml:trace>
  <inkml:trace contextRef="#ctx0" brushRef="#br0" timeOffset="52996.67">13000 3651 0,'17'0'16,"-17"18"31,0 0-47,0 34 15,0 54 1,71 124 31,-71-195-32,18-18-15,-1 19 0</inkml:trace>
  <inkml:trace contextRef="#ctx0" brushRef="#br0" timeOffset="53263.86">13353 3669 0,'0'-18'16,"0"36"15,0 0-15,0-1-16,0 36 15,35 194 32,-35-159-31,0-53-16</inkml:trace>
  <inkml:trace contextRef="#ctx0" brushRef="#br0" timeOffset="57793.08">2522 5556 0,'-35'18'15,"0"-18"1,-71 35 31,88-35-31,18 18-16,-35 17 31,17 0-16,18-17 1,18 0 0,35-18-1,0 0 1,-18-18 0,18-17-1,-18-1 1,-17 1-1,0-35 1,17 34 0,-17-140 31,-18 158-32,0 1 1,17-1-16,-17 0 15,0 36 32,0 0-31,0 17 0,-17 0-1,17 18 1,-18 0-1,0 35 1,18-70-16,0 35 16,0 17-1,18 19 32,0-72-47</inkml:trace>
  <inkml:trace contextRef="#ctx0" brushRef="#br0" timeOffset="58083.28">2822 5733 0,'0'17'31,"-17"-17"-15,17 18-1</inkml:trace>
  <inkml:trace contextRef="#ctx0" brushRef="#br0" timeOffset="59340.18">3475 5539 0,'-18'0'0,"1"-18"15,17 0 32,17 18-31,1 0-1,35 0-15,35-17 16,-17 17 0,34 0-1,-34-18 16,-18 18-15,-36 0-16</inkml:trace>
  <inkml:trace contextRef="#ctx0" brushRef="#br0" timeOffset="59805.51">3757 5486 0,'0'0'0,"-18"17"16,18 1 0,0 17-1,0 18 1,0 18 0,0-36-1,18 18 1,0 0-1,-18-36 17,-18-17-1,-17 0-15,-18 0-1,0-17 1,0 17-1,35 0 1,18 17 0,36-17-1,52 18 1,-35-18 0,53 0-1,-1 0 1</inkml:trace>
  <inkml:trace contextRef="#ctx0" brushRef="#br0" timeOffset="60321.87">4075 5627 0,'-18'17'0,"18"1"32,-18-18-32,18 18 15,0-1-15,0 19 16,18 34 0,-18-35-1,0 1 1,0-19 15,18-34 0,-1-36-15,-17 18 0,71-54 15,-54 72-16,19 34 1,-19 1 0,36 17-1,-53-17 1,36 17-16,-19 18 16,1-18-1,-1 1 1,1-19-1</inkml:trace>
  <inkml:trace contextRef="#ctx0" brushRef="#br0" timeOffset="60717.16">4445 5768 0,'0'-35'15,"53"17"32,-53 36-47,35-1 16,0 36-1,1 0 1,-19-18 0,19 1-1,-19-19 1,1-34-1,17-1 1,-35 0 0,18-17-1,17-35 1,-17-19 0,17 36-1,-35 18 1</inkml:trace>
  <inkml:trace contextRef="#ctx0" brushRef="#br0" timeOffset="62581.48">5239 5609 0,'-18'0'15,"0"0"1,18 18 0,0 52-1,-17-34 1,-18 122 31,35-140-47,0 0 0,0-36 47,0 0-32,0-52 1,35-18 0,-35 17-1,35 18 1,-35 36-1,35 34 1,1 18 0,-1 54-1,18-19 1,0 1 0,35-36 30,-70-35-46,-18-53 16,17 18 0,1-36 15,-18 1-15,0 17-1,0 35 1,0 36-1,18-1 1,-18 36 0,0 18-1,0-18 1,17 17 0,1-17-1,-1 0 32</inkml:trace>
  <inkml:trace contextRef="#ctx0" brushRef="#br0" timeOffset="62841.67">5891 5874 0,'0'17'32,"-17"-17"-17,17 18 1,-18 17 0,18-17-1,0 0-15,0-1 16,0 1-1</inkml:trace>
  <inkml:trace contextRef="#ctx0" brushRef="#br0" timeOffset="63019.79">5927 5697 0,'-36'-17'15,"19"-1"1,17-17 0,17 35 15,1 0-31</inkml:trace>
  <inkml:trace contextRef="#ctx0" brushRef="#br0" timeOffset="63436.09">6209 5750 0,'0'53'16,"-18"-35"-16,-17 17 16,-18 36-1,18-54 1,17 19-1,18-19 1,18-17 0,17-35-1,36 0 1,17-18 0,-35 0-1,-18 18 1,-35 17-16,0 0 15,-106 106 48,106-70-47,-17 17-1,17 18 1,52 0-1</inkml:trace>
  <inkml:trace contextRef="#ctx0" brushRef="#br0" timeOffset="63836.37">6950 5680 0,'0'-18'16,"-53"0"-1,18 18 1,-18 36 0,0 34-1,17 18 1,36-17 0,0-53-16,36 52 15,17-35 1,35-17-1,18-36 1</inkml:trace>
  <inkml:trace contextRef="#ctx0" brushRef="#br0" timeOffset="64191.63">7144 5944 0,'0'-106'47,"-36"89"-31,-52 34-1,71 19 1,-1-1 0,18-17-16,0 17 15,53 18 1,35-18 0,-17-35-1,-18 0 1,-36-53-1,-17-17 1,-53-1 0,0-17-1,53 53 17,-17-18-17,123-18 1</inkml:trace>
  <inkml:trace contextRef="#ctx0" brushRef="#br0" timeOffset="64463.82">7567 5503 0,'0'0'0,"71"-17"15,-18-1 1,-53 36 0,0-1-1,-53 36 1,0 53-1,35 18 1,18-1 0,0-35-1,18 0 1,52-35 15,-17-35-15,0-36-16</inkml:trace>
  <inkml:trace contextRef="#ctx0" brushRef="#br0" timeOffset="65272.4">6209 5680 0,'-18'0'16,"1"0"-1,-1 0 1,18 17 62,0 1-78,0 0 16,0 17-1,18 0 1,-1 36-1,-17-18 1,0 0 0,-106 35 31,89-71-47</inkml:trace>
  <inkml:trace contextRef="#ctx0" brushRef="#br0" timeOffset="68413.63">9172 5856 0,'-17'0'16,"-19"0"-1,54 0 63,0 0-78,17 18 16,53-18 0,106 0-1,18 17 1,-106-17 0,-54 0-16,37 18 15,-1-18 1,-35 0-1,-36 0 1,-17-18 15,-35 1-15,0-19 0,-36-34 30,71 52-46,18 18 63,0 18-47,17-18-16,18 18 15,17 34 1,-17 1-1,-53-17 1,0 34 0,-70 1-1,-1-1 1,36-34 0,35-19-16</inkml:trace>
  <inkml:trace contextRef="#ctx0" brushRef="#br0" timeOffset="71801.03">12612 5786 0,'0'-18'62,"17"18"-30,1 0-17,-18-18-15,0 1 47,-18 17-16,1 0-15,-124 0 15,105 0-15,1 0 0,-35 17-1,17 1 1,17 0-1,19-1 1,17 1-16,-18-1 16,18 19 15,0-19-15,0 1-1,0 0 1,35-1-1,1 1 1,-1-18 0,-17 0-16,123 18 47,-106-18-47,18 17 15,-35-17 1,-1 18-1,1 17 1,-18-17 0,0-1-1,0 1 17,0 0-17,-18 17 1,1-35-1,-19 18 1,1-18 0,-18 17-1,-53-17 32,89 0-47,-1 0 16,0 0-1,18-17 1,-17 17 0</inkml:trace>
  <inkml:trace contextRef="#ctx0" brushRef="#br0" timeOffset="75424.61">12153 6403 0,'18'0'62,"35"0"-62,-36 0 16,72 0 0,-37-18-1,19 18 1,-36 0-1,-35 18 1,-17 0 0,-36-1-1,-35 18 1,-36 1 0,36-1-1,53-17 16,35-1-15,17-17 0,177 0 15,-158 0-15,34 0-1,-35 0 1</inkml:trace>
  <inkml:trace contextRef="#ctx0" brushRef="#br0" timeOffset="77759.27">15434 5750 0,'0'18'0,"-18"-18"32,1 0-17,-1 0 1,0 0-1,36 18 32,0-18-31,35 0 0,17 0-1,-35 0 1,-17 0-16,17 0 15,18 0 1,-35-18 0,0 18-1</inkml:trace>
  <inkml:trace contextRef="#ctx0" brushRef="#br0" timeOffset="78502.8">15557 5838 0,'-17'0'47,"17"18"-1,0 0-30,0-1-16,0 19 16,0 17 15,0-36-15,0 1-16,0-1 15,0 19 1,0-19-1,0 1 17</inkml:trace>
  <inkml:trace contextRef="#ctx0" brushRef="#br0" timeOffset="78787">15363 6103 0,'0'18'16,"18"-18"-1,53 0 1,34 0 0,1 0-1,-53 0 1,-35 0-16,17 0 16</inkml:trace>
  <inkml:trace contextRef="#ctx0" brushRef="#br0" timeOffset="79219.31">15769 6015 0,'18'17'47,"-1"1"-32,-17 0 1,0 17-1,18 0 1,0 1 0,-18-19-1,0 1 1,0-36 0,0-17-1,17-18 1,1 0-1,0 18 1,17 35 31,0 17-31,-17 1-1,35 35 1,-53 0-1,35-35 1,-35-1-16</inkml:trace>
  <inkml:trace contextRef="#ctx0" brushRef="#br0" timeOffset="79586.57">16210 6050 0,'0'18'47,"0"-1"-32,53 72 17,-35-54-17,-1 0 1,19-17-1,-19-18 1,19-35 0,-19-1-1,-17 19-15,35-36 16,-17-36 0,0 19-1,-1 52 1,-17 1-1</inkml:trace>
  <inkml:trace contextRef="#ctx0" brushRef="#br0" timeOffset="80997.57">16827 5909 0,'-17'0'16,"17"35"15,0 1-15,-18 16-1,18 1 1,0-17 0,0-19-1,0-34 16,0-19-15,0-17 0,35 1-1,-35 16 1,0 19 15,18 17-15,35 88 15,-53-71-15,18 1-16,-1 0 15,1-1 1,0 1 0,-18-36-1,35-17 1,-17-18-1,-1 0 1,1 36 0,-18-1-1,17 18 17,-17 18-17,18 17 1,17 0-1,-35-17-15,71 52 47,-53-70-47,17 0 16,-18-17 0,36-1-1,-17-17 1,-19 17-1,-17 36 32,0-1-47,0 19 32,0 17-17,0-18 1,0 18-1,0-35 1,18-18-16</inkml:trace>
  <inkml:trace contextRef="#ctx0" brushRef="#br0" timeOffset="81178.7">17462 5891 0,'-17'-17'16,"34"17"46,1 0-46,0 0-16</inkml:trace>
  <inkml:trace contextRef="#ctx0" brushRef="#br0" timeOffset="81617">17657 5997 0,'0'53'15,"-18"0"1,-35-18-1,35 1 1,1-19 0,17-34 15,0-1-31,70-17 31,-34-18-15,-1 17-1,18 1 1,-36 0 0,1 35-1,-18 35 17,-18 0-17,-17 18 1,35-17-1,0 17 1,53-18 0,-35-35-1</inkml:trace>
  <inkml:trace contextRef="#ctx0" brushRef="#br0" timeOffset="82483.63">18274 5856 0,'0'-18'15,"-18"18"1,-52 53 15,52-35-31,0 0 16,1-1-16,-19 36 15,1 18 1,35-1 0,53 1-1,-18-53 1,54-18 0,-19-18 15,18-35-16,-52 18 1,-36-1 0,0 19-1,-18 34 1,-17 1 0,17 106 30,36-124-46,-1 35 16,19-18 0,-19-34-1,-17-18 1,0-18 0,0 0 15,0-18-16,0 1 1,0 17 0,0 17-1,71 1 1,-1 0 0,36-18-1,53 0 32,-177 106-16,-17 35-15,35-53-16,-18 36 16,1 35 15,17 0-16,17-18 1,19-35 0,-1-18-16</inkml:trace>
  <inkml:trace contextRef="#ctx0" brushRef="#br0" timeOffset="83299.28">20179 5891 0,'18'0'0,"-18"-17"47,-18 17-47,0 0 16,-35 0-16,-17 35 31,17 0-16,18 36 1,35 17 0,17-17-1,36-36 1,53 18 0,0-53-1,-71 0-15</inkml:trace>
  <inkml:trace contextRef="#ctx0" brushRef="#br0" timeOffset="84280.98">20461 6138 0,'0'-35'16,"0"70"-16,-106-105 47,89 87-32,-1 1-15,18 35 31,0 0-15,35-18 0,36-17-1,-18-18 1,0-18 0,-36-17-1,-17-18 1,0-18-1,0 36 1,18 17 0,0 18-1,105 89 32,-105-72-31,-18 19-1,0-1 1,0 0 0,17-52 15,1-1-15,35-17-1,0-18 1,0 0-1,-18 53 1,-17 0-16,-1 0 16,-17 17-1,18 19 1,17 70 31,-35-89-32,18-17-15,17 18 16,18-18 0,0 0-1,17-35 1,1-36 0,-18 0-1,-35 36 1,-18-18-1,-18 36 1,-35 17 0,18 52-1,17-16 1,36 34 0,52 124 30,-70-158-30,0-19 0,-70-34-1,-1-1 1,18-53 0,53 36-1</inkml:trace>
  <inkml:trace contextRef="#ctx0" brushRef="#br0" timeOffset="84514.15">21519 5838 0,'53'0'0,"-17"0"16,-36 18 0,0 35-1,-53 176 32,53-176-31,0 53-1,0-35 1,0-36-16,17 0 16</inkml:trace>
  <inkml:trace contextRef="#ctx0" brushRef="#br0" timeOffset="84719.29">21555 6209 0,'-18'0'0,"18"-18"16,18 18 15,-18 18-31,88-18 16,-18 18-1</inkml:trace>
  <inkml:trace contextRef="#ctx0" brushRef="#br0" timeOffset="85831.09">22084 6174 0,'0'-36'16,"-18"19"-1,-17-1 1,-36 18-1,18 0 1,18 35 0,35 36-1,0-18 1,0 17 0,53-34-1,-18-36 1,1-18-1,52-176 32,-70 159-31,-18-1 0,0 19-1,-18 17 1,0 53-1,1 35 1,17-35 0,35 35-1,35-35 1,1-53 0,-18 0-1,0-35 1,-18-18-1,-17 0 17,-54 53 15,36 17-47,-17 19 15,17 52 1,0-18-1,17-17 1,36-17 0,0-36-1,0-18 1,-18-17 0,36-36-1,-36 18 1,1 0-1,-36 71 32,17 105-15,1-105-17,17 35 1,18 0-1,18-53 1,-1-18 0,-17 1-1,18-72 1,17-69 0,-18-19-1,-34 36 1,-36 71-1,-36 34 1,-34 72 15,-18 52-15,-1 229 15,89-264-15,0 53-1,36-35 1</inkml:trace>
  <inkml:trace contextRef="#ctx0" brushRef="#br0" timeOffset="86013.21">23019 6174 0,'-36'-18'16,"19"18"-16,34 18 31,72-1-15,16 1-16</inkml:trace>
  <inkml:trace contextRef="#ctx0" brushRef="#br0" timeOffset="86922.86">25100 6385 0,'-35'-17'15,"0"17"1,17 0 0,18 17-1,18-17 1,34 0-1,143 36 17,-143-36-17,54 17 1,-70-17 0,-36 18 15</inkml:trace>
  <inkml:trace contextRef="#ctx0" brushRef="#br0" timeOffset="87211.06">25100 6667 0,'0'0'0,"18"36"47,52-19-31,-17 1-1,0-18 1,0 18-1,0-18 1</inkml:trace>
  <inkml:trace contextRef="#ctx0" brushRef="#br0" timeOffset="88911.27">26864 6032 0,'-18'0'47,"1"0"-47,-54-17 16,-52 17 15,87-18-31,-34 18 0,-36-17 31,71 17-15,17 17-1,18 36 1,0 53 0,18 35-1,-1 53 1,-17-70 0,0 70-1,-35 0 1,-18 0-1,-35 158 32,53-263-47,17 52 32,0-35-17,18-54 1,36 19-1,17-36 1,35 18 0,-35-35-1,53 17 1,-1-35 0,1-17-1</inkml:trace>
  <inkml:trace contextRef="#ctx0" brushRef="#br0" timeOffset="89943.01">27446 6421 0,'0'-18'15,"0"0"1,0 1-1,-18-19 1,-34 1 0,-19 17-1,-70 54 32,106-19-31,17 54-1,18-18 1,18-18 0,52-17-1,1-1 1,17-52 0,-53 0-1,-17 17-15,17-17 16,0-18-1,-35 18 1,0 52 31,0 1-47,-35 229 47,35-212-32,0 36 1,0-1 0,0-17-1,0-35 1,-53 0 0,0-18-1,0 0 1,0-36-1</inkml:trace>
  <inkml:trace contextRef="#ctx0" brushRef="#br0" timeOffset="90602.48">28504 6562 0,'0'-18'31,"18"0"-15,0 18-1,17-17-15,71 17 47,-89 0-47,1 17 16,17 36-1,-35 0 1,-35 35 0,-18-35-1,-35 18 1,0-18-1,53-36 1,35 1 0,17-18-1,54 18 1,35-1 0,-18 1 15,35 0-16,36-18 17</inkml:trace>
  <inkml:trace contextRef="#ctx0" brushRef="#br0" timeOffset="92373.74">27111 7567 0,'-18'0'296,"1"0"-233,17-18 15,0 1-47,17 17-15,-17-18-16,36 18 16,-19 0-16,1-17 15,35 34 1,-18 1 15,-35 17-15,0 0-1,-18 18 1,-52 0 0,17 0-1,0-18 16,71-35 1,17 0-17,0 0 1,53 18 0,1-18-1,-19 18 1,-17-18 15,0 17-15,0-17-1,-35 0-15</inkml:trace>
  <inkml:trace contextRef="#ctx0" brushRef="#br0" timeOffset="93205.33">28698 7691 0,'0'-18'15,"0"-17"17,-35 17-17,-53 0 1,35 18 0,-35 0-1,35 18 16,53 17-15,0-17 0,0 0-16,53-1 15,53 18 1,-53-35 0,17-17-1,-52-1 1,-1-17-1,-17 17 1,0 1 31,0 34-47,-17 19 16,-1 34-1,1 18 1,-1 0 15,18 18-15,0 0-1,0-53 1,0-35 0,-53-1-1,-18-34 1,-17-36-1,71 35-15</inkml:trace>
  <inkml:trace contextRef="#ctx0" brushRef="#br0" timeOffset="94455.22">29281 6403 0,'0'-18'16,"0"1"31,17 17-47,1 0 16,17 0-1,53 17 1,18 1-1,-35 0 1,17-1 0,0 1-1,-53-1 1,-35 1 0,-17 158 30,-19-105-46,1 70 32,0-17-17,-18 52 1,0 36 0,0-18-1,18-71 1,0 54-1,-1-19 1,-17-52 0,18 0-1,0-53 1,0 35 0,35-35-1,0 35 32,-18-70-16,0-18-15,1 0 0,-19 0-1,1-18 1,-18 1-1,18 17 1</inkml:trace>
  <inkml:trace contextRef="#ctx0" brushRef="#br0" timeOffset="102979.27">6421 7743 0,'0'18'47,"-18"-18"-31,0 0 265,1-18-250,-1 18 1,0 0-17,1 0 1,-1 0-16,-17 0 15,17 0 1,-35 0 15,18-17-15,-18 17 0,18 0-1,17 0-15,0 0 16,-17 17-1,0 72 17,17-19-17,1 36 1,17-53-16,-18 35 16,0 53-1,18-35 1,0 35-1,-35-17 1,17 34 15,-17-16-15,18-54 0,-1 18-1,18-36 1,0-35-1,18-17 1,123 35 31,-106-35-47,88-18 16,-52 0-1,35 17 1,0-17-1,-53 0 1,-18-17 0</inkml:trace>
  <inkml:trace contextRef="#ctx0" brushRef="#br0" timeOffset="104061.04">6985 7867 0,'0'-18'0,"18"18"16,-18-17 15,0-1-15,-18 18-1,0 0 1,-52-18-1,35 36 1,-54 0 0,36 17-1,36 0 1,34 53 31,19-70-47,52 0 15,-35-18 1,-18 0-16,18-18 16,18-17 15,-54-18-15,-17 0-1,0 18 1,0 17-1,0 0 1,-17 18 0,17 18-1,0 0-15,0 17 16,0 35 0,17 142 30,-17-159-46,0-18 16,0 18 0,0-17 15,-35-19-15,-36 1-1,1-18 1,52 0-16</inkml:trace>
  <inkml:trace contextRef="#ctx0" brushRef="#br0" timeOffset="105026.73">6703 8890 0,'-18'0'15,"0"0"-15,-17-18 16,35 1-1,53-19 32,-18 19-31,36 17 0,-36 17-1,36 19 1,-54 34-1,-17-34 1,0-1-16,-35 18 16,-35 17-1,17-34 1,17-19 0,36 1-1,53-18 16,0-18-15,177 1 31,-195 17-31,0-18-16</inkml:trace>
  <inkml:trace contextRef="#ctx0" brushRef="#br0" timeOffset="106336.66">8132 8061 0,'-18'0'62,"18"-18"-15,0 1-16,18-1-31,-1 18 16,1 0-16,-1-18 0,19 18 31,52 36 0,-88-19-15,0 19 0,-18 52-1,-52-18 1,-1 19 0,36-54-1,0-18 1,17 1-1,36 0 1,17-18 0,35 0-1,1 0 1,17 0 0,-53 0 15,18 0-16</inkml:trace>
  <inkml:trace contextRef="#ctx0" brushRef="#br0" timeOffset="107208.28">8149 8872 0,'0'-17'16,"0"-1"-16,0 0 15,-17 18 1,-54-17 0,0 34-1,18-17 16,36 18-31,-18 0 16,-1 88 15,89-71-15,18-18 0,-36-17-1,36-17 1,-1-18-1,-52-18 1,-18 17 0,0 19-1,0 52 17,0 0-17,0 18 16,0-35-31,0 52 16,0 19 0,17 87 31,-34-158-47,-54 17 15,-35-17 1,1-36-1</inkml:trace>
  <inkml:trace contextRef="#ctx0" brushRef="#br0" timeOffset="108156.96">8714 7937 0,'0'-17'16,"17"17"15,1 0-31,35 0 16,0 0 0,-18 0-1,18 35 16,0 0-15,-53 18 0,0 18-1,0-53-15,0 52 16,-18 54 0,-35-19-1,-17 160 16,52-177-15,0 53 0,1 0-1,-1-70 1,18 17 0,-17-35-1,17 0 1,-36-18 15,19-17-15,-36 0-1,-18-18 1,-17 0 0,35-18-1</inkml:trace>
  <inkml:trace contextRef="#ctx0" brushRef="#br0" timeOffset="109389.83">10089 8026 0,'-17'0'32,"-1"0"-32,1-18 15,-54 18 1,18 0 0,-35 0-1,0 0 1,35 0-1,35 0 1,18 18 0,-18 105 31,18-52-47,0-1 15,0 54 1,-17-1-1,-18 1 17,17 17-17,0-35 1,-17 17 0,35-17-1,-18-36 1,1-17-1,17-35-15,-18 17 16,18 1 0,0-1-1,124 18 32,-89-36-47,53-17 16,18 18 15,-53-18-15,35 18-1,-17-18 1,-36 0 0</inkml:trace>
  <inkml:trace contextRef="#ctx0" brushRef="#br0" timeOffset="110987.97">10425 8114 0,'0'-18'62,"0"36"48,0 0-79,-18 17-31,0 88 47,18-105-47,-17 0 16,-1 52-1,18-35 1,0-17-1,0 0 1,0-36 15</inkml:trace>
  <inkml:trace contextRef="#ctx0" brushRef="#br0" timeOffset="111353.23">10654 8079 0,'0'17'62,"0"1"-46,-18 35 0,1 17-1,-1-34 1,0 17 0,18-18-1,0 0 1</inkml:trace>
  <inkml:trace contextRef="#ctx0" brushRef="#br0" timeOffset="111719.49">10901 8061 0,'17'0'16,"-17"-18"-1,0 36 16,0 0-15,0-1-16,0 19 16,0 16-1,-17 19 17,-1 17-1,18-70-16,0-1 1</inkml:trace>
  <inkml:trace contextRef="#ctx0" brushRef="#br0" timeOffset="112169.81">11201 8132 0,'17'0'0,"-17"-18"15,0 36 32,0-1-31,0 1-16,0 52 15,-35 1 1,35-1 0,-18-34 15,18 17-15,0-18-1</inkml:trace>
  <inkml:trace contextRef="#ctx0" brushRef="#br0" timeOffset="118097.02">12823 8290 0,'0'-17'16,"-17"-1"15,-1 18-15,-35-18 0,-88 18 15,106 18-16,0 35 1,35 0 0,17 17-1,19-34 1,-19-19-16,54 1 16,17 0-1,-18-18 1,-17-18-1,-35-17 17,-18-18-17,0-18 1,0 18 0,-18 36-1,-17-19 32,35 54-31</inkml:trace>
  <inkml:trace contextRef="#ctx0" brushRef="#br0" timeOffset="118512.31">13141 8255 0,'-18'0'32,"-17"18"-17,-18 17 1,-17 18 0,70 0-1,0-18 1,52 0-1,160 1 17,-194-54-17,35-17 1,-36-18 0,-17 0-1,-17 18 1,-36-1-1,0 1 17,18 35-17</inkml:trace>
  <inkml:trace contextRef="#ctx0" brushRef="#br0" timeOffset="118812.53">13494 8184 0,'0'-17'16,"0"34"30,0 1-46,0 0 0,0 17 32,0-17-32,0 35 15,-18 17 1,18 1 0,0-1-1,0-52 1,0-1-16</inkml:trace>
  <inkml:trace contextRef="#ctx0" brushRef="#br0" timeOffset="119078.72">13847 8290 0,'0'0'0,"0"-17"0,0-1 15,0 36 17,0-1-17,-18 36 1,0 0 0,18-35-16,-17 35 15,-1 17 1,18 1-1,0-36 1</inkml:trace>
  <inkml:trace contextRef="#ctx0" brushRef="#br0" timeOffset="120859.98">10125 9066 0,'17'0'16,"1"0"15,0-17-31,-18-1 47,-18 18-16,0 0-15,1 0-1,-1 0 1,-17 18-1,-18 17 1,35 18 0,1 0-1,17 0 1,35 17 0,53-34-1,0-1 1,-17-35-1,-18-18 1,-18-123 31,-35 123-31,-18-17-1,-35 0 1,18 0-1,18 35 1,-19 0 0</inkml:trace>
  <inkml:trace contextRef="#ctx0" brushRef="#br0" timeOffset="122175.92">10619 9084 0,'0'-18'31,"0"1"-15,0-1 15,0 0-15,0 36 15,0 0-15,0-1-1,0 1 1,-18 158 15,18-123-15,0 0-1,0-17 1,18-19 0</inkml:trace>
  <inkml:trace contextRef="#ctx0" brushRef="#br0" timeOffset="124301.43">10866 9066 0,'-18'0'171,"0"0"-77,1 0-63,34 0 48,-17-17 264,18-1-265,-36 18-31,18 18-47,0-1 16,0 1 0,-17 17-1,17 36 1,0 35 15,0-71-15,0-17-1,0-1 1</inkml:trace>
  <inkml:trace contextRef="#ctx0" brushRef="#br0" timeOffset="125141.03">11130 9119 0,'-18'0'47,"18"18"-32,-17 0 1,-1-1 0,18 18-1,-35 18 1,35 18 0,18-36-1,-1-17-15,18 17 16,36-17-1,17-18 1,-17-18 0,-18-88 31,-53 89-32,0-36-15,-53 0 16,18 35 15,-18 1-15,-18-1-1,18 18 1,35 18 0</inkml:trace>
  <inkml:trace contextRef="#ctx0" brushRef="#br0" timeOffset="126617.08">12876 9207 0,'0'-17'16,"0"-1"0,0 1 15,-17 17-16,-89 35 17,71 0-17,-1 0 1,36-17-16,-17 35 16,34 0-1,54-18 1,-1-17-1,1-18 1,0-18 0,-19-35-1,-34 0 1,-18 0 0,-35 18-1,-18 0 1,0 17-1,35 18 17</inkml:trace>
  <inkml:trace contextRef="#ctx0" brushRef="#br0" timeOffset="127022.37">13300 9172 0,'-18'0'0,"0"18"16,-34-1 0,-1 36-1,53 0 1,0-17-1,35 17 1,106-1 31,-123-52-47,17-17 16,-17-1-1,-18-35 1,0 0-1,-36-17 1,-17 52 0,0-17-1,18 35 1</inkml:trace>
  <inkml:trace contextRef="#ctx0" brushRef="#br0" timeOffset="127371.62">13652 9119 0,'0'-17'16,"0"34"31,0 1-47,0 0 15,0-1-15,0 36 16,18 35-1,-18-52 1,18 34 15,-1-17-31</inkml:trace>
  <inkml:trace contextRef="#ctx0" brushRef="#br0" timeOffset="127681.83">13899 9190 0,'0'-18'16,"0"36"15,0-1-16,0 1-15,-17 35 16,17 0 0,0 18 15,0-54-15,0 54 15</inkml:trace>
  <inkml:trace contextRef="#ctx0" brushRef="#br0" timeOffset="129868.39">14093 7937 0,'0'-17'16,"18"-1"31,0 18-47,-1 0 15,19 0 1,34 35-1,18-17 1,1 17 0,-1 18-1,0 0 1,-53 88 15,-35-88-15,-35 71-1,-18 17 1,18-53 0,17-35-16,1 53 15,-1 53 17,18-1-17,0-34 1,0-36-1,0 0 1,0-35 0,0-18-1,-18-17 1,-17 0 0,-230 17 30,230-35-46,-35 0 16,17 0 0,53-18-1</inkml:trace>
  <inkml:trace contextRef="#ctx0" brushRef="#br0" timeOffset="130779.04">15293 8855 0,'0'17'16,"0"1"15,18 0 0,34-18-31,19 35 32,-18-35-17,17 18 1,-17-1-1,-35-17 1,-36 0 47,1 18-48</inkml:trace>
  <inkml:trace contextRef="#ctx0" brushRef="#br0" timeOffset="131252.37">15081 9137 0,'0'18'32,"18"-1"-1,35-17-16,35 35 1,-17-35 0,105 36 31,-141-19-32</inkml:trace>
  <inkml:trace contextRef="#ctx0" brushRef="#br0" timeOffset="132074.96">15258 8961 0,'0'-18'15,"-18"18"1,0 0 0,1 0-1,-19-18 1,1 1 0,0 17-1,35-18 16,18 36 16,-1-18-47,54 17 16,-18 1 0,52 0-1,89-1 32,-176-17-31,-18 18 77,-18-18-77</inkml:trace>
  <inkml:trace contextRef="#ctx0" brushRef="#br0" timeOffset="132632.35">15064 9172 0,'-18'0'15,"18"18"17,18-1-1,-1-17-16,36 0 1,159 36 15,-177-19-31,36 1 16,-18-18 0,17 18-1,-52-18 1,-36 0 31,0 0-32,1 0 1</inkml:trace>
  <inkml:trace contextRef="#ctx0" brushRef="#br0" timeOffset="133216.76">15205 8925 0,'-18'18'31,"0"-18"-15,18 18-1,0-1-15,53-17 16,53 35-1,0-17 1,-18 0 0,0-18-1,-52 17 1,-54-17 62,0 18-62</inkml:trace>
  <inkml:trace contextRef="#ctx0" brushRef="#br0" timeOffset="133786.17">15134 9278 0,'-17'0'0,"-1"0"31,18 18-15,18-18 0,34 0-1,37 17 1,16 1 0,-16 0-1,-1-18 1,-53 17 15,0-17-15</inkml:trace>
  <inkml:trace contextRef="#ctx0" brushRef="#br0" timeOffset="157474.01">17074 8202 0,'0'-18'16,"-17"18"0,-1 0-1,-70 0 17,35 0-32,-18 0 31,1 0-31,35 18 31,-18 17-15,0 18-1,18 35 1,17-17 0,18-36-16,-18 36 15,-17 70 1,17 18-1,1-1 1,-1-69 0,-17 34-1,17 106 32,18-211-31,0 35-1,0-35-15,0 17 16,35 18 0,18-18-1,0-17 1,0 17 0,0-17-1,18-1 1,17 1-1,-35-18 1,35-18 0</inkml:trace>
  <inkml:trace contextRef="#ctx0" brushRef="#br0" timeOffset="158656.85">21237 8467 0,'0'-18'31,"18"18"0,-1 0-31,1-18 16,35 18-1,18 0 1,-1 0 0,1 18-1,-36 0 1,-17-1-16,-18 89 47,0-53-32,-18 35 1,-17 0 0,-1 54-1,1 16 1,0 1-1,0-53 1,35-53-16,0 53 16,-18 35-1,0-18 1,1-17 0,17-71-1,-18 18 1,0-35 15,-123 17 0,106-35-15,0 0-16,-18 0 16,18 0-16</inkml:trace>
  <inkml:trace contextRef="#ctx0" brushRef="#br0" timeOffset="176170.3">10918 7514 0,'-17'0'109,"17"18"-30,-18-18 108,1 0-171,-1 0 15,18-18 0,18 18 16,-18-17-31,17 17-1,-17-18 1,18 0 15,-1 18-15,-17 18 93,0 0-93,0-1-1,-17 18-15,-1 1 32,18 34-1,0-52-15,-17 0-1,17-1 1,-18-17 31,18-17-32,0-1 17,0 0-32,0 1 15,0-19 1,0 19-1,0-19 17,18 19-17,-1-54 17,-17 54-1,18 17-31,-1 0 47,-17 17-16,0 1-15,0 0-1,0-1 1,0 1 15,0-1-15,0 1-1,0 0 1,0 17 31,0-17-16,0-36 16,0 0-31,0 1-1,0-1 1,0 0-1,0 1-15,0-18 32,0 17-17,0 36 48,0-1-48,0 18-15,0 18 16,0 18 0,-17-18-1,-1-18 1,-17-17 0,35-1-1,0-34 32,0-1-47,0-17 31,0-36-15,0 18 0,35 0-1,53-52 32,-70 87-47,0 0 16,-1 1-1,1 17 1,17-18 0,-17 18-1,17-18 1,-17 18 31,-1 0-32,-17 18 32</inkml:trace>
  <inkml:trace contextRef="#ctx0" brushRef="#br0" timeOffset="176786.74">10883 7620 0,'0'18'31,"18"-18"-31,-1 0 16,19 0-1,34 0 1,1 0-1,-54 0 1,1 0 15</inkml:trace>
  <inkml:trace contextRef="#ctx0" brushRef="#br0" timeOffset="178621.05">12982 7673 0,'0'-18'110,"0"1"-79,0-1-15,18 18-1,17-35 1,0 17-1,-17 18 1,17-18 0,1 18-1,-36 18 1,0 0 0,0-1-1,0 1 1,-18 35 31,36-53 31,-1 0-63,1 0 1,0 18 0,-18-1-1,0 1 17,0-1-17,-18-17 1,18 18-16,-35-18 15,-36 0 32,53 0-31</inkml:trace>
  <inkml:trace contextRef="#ctx0" brushRef="#br0" timeOffset="180301.24">10918 9772 0,'-17'0'31,"-1"0"-15,-35 0-1,18 0 1,-18 18 0,0-1-1,-17 18 1,-1 18-1,18-17 1,35-1 0,18-17-1,36-1 1,17-17 0,-18 0 15,-17 0-31,-1-17 15,-34-19 17,-19 36-17,-34 0 1,17 18 0,0 0-1</inkml:trace>
  <inkml:trace contextRef="#ctx0" brushRef="#br0" timeOffset="181293.95">12435 9984 0,'0'-18'16,"0"0"15,0 1-15,36 17-1,-19-18 1,19 18 0,-1 0-1,-17 0 17,-18 18-17,0-1 1,0 1-1,-18 17 1,-17-17 0,17-18-1,18 18-15,18-18 47,-18 17-47,17 1 31,1-18-15,-18 35 0,0-17-1,-18 17 1,-105-17 15</inkml:trace>
  <inkml:trace contextRef="#ctx0" brushRef="#br0" timeOffset="210504.71">4727 11518 0,'0'-17'0,"-17"17"16,-1 0-1,0 0 32,18-18-31,18 18 31,0 0-47,-1 0 15,18 0 1,54 0 0,-1 0-1,-18 0 1</inkml:trace>
  <inkml:trace contextRef="#ctx0" brushRef="#br0" timeOffset="210936.01">4692 11730 0,'0'17'16,"0"1"15,18-18-15,-1 0-1,1 0-15,88 18 32,-53-18-32,52-18 47,-87 18-47,-18 18 31</inkml:trace>
  <inkml:trace contextRef="#ctx0" brushRef="#br0" timeOffset="-212067.1">6103 11254 0,'0'17'125,"0"1"-110,0 123 16,-18-35-15,18-18 0,-17 0-1,17-53 1,0-17-16,0 17 16,0-17-1,0 0 1</inkml:trace>
  <inkml:trace contextRef="#ctx0" brushRef="#br0" timeOffset="-211268.53">6491 11271 0,'0'-17'78,"0"34"0,0 1-62,0 0-16,0-1 16,0 36-1,0 0 1,0-35-16,0 52 15,0 89 17,0-124-17,0 0 1,0-17 0,0 0-1,0-36 48</inkml:trace>
  <inkml:trace contextRef="#ctx0" brushRef="#br0" timeOffset="-210061.67">6756 11342 0,'0'-18'16,"0"36"31,0-1-31,0 1-1,0 35 1,0 35-1,0 0 1,0 1 0,0-54-1,0-18-15,0 19 16,17-1 0,-17-17 15</inkml:trace>
  <inkml:trace contextRef="#ctx0" brushRef="#br0" timeOffset="-209525.29">7144 11342 0,'-18'0'32,"0"35"-17,-105 106 32,88-88-47,35 53 31,0-53-31,53 0 32,35-18-17,0-35 1,0-35-1,-53-1 1,1-34 0,-36-1-1,0 1 1,-36 35 0,-16-18-1,-19 35 1,0-17 31</inkml:trace>
  <inkml:trace contextRef="#ctx0" brushRef="#br0" timeOffset="-207521.87">8802 11448 0,'0'-18'16,"-18"18"15,1 0 0,-1 18-15,0 52-1,18-17 1,0 53 0,0-36-1,0-17 1,0-35-16,0 0 15,0 17 1</inkml:trace>
  <inkml:trace contextRef="#ctx0" brushRef="#br0" timeOffset="-207221.65">8978 11501 0,'35'-36'31,"-35"54"1,0 0-17,0 17-15,18 18 16,0 35-1,-18 0 1,0-35 0,0 18-1,0-36 1,0-17 0</inkml:trace>
  <inkml:trace contextRef="#ctx0" brushRef="#br0" timeOffset="-206739.31">9437 11536 0,'0'-18'16,"0"36"0,-18-18-16,1 35 15,-36 18 1,17 0 0,36-35-16,0 34 15,18 19 16,35-18-15,17-18 0,54-88 15,-124 18-15,18-36-1,-18 1 1,-36 35-1,19 17-15,-19-35 16,1 35 0,17 18-1,18-17 1</inkml:trace>
  <inkml:trace contextRef="#ctx0" brushRef="#br0" timeOffset="-206306">9878 11518 0,'0'18'31,"-18"-1"-15,-52 36-1,17 36 1,35-37 0,18 37-1,35-36 1,1-36 0,16 1-1,1-18-15,0-35 31,-17-1-15,-19-52 0,-17 18-1,-53 17 1,-70 0 15,88 53-15,17 0-1</inkml:trace>
  <inkml:trace contextRef="#ctx0" brushRef="#br0" timeOffset="-204008.37">11077 11536 0,'0'-18'15,"0"1"32,0 34-47,0 1 31,0 52-15,0 36 0,0-18-1,0-35 1,0 18-1,0-18 1,0-36 0</inkml:trace>
  <inkml:trace contextRef="#ctx0" brushRef="#br0" timeOffset="-203543.04">11589 11624 0,'17'-35'15,"-17"17"1,-17 18 0,-1 18-1,-35 17 1,0 18-1,36 0 1,17-18-16,0 18 16,35 18-1,35-18 1,1-36 0,-36-34-1,36-19 1,-54-140 31,-34 123-32,-18 18 1,-71-36 15,88 71-15,18-18-1</inkml:trace>
  <inkml:trace contextRef="#ctx0" brushRef="#br0" timeOffset="-203121.74">11994 11501 0,'0'17'32,"-17"1"-17,-1-1 1,-17 54 0,17 0-1,18-1 1,18 1-1,52-36 1,-34-17 0,-19-18-16,19-18 15,-1-17 1,-17-36 0,-18 1-1,0 34 1,-53-17-1,-18 18 1,1 35 31</inkml:trace>
  <inkml:trace contextRef="#ctx0" brushRef="#br0" timeOffset="-202643.4">12471 11518 0,'0'-17'16,"-18"34"15,0 1-15,-17-1-16,-35 125 47,70-90-32,17 19 1,36-36-1,-18-17 1,18-18 0,0-35-1,-17-1 1,-36 19-16,17-19 16,-17-16-1,-70-1 1,17 35-1,0 0 1,0 18 0</inkml:trace>
  <inkml:trace contextRef="#ctx0" brushRef="#br0" timeOffset="-200029.54">13864 11518 0,'0'-17'15,"-17"17"-15,-19 0 32,1 0-32,-18 35 31,18 0-16,17-17-15,-17 35 16,17 35 0,18 0-1,53-17 1,18-36 0,158-53 15,-194-35-16,1-17 1,-36-1 0,0 1-1,-53-1 1,0 36 15,0 17-15,35 18-1,-17 0 1</inkml:trace>
  <inkml:trace contextRef="#ctx0" brushRef="#br0" timeOffset="-199655.27">14164 11483 0,'0'-18'16,"0"36"31,0 0-32,0 52 1,0 1 0,0-18-1,18 17 1,-18-17 0,17-18-1,-17-17 1,0 0-1</inkml:trace>
  <inkml:trace contextRef="#ctx0" brushRef="#br0" timeOffset="-199297.02">14534 11553 0,'0'-17'15,"0"-1"1,0 1 0,0-1-1,18 36 1,-18 17-1,0 106 32,-18-88-47,18 17 16,0-34 0,0-19-16,0 1 31,0 17-16</inkml:trace>
  <inkml:trace contextRef="#ctx0" brushRef="#br0" timeOffset="-198730.62">15134 11571 0,'0'-18'16,"18"18"0,-18-17-1,-35 34 16,17 1-31,-17 17 16,-36 18 0,53 35-1,18 1 1,18-54 0,35 18-1,35-35 1,0-18-1,-35-36 1,0-17 0,-18-35-1,-52-71 32,-1 142-47,1-1 16,-36-17-1,0 17 1,0 18 0,18 0-1,17 0 1,0 18-16</inkml:trace>
  <inkml:trace contextRef="#ctx0" brushRef="#br0" timeOffset="-190472.75">1023 13494 0,'-18'0'16,"1"0"15,-1 53-15,0 0-1,18 35 1,-17 53-1,17-18 1,0-17 0,0-53-1,0 0 1,0-35 0,0-36 15,0-17-16,0-1-15,0-34 16,0-54 0,-18-34-1,18 17 1,141-36 31,-123 160-47,53 34 15,-36 18 1,-35 36 0,0 17-1,-35 0 1,-1-35 0,19-35-16,-19 17 31,19-35-16,-1 0 1,18-35 0,0 17-1,18 18 1,17 36 0,88 158 30,-105-159-46,-18 0 0,35 18 16,-17 18 0,0-18-1,17-53 1,-17 0 0</inkml:trace>
  <inkml:trace contextRef="#ctx0" brushRef="#br0" timeOffset="-189623.14">1446 13899 0,'0'-35'0,"-17"18"16,-1 17 0,0 17-1,1 107 32,17-107-47,17 36 16,36-18-1,0-35 17,-17 0-32,-1-35 15,-35-18 16,0 0-15,-18-17 0,-35 17-1,18 0 1,17 35 0,18 1-16,0-1 15,36 0 1,87 1 31,-105 34-47,-1-17 0,1 18 15,0 35 1,-18 18 0,17-19-1,-17 1 16,36-17-15,-19-1 0,36-35-1,-18-18 1,1-35 0,-19 0-1,1-35 1,-18 53-1,0-18 32,-18 71-47,1 17 16,17 0 0,0 18-1,0 18 16,0-1-15,17-34 0,-17-1-1,0-18 1</inkml:trace>
  <inkml:trace contextRef="#ctx0" brushRef="#br0" timeOffset="-189123.79">1940 13811 0,'18'-17'16,"0"34"0,17 1 15,-18 17-31,1 18 31,0 0-15,-1-18-1,-17-17 1,0-36 15,0 1-31,0-1 16,0-35-1,0 0 1,18 0 0,-18 36 31,0 34-32,0 1 1,18 17-16,-18 18 15,17-18 17,1-17-32,0 0 15,-1-1-15</inkml:trace>
  <inkml:trace contextRef="#ctx0" brushRef="#br0" timeOffset="-188491.34">2487 13776 0,'0'-18'15,"-70"18"32,17 36-47,17-19 16,19 1-1,-1 35 1,18-18 0,0 0-1,35-17 1,18-18 0,18-18-1,-18-17 1,0-35-1,-36-1 1,1 36-16,-18-36 16,0-52-1,0-1 1,0-35 31,0 142-32,0 34 17,0 19-17,-35 70 1,35 17 0,0 18-1,0-70 1,0-18-16,0 0 15,35 17 1,-17-35 0,17-35-1,0 18 1</inkml:trace>
  <inkml:trace contextRef="#ctx0" brushRef="#br0" timeOffset="-187991.99">864 14728 0,'18'0'15,"0"0"1,52 0 0,89-17-1,70-18 1,36-18-1,-89 17 1,18-34 0,-70 35-1</inkml:trace>
  <inkml:trace contextRef="#ctx0" brushRef="#br0" timeOffset="-187634.73">1058 14905 0,'-35'0'15,"17"17"1,36-17-1,106-17 1,70-18 0,-36 17-1,-70 0-15,107-17 16,87-18 0,-35 18-1,-106 17 1,-106 1-1,-17 17 1</inkml:trace>
  <inkml:trace contextRef="#ctx0" brushRef="#br0" timeOffset="-186393.85">2910 13635 0,'-17'-18'16,"17"-35"15,0 18-15,0-36-1,35 36 1,-17 18 0,17-1-1,0 18 1,-17 35 0,0 18-1,-18 35 1,0 18-1,-36 18 1,19-54 0,-1-52-16,0 35 31,18-18-15,0-53 30,18 18-30,17-17 0,18 17-1,-35-18 1,17 18 0,-17 0-1,17 0 1,-17 0 15</inkml:trace>
  <inkml:trace contextRef="#ctx0" brushRef="#br0" timeOffset="-186142.67">3492 13564 0,'0'-17'16,"0"34"31</inkml:trace>
  <inkml:trace contextRef="#ctx0" brushRef="#br0" timeOffset="-185926.52">3492 13935 0,'0'17'16,"18"-17"15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15:01.8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8026 0,'0'-18'63,"18"0"-32,0 18-31,-1-17 16,1-19-1,0 1 1,-18 0-1,0 17 1,0 36 15,0 0-15,0-1-16,35 195 47,-18-142-32,1 1-15,35 0 16,-35-19 15,-1-16-15,-17-19 0,-17-17-1,-1 18 1,-35 0-1,0-18 1,18 17-16,-18 1 16,-18 17-1,36-17 1,123-36 46,-70 18-62,88-35 32,-53 17-17,-18 1-15,0-1 16,1 0-16</inkml:trace>
  <inkml:trace contextRef="#ctx0" brushRef="#br0" timeOffset="455.32">5486 8343 0,'0'18'15,"0"-1"17,0-34 93</inkml:trace>
  <inkml:trace contextRef="#ctx0" brushRef="#br0" timeOffset="2779.97">5309 12647 0,'-17'0'32,"-1"0"-17,18-18 1,-18 1 0,18-1-1,0-17 1,0 0-1,18-1 1,0 1 0,-1 35-16,19-18 15,-1 18 1,0 36 15,-17 52-15,-18-18-1,0 72 1,-124 140 15,107-247-15,-1-17 0,18-54 15,0 19-16,18-1-15,-1 0 16,19 18 0,-1-17-1,18 34 17,-18 1-17,0-18-15,1 18 0</inkml:trace>
  <inkml:trace contextRef="#ctx0" brushRef="#br0" timeOffset="3163.24">5733 13035 0,'17'18'0,"-17"-1"16,0 1 0,0 0-1,18-1 1,0-17 15,-18-17 16,0-1-16,-18 18-31,18-18 0</inkml:trace>
  <inkml:trace contextRef="#ctx0" brushRef="#br0" timeOffset="14735.46">6844 11571 0,'88'-35'0,"-53"17"31,-17 1-15,-18 34-1,-18-17 1</inkml:trace>
  <inkml:trace contextRef="#ctx0" brushRef="#br0" timeOffset="16882.98">6844 12453 0,'-18'0'31,"1"0"-15,-1 18 0,0-18-1,-17 17 1,17-17-1,-17 0 1,0 0 0,17 18-1,1-18-15,-1 18 16,18 35 0,0 35-1,0 0 1,35-18-1,71 142 32,-71-159-31,-17-18 0,17 18-1,-17-35 1,17-18-1,-17 0 1,-1-18 0,19-17-1,-1 0 1,18-18 0</inkml:trace>
  <inkml:trace contextRef="#ctx0" brushRef="#br0" timeOffset="17149.16">6862 12965 0,'-18'0'15,"18"-18"1,18 0 0,34-17-1,-16 0 1,-19 17-16,36-17 16,18-18-1</inkml:trace>
  <inkml:trace contextRef="#ctx0" brushRef="#br0" timeOffset="17415.36">7214 12559 0,'0'18'31,"0"-1"-15,18 1-1,0 35 1,34 35 0,-16-18-1,17 36 1,0-18 0,-18-35-1</inkml:trace>
  <inkml:trace contextRef="#ctx0" brushRef="#br0" timeOffset="17731.59">7355 12876 0,'0'0'0,"-17"-35"16,-89-177 15,88 160-15,18-1-1,0 0 1,53 17 0,-18 1-1,18 35 1,-35 0 0,17 35-1,-35 1 1,0 17-1,-35-18 1,0 0 0,17-17-1</inkml:trace>
  <inkml:trace contextRef="#ctx0" brushRef="#br0" timeOffset="18335">7867 12188 0,'-18'18'31,"18"0"-31,0 17 15,-35 53 1,17 53 0,18 36-1,18-54 17,35 54-17,17-54 1,19-52-1,17-71 1</inkml:trace>
  <inkml:trace contextRef="#ctx0" brushRef="#br0" timeOffset="19446.8">8132 12541 0,'17'18'47,"18"105"-16,-17-70-15,0 18 0,17-1-1,0-17 1,-35-35-1,0 0 1,0-54 0,-53-17-1,18-17 17,17 35-32,-17-36 15,-18-52 1,18 34-1,35 19 1,0 34 0,71-52 15,-36 88-15,18 0-1,0 18 1,0 35-1,-36 0 1,-17 17 0,-17-34-1,-19 17 17,-17-18-17,18-18 1,17-17-1,18-17 1,36 17 15,122 35 16,-140-35-47,17 18 0,54 17 16,-37-17-1,-34-1-15,17-17 16,18 0 0,-35-35-1,0 0 1,-18-18 15,0 18-15,0-1-1,-18 19 1,18 34 0,0 1-1,18 35 1,52 53 15,-70-89-15,35-17-1</inkml:trace>
  <inkml:trace contextRef="#ctx0" brushRef="#br0" timeOffset="19629.93">8731 12435 0,'-17'-17'16,"-1"-1"-1,-17 0 1,17 18 0,36 0 15</inkml:trace>
  <inkml:trace contextRef="#ctx0" brushRef="#br0" timeOffset="20794.75">9013 12365 0,'-17'0'16,"-1"0"-1,-35 17 1,36 1-1,-1-18-15,0 53 16,18-35 0,36 17-1,34 18 1,-17-18 0,18 0-1,17 54 32,-106-54-31,-52-17-1,34-1 1,1-34 0,17-1-1,18-17 1,0-36-1,0-17 1,0 0 0,18 17-1,0-17 1,17 0 0,-17 52-1,-18 142 48,17-53-63,1 0 15,0-18-15,17 18 16,18-17 0,0-1 15,17-35-16,-34-18 1,-1-35 0,-35 18-1,0 0 1,0 17 0,0 0-16,0 36 46,17 0-30,54 35 15,-36-36-31,36 1 16,-18-36 0,-18 1 15,-35-1-31,35-17 15,1-53 1,-1-36 0,-35 36-1,0 53-15,0-36 16,0 36 0,0 17-1,-18 53 1,18 1-1,0 70 1,18 105 31,-1-123-47,19-70 16,-19 17 15,1-35-31</inkml:trace>
  <inkml:trace contextRef="#ctx0" brushRef="#br0" timeOffset="21004.91">9790 12330 0,'-18'0'15,"36"-18"32,-1 18-47,71-53 16,-70 35-1</inkml:trace>
  <inkml:trace contextRef="#ctx0" brushRef="#br0" timeOffset="21228.07">10142 11906 0,'0'-17'16,"0"-1"0,-17 18-1,17 18 1,17-18-16,19 35 16,52 35-1,0 54 1,18-1-1,-71-34 1,-17-54-16,-1 53 16,-34 0-1</inkml:trace>
  <inkml:trace contextRef="#ctx0" brushRef="#br1" timeOffset="32336.96">14464 10848 0,'0'53'16,"0"-18"-16,-18 247 47,18-246-32,0-1-15,18 18 16,-18 0 0,18-36-1,-18 1 1,0-36-1,-18 1 1</inkml:trace>
  <inkml:trace contextRef="#ctx0" brushRef="#br1" timeOffset="32699.21">14164 11324 0,'-18'-17'16,"18"34"-1,0 1 1,0 17 0,36 0-1,-1 18 1,35 0 0,1-18-1,-18-35 1,0 0-1,-18-17 1</inkml:trace>
  <inkml:trace contextRef="#ctx0" brushRef="#br1" timeOffset="32950.39">14693 11218 0,'-17'18'31,"-1"-18"-31,0 35 16,1 18 0,-1-35-16,-17 35 15,-18 17 1,35-17-1,1 0 17</inkml:trace>
  <inkml:trace contextRef="#ctx0" brushRef="#br1" timeOffset="34116.21">13123 12171 0,'0'-35'31,"36"-18"-15,-19 0 0,-17-18-1,0 36 1,0 17-16,0 1 16,-53 17-1,-17 17 1,-1 54-1,36-1 1,17 36 15,18-18-15,53 18 0,0-53-1,-53 124 16,-18-125-15,-17 1 0,-35-17-1,52-36 1,18-36 0,0 1-1,35 0 1,18 0-1,0 52 1,0 18 0,-18 18 15,1 71-15,-19-1-1,-17-17 1,0 0 31,36-124-32,-19 1 1</inkml:trace>
  <inkml:trace contextRef="#ctx0" brushRef="#br1" timeOffset="34830.71">13776 12224 0,'0'-18'16,"0"-17"0,-18 0-1,18 17 1,0 0-1,0 54 1,18-1 0,0-18-1,-18 54-15,35 35 32,0 0-17,-17 0 1,-18-36-1,0-17 1,0-18 0</inkml:trace>
  <inkml:trace contextRef="#ctx0" brushRef="#br1" timeOffset="35196.99">14164 12153 0,'0'-35'0,"18"-18"31,-18 35-15,0 1-16,0 52 31,35 53-15,0 18-1,-17 88 17,17-141-17,-17 18 1,-18-54-1,17 1-15,-17-1 16</inkml:trace>
  <inkml:trace contextRef="#ctx0" brushRef="#br1" timeOffset="35746.37">14693 12136 0,'18'-36'0,"-18"19"16,0-54 15,0 53-15,17 18 124,-17 18-93,0 0-47,0-1 16,18 36 0,35 194 15,-35-194-16,17 0 1,-17 18 0,-1-36-1</inkml:trace>
  <inkml:trace contextRef="#ctx0" brushRef="#br1" timeOffset="36595.98">15275 11889 0,'0'17'63,"-17"-17"-63,-1 18 15,-17 17 1,-18 36 0,35 35-1,18-18 1,0-35 0,35 0-1,36-36 1,0-34-1,70-72 32,-124 36-47,-17-17 16,0 17 0,-17 35-1,-1-35 1,-53 18-1,19 0 1,-19 35 0,36 0-1</inkml:trace>
  <inkml:trace contextRef="#ctx0" brushRef="#br1" timeOffset="37444.58">15928 11730 0,'0'-18'16,"0"1"0,18-54 31,-1 53-47,36 1 15,0-1 1,53 18-1,-36 35 1,-70 54 0,-17 16-1,-1-34 1,-17 35 0,35-53-1,17-18 1,19-35-1,34-35 1,-34 17 0,-36 0-1,-36 71 32,1-17-31,17 52-1,18 18 1,18-53 0,35 17-1,0-17 1,-18-18 0,-17-17-1,-53 0 16,-36 17-15</inkml:trace>
  <inkml:trace contextRef="#ctx0" brushRef="#br1" timeOffset="38677.46">17533 11730 0,'18'0'0,"-1"0"16,19-18 0,-19 18-16,19-35 15,34-36 1,-35 18-1,-17-17 1,-18 35 0,-53 17-1,-17 18 1,17 35 0,53 1-1,0 34 16,211 124 1,-158-141-17,-53 35 1,-17-35 0,-72 35-1,1-35 1,35-17-1,36-36 1,17-36 0,35 1-1,18 17 1,0 18 0,17 53-1,-17 18 16,-53 35-15,18 123 15,-18-176-15,0 17 0,0-52-1,35-18 1,-17-18-16</inkml:trace>
  <inkml:trace contextRef="#ctx0" brushRef="#br1" timeOffset="39626.11">18556 11659 0,'-18'0'15,"18"-17"1,-52 17 0,16 35-1,-17 35 1,0 142 15,71-141-15,53-1-1,17-34 1,-18-36 0,-34 0-16,34-36 15,18-34 1,-70-18 0,-36-18-1,-17 35 1,-53 1-1,17 17 17,18 53-17,53 17 17</inkml:trace>
  <inkml:trace contextRef="#ctx0" brushRef="#br1" timeOffset="39961.37">19121 11536 0,'17'0'16,"-17"-18"0,0 36-1,18 35 1,-1 35 0,19-18-1,-36-34-15,53 158 31,-53-141-15,35-18 0</inkml:trace>
  <inkml:trace contextRef="#ctx0" brushRef="#br1" timeOffset="40258.58">19438 11642 0,'18'-36'15,"-18"1"1,17 35 0,1 18-1,-18 17 1,35 159 15,-35-159-31,0 1 16,36 87-1,-1-35 1,-18-52 0</inkml:trace>
  <inkml:trace contextRef="#ctx0" brushRef="#br1" timeOffset="40775.94">20179 11553 0,'0'-17'15,"-88"52"17,35 0-17,-18 36 1,36-1 0,35-34-16,0 17 15,18 35 1,34-35-1,1-36 17,36-17-17,-19-52 1,-35-19 0,-17 18-1,-18 18-15,0-18 16,-35-35-1,-36 17 1,1 36 0,-1 35 15,71 17-15</inkml:trace>
  <inkml:trace contextRef="#ctx0" brushRef="#br1" timeOffset="41507.47">20708 11359 0,'0'-17'15,"0"-1"1,-35-17 0,-1 0-1,36-54 32,18 72-47,0-1 0,35 0 16,17 1-1,-34 34 17,-36 19-17,0 70 1,-71 35 0,18 0-1,35-71 1,18-34-16,0 17 15,71 35 1,-18-71 0,53-17-1,-36-17 1,18-89 31,-88 88-47,-88 36 31,18 17-15,17 36 15,53-18-15,0-36-16,0 36 15,17 35 1,19-17-1,17-36 1,-36-17 0,-17 0-1,-35-1 1,-18 1 0</inkml:trace>
  <inkml:trace contextRef="#ctx0" brushRef="#br1" timeOffset="43233.68">16104 12788 0,'-17'0'0,"-1"-17"16,18-1-1,0 0 17,0 36-1,0 0-15,0-1-16,0 1 15,18 52 1,-18 36-1,0 0 1,0-53 0,0 35-1,0-35 1,0-35 0,35-18-1,-35-18 1,53 0-1,0 1 1,0-18 0,-18 17-1,36-17 32</inkml:trace>
  <inkml:trace contextRef="#ctx0" brushRef="#br1" timeOffset="44476.58">18662 12665 0,'-18'0'0,"1"0"16,17 17 15,0 1-15,0 0-16,17 70 15,1 18 1,0-36 0,17 18-1,-18-35 1,19-17 15,-36-54-15,0-53 15,-36 1-15,1-36-1,18 18 1,-1 0 0,18 35-1,18 17 1,34 19-1,-16-1 1,-1 36 0,0 17-1,-17 18 17,-18-18-17,-18 1 1,-17-1-1,-36-18 17,54-17-17,-1 0 1,18-17 0,18 34 30,-1 1-30,36 0-16,-17 17 16,-1-17-16,18 17 15,35 18 1,-17-18 15,-1-17-15,-52-1-1,17-17 1,-17 0 15</inkml:trace>
  <inkml:trace contextRef="#ctx0" brushRef="#br1" timeOffset="46519.03">8819 14587 0,'-17'18'47,"-1"0"-32,1-18-15,-19 17 16,19 1 0,-19 0-1,19-18 16,-19 0-15,19 0 0,-1 0-1,18 17 1,0 1 0,0-1-1,0 1-15,18 17 16,-1 36-1,-17 141 32,18-195-47,-18 19 0,18 16 16,-18 1 0,35-53-1,0 0 16,1 0-15,16-35 0,19 0-1,0 0 1,-54-1 0,1 36-16</inkml:trace>
  <inkml:trace contextRef="#ctx0" brushRef="#br1" timeOffset="46736.18">8767 14993 0,'17'-18'46,"1"18"-30,-1-17 0,19-1-1,17-17-15</inkml:trace>
  <inkml:trace contextRef="#ctx0" brushRef="#br1" timeOffset="47268.56">9066 14711 0,'36'123'62,"-1"-70"-62,18 53 16,-18-35 15,-17-36-31,-1 18 16,36 0-1,-53-18 1,0-53 15,-35-35-15,-36-35-1,54 53-15,-18-53 16,-1-18 0,19 35-1,34-52 32,19 105-47,-1 1 16,18 17 15,-18 35-15,-17 18-1,-18-18 1,-18 0 0,18-17-16</inkml:trace>
  <inkml:trace contextRef="#ctx0" brushRef="#br1" timeOffset="47767.91">9560 14482 0,'-17'35'16,"-19"53"0,1 247 30,53-282-30,-1-18-16,19 54 16,52-1-1,18-53 1,-18-35 0,-53 0-16</inkml:trace>
  <inkml:trace contextRef="#ctx0" brushRef="#br1" timeOffset="48433.38">9913 14817 0,'0'-18'16,"0"36"-1,0-1 1,0 89 15,18-71-15,17 36-1,0-53 1,-35-1 0,-17-17-1,-1-17 1,-17-19-1,17 19-15,-17-36 16,-18-35 0,53-1-1,0 19 1,35 52 0,18 1 15,-18 17-31,1 88 47,-36-53-32,0-17 1,-18 17 0,0-17-1,18-36 16,0 36 1,18-18-32,35 35 15,35 0 1,18 18 0,0-18-1,-53-35 1,-36 0-16,19 0 15</inkml:trace>
  <inkml:trace contextRef="#ctx0" brushRef="#br1" timeOffset="48738.6">10354 14499 0,'-18'-35'15,"1"17"1,-1 1 0,36 34-1,35 19 1,17 16 0,-52-34-16,52 53 15,19 34 1,-19 1-1,-35 0 17,-52 18-17</inkml:trace>
  <inkml:trace contextRef="#ctx0" brushRef="#br1" timeOffset="49632.24">11095 14746 0,'17'-18'78,"1"18"-78,0 0 15,17-17 1,36-1 0,-18 18-1,-36-17-15,36 17 16,-18-18 0</inkml:trace>
  <inkml:trace contextRef="#ctx0" brushRef="#br1" timeOffset="49882.41">11236 14905 0,'18'0'15,"17"0"1,-17-18-16,17 18 16,35-35-1,1 17 1,-53 1-16</inkml:trace>
  <inkml:trace contextRef="#ctx0" brushRef="#br1" timeOffset="50603.93">12030 14376 0,'0'-18'16,"0"36"31,-18-18-47,18 17 15,-35 1 1,0 0-1,-18-18 17,53 17-17,0 1 1,17 35 0,19 17-1,-19 36 1,1-35-1,17 35 1,0-18 0,1-18 15,-19-34-15,1-19-1,17-34 1,0-19-1,1 1 1,-1-71 15</inkml:trace>
  <inkml:trace contextRef="#ctx0" brushRef="#br1" timeOffset="51347.45">12047 14781 0,'-17'0'15,"34"0"32,1-17-47,17-1 16,36 0-1,17-17 1,-17-18 0,34-53 15,-105 89 0,0 34 0,0 1-31,0 17 16,18 36 0,0 35 15,35 0-15,-18-54-1,-17-34-15,-18 0 16,17-1-1,-34-52 1,-19-18 0,19 0-1,-89-229 17,88 212-17,0-1 16,18 36-31,53-1 16,0 19 0,-17 17 15,34 17-15,-35 36-1,-17 18 1,-18-18-1,0 0 1,-53 0 0,36-53-16</inkml:trace>
  <inkml:trace contextRef="#ctx0" brushRef="#br1" timeOffset="52796.48">13123 14182 0,'0'-18'15,"0"36"48,-17-18-63,17 17 16,-18 1-16,0 17 15,-17 71 1,17 18-1,18 34 1,142 107 31,-89-212-47,88 0 31,-53-36-15,-18-34-16</inkml:trace>
  <inkml:trace contextRef="#ctx0" brushRef="#br1" timeOffset="54366.6">13441 14340 0,'35'-17'31,"-17"-1"-31,35 0 16,0-17-1,-1-18 1,-52 18 0,0 17-1,-35 1 1,-18 34-1,-17 19 1,70 17 0,0-18-1,35 18 1,18 17 0,17 1 15,-17 52 0,-53-70-15,-70 18-1,35-36 1,-1-17-16,1-1 16,0-17-1,35-17 1,53-19-1,-18 19 1,35 17 0,-17 17-1,-17 36 1,-1-17 0,-17 34 15,-1 1-16,1-18 17,17-71-17</inkml:trace>
  <inkml:trace contextRef="#ctx0" brushRef="#br1" timeOffset="54810.91">14041 14429 0,'0'0'15,"0"-18"-15,0 0 16,-18 18 0,-17 18-1,-1 35 16,19-18-15,17 0-16,53 142 31,-18-142-15,35 0 0,-17-35-1,0-17 1,-17-36-1,-36 0 1,-36-18 0,1 18-1,-18-17 1,0 35 0,18 35-1,17 0 16,18 35-31</inkml:trace>
  <inkml:trace contextRef="#ctx0" brushRef="#br1" timeOffset="55343.28">14429 14305 0,'0'-18'15,"-18"1"1,0-1 0,18 36 15,0-1-31,18 19 16,35 70-1,-18 17 1,0-52-1,-17 17 17,0-18-17</inkml:trace>
  <inkml:trace contextRef="#ctx0" brushRef="#br1" timeOffset="55667.52">14728 14340 0,'0'-35'16,"0"53"31,0 17-47,18 53 31,0 18-15,-1-35-1,1-1 1,17 1 0,-17-54-16</inkml:trace>
  <inkml:trace contextRef="#ctx0" brushRef="#br1" timeOffset="56108.83">15117 14287 0,'0'-17'15,"-18"17"1,0 35 0,-17 18-1,17 35 1,18 0 0,36-17-1,87-53 16,-70-36-15,-18-17 0,-17 17-16,-18-35 15,18 0 1,-36-17 0,-53 34-1,18 19 1,-17-1 15,35 18-15,17 0-1,18-18-15</inkml:trace>
  <inkml:trace contextRef="#ctx0" brushRef="#br1" timeOffset="56736.28">15452 14058 0,'17'-17'15,"-17"-1"-15,0 0 16,0 1 0,18-1-1,35 0 1,-18 18-1,-17 18 17,-18 0-32,17 17 15,-17 53 1,-17 36 0,17-36-1,0-35 1,0-36-16,35 19 15,89-36 32,-89-18-47,-18 0 16,-17-17 0,-35 53 15,18 17-16,-1-17-15,0 17 32,18 53-17,0-17 1,0-1 0,36-35-1,-36 18 1,17-17-1,-17-1 1,-88 0 15</inkml:trace>
  <inkml:trace contextRef="#ctx0" brushRef="#br1" timeOffset="57707.97">16016 13899 0,'-18'-17'15,"1"-1"1,34 36 31,1-1-32,17 19-15,54 70 16,-37-18 15,-16-35-31,-1 70 16,-17 54 0,-1-1-1,-70-35 1,-17-35-1,17-53 1,18-36-16</inkml:trace>
  <inkml:trace contextRef="#ctx0" brushRef="#br1" timeOffset="58440.49">16581 14340 0,'17'-17'16,"1"17"0,17 0-16,53-36 15,-17 19 1,-18 17-16,176-71 47,-176 71-32,18-17 1,-36-1 0,-18 18-1,-17-18 1,-17 18-1,-1 0 1,-35-17 0,0-19-1,0 19 1,36 17-16,-1-18 16,36 36 30,-1-18-30,107 70 15,-71-34-15,-18 17 0,-17-1-1,-18-16 1,-18-19-16,-17 19 15,17-19-15</inkml:trace>
  <inkml:trace contextRef="#ctx0" brushRef="#br1" timeOffset="70445">18821 13723 0,'0'-18'31,"17"1"-16,19-1 1,-1-17 0,-17 0-1,-36 35 32,-17 17-31,-18 36-1,-18 71 17,71-107-32,0 1 15,0 52 1,18-17 0,-18 18-1,-18-18 1,-17 17-1,-18-17 1,35-35 0,36-36 15,17-17-15,18 17-1,-18 18 16,-17 0-31,17 18 16,1 158 15,-36-105-15,0 0 0,0 34-1,-36-52 1,36-35-1</inkml:trace>
  <inkml:trace contextRef="#ctx0" brushRef="#br1" timeOffset="74724.05">19562 13776 0,'-18'0'78,"0"0"141,36 0-156,0 0-48,-18 18 892,-18-18-782,36 0 562,-36-18-640,18 36 390,0-1-421,0 1 0,0 17-1,0 18 1,-18 0 0,-17 18-1,17-19 1,-17-16-1,0 17 32,35-71-31,17 18 15,19 0-15,17 0-1,0 18 1,17-18 0,-35 0-1,18 0 1,-35 0 0,0 0-16,-18-36 15,17 19 1,-17-19-1,-17 1 1,-19 35 31,36 18-31,0 35-1,0 0 1,0-36-1,0 36 1,0-18 0,18-35-16</inkml:trace>
  <inkml:trace contextRef="#ctx0" brushRef="#br1" timeOffset="75147.35">20161 14376 0,'0'17'0,"-17"1"0,-1 17 15,-17 36 1,17-1 0,0-34 15,18-19-31,0 1 0</inkml:trace>
  <inkml:trace contextRef="#ctx0" brushRef="#br1" timeOffset="75456.57">20320 13882 0,'0'-18'0,"0"1"16,0 34 31,0 1-31,0 123 15,0-71-16,18 1 1,-18-18 0</inkml:trace>
  <inkml:trace contextRef="#ctx0" brushRef="#br1" timeOffset="75738.77">20743 14323 0,'0'70'31,"-17"-34"-15,17 17-1,-18 17 1</inkml:trace>
  <inkml:trace contextRef="#ctx0" brushRef="#br1" timeOffset="76243.13">20937 14005 0,'0'-17'16,"0"-19"-1,18 1 1,17 17-1,-17 1-15,17 17 16,18 0 0,-18 35-1,-35 53 17,0-17-17,-53 35 1,18-36-1,35-17 17,35-53-17,71-53 1</inkml:trace>
  <inkml:trace contextRef="#ctx0" brushRef="#br1" timeOffset="77071.72">21608 14235 0,'0'-18'15,"0"36"32,0-1-31,0 71 0,0-35-1,0 0 1,0 18-1,0-54-15</inkml:trace>
  <inkml:trace contextRef="#ctx0" brushRef="#br1" timeOffset="78986.08">21907 13811 0,'18'0'31,"-36"0"32,18 18 609,0-36-313,0 1-343,0-1-1,0 0-15,18 1 16,70-72 31,-52 54-47,17 18 16,-18 17-1,-18 17 16,-17 18-15,0 36 0,-35 17-1,0-52 1,17-19-16,1 1 16,17-1-1,0-34 16,17 17-15,36 0 0,0 35 31,-35 18-47,-18-18 31,-18 18-16,-17 0 1,-18-35 0,35-1-16,-17 1 15,-18 0 1</inkml:trace>
  <inkml:trace contextRef="#ctx0" brushRef="#br1" timeOffset="79236.25">22490 14182 0,'0'17'16,"-18"36"0,0 18-1,1-18-15</inkml:trace>
  <inkml:trace contextRef="#ctx0" brushRef="#br1" timeOffset="80518.17">22719 13794 0,'0'17'31,"0"-34"376,18 17-392,-18-18 1,0 0 0,17 18-16,-17-17 15,0-1 1,35-53 31,1 54-32,-19 17-15,1-18 16,35 18 0,-18 0-1,0 35 1,-35 1-1,0 34 1,-17 36 0,-54 18-1,36-54 1,-18 1 0,35-54-1,36-17 32,106-35-16,-89 35-31,-18-18 16,54 1 0,-53 17-16</inkml:trace>
  <inkml:trace contextRef="#ctx0" brushRef="#br1" timeOffset="81933.17">23601 14093 0,'0'18'15,"0"0"1,0 35 0,-18-18-1,1 35 1,-1-17-1</inkml:trace>
  <inkml:trace contextRef="#ctx0" brushRef="#br1" timeOffset="82781.77">23936 13688 0,'0'-18'31,"18"0"-15,-18 1-1,17-1-15,19 1 16,16-36-1,1 17 1,-17 36 15,-19 18-15,-17 17 0,-17 53-1,-19 1 1,-17-36-1,36-18 1,34-53 31,1 18-47,17-17 16,-17 17-1,0 0-15,-1 0 16,19 35-1,-36 0 1,-18 18 15,0 0-15,-52-18 0,-1 18-1,18-35 1</inkml:trace>
  <inkml:trace contextRef="#ctx0" brushRef="#br1" timeOffset="83047.95">24447 14005 0,'0'18'16,"0"35"-1,-17 17 17,-1-34-17,18-19-15,0 19 16,0-19-16</inkml:trace>
  <inkml:trace contextRef="#ctx0" brushRef="#br1" timeOffset="83668.39">24765 13635 0,'0'0'0,"18"-35"0,-1-54 16,19 54 0,-36 53 15,0-1-15,0 36-1,-36 53 1,-17 0-1,18-53 1,17 0 0,36-53 31,53 0-16,-18 0-31,17 0 15,-17 0 1,-35-18-16,17 1 16,0-1 15,-17-35-15,-18 18-1,0 17 1,-35-17-1,-1 35 1,19 35 0,-1 18-1,0 35 1,1 0 0,17 18-1</inkml:trace>
  <inkml:trace contextRef="#ctx0" brushRef="#br1" timeOffset="83935.59">25294 13935 0,'0'17'16,"0"1"-1,0 17 1,0 36 0,0-36-1,-35 89 32</inkml:trace>
  <inkml:trace contextRef="#ctx0" brushRef="#br1" timeOffset="84263.83">25770 13511 0,'0'0'0,"0"-17"0,18-1 15,0-17 1,-18 17 0,0 36-1,0 35 1,-18 141 31,0-124-47,18 36 31,-17-71-15,17-17-16</inkml:trace>
  <inkml:trace contextRef="#ctx0" brushRef="#br1" timeOffset="85079.4">26194 13458 0,'0'-17'15,"0"-1"-15,0-52 47,0 34-47,0-17 32,0 18-17,53-35 1,17 34-1,-17 19 1,-53 34 0,0 19-1,0 52 1,-53 35 0,0-35-1,36-35-15,-1 36 16,18-1-1,53-35 1,123-53 31,-158-18-31,17-35-1,-35 35 1,0 1-1,-17 17 1,-19 35 0,-34 36-1,34 17 1,19-35 0,17 17-1,0 1 1,35-18-1,-17-36 1,-18 36 0,17 18 31,-52-36-16,0-17-16,-36-1 1,54 1-16</inkml:trace>
  <inkml:trace contextRef="#ctx0" brushRef="#br1" timeOffset="92656.4">18521 11271 0,'-18'0'313,"1"0"-95,17-17-155,0-1-16,0 0-16,0 36 47,0 0-62,0-1-1,0 19 1,0-1-16,35 18 16,-35-18 15,0 0-15,0-17-1,17-18-15</inkml:trace>
  <inkml:trace contextRef="#ctx0" brushRef="#br1" timeOffset="93295.85">19032 11148 0,'0'-18'0,"-17"-17"47,17 17-32,17 18 1,1 0 0,0 35-1,-1 1 17,-17 34-17,0-34 1,-17-19-16,-1 19 15,0 16 1,1-34 0,34-18 15,1 0-15,141-35 15</inkml:trace>
  <inkml:trace contextRef="#ctx0" brushRef="#br1" timeOffset="93938.31">19526 11165 0,'0'-17'16,"-17"17"-16,17-18 15,0 0 1,17 18 15,1 0-15,-18 18-1,0 0 1,0-1 0,0 36-1,0-35 1,-18-18-16,18 18 16,0-1-1,88-17 48,-52 18-63,-19 0 15,-17-1 1,0 18 0,-17 1 15,-36-19-16,18 19 1</inkml:trace>
  <inkml:trace contextRef="#ctx0" brushRef="#br1" timeOffset="94553.75">20020 11077 0,'0'-17'0,"0"34"63,-18 1-47,1-1-1,-1 36 1,1 0-1,17-17 1,0-1 31,17-17-47,36-36 16,-18 0 15,-17 1-16,-18-1 1,0 0 0,0 36-1,0 0 1,0-1 0,18 36-1,-1 0 1,-17-18-1</inkml:trace>
  <inkml:trace contextRef="#ctx0" brushRef="#br1" timeOffset="105175.29">19156 15240 0,'0'-18'31,"0"1"16,0-1-47,-18 0 31,1 18-15,-54 18 0,18 17-1,-17 18 1,17 0-1,53-18 1,0-17 0,176 17 31,-123-17-47,-18-18 15,-17 18-15,-1-1 16,-17 36 15,-35 0-15,-35 0-1,17-18 1,0 1 0,35-19-1,18-34 1,0-19-1,18 1 1,17 17 0,0 18-1,-35 18 1,18 141 31,-18-89-47,0 36 15,-18-35 17,18-18-17,0-18 1,18-70 15,35-18-15,-35 35-16</inkml:trace>
  <inkml:trace contextRef="#ctx0" brushRef="#br1" timeOffset="106291.08">18450 14764 0,'-17'-18'0,"-19"18"15,1 0 1,17 0-16,1 0 16,-36 35-1,35 18 1,-17 177 31,35-177-32,0 70 1,53 18 0,0-70-1,17 17 1,1-53-1,-18 0 1,-18-35 0,0-35-1,-35 0 1,-17 0 0,-19-1-1,-16 1 1,-19 17-1,18 18 32,53 18-31,18-18-16,17 18 16,18 35-1,0-18 1,-36 0-1,1 0 1,-18 18 0,-53-17-1,18-1 1,0 18 0,35-18-1,0-17 1</inkml:trace>
  <inkml:trace contextRef="#ctx0" brushRef="#br1" timeOffset="109671.48">18468 15963 0,'0'18'47,"0"-1"-31,0 1-16,0 0 15,0 35 1,35 17-1,-17-17 1,-18-18 0,17 1-1,1-54 17,-18 0-32,-35-105 31,0 52-16,17-52 17,18 88-32,0-18 15,18 35 1,17 18 15,-18 18-15,1-1-1,-18 1-15,0 17 16,0 36 0,-18-18-1,1-36 1,17 1 0,-18-18-16,18-18 62,35 18-46,1 36-1,52-1 1,0 18 15,-17-18-15,-36-35-16</inkml:trace>
  <inkml:trace contextRef="#ctx0" brushRef="#br1" timeOffset="110647.17">19808 15328 0,'-17'18'15</inkml:trace>
  <inkml:trace contextRef="#ctx0" brushRef="#br1" timeOffset="111003.43">19756 15399 0,'0'0'0,"-36"53"16,-17 35 0,53 0-1,0-17 1,36-18 0,-19-36-16,36 1 15,35-18 1,18-18-1,-53-17 1,-35 17-16,35-35 16,-18-17-1,-70-107 32,-18 142-31,35 17-16,-35 1 15,-53 17 1,36 17 0,35 1-1,17 17 1,36 1-16</inkml:trace>
  <inkml:trace contextRef="#ctx0" brushRef="#br1" timeOffset="111602.85">20920 15222 0,'-36'0'31,"36"18"0,0 0-31,0 35 16,0 17 0,0 71-1,36-35 1,-1 0-1,-17-53 1,17 0 0,-17-36-1</inkml:trace>
  <inkml:trace contextRef="#ctx0" brushRef="#br1" timeOffset="111958.1">21343 15275 0,'35'-35'15,"-35"17"-15,0 36 47,18 17-47,0 1 16,-1 69-1,19-34 1,-19 17 0,18 0 15,1-17-16,-1-53-15</inkml:trace>
  <inkml:trace contextRef="#ctx0" brushRef="#br1" timeOffset="112602.56">22613 15240 0,'0'-18'16,"-18"1"-1,-17 17 1,17 0-16,-34 17 16,-37 54-1,1 35 1,35 0 0,53-54-1,18 19 1,52-18 15,36-53-15,53-71 15,-141 18-15,-1-35-1,-34 35 1,-36-35-1,-18 53 1,36 17 0</inkml:trace>
  <inkml:trace contextRef="#ctx0" brushRef="#br1" timeOffset="113290.05">23001 15169 0,'0'-88'47,"53"53"-31,18 0-1,17 17 1,-35 0 0,-36 18-16,19 18 15,-19 35 1,-34 53 0,-19-36-1,-17 71 1,0-52 15,53-19-15,71-35-1,-18-35 1,176-88 15,-211 71-15,-18-19-1,-71 72 17,-17 17-17,53-1 1,0 37 0,35-54-16,0 18 15,35 17 1,18 1 15,-18-18-15,-35-35-1,0-1 1,-35 1 0,-53-18-1</inkml:trace>
  <inkml:trace contextRef="#ctx0" brushRef="#br1" timeOffset="114318.79">19879 14958 0</inkml:trace>
  <inkml:trace contextRef="#ctx0" brushRef="#br1" timeOffset="114499.9">19879 14958 0,'0'17'16,"0"1"0,0 17-1,0 1 1,0-1-1,0 0 1,0-17 0,0-1-1,18 19 1,-1-19-16</inkml:trace>
  <inkml:trace contextRef="#ctx0" brushRef="#br1" timeOffset="115155.38">20567 14905 0,'0'-18'31,"35"1"-15,-17 17-1,17-18 1,-17 53 15,-18-17-15,0-1-16,0 1 16,-18 53-1,-35-18 1,36 0-1,17-36 17,17-17-17,36-17 1,53-19 15</inkml:trace>
  <inkml:trace contextRef="#ctx0" brushRef="#br1" timeOffset="115689.76">21078 14870 0,'0'-18'16,"0"0"0,0 1-1,18 17 1,17 0 0,-17 17 30,-18 19-46,0-19 16,-18 18 15,18-17-15,0 0 0,18-18-1,17-18 1,18 18-1,18 18 1,-54-18 0,-17 17-1,0 1 1,-17 0 0,-1-1-1,-35 19 1</inkml:trace>
  <inkml:trace contextRef="#ctx0" brushRef="#br1" timeOffset="116502.33">22190 14799 0,'0'18'32,"0"-1"-17,0 1 1,-18 0 0,0 17-1,-17 18 1,35-18-1,0-17 1,35-18 0,1 0-1,17-18 1,-36 0 0,1 18-1,-18-17 1,0 34-1,0 1 1,0 17 0,0 36 15</inkml:trace>
  <inkml:trace contextRef="#ctx0" brushRef="#br1" timeOffset="119278.3">18027 15681 0,'-35'53'16,"-1"35"-1,-17 71 1,1-36 0,34 89-1,0-36 1,106 124 15,-17-229-15,-53-54-16,52 54 15,36-18 1,-18-35 0,-52-1-1,-1-34 1,-18-1 0,-17-17 15,-17-36-16,-1 0 1,-35 1 0,18-1-1,17 54 1,71 105 31,-17-35-32,-19 17 1,1-52-16,-18 53 16,-18 17-1,-17-18 1,-18-17 0,35-17-1</inkml:trace>
  <inkml:trace contextRef="#ctx0" brushRef="#br1" timeOffset="120232.98">18909 16757 0,'18'0'16,"-1"0"0,1-18-16,-1 1 15,54-19 1,0-69 15,-107 105 0,-34 35-15,-1 35 0,36 1-1,17-36-15,18 36 31,18 35-15,17-36 0,18-17-1,-53-35 1,18-1 0,-36 1-1,0 0 1,-17-18-1,0 17 32,70-17-31,0 0 0,-35 18-16,36 0 15,-1 34 16,-17 19-15,-18 0 0,0-1-1,-18 1 1,0-18 0,18-18-1,18-35 16,0-18-15,52 18 0</inkml:trace>
  <inkml:trace contextRef="#ctx0" brushRef="#br1" timeOffset="122225.4">19473 16827 0,'-35'71'16,"35"-18"-1,0 53 1,53-18 0,18-17-1,-19-36 1,-34-18-16,35-17 16,0 0-1,0-52 1,-18-1 15,-17-124 0,-54 107-15,-16-19 0,16 54-1,1 35 1,-18-17-1,18 52 1,0 0 0,35-17-16</inkml:trace>
  <inkml:trace contextRef="#ctx0" brushRef="#br1" timeOffset="123223.1">20355 16757 0,'0'-18'15</inkml:trace>
  <inkml:trace contextRef="#ctx0" brushRef="#br1" timeOffset="123573.35">20338 16757 0,'-18'18'16,"0"17"-1,1 53 1,-1 18-1,18 0 1,18-53 15,17 0-15,0-36 0,53-34-1,36-107 16,-124 54-15,0-19 0,-18 1-1,1 70 1,-54-17 0,1 35-1,17 18 1,35-18-1,18 17 1</inkml:trace>
  <inkml:trace contextRef="#ctx0" brushRef="#br1" timeOffset="125311.59">20955 16651 0,'0'-18'16,"0"-17"0,0 18-1,0 34 17,0 1-17,0 35 1,35 70-1,-17-35 1,17 54 0,0-37-1,1 1 1,-19-53 0,-17-35-1,18-18 1</inkml:trace>
  <inkml:trace contextRef="#ctx0" brushRef="#br1" timeOffset="125604.79">21290 16739 0,'18'-35'15,"-18"17"1,0 36 15,0 0-31,0 17 16,0 35 0,53 36-1,17 71 32,-52-142-47,35 18 16,-53-35-1</inkml:trace>
  <inkml:trace contextRef="#ctx0" brushRef="#br1" timeOffset="128088.56">21749 16704 0,'0'-35'15,"17"-1"1,-17 19 0,0-1-1,0 36 1,0-1-1,18 36 1,53 230 15,-36-213-15,-18 1 0,1-1-1,17 1 1,-17-54-1,35 1 1</inkml:trace>
  <inkml:trace contextRef="#ctx0" brushRef="#br1" timeOffset="128418.8">22102 16704 0,'0'-35'16,"0"-1"15,-18 36-15,18 36-1,0-1 1,18 0-16,-1 36 15,18 35 1,1 0 0,-1-18-1,-35-53 1,35 0 0,-17 1-1,0-36 1</inkml:trace>
  <inkml:trace contextRef="#ctx0" brushRef="#br1" timeOffset="129716.72">22648 16686 0,'-17'0'16</inkml:trace>
  <inkml:trace contextRef="#ctx0" brushRef="#br1" timeOffset="130104.99">22613 16722 0,'-35'17'16,"17"36"-1,0 18 1,18-1-1,18 54 17,17-107-17,18 1 1,18-36 0,-18-34-1,-18 16 1,0-34-1,-52-19 17,17 19-17,-36-1 1,19 54 0,-1-1-1,1 0 1,-1 18-1,-17 18 1,17 0-16</inkml:trace>
  <inkml:trace contextRef="#ctx0" brushRef="#br1" timeOffset="130550.31">23036 16563 0,'0'0'0,"18"-18"15,17 1 1,-35-1 0,0 36-1,0 35 1,0-1-1,18 54 1,35 0 15,-18 0-15,0-53 0,-17-35-16,0 34 15,17-34 1,-17 0-16</inkml:trace>
  <inkml:trace contextRef="#ctx0" brushRef="#br1" timeOffset="131549.01">23566 16404 0,'-18'-17'32,"0"-1"-1,1 0-31,17 1 15,17 17 17,1 0-17,17 17 1,18 36 0,-18 35-1,1 1 1,-36-19-1,53 1 1,-18-36 0,0-17-1,-17-18 1,17-36 0,18-52 30,-53 70-46,-18 18 32,1 18-17,-19 17 1,19 54 0,17-19-1,0 36 1,17-18-1,19-35 1,-19-35-16,19 17 16,-1-17-1,0-1 1,-17-17 0,-18 18 46,0 0-62,-18 17 16,1-18-1,17 1 1,-18 17 0,18-17-1,-18-18 16</inkml:trace>
  <inkml:trace contextRef="#ctx0" brushRef="#br1" timeOffset="159168.63">23089 16651 0,'0'-18'63,"-17"18"296,17-17-343,-18 17-1,18-18 79,-18 18-47,1 0-47,17-17 16,0-1 15,0 0 16,17 18-16,1 0-31,0-17 16,-1 17-16,1 0 31,17 0-15,-17 0-1,-1 0 1,1 0 15,0 17-15,-1 1-1,1 0 1,0-18 0,-1 17-1,1-17 1,17 18 31,-17-1-47,0 1 15,-1-18 1,1 0 0,-1 18-1,1-1 1,0 1-1,-1 0 1,1-1 0,0 1-1,-18 17 1,17-17 0,-17-1-1,18 19 1,-18-19-1,0 36 32,0-35-47,0 0 32,0-1-17,0 1 1,0 0-1,0-1 1,-18 1 15,18-1-15,-17-17 0,17 18-1,-18 0 1,0-18-1,-17 17 1,0 1 31,17-18-31,1 0-1,-1 0 1,0 0-1,1 0 1,-1 0 15,0 0-15,1 0 0,-1 0 30,18-18-30,-18 18 0,18-17-1,-17 17 17,17-18-17,-18 0 1,18 1-1,-18-1 1,1 1 0,17-1-1,0 0 1,-35 1 0,35-1-1,0 0-15,0 1 16,0-1-1,-18 0 1,18 1 0,0-1-1,0 0 32,-18 18-16,18-17-15,0-1 0,0 1-1,0-1 17,-17 18-1,17-18-31,0 1 31,0-1 32,0 0-32,0 1 31,0-1-15,0 0 0,-18 1-16,0 17 16,18-18-31</inkml:trace>
  <inkml:trace contextRef="#ctx0" brushRef="#br0" timeOffset="-10667.75">18468 12453 0,'35'0'15,"36"18"1,-18-18-1,52 0 1,1 17 0,18-17-1,123 0 32,-141 0-47,17-17 16,-35 17-1,-35-18-15,35 18 16,18-35 15,0 17-15,17 0 0,-70 1-1,36-1 1,-1 1-1,-18-1 1,-17 0 0,-35 18-16,17 0 15,0 0 1,18-17 31,-17 17-47,-1 0 31,0 0-15</inkml:trace>
  <inkml:trace contextRef="#ctx0" brushRef="#br0" timeOffset="-10073.31">17833 12365 0,'70'17'16,"89"-17"0,-35 0-1,-36 0-15,71-17 16,140 17 0,-16-18-1,334 1 32,-441-1-47,36 0 16,-71 18 15,-53-17-15,-52-1-1,-19 18 1</inkml:trace>
  <inkml:trace contextRef="#ctx0" brushRef="#br0" timeOffset="-9690.05">18997 12488 0,'176'0'15,"-87"0"-15,175-17 16,-105-1 0,17 18-1,-70-18 1,-71 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30:32.1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17851 12753 0,'-18'0'109,"0"0"-77,18 18-17,18-18 48,0 0-48,-1 0-15,1 0 16,141-36 15,-89 19-15,54-19 0,-54 19-1,18-1 1,-17 0-1,-1 1 1,1-1 0,17 1-1,18-1 17,-18 18-17,0-18 1,-17 18-1,35 0 1,-18 0 0,124-17 15,-142 17-15,54 0-1,-1-18 1,-52 18-1,-36 0-15,53 0 16,18-18 0,0 1-1,0-1 17,-18 18-17,35-18 1,-17 1-1,-18-1 1,-17 18 0,0-18-1,105-17 17,-141 35-17,18-17 16,-35 17-31,35 0 16,0-18 0,-36 18-1,18 0 17,-17-18-17,0 18 16,-36 0 173,0 0-111</inkml:trace>
  <inkml:trace contextRef="#ctx0" brushRef="#br0" timeOffset="181282.72">14005 12947 0,'18'0'16,"0"0"0,17 0-1,141-53 16,-105 35-15,17 1 0,71-19-1,17 1 1,-17 0 0,-53 17-1,35 1 1,-18-1-1,1 0 1,-36 1 0,-35 17-1,0-18 17,-36 18-17,1 0 1,0-18 15,-1 18-15</inkml:trace>
  <inkml:trace contextRef="#ctx0" brushRef="#br0" timeOffset="182048.26">13829 13035 0,'35'-18'0,"0"18"15,54-17 1,34-18-1,18-1 1,18 1 0,-36 17-1,36-17 1,-18 17 15,-53 1-31,-70 17 16,35-18-1,0 1 1,-35 17 0,-1 0 46</inkml:trace>
  <inkml:trace contextRef="#ctx0" brushRef="#br0" timeOffset="-179996.57">19579 12629 0,'-35'18'16,"17"-18"-1,36 0 1,17 0 0,106 0-1,53 0 1,36 0 0,-89-18-1,17 18 1,-52-17-1,-53-1 1,-70 18 15,-19 0 1,1 0-32,17 0 15,1 0-15,-1 0 16</inkml:trace>
  <inkml:trace contextRef="#ctx0" brushRef="#br0" timeOffset="-59535.04">6862 1605 0,'17'0'141,"1"-18"-141,-1 18 16,1 0-1,0 0 1,17-17-1,0-1 1,18 18 0,-35 0-1,17 0 1,0 0 0,1-17-1,-1 17 1,-17 0-16,34 0 15,19-18 1,105 0 31,-105 18-31,-36-17-16,36 17 15,17 0 1,-17-18-1,-19 18 1,1 0 0,0 0-1,0 0 1,-35 0 0,0 0-16,17 0 15,0 0 1,0 0-1,1 0 1,34 0 47,-52 18-48,17-18 1,-17 0-16,17 0 15,18 0 1,35 0 0,-17-18-1,-1 18 1,18 0 0,18-18-1,-18 18 1,-17 0-1,-36 0-15,18 0 16,35-17 0,-17 17 15,-18 0 0,-35 0 0,-1 0 1,1 17-17,-1-17 1,19 0 0,-19 0-1,1 0-15,17-17 16,36 17-1,-1 0 1,19 0 0,-19 0-1,36-18 1,211 0 31,-228 18-32,-1 0 1,53-17 0,-18-1-1,1 18 1,-36-17 0,18 17-1,-36 0 1,-17 0-1,-17 0 1,-1 0 0,-17 0-1,-1 0 1,1 0 15,70 0 0,-53 0-15,36-18 0,-36 18-1,36 0 1,-18-18 0,-18 18-1,0 0 1,0 0-16,18 0 15,18-17 1,-18 17 0,0 0-1,-36 0-15,19 0 16,-1-18 15,18 18-15,35-18 15,-53 18-15,18 0-1,0-17 1,-35 17 0,-1 0-16,1 0 15,0 0 1,-1 0-1,1-18 1,0 18 47</inkml:trace>
  <inkml:trace contextRef="#ctx0" brushRef="#br0" timeOffset="-57872.86">8890 8167 0,'35'0'16,"-17"0"-16,35-18 16,17 1 15,1-1-16,-18 0 1,-18 18-16,0-17 16,1 17-1</inkml:trace>
  <inkml:trace contextRef="#ctx0" brushRef="#br0" timeOffset="-57505.6">8731 8414 0,'36'17'15,"-19"-17"-15,89-17 16,-35-1 0,34 0-1,1-17 1,-35 18-1,-36 17 32,-17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18:08.35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1446 0,'-18'0'31,"1"0"-15,-1 0-1,18-17 1,-18 17-1,18-18 1,0 0-16,0 1 16,71-107 15,-36 107-15,0-1-1,1 18 1,-19 53-1,-17 0 1,-35 35 0,0 0-1,17-17 1,1-36 0,34-35-1,36-18 1,18 18 15,-18 0-15,-18 18-1,0 106 17,-88-71-17,-35 17 1,35-35-1,-17 1 1,34-36 0</inkml:trace>
  <inkml:trace contextRef="#ctx0" brushRef="#br0" timeOffset="384.27">4216 1940 0,'0'18'16,"0"0"15,0-1-15,-18-17-1,18-17 79</inkml:trace>
  <inkml:trace contextRef="#ctx0" brushRef="#br0" timeOffset="1770.25">4974 1446 0,'18'0'31,"-1"0"-31,1 0 16,0 0-1,17 36 1,36 17-1,17 17 1,-35-17 0,52 53-1</inkml:trace>
  <inkml:trace contextRef="#ctx0" brushRef="#br0" timeOffset="2063.46">5362 1376 0,'-17'0'15,"17"17"1,-18 19-1,-17 70 1,-1 35 0,19 17-1,-19 36 32,36-176-47</inkml:trace>
  <inkml:trace contextRef="#ctx0" brushRef="#br0" timeOffset="2529.79">5574 1446 0,'-18'18'32,"1"70"-17,-1-17 1,18-36-16,0 18 15,35 18 1,18-19 15,-18-52-15,-17 0-16,35 0 16,18-52-1,-36 16 1,-35-34-1,-18 34 1,-52-34 0,-1-1-1,1 36 1,52 35 0</inkml:trace>
  <inkml:trace contextRef="#ctx0" brushRef="#br0" timeOffset="3229.29">5838 1341 0,'36'70'15,"-19"1"1,19 34-1,17 1 1,-36-17 0,1-54-1,-18-18-15,0 1 16,17-36 0,-17-34-1,-88-195 32,71 158-31,17-52-1,0 106 1,17 0 0,1 35-1,52 17 1,-34 19-1,-19 34 1,-17 18 0,-17-35-1,-19 18 1,1-54 0,18-17-1,-1-17 1,53-54 31,0 71-47,1 0 31,17 53-15,17 35-1,18-17 1,1 0-1,-36-54 1,35 1 0</inkml:trace>
  <inkml:trace contextRef="#ctx0" brushRef="#br0" timeOffset="5027.56">7990 1111 0,'0'18'47,"-17"-18"-31,-1 18-1,-35 17 16,36-35-15,-1 0 0,0 0-1,1 0 1,17 17 15,0 36-15,35 0-1,-35-17-15,35 34 16,0 54 0,1-54-1,-1 1 1,-17-54 15,17-17-15,53-35 15,-70 17-15,-1 1-16,19-1 15,-36 0 1,17 1-16</inkml:trace>
  <inkml:trace contextRef="#ctx0" brushRef="#br0" timeOffset="5244.72">7990 1446 0,'-17'0'16,"34"0"15,1 0-16,106-53 17,-107 53-32</inkml:trace>
  <inkml:trace contextRef="#ctx0" brushRef="#br0" timeOffset="5543.92">8343 1199 0,'0'18'16,"0"0"-1,0-1-15,0 36 16,35 18 15,-35-54-31,36 54 16,-1 35-1,18-18 1,0 0 15,-88-141 1,35 36-17</inkml:trace>
  <inkml:trace contextRef="#ctx0" brushRef="#br0" timeOffset="5810.12">8361 1446 0,'-35'-70'16,"-1"-1"0,1 18-1,35 18 1,18 0 0,35 0 15,-18 35-16,0 0 1,18 17 0,-18 71 15,-35-70-15,-17 17-1,-1-17 1</inkml:trace>
  <inkml:trace contextRef="#ctx0" brushRef="#br0" timeOffset="6858.86">8625 1041 0,'0'17'31,"0"1"-16,0 17 1,0 53 0,0-17-1,0-18-15,18 17 16,35 72 0,18-37-1,70 1 16,-106-88-15,-17-18-16</inkml:trace>
  <inkml:trace contextRef="#ctx0" brushRef="#br0" timeOffset="7774.51">8890 1323 0,'0'18'0,"0"-1"16,71 89 15,-54-71-31,1 18 16,35 35-1,-36-52 1,1-1 0,-18-53 30,-18-35-30,-17-35 0,-18-35-1,18 35 1,17-18 0,1 35-1,17 36 1,35 0-1,-17 35-15,52-18 47,-52 36-47,-18 35 16,17-18 0,-17 18-1,0 0 16,0-18-15,-35 0 0,17-35-1,-17 18 1,18-18 0,17-18 15,17 18 0,1 0-15,52 53 15,-34-35-31,-19-18 0,36 35 31,18 18-31,-1 0 31,-34-36-15,17 1 0,-18-18-1,-35-18 1</inkml:trace>
  <inkml:trace contextRef="#ctx0" brushRef="#br0" timeOffset="8557.07">9155 970 0,'17'0'63,"1"0"-63,176 124 47,-124-54-47,-17-17 31,-17-18-31,17 54 16,17 16-1,-17 1 1,-35 0 0,-18-53-1,-18 0-15</inkml:trace>
  <inkml:trace contextRef="#ctx0" brushRef="#br0" timeOffset="9972.07">10266 1305 0,'0'18'0,"0"0"15,0-1 1,0 18 0,0 54-1,17-19 1,36 1 0,-35-54-1,53-17 1,-19-17-1,1-36 17,-35-88-1,-36 105-15,1 1-1,17 18 1,0 34-1,0 1 1,35 17 0,0-17-1,-17-18-15,53 17 16,-36-17 0,18 0-1,-53-17 1,-18-1-1,0 0 17,-17-34-17,0-54 17,53 88-17,-18 0-15,35 1 16,35-1-1,1 18 1,-1 35 0,-17 1-1,-35 34 1,0 1 0,-1-1-1,1-34 1,-18-1-1,0-17 1</inkml:trace>
  <inkml:trace contextRef="#ctx0" brushRef="#br0" timeOffset="10139.19">10901 1129 0,'-18'-18'16,"18"1"0,-17-1-1,34 18 1</inkml:trace>
  <inkml:trace contextRef="#ctx0" brushRef="#br0" timeOffset="10389.35">11183 900 0,'0'17'0,"0"18"16,35 160 15,-17-107-16,0 18 1,-1-36 0,1-35-16,0 18 15,-1 0 1</inkml:trace>
  <inkml:trace contextRef="#ctx0" brushRef="#br0" timeOffset="11054.84">11254 1358 0,'-18'-17'16,"0"17"-16,1-18 31,-19 18-15,36 18-1,53-1 16,-17-34-15,34-1 0,-17-35-1,-18-18 1,-17-17 0,-18 18-1,0-19 1,-18 37-1,1 34 1,17 36 0,-18-1-1,18 18 1,0 54 0,18-1-1,17 0 1,36 0 15,-36-88-15,0 0-1,0-35 1,-35 17-16,36 1 16,-19-36-1,-17 35 1,0 36 15,0 35-15,18-18 15,0-17-15,52-1-1,-52-17-15,52-17 0</inkml:trace>
  <inkml:trace contextRef="#ctx0" brushRef="#br0" timeOffset="11646.26">12330 882 0,'-18'-18'16,"18"36"31,0 0-32,18 17 1,17 53 0,18 18-1,-18-53 1,-17 35-1,-1-35 1,-17-35 0</inkml:trace>
  <inkml:trace contextRef="#ctx0" brushRef="#br0" timeOffset="12070.56">12594 829 0,'0'0'0,"18"-18"0,-36 18 15,18 36 17,-17-1-17,-36 35 1,0 1-1,35-36 1,18-17-16,-35 0 16,17-1-1,18-34 17,18 17-1,17 17-16,18 19 1,0-1 0,35 18-1,-17 0 17,-1-18-17,-52-35 1,-18 18-16</inkml:trace>
  <inkml:trace contextRef="#ctx0" brushRef="#br0" timeOffset="12353.77">12982 1076 0,'0'18'47,"0"-1"-31,0 1-16,18 52 31,-18-17-15,17-35-16,-17 35 15,18 0 1,0-18 0</inkml:trace>
  <inkml:trace contextRef="#ctx0" brushRef="#br1" timeOffset="47550.75">9472 2840 0,'0'-18'16,"-35"18"-1,17 0 1,-17 0 0,-18 18-1,-35 52 1,52-17 0,19-35-1,-36 53 1,35 34-1,18 1 1,53-53 0,-35-35-16,194 17 31,-160-70-15,19-18-1,-53 0 1,-18-18-1,-36-17 1,-17 18 0,1 34-1,34 19-15,-17-1 16,17 18 0</inkml:trace>
  <inkml:trace contextRef="#ctx0" brushRef="#br1" timeOffset="48100.15">10142 2875 0,'-17'0'15,"-36"35"16,0 18-15,18 18 0,17-36-16,18 36 15,18 35 1,87 52 15,-52-140-15,36-36-1,-1-17 1,-53-53 0,-35 35-1,0 18-15,-18-18 16,-52-35 0,-18 17 15,-1 36-16,37 17 1,34 18-16</inkml:trace>
  <inkml:trace contextRef="#ctx0" brushRef="#br1" timeOffset="48616.51">11077 2928 0,'0'-18'31,"0"36"-15,0 0-1,0 35 1,0-36-16,0 71 16,18 71-1,-1 0 1,1-18 15,-18-70-15,18-1-1</inkml:trace>
  <inkml:trace contextRef="#ctx0" brushRef="#br1" timeOffset="48949.75">11501 2893 0,'17'0'15,"-17"-18"-15,18 36 31,-18-1-15,35 72 0,18 34-1,-18 36 1,-17-53 0,0 35-1,-1-53 1,-17-53-16</inkml:trace>
  <inkml:trace contextRef="#ctx0" brushRef="#br1" timeOffset="49533.17">12471 3034 0,'-18'-18'15,"0"1"1,18 34 15,0 1-15,0 70-1,36 53 1,-1 18 0,0 88 31,-17-194-47</inkml:trace>
  <inkml:trace contextRef="#ctx0" brushRef="#br1" timeOffset="49882.41">12982 2946 0,'18'-18'15,"-18"-17"1,0 17 0,0 36-1,17 123 32,-17-106-47,18 18 0,0 106 31,17 0-15,0-18 0,-35-71-1,18-34-15</inkml:trace>
  <inkml:trace contextRef="#ctx0" brushRef="#br1" timeOffset="50547.88">13882 2981 0,'0'18'31,"-18"-1"-31,1 54 16,-19 52 0,36 195 30,36-248-46,34-17 32,18-35-17,18-36 1,-53-17 0,0-53-1,-53-53 1,-18 0-1,-17 52 1,-53-16 0,-18 69-1,35 19 1,36 17 0,18 17-1</inkml:trace>
  <inkml:trace contextRef="#ctx0" brushRef="#br1" timeOffset="51031.23">14746 3034 0,'-18'18'16,"1"-1"-16,-18 36 15,-18 35 1,35 36 0,18 17 15,18-106-31,158 53 47,-123-88-32,35-35 1,-17-18 0,-54 0-1,1-53 1,-18-17-1,-53 35 1,18 35 0,-18 0-1,-18 35 1,36 18 0</inkml:trace>
  <inkml:trace contextRef="#ctx0" brushRef="#br1" timeOffset="52451.24">7691 4216 0,'-18'17'16,"36"-34"15,17 17-15,-18 0-16,19 0 0,17-18 31,70-17-15,-35 17-1,-35 0-15</inkml:trace>
  <inkml:trace contextRef="#ctx0" brushRef="#br1" timeOffset="52717.43">7885 4075 0,'0'0'0,"-18"0"0,18 17 47,0 1-31,0-1-16,35 54 31,-17 17-15,17-17-1,-35-36-15,35 18 16,-35-18-16</inkml:trace>
  <inkml:trace contextRef="#ctx0" brushRef="#br1" timeOffset="53251.81">8114 3863 0,'-53'-53'16,"0"0"-16,-53 18 15,36 35 17,-71 53-17,-1 53 1,19 52-1,105 213 17,71-265-17,88 17 1,18-52 0,-35-54-1,52-52 1,-17-36-1,-53-34 1,-71 34 0,-18-70-1,-87 0 1,-36 35 15,36 53-15,34 35-16,-52 1 15,0-19 1,17 36 15</inkml:trace>
  <inkml:trace contextRef="#ctx0" brushRef="#br1" timeOffset="54061.38">7849 3951 0,'18'0'16,"0"0"15</inkml:trace>
  <inkml:trace contextRef="#ctx0" brushRef="#br1" timeOffset="58573.59">9454 4410 0,'0'-18'16,"0"36"46,0-1-62,18 1 16,17 88-1,1 17 1,-19-35 0,19 36-1,-1-18 1,-18-71-16</inkml:trace>
  <inkml:trace contextRef="#ctx0" brushRef="#br1" timeOffset="59039.91">10178 4339 0,'-18'0'16,"-35"35"0,0 18-1,18 18 1,35-36-16,-18 36 15,18 17 1,106 53 15,-35-123-15,34-36 0,-34-17-1,-36-36 1,-35 18-1,-35-53 1,-53 36 15,17-1-15,36 54 0</inkml:trace>
  <inkml:trace contextRef="#ctx0" brushRef="#br1" timeOffset="59356.14">10883 4322 0,'-17'0'32,"-1"17"-32,18 1 15,0-1 1,18 54 0,17 52-1,0 1 1,0-36-1,-35 18 1,18-35-16</inkml:trace>
  <inkml:trace contextRef="#ctx0" brushRef="#br1" timeOffset="59942.56">11924 4251 0,'-18'0'15,"18"18"17,0-1-17,0 36 1,18 53-1,17 17 1,-17-34 0,-18 34-1,0-17 1,0-18 0,0-70-1</inkml:trace>
  <inkml:trace contextRef="#ctx0" brushRef="#br1" timeOffset="67418.86">11712 4304 0,'0'-18'47,"0"36"-16,0 0-15,-17-1-16,-19 36 15,19 53 1,17 17 15,53 124 1,-18-194-17,35-17 1,-34-19-1,-1-17-15,0-17 16,36-54 0,-18 0-1,-53-34 1,0 34 0,0-17-1,-36 17 1,-16 18-1,-1 0 1,17 36 15,1-1-15,0 18 15</inkml:trace>
  <inkml:trace contextRef="#ctx0" brushRef="#br1" timeOffset="68413.57">12806 4410 0,'-18'0'0,"1"0"47,-1 0-31,18 17-1,-18-17 1,1 0 0,-19 0-1,1 0 1,0 0-1,17 0-15,-17 18 16,0 35 15,-1 17-15,36 19 0,0-19-1,0 1 1,159-1 15,-88-87-15,-1-19-1,18-17 1,-52-17 0,-36-18-1,-18 17 1,-53-17-1,1 35 1,-1 18 15,36 17-15,17 18 0</inkml:trace>
  <inkml:trace contextRef="#ctx0" brushRef="#br1" timeOffset="71576.82">13441 4251 0,'-18'0'16,"1"0"-1,17 18 32,0-1-31,0 19-1,17 69 1,1-16 0,-1-37-16,-17 37 15,36 52 1,-19-35 0,1-53-1,0-36 1,-1-17-16</inkml:trace>
  <inkml:trace contextRef="#ctx0" brushRef="#br1" timeOffset="72059.16">14058 4427 0,'0'0'0,"0"-17"0,0 34 31,-17-17-31,-19 36 16,1 17 0,35 17-1,0 18 1,35-17-1,18-18 1,0-36 0,-18 1-16,18-18 15,0-35 1,0-18 0,-53-35 15,-70-89 0,17 124-15,-18 0-1,36 36 1,0 17 0,52 0 15</inkml:trace>
  <inkml:trace contextRef="#ctx0" brushRef="#br1" timeOffset="72497.47">14852 4251 0,'18'0'15,"-36"53"17,-17 0-17,-18 35 1,53 18 0,0-18-1,35-35 1,36-18-1,17-35 1,0-35 0,-35 0-1,-18-36 1,-35-17 0,-70 0-1,17 35 16,35 35-31,-53-17 16,1 17-16</inkml:trace>
  <inkml:trace contextRef="#ctx0" brushRef="#br1" timeOffset="73873.45">8696 5627 0,'-35'0'0,"-1"17"16,36 1 31,18-18-32,17 0 1,1 0-16,246-18 31,-123 1-15,88-1-1,-53-17 1,123 17 0,1-17-1,17 17 1,-124 18 0,89-17-1,0 17 1,0-18 15,-124 18-15,-87 0-16,69 0 15,89-18 1,-17 18 0,263-17 15,-316 17-16,87 0 1,19-18 0,-107 18-1,106-18 1,0 18 0,1-17-1,-19-1 1,-105 18 15,-88 0-31,52-17 16,53 17-1,-52-18 1,-36 18 0,-70 0-1</inkml:trace>
  <inkml:trace contextRef="#ctx0" brushRef="#br1" timeOffset="75206.39">15787 3157 0,'-18'0'16,"18"18"-16,18-36 47,-1 18-32,36 0 1,36-17 0,-37 17-16,54-18 15,106 0 1,0 1-1,-71 17 1,-71-18-16,54 18 16,35-17-1,-71-1 32,-106 0-31,-17 18-1</inkml:trace>
  <inkml:trace contextRef="#ctx0" brushRef="#br1" timeOffset="75696.73">16334 2893 0,'0'0'0,"-18"0"16,0 0 15,-70 70 16,18-52-47,-19 35 15,1-18 1,35-17 15,0-18-15,36 17 0,34-17 30,-17 18-46,36 0 16,52 35 0,0-18-1,0 0 1,18 18 0,53 18 15</inkml:trace>
  <inkml:trace contextRef="#ctx0" brushRef="#br1" timeOffset="76604.39">17657 2946 0,'-18'0'16,"18"-18"15,-18 18-15,1 0-1,-1 0 1,-17 0-1,-18 18 1,17-18 0,36 17 15,0 1-15,0 0-16,0 35 15,18-1 1,0 19-1,35 158 32,-36-193-31,-17-1 0,18-18-1,0-17 1,17-35-1,0 0 1,-17 17-16</inkml:trace>
  <inkml:trace contextRef="#ctx0" brushRef="#br1" timeOffset="76838.55">17586 3193 0,'18'0'31,"-1"0"-15,19 0-1,52-36 1,-18 19-1,-34-1-15</inkml:trace>
  <inkml:trace contextRef="#ctx0" brushRef="#br1" timeOffset="77370.92">17992 3052 0,'0'-18'0,"0"36"47,0-1-31,0 54-1,17-1 1,19 36 0,16 53 31,-52-142-32,0-34 1,0-1-1,-17-70 1,-18 17 0,17 36-16,-17-53 15,17-18 1,0 18 0,18 35-1,0 35 1,36-17-1,17 35 1,-18 0 0,-18 18 15,1 70 0,-18-53-15,-35 1-1,0-19 1,-18 1 0,53-1-1</inkml:trace>
  <inkml:trace contextRef="#ctx0" brushRef="#br1" timeOffset="77853.27">18591 2822 0,'-17'0'15,"-1"0"1,0 0-1,1 18-15,-1 35 16,-17 17 0,35 54 15,0-36-15,0 35-1,194 89 16,-124-194-15,1-18 0</inkml:trace>
  <inkml:trace contextRef="#ctx0" brushRef="#br1" timeOffset="79202.23">18821 3034 0,'0'18'32,"0"-1"-17,0 18 1,35 54 0,-17-36-1,-1 17 1,1-17-1,-18-35 1,0-36 15,0 0-15,0-17 0,0-53-1,-35-36 1,17 54-1,18-18 1,35 52 0,36 54 15,-54 0-15,19 35-1,-36 17 1,-18-17-1,0-35-15,1 17 16,-1 0 0,-17-35-1,35-17 17,18 17 14,-1 17-30,18 19 0,-17-19-16,35 18 15,106 107 17,-124-125-17,-17-17 1,17-17-1</inkml:trace>
  <inkml:trace contextRef="#ctx0" brushRef="#br1" timeOffset="79485.42">19420 2822 0,'-17'-17'15,"-1"-1"1,18 36 0,35-1-1,36 71 1,35 142 15,-89-124-15,1 17-1,-18-35 1,-53 18 0</inkml:trace>
  <inkml:trace contextRef="#ctx0" brushRef="#br1" timeOffset="80401.08">16351 4798 0,'-17'0'15,"34"0"48,1 0-63,52 0 16,19 0 15,-36 0-31,52 0 15,89 0 1,-17-36 0,-36 19-1,-88-1 1,-18 18-16</inkml:trace>
  <inkml:trace contextRef="#ctx0" brushRef="#br1" timeOffset="80850.39">16704 4498 0,'-18'18'16,"1"-18"0,-54 35-1,-17 18 1,-18 17 0,36-17-1,34-35-15,-34-1 16,-1 19-1,54-19 1,34-17 31,18 0-47,36 18 16,53 17 15,-54 1-16,71-1 1,18 0 0</inkml:trace>
  <inkml:trace contextRef="#ctx0" brushRef="#br1" timeOffset="81290.7">17886 4410 0,'-18'-18'15,"1"18"1,17-18 0,0 36-1,0 0 1,0 35 0,35 52-1,-18-34 1,-17 35-1,18-18 1,-18-35 0,0-35-1</inkml:trace>
  <inkml:trace contextRef="#ctx0" brushRef="#br1" timeOffset="81682.98">18062 4410 0,'0'-18'16,"0"36"15,-17-1-31,-1-17 16,-35 53-1,0 0 1,0-18 0,18 1-1,35-19 1,18-17 31,-1 0-32,36 18 1,18 17 0,-36-17-1,35 35 1,-17 0 0,0-36-1,-35-17-15</inkml:trace>
  <inkml:trace contextRef="#ctx0" brushRef="#br1" timeOffset="81966.19">18468 4392 0,'0'-18'31,"18"36"1,-18 0-17,0 52 1,35 36 0,-35-35-1,0-36-15,17 18 16,-17 17-1,18-34 1</inkml:trace>
  <inkml:trace contextRef="#ctx0" brushRef="#br1" timeOffset="88780.03">15099 5874 0,'0'17'16,"-18"-17"15,1-17 938</inkml:trace>
  <inkml:trace contextRef="#ctx0" brushRef="#br1" timeOffset="89258.37">15099 5768 0,'-18'18'31,"-17"-1"-15,0 18-1,17 18 1,0 18 0,18 17-1,89 53 17,-72-123-17,71 0 1,-35-36-1,0-35 1,-35 18 0,-18-36-1,0-35 1,-53 0 0,35 36-1,-52-18 1,-18 35 15,35 35-15,0 18-1,35 0-15,0 18 16</inkml:trace>
  <inkml:trace contextRef="#ctx0" brushRef="#br1" timeOffset="89891.82">14393 5891 0,'-17'0'16,"-1"0"-16,0 0 0,-52 18 16,35 17-1,-1 18 1,19 18 0,17 17-1,0-35 16,53 0-15,17-18 0,18-35-1,-17-18 1,-53 1-16,34-18 16,-16-36-1,-124-123 16,70 176-15,-88-52 0,35 52-1,-17 0 1</inkml:trace>
  <inkml:trace contextRef="#ctx0" brushRef="#br1" timeOffset="90540.28">13635 5997 0,'-18'18'0,"1"-18"16,-36 17-1,-18 19 1,36 17 0,17-36-16,1 36 15,17 18 1,0-1-1,141 19 32,-71-89-47,18-36 16,-17 1 0,-53-18-1,-1-17 1,-34-1-1,-54 0 17,18 36-17,-35-18 1,0 36 0,52 17-16</inkml:trace>
  <inkml:trace contextRef="#ctx0" brushRef="#br1" timeOffset="93487.37">12735 6085 0,'-17'18'0,"-1"-18"125,0 0 1407,1 0-1017,-1 0-484,18-18-31,-18 18 16</inkml:trace>
  <inkml:trace contextRef="#ctx0" brushRef="#br1" timeOffset="93886.66">12629 5980 0,'-17'0'0,"-1"0"16,1-18 0,17 36 30,0-1-30,35 18-16,-18 36 16,1 17 15,0-52-31,-1 52 16,19 53-1,17 53 16,-53-159-15,0 0 0</inkml:trace>
  <inkml:trace contextRef="#ctx0" brushRef="#br1" timeOffset="94952.4">11994 5997 0,'-17'0'0,"17"18"94,0-1-79,0 1 1,17 35 0,1 0-1,35 70 1,0 1-1,0-1 1,-36-70 0,1-17-16,17 52 31,-17-88-15,-18-18 30</inkml:trace>
  <inkml:trace contextRef="#ctx0" brushRef="#br1" timeOffset="96490.51">11042 5980 0,'0'17'0,"-18"-17"16,-17 53 0,17 18-1,1 35 1,70 158 31,0-193-47,17-1 15,18-35 1,-35-35 0,0-35 15,0-35-16,-35-19 1,-18 1 0,-36-35-1,-16 17 1,-19 53 0,18 35-1,0 1 1,-17 17-1,52 0 1</inkml:trace>
  <inkml:trace contextRef="#ctx0" brushRef="#br1" timeOffset="97766.4">10301 6156 0,'-18'0'0,"1"0"16,-18 18-1,-1 52 1,1 18 0,17 18-1,18 0 1,177 35 31,-89-123-32,35-36 1,-34-17 0,-1-36-1,-71-17 1,-34 0 0,-36 17-1,35 36-15,-52-18 16,-19 0-1,1 36 1,0-1 0,35 18-1,0 0 1</inkml:trace>
  <inkml:trace contextRef="#ctx0" brushRef="#br1" timeOffset="98356.83">9472 6244 0,'-18'0'31,"18"18"0,0-1-31,18 19 16,17 70-1,1 35 1,-1-53 0,0 18-1,0-18 16,1 0 1</inkml:trace>
  <inkml:trace contextRef="#ctx0" brushRef="#br0" timeOffset="114815.53">4110 8184 0,'-18'0'15,"1"0"1,-1 0 15,18 18-15,0 0-1,0-1 1,-18 142 15,-17-88-15,0 17 0,17-35-1,0 0 1,1-36-1,17-34 17,35 17-17,18-18 1,18 0 0,-1 1-1,-17-1 16,-18 18-31,1-18 16,-1 1 0,-17-18 15,-18 17 0,-18 18-15,18 18-1,0-1 1,-18 36 0,18 0-1,0 18 1,0-18 0,0-1-1,0-34-15</inkml:trace>
  <inkml:trace contextRef="#ctx0" brushRef="#br0" timeOffset="115181.78">4586 8696 0,'0'18'47,"0"-36"31,0 0-62</inkml:trace>
  <inkml:trace contextRef="#ctx0" brushRef="#br0" timeOffset="119544.88">5486 8273 0,'17'0'15,"-34"0"95,-1 0-95,0 0 1,1 17-1,-19 1 1,19 17 0,-18 0-1,35 1 1,0-19 0,17 1-1,18-18 1,1 0-1,34-18 1,-17 18 0,-17 18-1,-19-18 17,-52 88-1,0-70-16,-1 17 1,19-17-16,-1-1 16,-17 1-1,17-36 1,18 1 0</inkml:trace>
  <inkml:trace contextRef="#ctx0" brushRef="#br0" timeOffset="120060.24">5644 8361 0,'0'17'15,"71"107"16,-53-71-15,35 35 0,-36-35-1,18 18 1,-35-36 0,-17-53 15,-1 1-16,1-1-15,-36-70 16,0-18 0,35 0-1,18 53 1,0 0 15,0 18-15,53 35 15,-53 18-15,0 34-1,0 1 1,0-17 0,-18-1-1</inkml:trace>
  <inkml:trace contextRef="#ctx0" brushRef="#br0" timeOffset="120543.59">5821 8149 0,'0'-17'31,"0"-1"-31,35 88 47,0-17-32,18 36 1,-35-19 0,17 1-1,-17-1 1,35-17-1,-53-35 1,35-1 0,-17-34-1,17-36 1,-35 35 15,18 1-31,-18-19 16,0 19-1,0 52 17,17 35-1,1-52-15,0 17-1</inkml:trace>
  <inkml:trace contextRef="#ctx0" brushRef="#br0" timeOffset="120722.71">6174 8308 0,'-18'-18'16,"0"1"-1,18-1 1</inkml:trace>
  <inkml:trace contextRef="#ctx0" brushRef="#br0" timeOffset="120959.88">6385 8132 0,'0'35'16,"0"53"-1,18 18 1,17 0 0,-17-53-1,-1-18 1,1 18-1,17-18-15</inkml:trace>
  <inkml:trace contextRef="#ctx0" brushRef="#br0" timeOffset="121127">6438 8502 0,'-17'0'15,"17"-18"1,17 18 0,18-17-16,1 17 15</inkml:trace>
  <inkml:trace contextRef="#ctx0" brushRef="#br0" timeOffset="124137.14">7232 8220 0</inkml:trace>
  <inkml:trace contextRef="#ctx0" brushRef="#br0" timeOffset="125043.78">7285 8167 0,'0'-18'0,"17"36"46,-17-1-46,0 1 16,0 35 0,0 0-1,0 53 1,0-18 0,0-18-1,0-34 1,0-19-1,36-17 1,-1-35 15,0 17-15,71-70 15</inkml:trace>
  <inkml:trace contextRef="#ctx0" brushRef="#br0" timeOffset="125312.98">7602 8343 0,'0'-17'0,"-17"17"15,17 17 1,0 1-1,0-1 1,17 1-16,36 53 31,-35-1-15,17 1 0,-17-18-1</inkml:trace>
  <inkml:trace contextRef="#ctx0" brushRef="#br0" timeOffset="125907.39">8467 8396 0,'-106'0'47,"35"-18"-31,1-17-1,17-18 1,35 0 0,1 18-16,-1-35 15,18-19 1,18 19-1,17 52 1,-35 36 0,17 70 15,-17 18-15,-35 35-1,-18-35 1,53-18 15,36-106 0,-19 1-31,36-19 16,-35 19-16</inkml:trace>
  <inkml:trace contextRef="#ctx0" brushRef="#br0" timeOffset="126553.85">8696 8132 0,'0'17'0,"0"1"16,0 17 0,0 36-1,0-18 1,18 35-1,17 18 17,-35-71-17,0-53 1,-18 1 0,1-54-1,-19 0 1,1-70-1,35 0 1,0 35 0,53 36 15,-18 52-15,18 18-1,0 35 1,-53 54-1,0-36 1,-106 141 15,106-177-15,-17 1 0,17-36-1,0 1 1,53-1-1,-1 18 1,-16 18 0,17 35-1,17-1 17,-17-16-17,-35-19-15</inkml:trace>
  <inkml:trace contextRef="#ctx0" brushRef="#br0" timeOffset="126804.03">9278 8308 0,'0'18'31,"0"-1"-15,0 36 0,0 18-1,18-36 17,-18 0-32,17 0 15,1 18 1</inkml:trace>
  <inkml:trace contextRef="#ctx0" brushRef="#br1" timeOffset="142142.91">10019 8625 0,'0'-17'0,"18"-1"16,-18 0-1,0 1-15,0-1 16,-36 18 0,1 0-1,-18 18 1,-18 17-1,36 18 1,35-18 15,18 1-15,35 17 0,0 17-1,-53-17 1,0-35-16,-71 176 31,18-141-15,-17-1-1,17-34 1,35-18 0,18-18-1,53-17 1,0 18-1,0 17 1,17 35 15,-34 35-15,-36 36 0,0 0-1,0 53 1,0-36-1,0 1 17,17-142-17,19 0 1</inkml:trace>
  <inkml:trace contextRef="#ctx0" brushRef="#br1" timeOffset="142787.37">10460 8731 0,'0'-17'0,"17"17"47,-17 17-47,18 36 15,-18-35-15,18 52 16,-18 71-1,0-17 1,0-1 0,0-52 15,0-18-15,0-18-16</inkml:trace>
  <inkml:trace contextRef="#ctx0" brushRef="#br1" timeOffset="143443.84">10954 8696 0,'0'-18'16,"-18"18"0,0 0-1,1 36 1,-1-1-16,-52 194 31,70-141-15,17 18-1,19-53 1,34 0 0,18-53-1,0-35 17,-35-1-17,0-34 1,-35-36-1,-36-17 1,-52 17 0,17 53-1,-18 18 1,18 17 0,36 36 15</inkml:trace>
  <inkml:trace contextRef="#ctx0" brushRef="#br1" timeOffset="143981.23">11536 8661 0,'-18'0'31,"18"17"-31,-70 107 47,52-54-47,18 19 16,0-1-1,53 0 1,17-53 15,-17-35-15,18 0-1,-18-53 1,-18-17 0,-35 17-1,0 18-15,0-36 16,-70-17 0,-1 17-1,0 36 1,36 0 15</inkml:trace>
  <inkml:trace contextRef="#ctx0" brushRef="#br1" timeOffset="144369.5">12065 8608 0,'0'17'47,"0"1"-32,0 0 1,0 17 0,0 71-1,0 35 1,0-71-1,0 36 1,0-35 0,0-36-16</inkml:trace>
  <inkml:trace contextRef="#ctx0" brushRef="#br1" timeOffset="145469.29">12629 8396 0,'-35'0'0,"18"-18"15,-1 1 1,18-1-1,0-35 1,35 36 0,-17-1-16,17-17 15,89-1 32,-124 72-31,0 17-1,-36 70 1,-34 36 0,34-36-1,36-52 1,0-1 0,53-52-1,18-18 1,17-53-1,-53 0 1,1 0 0,-36 18-1,-36 35 1,-87 124 31,123-54-32,0 36 1,0-18 0,18-53-16,17 54 15,35 16 1,-17-34 0,-35-18-1,-18-18 1,-18-35-1,-52 0 1</inkml:trace>
  <inkml:trace contextRef="#ctx0" brushRef="#br1" timeOffset="146817.24">14552 8502 0,'0'-18'16,"0"1"-1,18 17-15,17-36 16,18 1 0,-18-35-1,-35 34 16,0 1-15,-106 17 15,71 36-15,-18 17 0,53 18-1,35 35 1,18 1-1,0-19 1,-35 71 15,-53-53-31,-36 36 16,-17-54 0,-18 1 15,53-53-16,53-54 1,35 1 0,-17 17-16,106-52 31,-54 70-15,1 35-1,-36 18 1,18 35-1,-36 36 1,-17-18 0,0-36-1,18-17 1,0-18 0,17-52-1,-17-1 1</inkml:trace>
  <inkml:trace contextRef="#ctx0" brushRef="#br1" timeOffset="147172.5">15169 8537 0,'0'0'0,"0"-17"0,-17-1 16,17-17 0,0 17-1,0 36 17,0-1-32,0 36 15,17 53 1,-17 35 15,0-17-15,0-36-1,0 0 1,0-17 0</inkml:trace>
  <inkml:trace contextRef="#ctx0" brushRef="#br1" timeOffset="147832.96">15663 8484 0,'0'-17'16,"0"-1"-16,-17 18 16,-36-18-1,17 36 1,-34 53 0,-1 17-1,36 35 16,35-35-15,0 18 0,53-35-1,35-36 1,-17-35 0,35-53-1,-18-141 16,-88 124-15,-35-1 0,-18-17-1,-18 17 1,53 54 0,1 17-1,17 17 16,35-17-31</inkml:trace>
  <inkml:trace contextRef="#ctx0" brushRef="#br1" timeOffset="148283.29">16192 8467 0,'0'0'0,"0"-18"0,0 36 32,-35-1-17,0 36 1,17-35-16,-17 52 16,17 36-1,36-18 1,35-35 15,17-35-15,19-18-1,-1-35 1,-35-36 0,-36 18-1,-17-17 1,-17-19-1,-142-34 17,106 123-17,0 0 1</inkml:trace>
  <inkml:trace contextRef="#ctx0" brushRef="#br1" timeOffset="148963.76">16792 8378 0,'-17'0'32,"-1"18"-17,-17 0 1,-18 17 0,0 18-1,18 0 1,17 17-1,18 1 1,53-36 0,123-17 15,-123-36-15,0-17-1,-18 0 1,-35-1-1,0-17 1,-17 1 15,-36 16-15,17 19 0,-16-1-1,34 0 1</inkml:trace>
  <inkml:trace contextRef="#ctx0" brushRef="#br1" timeOffset="149747.31">17410 8308 0,'-18'-18'15,"-17"1"1,17-1 0,0-35-1,18 18 1,89-71 31,-72 106-47,1 18 15,-18-1-15,0 19 32,0 69-17,-35 19 1,-1-18 0,36-36-1,18 1 1,52-18-1,36-53 1,0-36 0,-53 19-1,-18-36 1,-35 18 0,-123 87 30,52-16-46,-17 105 32,88-35-17,0-18 1,0-35-16,18 53 16,35 35-1,-18-53 1,-17-17-1,-18-54 1,0 1-16,-18-18 16,-70-18-1</inkml:trace>
  <inkml:trace contextRef="#ctx0" brushRef="#br1" timeOffset="151096.28">12171 7796 0,'0'-17'15,"0"-1"1,-18-17-1,18 17 1,0 36 15,0-1-15,0 19 0,0 52-1,18-18 1,-18-17-1,0 18 1,0-36 0,53-17 31,-36-18-32,1 0 1,17-18-1,-17 1 1,0-1 0,17 18-1,-18-18 1,1 18 0,0 0 15,-18-17-31,17-1 31</inkml:trace>
  <inkml:trace contextRef="#ctx0" brushRef="#br1" timeOffset="151406.5">12453 7814 0,'0'-18'16,"0"1"15,0 34-15,0 1-1,0 17 1,0 1 0,18 34-1,-1 1 1,1-18-1,0-18 1,-18-17 0,0-1 15,0-34-15</inkml:trace>
  <inkml:trace contextRef="#ctx0" brushRef="#br1" timeOffset="153580.04">14640 7638 0,'0'35'15,"-17"-17"-15,17 17 16,0 53-1,-18-17 1,18-19 0,0 1-1,0-35 17,0-36-17,0 1-15,-18-19 16,1-34-1,-19-18 1,1 0 0,18 17-1,17 0 1,17 19 15,36 34-15,-18 0-1,18 36 1,-17 17 0,-36 18-1,0 0 1,0 0 0,-124 17 30,124-87-14,0-1-1,35 18-31,-17 0 31,0 18-31,35-1 16,-1 19-1,1-1 1,-17 0 0,-19-17-1</inkml:trace>
  <inkml:trace contextRef="#ctx0" brushRef="#br1" timeOffset="154408.63">14993 7567 0,'0'18'93,"0"-1"-77,0 1-16,0 17 16,0 18-1,0 0 1,0-35-16,18 17 15,-18 18 1,17 0 31</inkml:trace>
  <inkml:trace contextRef="#ctx0" brushRef="#br0" timeOffset="189840.79">4463 11589 0,'-18'17'15,"0"1"1,-17 0 0,-18 17-1,0 0 1,-17-35 15,52-17-15,18-1-1,0 0 1,0 36 31,0 0-47,18 52 31,-1-52-15,-17 52-1,0-17 1,0 0 0,0-35-1,18-36 1,-18 1-1,71-72 17,-36 72-17,0-1 1,18 18 0,-18 35-1,-17 36 1,-18-36-1,0 36 1,-53-1 15,0 1-15,18-36 0,0-17-16,-1-1 15,-17-17 1,18 0-1,17-35 1</inkml:trace>
  <inkml:trace contextRef="#ctx0" brushRef="#br0" timeOffset="190429.21">4974 12100 0,'-17'18'0,"17"0"31,0-1-15,0-34 93</inkml:trace>
  <inkml:trace contextRef="#ctx0" brushRef="#br0" timeOffset="198114.67">5838 11800 0,'-17'-17'0,"-1"17"15,1-18 1,17 36 31,17-1-47,-17 19 15,18-1-15,-1 18 16,1 53 0,-18-36-1,0-17 1,0-35 15,-18-177 16,1 71-31,-1 17-1,18-17 1,0 35-1,18 36 1,-1 17 0,19 17-1,17 54 1,17 35 0,-17-18-1,-35-18 1,17 1-1,-17-36 17,-18-17-32</inkml:trace>
  <inkml:trace contextRef="#ctx0" brushRef="#br0" timeOffset="198764.13">5962 12030 0,'-18'0'15,"1"0"1,34 0 15,19-18-15,-19 18-16,36 0 16,35-35-1,-17 0 1,-36-1-1,-35 19 1,0 34 31,53 177-16,-53-158-15,18-1-16,17 35 15,0 1 1,-17-36 0,-18-70 15,-53-53-15,0-36-1,0 36 1,0-18-1,36 36 1,17 34 15,17 19-15,1 17-16,0 0 16,105 106 30,-123-89-46,0 19 16,0 16 0,0-16-1</inkml:trace>
  <inkml:trace contextRef="#ctx0" brushRef="#br0" timeOffset="199263.48">6368 11853 0,'17'36'15,"1"-19"1,35 89 0,0 0-1,17 70 16,-70-140-15,18-19 0,-18-34-1,0-19 1,-53-70 0,0-17-1,0 0 1,36 52-1,17 18 1,0 35 0,17 1 15,18 34-15,-17-17-16,0 36 15,17 17 1,-35 88 15,-18-106-15,1-17-1,-1-18 1</inkml:trace>
  <inkml:trace contextRef="#ctx0" brushRef="#br0" timeOffset="200017.02">6526 11518 0,'0'-17'16,"18"17"0,-18 17-1,18 36 1,35 18-1,35 140 17,-71-158-17,36 35 1,-35-52 0,0-36-1,-1-18 1,-17-52-1,0-36 1,0 53 0,0 17-1,0 1 1,0 70 15,36 1-15,-1 17-1,18 17 1,53-34 15,-106-54-31,17 18 16,18-53 0,-35-18-1,0 1 1,0 52-1,0 71 17,0 53-17,18-18 17,17 53-17,36-17 1,-36-18-1,-17-71 1,-18-18-16,0 19 16,-35-1 15</inkml:trace>
  <inkml:trace contextRef="#ctx0" brushRef="#br0" timeOffset="200978.7">8502 11165 0,'18'-53'31,"-36"53"-16,-17 36 1,-54 34 0,1 19 15,53-19-15,0 1-1,35-1 1,17-52-1,36-18 1,18 0 0,17-18-1,-17 18 1,-36 18 0,-18 88 30,-17-71-46,-70 35 16,35-34 0,-1-19-16,1 19 15,-53-1 17,17-35-17,1-35 1,52 17-1,1-17 1,17-1 0</inkml:trace>
  <inkml:trace contextRef="#ctx0" brushRef="#br0" timeOffset="201294.92">8749 11677 0,'18'0'47,"-1"0"-47,1-18 16,-1 18-16,36-17 15,18-19 1,-18 19 0,-36-1-16</inkml:trace>
  <inkml:trace contextRef="#ctx0" brushRef="#br0" timeOffset="201927.37">9155 11077 0,'-36'-53'16,"19"18"-1,-1 17 1,18 1 0,0 34-1,0 54 1,0 17 0,0-53-16,0 71 15,18 35 1,-1-17-1,19-18 32,-36-142-31,17 1 15,1 17-31,-1-34 16,19-19-1,-1 36 1,0 35 0,1 0-1,-19 53 1,1-18 0,-18 18-1,-18 0 1,-17-36-1,-18 19 1,-70-54 31,105 0-31,0 1-1,18-1-15</inkml:trace>
  <inkml:trace contextRef="#ctx0" brushRef="#br0" timeOffset="202376.69">9631 11307 0,'0'0'0,"0"-18"16,0 36-1,-18-1 1,1 36 0,-36 71 31,53-89-32,17 18 1,36-53-1,0 0 1,0-36 0,0-34-1,-35-1 1,-18 18 0,0 36-16,-18-36 15,-53 35 1,1 18-1,17 36 1,35-19 0,18 18-1</inkml:trace>
  <inkml:trace contextRef="#ctx0" brushRef="#br0" timeOffset="203092.2">9860 11254 0,'0'-18'15,"18"18"1,-1-18 0,19 18-1,-1 36 1,18-19-1,-18 54 1,-17-1 0,-18-17-1,-18 0 1,-35-18 31,36-35-32,17-52 1,0 16 0,53-34-1,-1 17 1,1-18 0,-17 36-1,-19-18 1,19 35-1,-36 1 1,0 34 0,0 1-16,-36 0 15,1 35 1,35 17 0,71 36 30,-36-106-30,-18 18-16,36-18 16,18-18-1,-36 0 1,-17 18-16,17-17 16</inkml:trace>
  <inkml:trace contextRef="#ctx0" brushRef="#br0" timeOffset="213798.8">10566 11571 0,'17'0'16,"1"0"-16,0 18 15,17-18 1,-17 0 0,-1 0-16,18-18 15,-17 0 1,-18-17 0,0 18-1,0-54 32,0 53-31,0-17-1,0 17 1,0 1-16,0-1 16,0-17-1,0 0 1,0 17-1,-18 18 1,-17 18 0,0 35-1,17 17 1,18-17 0,0 35-1,53-17 1,88-1 31,-35-70-32,-18-35 1,18 0 0,-35-36-1,-18 1 1,-36-1-1,-17 53-15,0-52 16,-17-1 0,-36 18-1,0 53 1,17 0 0,1 36-1,18-1 1,34 18 15,142 53 0,-88-71-15,-1 0 0,-52 1-1,-1-1 1,-34 0-1,-54 18 1,1-35 0,17-1-1,0 1 1,17-18 0,36-18-1</inkml:trace>
  <inkml:trace contextRef="#ctx0" brushRef="#br0" timeOffset="-185162.25">12506 10918 0,'-18'-35'16,"1"18"-1,17-1 1,0 36 0,0 17-1,-53 106 1,53-18-1,-18-52-15,18 70 16,0 71 0,35-54-1,54 1 1,193 0 31,-229-159-32,-18-18-15</inkml:trace>
  <inkml:trace contextRef="#ctx0" brushRef="#br0" timeOffset="-182315.22">13141 11483 0,'-18'0'0,"1"0"15,-19 18 1,36 34 0,0 37-1,18-19 1,35 36 0,70 35 30,-105-123-30,-18-36 0,0-52-1,-70-36 1,-19-35 0,54 35-1,-18-18 1,53 36-1,18 18 1,17 34 0,-17 36-16,35 0 15,17 18 1,1 35 0,-54 17 15,-52 54 0,0-89-15,-18-17-1,35-18 1,1 0 0,34 17 15,36 1-16,-35 0-15,35 17 16,35 18 0,18 0-1,-36-18 1,-34-35 0,16-18-1,-16 1 16,-19-89 1,-17 88-17,0 1 17,36 17-17,-1-18 1,18 0-1,0-17 1,0 0 0,-53 0-1,0-1 1,-18 19 0,-35 17-1,-17 35 16,34 0-15,1 142 15,70-142-15,18 0 0,-17-35-16,52 18 15,53-36 1,0-17-1,-18-36 1,-52 18 0,-36-17-1,-35 17 1,-17 18 0,-19 35-1,19 0 1,-36 17-16,0 19 31,0 34-15,53 36 15,53-88-15,17-1-1,-17-34 1,-17-1-16,17-35 15,-18 18 1,-18-71 0,-17-53-1,0 0 1,-17 54 0,-1 69-16,-17-17 15,35 1 1,0 69 31,0 18-47,18 18 15,52 300 17,-52-265-17,-1 1 1,36-19-1,0-35 1,-18-35 0,1-35-1,-19 17-15,1-34 16,17-37 0,-35 1-1,0 35 16,-35 71 1,17 35-17,18 17 1,71 36 15,-36-88-15,36-18-1,-54-18-15,19 1 16,-1-19 0,0-34-1,-35-1 1,0 1 0,0 52 15,-17 36-31,-1 35 31,0 17-15,18 18-1,0-35 1,36 0 0,87 18 15,-52-89-16,-1-35 1,1-35 0,-36-36-1,-17 72 1,-18 16-16,0 1 16,0 17-1,-36 36 1,-17 35 15,36 0-15,-1 35-1,18 0 1,35-17 0,-17-36-1,141-35 32,-142 0-47,1-18 0,35-35 16,-35 18-1,-18-18 1,0 36 0,17 34 15,-17 19-16,53-19 17,-17 1-17,16-36 1,-34 18-16,17-17 16,18-36-1,-53-18 1,0-52 31,-17 105-47,-54 36 15,1 52 1,34-17 0,1-18-16,35 18 15,-18-17-15,18 16 16,18 1-1,70 0 17,-17-35-17,35-36 1,-1-17 0,-16-18-1,-54 35-15</inkml:trace>
  <inkml:trace contextRef="#ctx0" brushRef="#br0" timeOffset="-180183.72">17004 10918 0,'-35'-35'15,"17"18"1,18-1-1,0 36 1,0 17 0,0 35-1,35 54 1,1 35 0,-1-36-1,0-70 1</inkml:trace>
  <inkml:trace contextRef="#ctx0" brushRef="#br0" timeOffset="-179651.33">16916 11236 0,'-18'-35'15,"0"17"1,18-17-1,18 17 1,17 0-16,36-17 16,52 0-1,18 0 1,-52-1 0,-54 36-1,-70 53 16,-18 0-15,17 88 31,54-123-31,70 0-1,-17-18 1,-54-18-16,54 0 15,-18-52 1,-35 17 0,-36-18-1,-35 36 1,-35 0 0,17 35-1,36 17 1,35 1-1,35-18 1</inkml:trace>
  <inkml:trace contextRef="#ctx0" brushRef="#br0" timeOffset="-179018.88">18292 10689 0,'52'-35'0,"-52"17"16,18 1-1,-18-1-15,0 36 32,0 35-17,-18 35 1,18-18-1,-35 36 1,18-18 0,-1-35-1,36-53 32,17 0-31,35-17-1,1-1 1,-36 18 0,36-35-1,-18-1 1,0 1 0,-53 0-1,0 0 1,0-1-1,-18 36 1,-17 18 0,17 0-1,-17 52 17,88 142-1,-36-195-16,19 36 1,-19-35-16</inkml:trace>
  <inkml:trace contextRef="#ctx0" brushRef="#br0" timeOffset="-178302.37">19121 10654 0,'17'-71'0,"1"36"16,-18 17 0,0 36-1,0 53 17,0-1-17,-18-35-15,18 195 31,0-177-15,0-36 0,35-34 15,1-36-15,17-18-1,0 36 1,-1 0-1,-16 35 1,-1 35 0,-35 0-1,0-17-15,0-1 32,-53 36-17,-17-17 1,17-36 15,53-36-15,53-69-1,-18 69 1,18-17 0,53 18-1,-36 17 1,-17 36-1,-53 35 1,0-18 0,0 36-1,0-18 1,0-18 15,0-17-15</inkml:trace>
  <inkml:trace contextRef="#ctx0" brushRef="#br0" timeOffset="-178119.25">19650 10654 0,'-18'-53'16,"0"0"-1,18 35 1,0 1-1,18-1 32,0 18-47</inkml:trace>
  <inkml:trace contextRef="#ctx0" brushRef="#br0" timeOffset="-177903.09">19932 10319 0,'0'-18'16,"0"0"-16,0 124 47,0-70-47,0 87 16,0-35-1,0-35-15,0 35 16,0 18-1,0-35 1</inkml:trace>
  <inkml:trace contextRef="#ctx0" brushRef="#br0" timeOffset="-177369.72">19826 10795 0,'0'-18'32,"106"-17"-1,-18 17-15,53-17-1,-17-18 1,-18-17-1,-71 52 1,-18-17 0,-17 17-1,-70 36 1,17-1 0,0 19 15,53-1-16,18 18 1,35-18 0,17 0-1,107 36 17,-177-53-17,-18-1 1,-35 1-1,-53 17 1,0-17 0,53-18-1</inkml:trace>
  <inkml:trace contextRef="#ctx0" brushRef="#br0" timeOffset="-177020.46">20814 10089 0,'53'0'47,"-36"71"-32,19 0 1,-19-19-16,1 37 16,35 87-1,0 0 1,-53 1 0,-18-89 15,1-53-31,-36 36 15,-106 17 1,88-70-16</inkml:trace>
  <inkml:trace contextRef="#ctx0" brushRef="#br0" timeOffset="-173237.78">10513 9648 0,'-18'-17'16,"0"17"0,1 0-1,-1 0-15,1 0 16,-1 0 0,-17 17-1,17-17 1,36 0 46,17 0-46,0 0 0,36-17-1,-1 17 1,36-18-1,18 1 1,17-19 0,-35 19-1,52-1 1,-17 0 0,-17 1-1,-54-1 1,-34 18-16,17-18 15,0 18 1,17-17 15,18-1-15,89 1 15,-124-1-15,0 18-1,-18-18 1,-18 18 0,36 0-1,-35 0 32</inkml:trace>
  <inkml:trace contextRef="#ctx0" brushRef="#br0" timeOffset="-171543.58">15099 9349 0,'18'0'0,"-1"17"15,54-17 1,193-17 15,-140-1-15,52 0 0,-35 1-1,-70 17-15,-18-18 16,317-17 78,-176 17-79,-53 0 1,-88 18-1,-18-17 1,18 17 0,53-18 31,-88 18-47,35 0 15,0-17 1,-18 17-1,0 0 1,18-18 0,-35 18 62,-1 0 47</inkml:trace>
  <inkml:trace contextRef="#ctx0" brushRef="#br0" timeOffset="-167846.95">11218 9631 0,'0'-18'0,"-17"18"15,17-17 1,-18 17 15,18 17 0,0 1-15,18 35 0,70 123 15,-70-105-16,34 17 1,-34-18 0,0-17-1,-18-35 1,0 0 0,-18-18 15,-17-18-16,0 0 1,17 18-16,-17-35 16,-1 0-1,19 0 1,17 17 0,70 71 30,-34-36-30,-1 1 0,18 17-1,-18-35 1,-17 0-16,35 0 16,-53-17-1,17-1-15,1 0 31,-18-34-15,0-1 0,-18 17-1,18 19 1</inkml:trace>
  <inkml:trace contextRef="#ctx0" brushRef="#br0" timeOffset="-166335.89">11659 10160 0,'-17'0'16,"17"-18"-1,0 1 1,0-1 0,0 0-1,17 18 1,19-17-1,-1 17 1,71 106 31,-89-71-47,-17 53 16,-35-35-1,0 18 1,35-36 15,0-53 16,17 18-47,36-17 16,36-19-1,-37 1 1,-34 17-16,35-17 15,-18 0 1,-17-36 0,-18-70 31,-35 106-47,-1 0 31,19 17-31,17 36 31,0 17-15,35 18-1,0 17 1,-17 1 0,17-36-1,-35-17-15,0-1 16,18 1-1,-18-36 1,17-17 0,19 0-1,-1-18 32,-17 53 0,17 0-47,18 123 78,-53-140-78,0-1 16,17-17-1,19 0 1,-19-1 0,1 19-1,0 34 126,-18 1-141</inkml:trace>
  <inkml:trace contextRef="#ctx0" brushRef="#br0" timeOffset="-166097.72">12453 10001 0,'0'-17'15,"18"34"1,-1 19-1,1-36 1,17 35 0,-17 0-1,-18-17 1,18-1-16</inkml:trace>
  <inkml:trace contextRef="#ctx0" brushRef="#br0" timeOffset="-165665.4">12577 10142 0,'-18'0'0,"0"0"16,36 0 31,0 0-47,52-35 15,-17 17 17,-18-17-17,-17 18 1,-18-1 0,-18 18-1,-17 18 1,53 34 31,-1-52-47,54 36 15,17-19 1,-53 1 0,-35 17-1,0 1 1</inkml:trace>
  <inkml:trace contextRef="#ctx0" brushRef="#br0" timeOffset="-164532.6">15593 9260 0,'0'18'31,"0"0"-15,0-1-16,0 1 16,53 158 15,-36-123-15,19 35-1,-19-17 1,1-36-1,-18-17 1,-18-36 15,1 18-15,-19-35 0,-17 0-1,0-18 1,1 18-1,52 17 1,0 36 15,35-1-31,88 89 47,-105-88-47,53 35 16,-19-36-1,-34-17 1,0-17 0,-18-1 15,0-35-15,0 0-1,0 18 1,0 17-1,17 18-15</inkml:trace>
  <inkml:trace contextRef="#ctx0" brushRef="#br0" timeOffset="-163112.59">16016 9842 0,'0'-17'47,"18"17"-31,-1 17-1,19 1 1,-36 17 0,0 1-1,0 17 1,0-18 0,0-17 30,17-18-46,19-36 32,16 19-32,-16-19 31,-1 1-15,-17 0-1,-1-18 1,-17-18-1,0 1 1,0 34 0,0 54 31,0 0-47,0 17 15,36 124 32,-19-124-47,19 0 16,-19-35 31,-17-17-32,35-1 1,-17 0-1,-18 1 1,18 34 0,-18 1-1,0 0 1,0-1 0,0 1-1,-18-18 16,18-35 1,0 17-17,18 0-15,17-35 16,-17 18 0,-1 18-1,1 17 1,-18 17-1,35 18 1,-35 1 0,0-1-1,0-17 1,0-36 31,0 0-32,0 1-15,-17-142 47,17 106-31,0 0 0,0 36-1,0-1 1,17 18-1,1-18 1,-1 18 0,1 0-1,0 18 1,-18 17 0,17 36-1,1-36 1,0 53-1,-18-17 1,35-1 31</inkml:trace>
  <inkml:trace contextRef="#ctx0" brushRef="#br0" timeOffset="-162779.35">16704 9825 0,'-18'0'16,"54"0"46,-19-18-62,19 18 16,-1-17 0,-18-1 31,-17 0-32,0 36 16,18-18-15</inkml:trace>
  <inkml:trace contextRef="#ctx0" brushRef="#br1" timeOffset="-141123.98">5609 13106 0,'-17'0'78,"-1"0"-63,0 0 1,-17 17 0,-18 1-1,-18 17 1,36-17 0,-18 35-1,18-18 1,17 18 15,1 0 0,34-53-15,19 0 0,-19 0-1,1 0-15,0 0 16,17-18-1,0 18 1,0 0 0,-17 0-1,17 18 1,-35 17 0,0 0-1,0 1 1,-17-1-1,-36 18 17,-71 0-1,89-36 0,17-17-15,1-17-1,17-1 1,0 1 0</inkml:trace>
  <inkml:trace contextRef="#ctx0" brushRef="#br1" timeOffset="-137111.15">5662 13476 0,'0'18'63,"0"-1"-47,0 1-1,0 0 1,0 35-1,0-1 1,0 1 0,0-35-1,35 17 1,1-35 0,17 0-1,-18-17 1,-18-1-1,1-35 1,-53-53 31,17 89-47,1-1 16,17-17-1,-36 17 1,1 0-1,0 18 1,17 0 0,18 18-1</inkml:trace>
  <inkml:trace contextRef="#ctx0" brushRef="#br1" timeOffset="-130573.48">8149 13212 0,'0'17'437,"0"1"-405,-17-1-17,-1 1 1,18 0-16,-18 17 16,1 18-1,17 35 16,0-53-31,53 18 16,-1-17 0,107-72 31,-124 19-32,1-36 1,17 0-1,-53 18 1,0-36 0,-36 36-1,1-18 1,0 35 0,-18-17-1,0 17 1,18 18-1,17 0 1,0 0-16,-17 18 47,0 17-47</inkml:trace>
  <inkml:trace contextRef="#ctx0" brushRef="#br1" timeOffset="-129513.73">8237 14182 0,'0'-18'16,"0"0"0,0 1-1,0 34 32,0 1-47,0 17 16,36 36-1,-19 35 1,1 17 0,0-17-1,-18-53 17,0 17-17,0-34 1,0-19-1,0 1 1</inkml:trace>
  <inkml:trace contextRef="#ctx0" brushRef="#br1" timeOffset="-126576.64">8167 15381 0,'0'-18'47,"0"1"-32,17 17 1,1-18 0,17 1-1,-17 17 1,35 17-1,0 18 1,-36 18 0,-17-35-16,-70 194 47,52-195-47,-35 36 31,18-35-16,17 0 1,1-18 0,17-18-1,17 18 1,1 0-16,0 0 16,35-18-1,0 1 1,-1-1-1,-16 0 1,17 1 0,-18-1-1,-17 18 1</inkml:trace>
  <inkml:trace contextRef="#ctx0" brushRef="#br1" timeOffset="-125589.95">8237 16404 0,'0'-17'16,"71"-54"30,-53 53-30,34 1 0,-16 17-1,-1 17 1,-17 19 0,-1 34-1,-34 18 1,17-52-1,0-19-15,-18 1 16,18 0 0,0-36 15,0 0-15,0 1-16,18 17 15,35 17 32,-36 1-31,1 35-1,-18-36 1,-18 36 0,-35 0-1,18-35 1,17 0-16,-35 17 15,-35-18 1,18-17 0,52 0 15</inkml:trace>
  <inkml:trace contextRef="#ctx0" brushRef="#br1" timeOffset="-119146.38">9596 12594 0,'-18'0'31,"0"0"1,1 0-17,-1 0-15,-17 18 16,-1-1 0,1 1 15,35 35-16,-17-18 1,69 36 15,-34-54-31,17-17 16,36 0 0,-18-17-1,0-18 1,0-18-1,-53 0 1,0 17 0,-18 19-1,-35-1 1,0 18 0,0 18 15,36-18-16,-19 35 1</inkml:trace>
  <inkml:trace contextRef="#ctx0" brushRef="#br1" timeOffset="-116814.71">10707 12594 0,'0'18'47,"0"-1"-31,0 1-16,0 53 15,0-36 17,0 0-32,17 18 15,1 0 1,-18 0 0,18-18-1</inkml:trace>
  <inkml:trace contextRef="#ctx0" brushRef="#br1" timeOffset="-115798.99">11959 12647 0,'0'-18'16,"18"18"0,-1-17-1,1 17 1,53-18-1,-36 18 1,0 35 0,-35 1-1,0 34 1,-53 1 0,18-1-1,-18-17 32,71-53-31,-1 0-1,36-17 1,0-1 0,-18 18-16,18-18 15,36 1 1,-1 17-1</inkml:trace>
  <inkml:trace contextRef="#ctx0" brushRef="#br1" timeOffset="-114517.08">13370 12612 0,'0'-18'0,"-17"18"0,17-17 62,17 17-46,1-18-16,0 18 16,105-18 31,-88 36-32,-35 17 1,0 18-1,-70 0 1,-1 18 0,54-19-1,17-34 1,17-18 0,1-18-1,52 18 1,1-17-1,-36 17 1,0 0 0,-35 35 15,0 53 0,-17-70-15,-54 17-1,18-17 1,36-18-16</inkml:trace>
  <inkml:trace contextRef="#ctx0" brushRef="#br1" timeOffset="-108589.88">9384 13423 0,'0'18'0,"-18"-18"16,-17 70 15,17-34-15,18 17-1,0-1 1,0-16-1,0-1 1,18-17 0,17-18-1,1 0 1,-19-18 0,-17 0-1,35 1 1,-35-1 15,0-17-15,0 17-1,0 1-15,-17-54 32,17 53-17,-35-17 1,35 17-1,-18 1 1,0 17 0,18-18-1,0 36 17</inkml:trace>
  <inkml:trace contextRef="#ctx0" brushRef="#br1" timeOffset="-108041.49">9560 13388 0,'0'18'32,"0"-1"-17,0 1 1,0 17 0,36 141 15,-36-123-16,0-17 1,17 17 0,-17-18-1,0-17 17,0-36-1,0 0-16</inkml:trace>
  <inkml:trace contextRef="#ctx0" brushRef="#br1" timeOffset="-106425.34">8625 13000 0,'0'17'16,"18"19"-1,0-19 1,-1 72 15,1-54-15,0 53 0,-18-35-1,17 0 1,1 0-1,-18 35 1,35 0 15,-17 0-15,-1-35 0,1-17-16,0 17 15,17 35 1,-17 0-1,-1 0 1,1-17 0,35 140 31,-53-140-47,17 17 15,1 18 1,0 0-1,-1 17 1,-17-52 0,36 35 15,-36-1-15,17 1-1,1-35 1,0 35-1,17-1 1,-18 1 0,1 0-1,53 141 32,-54-159-47,1 36 16,-18-36-1,18 18 1,-1 0 0,1-36 15,0-17-15,-18-18-1,0-52 1</inkml:trace>
  <inkml:trace contextRef="#ctx0" brushRef="#br1" timeOffset="-105376.59">7832 14129 0,'17'0'15,"1"0"-15,17 0 16,18 0-1,35 0 32,-52 0-47,34 0 32,-17-18-17,-18 18 1,36 0-1,17 0 1,-17 0 0,-54 0-16</inkml:trace>
  <inkml:trace contextRef="#ctx0" brushRef="#br1" timeOffset="-104277.81">8572 14093 0,'71'0'16,"-142"0"-16,213 0 15,-107 0 1,35 0-1,19-17 1,69-1 31,-87 18-31,35-17-1,0-1 1,-18 18-1,-18-18 1,36 18 0,0-17-1,-18 17 1,18 0 0,-53-18-1,70 18 1,-17-18-1,18 1 1,-54 17 0,195-36 31,-195 19-32,54 17 1,-54-18-1,72 18 1,-1-17 0,17-1-1,1 0 1,-35 1 0,-71 17-16,52-18 15,72 0 1,-1 1-1,1-1 1,-54 0 0,89 1 15,123-19 0,-229 36-15,-18 0-1,35-17 1,1 17 0,-1-18-1,-52 18 1,52-17 0,18 17-1,1-36 1,-37 36-1,54-35 1,35 17 0,0 1-1,-70-1 17,-71 18-32,194-35 31,-230 35-16,18 0 1,-35 17 15,18-17 16,-18-17-16</inkml:trace>
  <inkml:trace contextRef="#ctx0" brushRef="#br1" timeOffset="-97884.27">10460 13582 0,'0'18'16,"0"-1"15,-18 1-31,18 35 15,0 0 1,35-18 0,-17-17 15,35-1-15,0-34-1,35-72 16,-88 54-15,0-35 0,-35 17-1,-18 17 1,18 19 0,-1 17-1,1 35 1,35 0-1,0 1 1,18-36-16</inkml:trace>
  <inkml:trace contextRef="#ctx0" brushRef="#br1" timeOffset="-97511.02">10954 13494 0,'-18'0'0,"18"17"15,-70 19 1,17 17 0,35-1-1,18 1 1,0-17-1,53-19 1,17-17 0,19-35 15,-54 0-15,-17-18-1,-18-18 1,-53 18-1,-106 18 17</inkml:trace>
  <inkml:trace contextRef="#ctx0" brushRef="#br1" timeOffset="-96712.45">12012 13353 0,'-18'0'16,"1"17"0,-71 71 15,52-35-15,19 0-1,17-17 1,17-19-16,36-17 15,18 0 1,35-17 0,-36-36-1,-35 17 17,-35-34-17,-17 17 1,-36 18-1,0 17 1,-18 18 0,19 18-1,52 17 17</inkml:trace>
  <inkml:trace contextRef="#ctx0" brushRef="#br1" timeOffset="-96447.25">12347 13264 0,'18'0'15,"-18"-17"1,0 34-1,0 1 1,0 17 0,0 18-1,0-17-15,0 16 16,53 125 15</inkml:trace>
  <inkml:trace contextRef="#ctx0" brushRef="#br1" timeOffset="-87311.77">12065 13423 0,'-18'0'0,"1"35"15,-1 1 17,18-19-1,18-34-16,-18-1 1,35 0 0,-35-34-1,0 16 1,0-17 0,0 18-1,-18 17 1,18 36-1,-17 0-15,-1 70 16,18-18 0,0 36-1,0-18 1,0-35 15,18-53 0,-18-35-15,0-18 0,0-106-1,0 71 1,0 0 0,0 35-1,-18 71 1,18 35-1,0 53 1,0 35 0,0-18-1,18-70 1,-1-18-16,-17 1 31,18-36-15,-18-124 15,0 36-15,0 0-1,0 35 1,0 18 0,-18 35-1,18 35 1,0 18-1,0 17 1,0-34 0,0-1-1,18-35 1,0-35 15,-18-1-15,0-52-1,-36-88 32,19 193-31,17 19 0,0 34-1,0 1 1,0-1-1,0-52 1,17 0 0,-17-36-1,0 0 1,0 1 0,0-36-1,0-18 1,0 18-1,-17 36 1,17 52 31,17 0-31,1 0-1,-18-17-15</inkml:trace>
  <inkml:trace contextRef="#ctx0" brushRef="#br1" timeOffset="-86662.3">12294 13335 0,'0'-18'46,"0"36"17,0 0-63,0 35 31,36-1-15,-36-34-16,0 35 15,17 0 1,1 0 0,-1 0-1,1 0 1,-18-36 0,18 1 15,-1 0-16,1-18-15</inkml:trace>
  <inkml:trace contextRef="#ctx0" brushRef="#br1" timeOffset="-84974.1">13511 13212 0,'18'0'281,"-18"17"-250,18-17 454,-18 18-407,0-1-63,0 1-15,0 0 16,0 17 0,35 36-1,-35-19 1,18-16-1,-18-19 1,0 1 0,0 17 31</inkml:trace>
  <inkml:trace contextRef="#ctx0" brushRef="#br1" timeOffset="-84297.63">13864 13212 0,'-17'17'16,"-19"-17"0,1 35-1,17 1 1,1 17-1,17 0 1,17-18 0,19-18-1,17 1 1,70-71 31,-105 36-47,-1-1 0,-17-17 15,0-18 17,-35 17-17,-18 19 1,35-1 0,-17 18-1,18 0 1,-1 18-1</inkml:trace>
  <inkml:trace contextRef="#ctx0" brushRef="#br1" timeOffset="-81846.88">8572 15169 0,'71'0'16</inkml:trace>
  <inkml:trace contextRef="#ctx0" brushRef="#br1" timeOffset="-81716.79">8784 15152 0,'35'0'16,"-70"0"-16,317-53 31,-246 53-15,-1 0-16,35-18 15,36 1 1,-70-1-16</inkml:trace>
  <inkml:trace contextRef="#ctx0" brushRef="#br1" timeOffset="-80618.01">9490 15028 0,'53'-17'0,"17"-1"16,54 0-1,-19 1 1,-457 87-16,775-140 16,-388 52-16,18 18 15,53-18 17,0 1-17,-18-1 1,-35 18-1,141-17 17,-159 17-17,1 0 1,-1-18-16,0 18 16,18 0-1,18 0 1,-1 0-1,-17-18 1,18 18 0,34-17 15,-16 17-15,-19-18-1,18 18 1,18-18-1,0 1 1,-18 17 0,159-18 15,-176 18-15,35 0-1,-36 0 1,18 0-1,18 0 1,0-18 0,-35 18 15,70-17-15,-53 17-1,35-18 1,1 1-1,-1-1 1,-34 18 0,-54 0-16,71-18 15,193-17 17,-246 35-32,53 0 15,53-18 16,-71 1-31,53-1 16,-53 18 0,36-18-1,-18 18 17,0-17-17,-36 17 1,-35-18-1,-17 18-15,17 0 16,1-17 0,17-1-1,-1 18 1,54-35 31,-70 35-47,-19 0 15,1 0 1,0 0 0</inkml:trace>
  <inkml:trace contextRef="#ctx0" brushRef="#br1" timeOffset="-79702.36">8608 16245 0,'35'0'15,"36"0"1,17-17 0,-53 17-16</inkml:trace>
  <inkml:trace contextRef="#ctx0" brushRef="#br1" timeOffset="-78368.41">8996 16210 0,'53'-18'0,"35"18"15,282-52 32,-881 122-47,1128-158 0,-529 70 16,53 1 15,1-1-15,16 0-1,-52 1 1,35 17 0,0-18-1,-17-17 1,-54 35 0,-52-18-16,53 1 15,52-1 1,1 0-1,-19 18 1,107-35 31,-159 35-47,35-18 31,-17 1-15,52 17-1,1-18 1,-1 18 0,1-18-1,-36 1 1,18-1 0,-1 1-1,1-1 1,-35 18-1,35-18 1,17 1 0,89-1 31,-195 0-47,19 18 15,-1 0-15,36-17 16,34 17-1,1-18 1,-18 18 0,18-18-1,0 1 1,-18 17 0,-17 0-1,35-18 1,-18 18-1,0-18 1,-17 18 0,-18-17-1,176-1 32,-159 18-31,-17 0-1,36-17 1,-19 17 0,1 0-1,-54 0 1,1 0-16,0-18 16,17 18-1,0 0 1,0 0-1,1 0 17,-1 0-17,-35-18 1,71 18 31,-54-17-32,1 17 1,-1 0 0,1 0-16,0 0 31,-18-18 16,17 18-32,-17-18 32</inkml:trace>
  <inkml:trace contextRef="#ctx0" brushRef="#br1" timeOffset="-70511.84">9349 14482 0,'0'-18'0,"-18"36"46,18-1-30,0 18 0,0 1-1,0-19-15,0 36 16,35 18 0,-17 70 30,0-123-46,-1-1 16</inkml:trace>
  <inkml:trace contextRef="#ctx0" brushRef="#br1" timeOffset="-70195.61">9507 14517 0,'0'-18'16,"0"36"15,0 88 0,18-53-15,0 17 15,-18-17-31,35 18 16,-35-36 0,18-18-1</inkml:trace>
  <inkml:trace contextRef="#ctx0" brushRef="#br1" timeOffset="-67890.98">10619 14235 0,'0'17'31,"0"1"-31,0-1 16,0 19-1,0 17 1,0 17 0,35 18-1,0-17 1,-35-18 0,0-35-16,35 17 15,-35-18 1,18-17-1</inkml:trace>
  <inkml:trace contextRef="#ctx0" brushRef="#br1" timeOffset="-67481.69">10901 14287 0,'0'18'16,"0"0"-16,-18-18 15,1 17-15,-1 36 16,18 36 0,18-19-1,34-35 1,-16-17-1,105-71 32,-124 18-31,1 0 0,-18-36-1,-18 18 1,-34 18-1,-19 17 1,18 18 0,-17 18-1,52-1 1</inkml:trace>
  <inkml:trace contextRef="#ctx0" brushRef="#br1" timeOffset="-66683.13">12047 14252 0,'-17'18'15,"-1"17"1,0 18 0,18 18-1,36-18 1,-1-36-1,-17 1-15,35-18 16,17 0 15,-17-35-15,-18-54 15,-52 36-15,-36 0-1,-18 18 1,36 18 0,-18-1-1,35 36 1,18-1 0,18 1-1</inkml:trace>
  <inkml:trace contextRef="#ctx0" brushRef="#br1" timeOffset="-66399.92">12435 14129 0,'0'-18'16,"0"36"31,0-1-47,0 1 15,0 70 1,0-35 0,36 35-1,-36-17 1,35-1-1,-35-34 1</inkml:trace>
  <inkml:trace contextRef="#ctx0" brushRef="#br1" timeOffset="-64501.57">13794 14093 0,'0'18'313,"0"0"-298,-18-18 1,0 35-1,1 18 1,17-35 0,0 34-1,35-34 1,53-18 15,-70-18-15,17-17-1,-35 0 1,0 0 0,0-1-16,-18 1 15,-17-18 17,-18 36-17,36 17 1,-19 0-1,1 17 1,35 1 0,0-1-16</inkml:trace>
  <inkml:trace contextRef="#ctx0" brushRef="#br1" timeOffset="-64068.26">14182 13988 0,'0'17'32,"-18"1"-17,18 0 1,-18 52-1,18-17 1,0 0 0,36-35-1,17-1 1,17-34 0,-17-1-1,-35-88 32,-18 71-47,-53-18 16,-35 18-1,35 35 17,-36 17-17,72-17-15</inkml:trace>
  <inkml:trace contextRef="#ctx0" brushRef="#br1" timeOffset="-60838.97">9490 15610 0,'0'18'16,"-18"-18"-16,18 18 0,0 35 16,0 0-1,18-1 1,17-16 15,0-19-15,-17-17-1,17-17 1,-17-71 15,-18 52-15,-18 1-1,-17 0 1,0-1 0,17 36 15</inkml:trace>
  <inkml:trace contextRef="#ctx0" brushRef="#br1" timeOffset="-60417.67">9701 15593 0,'-17'35'16,"17"-17"-16,0 17 16,0-17-16,17 17 15,36 0 1,18-17 0,-1-36-1,-34 1 1,17-19 15,-36-17-15,-17 18-1,-35-18 1,-18 18 0,-18 17-1,-17 36 16</inkml:trace>
  <inkml:trace contextRef="#ctx0" brushRef="#br1" timeOffset="-58874.57">10707 15399 0,'0'-18'172,"0"0"297,0 1-422,-18 17-31,18 17 30,0 1-30,0 0 0,18 52-1,17-17 1,-17 35 0,17-17-1,-35-18 1,18-35-1,-1 17 1</inkml:trace>
  <inkml:trace contextRef="#ctx0" brushRef="#br1" timeOffset="-58075.01">11042 15381 0,'0'18'32,"-18"-1"-17,18 1-15,-53 141 47,53-106-47,36-18 31,-19-17-31,36-1 16,18-17 0,-18-17-1,-18-36 1,-35 17-1,0-17 1,-53-17 0,0 35-1,0 17 1,0 0 0,0 36-1</inkml:trace>
  <inkml:trace contextRef="#ctx0" brushRef="#br1" timeOffset="-57308.46">12118 15222 0,'-18'18'16,"-17"0"-1,17 17 1,1 18-1,17-36-15,0 19 16,106 34 31,-54-70-31,-16-17-1,17-19 1,-36-17-1,-34 1 1,-1 16 0,-53 1-1,1 0 1,17 35 0,35 17-1</inkml:trace>
  <inkml:trace contextRef="#ctx0" brushRef="#br1" timeOffset="-57008.25">12488 15028 0,'0'18'47,"0"0"-31,0 52 0,18 1-1,0-54-15,-18 54 16,35 17-1,0-17 1,0-18 0</inkml:trace>
  <inkml:trace contextRef="#ctx0" brushRef="#br1" timeOffset="-54428.42">13935 14922 0,'-18'0'47,"18"18"-31,0 0-1,0-1-15,0 19 16,18 17 0,-18 17-1,35 1 1,-17-18 0,-18-18 15,17-35-31</inkml:trace>
  <inkml:trace contextRef="#ctx0" brushRef="#br1" timeOffset="-54078.17">14235 14887 0,'0'-17'15,"0"34"17,0 1-17,0 35 1,0 17-1,17 19 1,1-19 0,-1-52-16,-17 35 15,36 17 1,-19-35 0,-17-17-1</inkml:trace>
  <inkml:trace contextRef="#ctx0" brushRef="#br1" timeOffset="-52907.34">9931 16475 0,'0'17'47</inkml:trace>
  <inkml:trace contextRef="#ctx0" brushRef="#br1" timeOffset="-51997.69">9931 16492 0,'17'0'281,"-34"0"-15,17 18-251,-18-18 95,0-18-95,18 36 48,0 0-48,0-1 1,0 1-16,0 17 16,0 18-1,0-35-15,18 17 16,-18 36-1,0-36 1,18 0 0</inkml:trace>
  <inkml:trace contextRef="#ctx0" brushRef="#br1" timeOffset="-51581.4">10089 16475 0,'0'17'32,"-17"-17"-17,17 18-15,0 17 16,-18 18 15,71 106 0,-35-124-15,-18 18 0,35-35-1</inkml:trace>
  <inkml:trace contextRef="#ctx0" brushRef="#br1" timeOffset="-50615.71">10918 16387 0</inkml:trace>
  <inkml:trace contextRef="#ctx0" brushRef="#br1" timeOffset="-49932.22">10918 16387 0,'18'0'172,"0"-18"-157,-36 18 16,0 0 1,1 0-32,-1 0 15,1 18 1,17-1 0,0 36-1,0-18 1,52 1-1,37-19 17,-36-17-17,17-17 1,-17-1 0,-35 0-1,-18 1-15,-18-1 16,-105-70 15,87 70-15,-34 18-1,34 18 1,19-18 0,17 18-1,17-18 1</inkml:trace>
  <inkml:trace contextRef="#ctx0" brushRef="#br1" timeOffset="-49494.91">11201 16281 0,'0'17'47,"17"1"-32,-17 0 1,18 52 0,35 1-1,-18 17 1,0-35-1,1 0 1,-19-18-16</inkml:trace>
  <inkml:trace contextRef="#ctx0" brushRef="#br1" timeOffset="-48883.48">12241 16034 0,'0'17'47,"0"1"-32,71 105 17,-36-70-17,0 18 1,-17-53-16,0 17 15,-1 0 1</inkml:trace>
  <inkml:trace contextRef="#ctx0" brushRef="#br1" timeOffset="-48550.24">12594 15981 0,'0'-18'16,"-35"36"31,35 17-47,0 0 15,35 36 1,0-1 0,1 1 15,17 0-15,-36-36-1,19 0 1,-19 0-1</inkml:trace>
  <inkml:trace contextRef="#ctx0" brushRef="#br1" timeOffset="-46969.12">14058 15857 0,'-17'-17'16,"17"34"31,0 1-47,17 35 31,-17 17-15,35 19-1,-35 16 1,18-34 0,0 0-1,-1-36 1,-17-17-16</inkml:trace>
  <inkml:trace contextRef="#ctx0" brushRef="#br1" timeOffset="-46545.82">14393 15928 0,'-35'0'46,"0"70"-30,-1 19 0,36-19-1,18-17 1,17-35-16,1-1 16,52 1-1,0-36 1,-35-35-1,-35 18 1,-1-35 0,-70-1-1,-17 18 1,17 18 15,35 35-31,-88 0 16</inkml:trace>
  <inkml:trace contextRef="#ctx0" brushRef="#br1" timeOffset="-44488.36">17886 12294 0,'-18'0'32,"1"0"-17,-1 0-15,-53 18 16,36 0 0,-35 17-1,34 0 16,1 18-15,17-18 0,18 1-1,18-36 1,17 17 0,71 1 15,-88 0-16,-18-1 1,0 18 0,0 1-1,-53 17 1,35-36 0,1-17-16,-19 18 15,-17 0 16,18-18-15,0-18 0,35 0-16,0-17 15,-18 17 1</inkml:trace>
  <inkml:trace contextRef="#ctx0" brushRef="#br1" timeOffset="-44022.03">17886 12629 0,'0'18'47,"0"0"-32,0 17 1,0 124 31,0-106-47,0 0 15,0-18 1,0-18 0,0 1-1,0-36 16,0 1-15</inkml:trace>
  <inkml:trace contextRef="#ctx0" brushRef="#br1" timeOffset="-40333.42">18768 12629 0</inkml:trace>
  <inkml:trace contextRef="#ctx0" brushRef="#br1" timeOffset="-38727.27">19050 12629 0,'-18'18'16,"-35"0"-1,1 35 1,16-18 0,19-17-1,-1 34 1,18 19-1,18-18 1,35-35 0,-18-1-1,35-34 1,1-107 31,-71 106-47,-18-34 15,-17-1 1,-18 17 0,18 36-1</inkml:trace>
  <inkml:trace contextRef="#ctx0" brushRef="#br1" timeOffset="-37895.67">19032 13705 0,'0'18'32,"0"0"-17,-17 35 1,17 35 0,0-18 15,0-17-16,0 18 1,0-36-16</inkml:trace>
  <inkml:trace contextRef="#ctx0" brushRef="#br1" timeOffset="-37192.18">18856 14834 0,'0'-17'32,"0"-1"-32,0 0 31,35 18-16,1-17 1,-19 34 0,1 1-1,-1 53 1,-17 34 0,-70 1-1,17-35 1,-35 17-1,35-35 1,70-53 31,19 0-31,17 0-16,0 18 15</inkml:trace>
  <inkml:trace contextRef="#ctx0" brushRef="#br1" timeOffset="-36479.67">18891 16016 0,'0'-18'31,"0"1"-15,0-1-1,18 18-15,0-17 16,-1 17-1,18 0 1,-17 35 0,-18 0-1,-18-17-15,1 17 16,-54 53 31,71-105-16,18 17-31,17-18 16,0 18-1,18 0 1,-35 35 0,-18 0-1,-18 18 1,-35-17-1,-17-1 1,17-35 0,35 0-16,-17 0 15,0-35 1</inkml:trace>
  <inkml:trace contextRef="#ctx0" brushRef="#br1" timeOffset="-35197.76">20285 11853 0,'0'18'0,"-18"-18"0,-17 0 16,0 18 0,-18 17-1,17 18 1,1 17 15,17-34-15,36 52 15,17-71-15,1-17-1,-19-17-15,19-1 16,16-35-1,-16 0 1,-36 0 0,-18 18-1,-35-18 1,18 36 0,17 17-1</inkml:trace>
  <inkml:trace contextRef="#ctx0" brushRef="#br1" timeOffset="-34531.29">21555 11889 0,'0'-18'0,"0"36"78,0-1-78,0 1 15,0 17 1,17 18 0,-17-18-16,0 124 31,18-106-16,0-18 1</inkml:trace>
  <inkml:trace contextRef="#ctx0" brushRef="#br1" timeOffset="-33632.65">22966 11977 0,'0'-18'0,"0"1"15,17-1 1,19 0-1,-19 1-15,19-1 32,34 0-17,1 18 1,-36 18 0,-35 0-16,0 17 15,0 35 1,-35 19-1,-71 69 17,88-140-17,18 0 1,18-36 15,0 18-31,34-18 16,37 18-1,34-17 1,-17 17 0</inkml:trace>
  <inkml:trace contextRef="#ctx0" brushRef="#br1" timeOffset="-32962.17">24165 12047 0,'18'0'0,"-18"-17"16,35 17-1,-17-18-15,17 18 16,36-18-1,-18 18 1,-18 18 0,-35 53 15,-18-36-15,-35 18-1,36-18 1,-1-17-1,36-18 17,17-18-1,-17 18-31,17 0 16,18 0-1,0 18 1,-36 17-1,1 0 1,-18 1 0,-35-1-1,-142 18 17</inkml:trace>
  <inkml:trace contextRef="#ctx0" brushRef="#br1" timeOffset="-30015.08">19914 12912 0,'-17'17'968,"-1"-17"-968,18 18 16,-18-18-16,-17 35 31,-18 53 0,53-70-15,18 35 0,17-35-1,18-18 1,-35 0-16,17-18 16,18 0-1,-53-17 1,0 0-1,0-1 1,-18-16 0,-17-1-1,-18 35 1,35 0 15,18 36 0,0 0-31</inkml:trace>
  <inkml:trace contextRef="#ctx0" brushRef="#br1" timeOffset="-29569.77">20161 12876 0,'0'18'31,"0"0"-31,0-1 16,0 19-1,-17-1 1,70 71 15,-1-89-15,37-17 0,-36 0-1,-36-17-15,1-1 16,-1-17-1,-17-18 1,-70 0 0,-1 18-1,1-1 1,-1 36 0,54 36-1</inkml:trace>
  <inkml:trace contextRef="#ctx0" brushRef="#br1" timeOffset="-28320.88">18609 13370 0,'88'0'31,"-35"0"-31,53-17 16,70 17 0,1-18-1,17 18 1,229 18 15,-282-18-15,71 17-1,0-17 1,-54 0 0,89 18-1,0-18 1,0 0 0,-53 0-1,71 0 16,-1 0-15,19 0 0,-89 0-1,-106 0-15,106 0 16,106 0 0,299 18 15,-422-18-16,123 0 1,-36 17 0,18-17-1,-105 0 1,-89 0-16,88 18 16,71-18-1,-17 0 16,17 0-15,-106 0 0,70 0-1,-34 0 1,-1-18 0,-70 18-1,176-17 16,-211 17-15,-1-18 0,-34 18-1,34 0 1,-52-18 0</inkml:trace>
  <inkml:trace contextRef="#ctx0" brushRef="#br1" timeOffset="-27122.03">20832 11800 0,'-18'0'16,"18"18"31,0 17-47,0 36 15,0 35 1,0-18 15,0 53-15,0 35-1,-18 1 1,18-54 0,0 107-1,0 34 1,-35 18-1,17-88 1,1 71 0,-72 370 31,72-529-47,-1-18 0,-17 88 15,-18 107 1,35-36 15,-17-36-15,17-87-1,18 17 1,-17-18 0,17-52-1,-18-36 1,1-17 15,-1-36-15,0 18-16</inkml:trace>
  <inkml:trace contextRef="#ctx0" brushRef="#br1" timeOffset="-22820.97">21467 12859 0,'-18'17'0,"-106"72"47,124-72-47,0 36 16,0-35-1,36 17 1,34-17 0,-17-18-1,-18-18 1,1-17 15,-36-1-15,0-16-1,-36 16 1,19 1 0,-1 17-1,1 18 1,17 18 0</inkml:trace>
  <inkml:trace contextRef="#ctx0" brushRef="#br1" timeOffset="-22593.81">21678 12876 0,'0'18'62,"0"0"-62,0-1 16,0 36 0,18 53-1,-1-18 1,-17-17 0</inkml:trace>
  <inkml:trace contextRef="#ctx0" brushRef="#br1" timeOffset="-21078.74">22966 12859 0,'-18'0'312,"1"0"-234,34 0 16,-17 17-16,0 1-62,0 35 0,0 35 15,18-35-16,-1 18 1,-17-18 0,0-1-1,0-34 1,0 0 0</inkml:trace>
  <inkml:trace contextRef="#ctx0" brushRef="#br1" timeOffset="-20672.45">23195 13035 0,'0'-18'46,"-18"54"-30,1-19 0,-1 36-1,18-17 1,0-1 0,18-35-16,17 18 15,36-1 1,-18-34-1,-36-19 1,1 1 0,-18 0-1,-35-18 1,-18 17 0,-53 19 30</inkml:trace>
  <inkml:trace contextRef="#ctx0" brushRef="#br1" timeOffset="-20096.04">24536 12894 0,'0'-18'16,"0"36"46,0 0-62,0 17 16,0-17-1,-18 140 17,18-122-17,0 34 1,0-35 0</inkml:trace>
  <inkml:trace contextRef="#ctx0" brushRef="#br1" timeOffset="-19796.83">24765 12929 0,'0'-17'15,"0"-1"-15,0 36 47,0 105-16,0-70-15,0 0 0,0 18-1,0-19 1,0-34-16</inkml:trace>
  <inkml:trace contextRef="#ctx0" brushRef="#br1" timeOffset="-17390.12">18221 14305 0,'0'18'16,"18"-18"0,-1 0-1,-17 17-15,36-17 16,16 18 0,37 0-1,-19-1 1,-35 1-16,336 17 31,-230-17-15,88 17-1,-70-35 1,88 18 0,0-1-1,-18-17 1,-88 0-1,-52 0-15,69 0 32,72 0-17,-1-17 1,0 17 0,-88-18-1,89 1 1,17 17-1,229-18 17,-300 18-17,54-18 1,16 18 0,-69 0-1,-89 0-15,71 0 16,105 0-1,1 0 17,0 0-17,-89 0 1,89 0 0,-1 18-1,1-18 1,-107 0-1,-69 0-15,69 0 16,354 0 15,-371 0-15,-18 0 0,54-18-1,-18 18 1,-18 0-1,-71 0 17,36 0-17,-35 0 1,17 18 0,-35-18-1,-18 0 1,-17 0-1,17 18 1,0-18 0,71 0 31,-88 0-32,-1 0 1,-17-18 15,-17 0-15</inkml:trace>
  <inkml:trace contextRef="#ctx0" brushRef="#br1" timeOffset="-14585.12">19897 13899 0,'-18'0'63,"18"-17"-32,0 34 344,-18-17-360,18-17 142,0 34 358,-17 1-499,17 0-16,-18-18 16,0 53-1,1 0 1,17-18-1,0 35 1,-18-34 0,18-1-1,0-17 1,0-1 0</inkml:trace>
  <inkml:trace contextRef="#ctx0" brushRef="#br1" timeOffset="-14169.83">20002 13917 0,'0'18'15,"-17"-18"1,-1 35-16,1 0 16,17 18-1,0 0 17,35-18-17,35-17 1,54-53 15,-124-1-15,0 1-1,0 0 1,-18-18 0,-52 0-1,-1 35 1,53 18-1</inkml:trace>
  <inkml:trace contextRef="#ctx0" brushRef="#br1" timeOffset="-13213.15">21237 13988 0,'-17'-18'31,"-1"18"-31,0 0 16,-52 0 15,34 18-15,1 17-1,18 18 1,17-18-1,0 18 1,17-18 0,36-17-1,-18-18 1,-17-18-16,17 1 31,1-19-15,-36 1-1,0-18 1,-18 18 0,-35-18-1,0 53 17</inkml:trace>
  <inkml:trace contextRef="#ctx0" brushRef="#br1" timeOffset="-12820.87">21537 13988 0,'0'17'0,"-18"1"16,1 0-1,-1-1 1,-17 36 0,35-18-1,35 1 1,89-19 15,-89-34-15,0-1-1,-35-17 1,0 17-16,0 0 16,-35-34-1,-36 16 1,18 19 0,18 17-16,0 0 15</inkml:trace>
  <inkml:trace contextRef="#ctx0" brushRef="#br1" timeOffset="-11921.25">23054 14076 0,'0'-18'32,"-18"18"-1,-17 18-15,-18 17-1,18-17 1,35 52 31,18-52-47,70-18 15,-18 0 1,-17-18 0,-18-17-1,-35-18 1,-17 18 15,-18 0-15,-1 17-16,1 0 15,-18 18 1,0 18 0,53 0-1,0-1 1,88 18-1</inkml:trace>
  <inkml:trace contextRef="#ctx0" brushRef="#br1" timeOffset="-11617.02">23372 14058 0,'17'-17'0,"1"-19"15,-18 19 1,17-1 15,-17 0-15,0 36-1,0 0 1,0-1 0,0 54-1,18 17 1,0-17-1,-1 17 1,1-71-16</inkml:trace>
  <inkml:trace contextRef="#ctx0" brushRef="#br1" timeOffset="-8923.1">24677 14058 0,'0'-17'31,"0"-1"-15,17 18-1,-17 18 16,0-1-15,0 1 0,0 35-1,0-36-15,0 19 16,0 105 15,0-106-15,0-17-1</inkml:trace>
  <inkml:trace contextRef="#ctx0" brushRef="#br1" timeOffset="-8641.91">24941 14041 0,'0'-36'15,"0"19"1,0 34 15,0 1-15,0 0 0,-17 140 15,17-105-16,0-18 1,0 1-16,17-1 16</inkml:trace>
  <inkml:trace contextRef="#ctx0" brushRef="#br1" timeOffset="-6621.47">18627 15505 0,'0'17'15,"35"1"17,88-1-17,-70-17 1,106 0 0,53 0-1,17 18 1,-53-18-1,-87 0-15,87 18 16,106-1 0,-17 1 15,17-18-15,-106 18-1,107-18 1,-19 17-1,-17-17 1,-88 0 0,70 0-1,336 18 17,-424-18-17,70 0 16,-69 0-31,69 0 16,1 18 0,-89-18-1,71 0 17,0 0-17,-17 0 1,-54 0-1,-70 0-15,71 0 16,52 17 0,0-17-1,18 0 1,106 0 15,-211 0-15,34 0-1,-35 0 1,18 0 0,0 0-1,-18 0 17,-17 0-17,-18 0 1,17 0-1,1 18 1,-1-18 0,-17 0-1,18 0 1,-36 0 0,36 18 15,-36-18-16,0 0 1,-17 0 0,-1 0-1,1 0 17,0 0-17,-18-18 63</inkml:trace>
  <inkml:trace contextRef="#ctx0" brushRef="#br1" timeOffset="-3230.06">19720 14922 0,'0'-17'15,"-17"17"1,17-18 0,0 36 15,0-1-15,0 1-16,0 35 15,0 0 1,0 18-1,17 17 1,-17-18 0,18-52-1,-18 0-15</inkml:trace>
  <inkml:trace contextRef="#ctx0" brushRef="#br1" timeOffset="-2930.86">19967 14922 0,'0'-17'31,"0"34"-16,0 1 1,0 0-16,0 17 16,0 18-1,18 18 1,-18-1 15,0-52-31,17 17 0,1 18 16</inkml:trace>
  <inkml:trace contextRef="#ctx0" brushRef="#br1" timeOffset="-1315.7">19685 15840 0,'0'-18'31,"-18"0"-15,18 1 31,0 34-16,0 1-16,0 0-15,0 52 32,0 1-17,0 17 1,18-17 0,0-19-1,-18-34 1</inkml:trace>
  <inkml:trace contextRef="#ctx0" brushRef="#br1" timeOffset="-566.19">19897 15946 0,'-18'17'0,"18"1"15,0 35 1,0-18-1,0 18 1,53-18 0,0-17-1,-36-36 1,36 1 0,-17-89 30,-36 88-46,0 0 0,0-34 16,-53 16 15,0 1-15,18 35 0,17 0-1</inkml:trace>
  <inkml:trace contextRef="#ctx0" brushRef="#br1" timeOffset="1364.2">21202 15028 0,'-18'0'0,"1"0"15,-1 0-15,-17 0 16,-18 18-1,0 35 1,18 0 0,35-18-1,0 18 17,70 0-1,-52-53-16,17-18 1,0-17 0,1 0-1,-36-1 1,0-16 0,-53 16-1,17 1 1,36 17-1</inkml:trace>
  <inkml:trace contextRef="#ctx0" brushRef="#br1" timeOffset="1764.48">21396 15028 0,'0'0'0,"0"18"15,-18 0 1,1 35 0,17 17-1,0-52 1,17 35-1,54-36 1,-1-17 0,-34-17-1,17-1 17,-36-35-17,-17 0 1,-123-35 15,70 70-15,-18 36-1,36-18-15</inkml:trace>
  <inkml:trace contextRef="#ctx0" brushRef="#br1" timeOffset="3962.04">22895 15064 0,'-17'-18'0,"-1"18"109,18 18-46,0-1-47,0 36 15,0-35-16,0-1 1,0 19 0,0-19-1,18-17 1,-18-17 93,0-1-93,0 0 0,0 1-1,0-18 32,0 17-47,0 0 16,0 36 31,-18-18-32,0 18 1,-17 34-1,35-16 1,0-1 0,35 0-1,18-35 1,-17 0 0,16-17-1,-34-1 1,17-123 31,-35 123-47,-17-17 0,-19 17 15,-16-17 1,16 35 0,1 18-1,17 17 16,18-17-31</inkml:trace>
  <inkml:trace contextRef="#ctx0" brushRef="#br1" timeOffset="4245.25">23248 15064 0,'0'0'0,"0"-18"0,0 0 32,0 36-1,0 0-15,0 52-1,18 18 16,-1-17-15,1-36-16,0 18 16,17 35-1</inkml:trace>
  <inkml:trace contextRef="#ctx0" brushRef="#br1" timeOffset="5827.37">24536 15099 0,'-18'0'94,"36"0"-16,-36 0 0,0 0-62,1 18-16,-1-1 15,18 1 1,0 35-1,0 0 1,0-36 0,35 1-1,1 0 1,-1-36 0,-17-17-1,-1-54 32,-17 37-31,-53-1-1,36 17 1,-1 36 0,0 0-1,18 18 1</inkml:trace>
  <inkml:trace contextRef="#ctx0" brushRef="#br1" timeOffset="6293.7">24836 15046 0,'-18'0'47,"18"18"-31,-35 17 0,35 0-1,0 18 1,0-18-1,0-17-15,35 0 16,0 17 0,18-35-1,-18 0 1,-17-18 0,0-17-1,-18-18 1,-36 0-1,-52-35 32,71 70-31,-1 18 0,0 18-1</inkml:trace>
  <inkml:trace contextRef="#ctx0" brushRef="#br1" timeOffset="9540">21061 15981 0,'-18'0'16,"1"17"15,-1 1-15,0 0-16,18-1 15,-17 19 17,17-1-17,0 0 1,35-35-1,0 0 1,0-17 0,1-1-1,-19-35 1,-17 35 0,-35-87 30,35 87-46,-18 0 16,1 18 0,-1 18-1,18 0 1,0-1 0</inkml:trace>
  <inkml:trace contextRef="#ctx0" brushRef="#br1" timeOffset="9923.28">21467 15875 0,'0'18'47,"0"-1"-31,0 1-1,-18 17 1,18 18-1,0-18 1,0 1 0,0-1-1,0 0 1,18-17 0,-18-1-16,17 1 15</inkml:trace>
  <inkml:trace contextRef="#ctx0" brushRef="#br1" timeOffset="13385.73">22913 16034 0,'-18'0'16,"1"0"-1,-1 0 1,-17 0 0,-18 35-1,18 0 1,35 18 0,35 88 15,-18-123-16,36-18 1,18-18 0,-18-17-1,-36 0 1,-17-36 0,0 1-1,-52 17 1,-1 35 15,35 18-31,0 0 16,-17 18-1,35-1 1</inkml:trace>
  <inkml:trace contextRef="#ctx0" brushRef="#br1" timeOffset="13869.08">23336 16016 0,'18'0'16,"-18"18"30,0-1-30,-35 36 0,35-17-1,0 16 1,17-16 0,54-19-1,-1-17 1,19-88 15,-89 53-15,0-18-1,-36 18 1,-34-1 0,-18 36-1,17 0 1,18 18 15,35 0-15</inkml:trace>
  <inkml:trace contextRef="#ctx0" brushRef="#br1" timeOffset="15667.34">24483 15963 0,'0'-17'16,"0"-1"-1,0 36 48,0-1-63,17 54 31,-17-18-15,0 17-1,0-35 1,0 18 0,36-17-1</inkml:trace>
  <inkml:trace contextRef="#ctx0" brushRef="#br1" timeOffset="16033.62">24836 15981 0,'0'17'47,"0"1"-31,0 17 0,0 1-1,0-19-15,0 19 16,0 34-1,17 1 1,-17-18 0,0-36-1,0 1 1</inkml:trace>
  <inkml:trace contextRef="#ctx0" brushRef="#br1" timeOffset="44936.15">8537 10566 0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28:13.9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10319 8696 0,'17'0'31,"-17"-18"32,0 1-32,0-1 0,0 0-15,18 1-1,-18-1 1,0 0 15,0 1-31,0-1 16,18 1-1,-1-1 1,-17 0 0,36 1-1,-36-19 1,17 19 15,18-36 0,-35 35-15,36-17 0,-19 0-1,19 17 1,-1 0 0,0 1-1,1-19 1,-1 36-1,0-35 1,18 18 0,0 17-1,17-18 1,-34 0 15,34 18-15,54-17 15,-89 17-15,-17 0-16,17-18 15,0 18 1,18 18 0,-35-18-1,35 17 1,-18 1-1,0 0 1,18-1 0,-18 1-1,1-1 1,-1-17 15,-17 18-15,-1 0-1,71 17 17,-52-17-17,-19-18 1,1 17 0,0 1-1,-1 0 1,19-1-1,-19-17 1,-17 18 0,18-18-1,0 0 1,-18 17 15,17-17 0,1 18-15,-1 0 15,-17-1-15,18-17 0,-18 18-1,18-18 1,-18 18-1,0-1 1,17-17 15,-17 18-31,0 0 63,0-36 187</inkml:trace>
  <inkml:trace contextRef="#ctx0" brushRef="#br0" timeOffset="1874.33">10178 7990 0,'-18'0'0,"18"-17"16,0-1 0,0-35 30,18 53-46,-1-17 16,36 17 0,18 17-1,-36 36 1,18 0 0,-35-35-1,-18 17 16,17-35-15,-17-18 15,0-17-15,0-18 0,0-17-1,0-54 32,0 89-47,0 17 16,0 36 31,0-1-32,0 1-15,18 35 31,-1 0-15,1-18 0,17-17-1,1-1 1,-1-17 0,0-35-1,-17 0 1,-18-53 31,-18 88-47,1-36 15,-36 19 1,35-1 0,-17 18-1,35-17 16,0-1 1,17 0-17,1 1 1,0-1 0,-1 18-1,1-18 1,0 18-1,35 71 32,-36-53-47,18 17 16,-17-18 0,17-17-1,-17 0 1,17-35 15,-17 18-15,-18-1-16,0 0 15,0-17 1,0 17 0,0 36 30,18 0-30,-1-1-16,71-17 47,-70 0-47,0 0 0,-1-17 16,1-36 15,-18 17-16,0-16 1,-35-1 0,-18 0-1,-18 0 1,54 53 0,17 17-1,0 1-15</inkml:trace>
  <inkml:trace contextRef="#ctx0" brushRef="#br0" timeOffset="3558.52">11042 9419 0,'-18'0'0,"18"18"15,-17-18-15,-19 17 47,54-17 31,-18-17-78,18 17 0,-1 0 16,19-18-1,16 1 1,-16-1 0,17 0-1,0-17 1,0 17 0,-18-17-1,0 17 1,53-35 31,-70 53-32,35-17 1,-53-1-16,35 1 31,-17 17-15,-1 0 46</inkml:trace>
  <inkml:trace contextRef="#ctx0" brushRef="#br0" timeOffset="4769.38">11342 9384 0,'0'18'16,"0"-1"15,17-17-15,-17 18-1,36-1 1,-19 1 0,19 0-1,-19-1-15,36 1 16,0 17-1,35 1 17,0-36-17,142 0 17,-160 0-17,19-18 1,-37 18-1,37-18 1,-19 1 0,1-1-1,-36 18 1,18-18 0,-35 18-16,35 0 15,17 0 1,-17-17-1,35 17 17,-35 0-17,0 0 1,53-18 15,-89 18-15,19 0-1,-19 18 1,1-18 0,0 17 15,-1 1-15,19 0-1,-19-18 1,19 17-1,-36 19 1,17-19 0,-17 1 15,18-18-15,-1 53 15,-17-36-16,0 1 1,0 0 15,0-1 32</inkml:trace>
  <inkml:trace contextRef="#ctx0" brushRef="#br0" timeOffset="5837.14">13423 9648 0,'0'18'16,"-17"0"0,-19-1-1,36 36 1,-17-17 0,17-19-16,0 18 15,0 18 1,0 18 15,35-71-15,0 0-1,18-18 1,18-17 0,-18-18-1,-36 18 1,1 0-1,-18 17 1,-18 18 0,-17 18 15,17-1-15,1 18-1,17 1 1,0-1-1,70-35 17,-35-18-17,18-17 1,-35 17 0,0-17-1,-18 0 1,-53 0-1,17 17 1,19 0-16,-18 1 16,17-1 15,18-17-15,0 0-1,35 17 1,36-35-1,-18 18 1,0 52 15,-53 19-15,17-19-16,-17 36 16,18 35-1,0 18 1,-1-53-1,-17 0 1,18-35 0,35-18 15,-36 0-31</inkml:trace>
  <inkml:trace contextRef="#ctx0" brushRef="#br0" timeOffset="9632.84">25576 7902 0,'0'-17'63,"0"-1"-48,36 0 1,-36-17 0,0 0-1,-53-1 32,-18 54-31,-35 17-1,53-17 1,18 0-16,18 35 16,17-36-1,17 36 1,36 18-1,-35-36 1,17 18 0,-35 0-1,-35 0 1,-18 0 0,18-36-1,-18 1 16,35-36 1,53 1-17,-17-1 1,17 18 0,-17 18-1,17 17 1,-17 18-1,-18 35 1,0 0 0,-36 18-1,36-53 1,0-18 0,0-17 15,18-18-31</inkml:trace>
  <inkml:trace contextRef="#ctx0" brushRef="#br0" timeOffset="10532.48">26053 7990 0,'0'-17'16,"0"34"15,0 1-16,0 0 1,0 17 0,0 71-1,0 0 1,-18 52 15,18-122-15,0-1-1,0 0 1</inkml:trace>
  <inkml:trace contextRef="#ctx0" brushRef="#br0" timeOffset="11031.83">26529 8043 0,'0'-17'16,"-53"52"15,18 0-16,-1 18 1,1 35 0,35-52-1,35-1 1,18-17 0,0-18-1,35 0 1,-35-36 15,-53 1-15,0 0-1,-17-18 1,-19-18 0,-34 36-1,52 0 16</inkml:trace>
  <inkml:trace contextRef="#ctx0" brushRef="#br0" timeOffset="11431.11">27005 7955 0,'0'-18'15,"0"36"-15,0 17 32,0 36-17,-18-18 1,1-35-16,17 34 16,0 19-1,17-36 1,125-35 15,-72-35-15,-35 0-1,-17-18 1,-18 0 0,-53-18-1,18 54 1,-36-19-1,1 36 17,52 18-17</inkml:trace>
  <inkml:trace contextRef="#ctx0" brushRef="#br0" timeOffset="11731.33">27517 7920 0,'0'-18'16,"0"36"31,0-1-47,0 1 15,0 35-15,0 35 32,0-35-17,0 35 1,0-35 0,0-35-16</inkml:trace>
  <inkml:trace contextRef="#ctx0" brushRef="#br0" timeOffset="12445.83">28028 7832 0,'0'-18'16,"0"0"-16,18-17 31,17 0-15,-17 35-16,-1-18 16,36 1-1,-17-1 1,-1 36-1,-18 17 1,-17 18 0,-52 194 31,16-194-47,36-18 15,0 18 1,53-36-1,35-17 1,-35-35 15,36 0-15,-54-18 0,-35 35-1,-18 36 1,-35 17-1,-35 18 1,35 35 0,35-17-1,36 70 32,0-123-47,17-1 16,-35 1-1,-18-18 17,-17 0-17</inkml:trace>
  <inkml:trace contextRef="#ctx0" brushRef="#br0" timeOffset="15443.96">24412 9349 0,'-70'17'32,"70"1"-1,17-18-15,36 18-1,18-18 1,-36 0-16,71 0 15,88-18 1,-18 0 0,-35 1-1,-88-1 17,-53 0-17,-17 1 1,-36-1-1,-35 18 17,105 18-1,18-18-15,1 17-1,17 19 1,-53-1-1,0 18 1,-18-18 0,-17 0-1</inkml:trace>
  <inkml:trace contextRef="#ctx0" brushRef="#br0" timeOffset="16409.64">25506 9349 0,'0'-18'0,"-18"18"15,18-18 1,0 36 31,0 0-32,18-18-15,-1 53 16,19 17 15,-36-17-15,0-18-1,0 18 1,-18-53 0,18 18-1,0-36 1,0 1-16,35-125 31,1 72-15,17-1-1,-36 54 1</inkml:trace>
  <inkml:trace contextRef="#ctx0" brushRef="#br0" timeOffset="17198.21">25859 9225 0,'-36'18'0,"36"-1"15,-53 19 1,0 17 0,53-18-1,-17 18 1,34-36 0,72-17 15,-72 0-16,1-35 1,-18 18 0,0-1-16,0-17 31,0-1-31,0 1 16,0 17 15,0 1-16,35 17 1,1 35 0,-19 0-1,1 1 1,-1-1 0,19 0-1,17-17 32,-36-18-47,19-35 16,-1-1-1,-18 1 1,-17 17 0,0 36 30,0 0-30,18 17 0,17 0-1,1-35 1,-1 18 0,0-18-1,-35-18 1,-53-52 31,0 34-47,0 1 31</inkml:trace>
  <inkml:trace contextRef="#ctx0" brushRef="#br0" timeOffset="17696.56">26758 9137 0,'0'18'47,"0"-1"-31,0 1 0,0 52-1,0 19 1,0-36-1,0-18-15,0 18 16,0-18 0</inkml:trace>
  <inkml:trace contextRef="#ctx0" brushRef="#br0" timeOffset="17963.75">27040 9137 0,'0'-18'15,"0"36"32,0 0-47,0 17 16,0 53-1,0 18 1,18 0 0,-18-18-1</inkml:trace>
  <inkml:trace contextRef="#ctx0" brushRef="#br0" timeOffset="19567.89">25629 10037 0,'-17'0'0,"-19"0"16,-17 0 0,18 17-1,-18 18 1,36 18-1,17 18 1,0-36 0,17 0-1,36-17 1,18-18 0,-18-18-1,-18 1-15,35-71 47,-70 70-31,0-17-1,-35 35 17,18 35-17,-1 0 1,18-17-1,35 0 1,18-18 0,0 0-1,-35-18 1,-18 0-16,0 1 16,0-19-1,0-17 1,17-70 31,19 88-32,-36 17-15,35 0 16,0 18 0,-35 18-1,35 17 1,-17 18-1,-18 18 1,18-18 0,-1 17-1,-17-17 1,36-18 0,-1-17-1,-17-36 1,-1 1-1,-17-1 1</inkml:trace>
  <inkml:trace contextRef="#ctx0" brushRef="#br0" timeOffset="19921.14">26176 10054 0,'0'-17'16,"0"-1"15,0 0 0</inkml:trace>
  <inkml:trace contextRef="#ctx0" brushRef="#br0" timeOffset="21535.29">26829 10001 0,'-18'18'78,"0"-18"-62,18 18-16,-17-1 15,-1 36 1,18-18-1,0 1 1,0-19 0,35 1 15,18-18-15,-17 0-1,-19-18 1,1 1-1,-18-54 17,-18 53-32,1-17 15,17 18 1,-18-1-16,0 0 16</inkml:trace>
  <inkml:trace contextRef="#ctx0" brushRef="#br0" timeOffset="22071.67">27129 9984 0,'-18'17'47,"18"1"-31,-18 35-1,18 0 1,0-18-1,36 0 1,17-17 0,52-36 15,-69 1-15,-19-19-1,-17 1 1,-35 0-1,0 17-15,-1-17 16,-34 17 0,35 1-1</inkml:trace>
  <inkml:trace contextRef="#ctx0" brushRef="#br0" timeOffset="24982.73">8114 16986 0,'18'0'0</inkml:trace>
  <inkml:trace contextRef="#ctx0" brushRef="#br0" timeOffset="26632.91">10037 16140 0,'-36'-36'16,"19"19"-16,-36-1 15,17 0 1,19 18-16,-36 0 16,-18 36-1,-17 17 1,0 35 0,0-18-1,-36 71 16,36 1-15,53-1 0,88 123 15,17-211-15,36 18-1,0-36 1,-71-17-16,71-1 15,53 1 1,17-18 0,-35-18-1,-53 1 17,-52-1-32,52-17 0,18-18 15,-18-18 16,-17 36-15,-1-53 0,1 17-1,-18-105 17,-53 105-17,-18-17 1,0 0-1,-35-18 1,18 53 0,17 18-16,-52-18 15,-18-18 1,17 36 0,-35 0-1,36 35 16,-54 17-15,1 1 0,17 35-1,18-35 1,-124 123 15,159-106-15,-17 18-1,34-35 1,-17 17 0,36 0-1,-1-17 1,18-1 15,18 1-15</inkml:trace>
  <inkml:trace contextRef="#ctx0" brushRef="#br0" timeOffset="32241.89">28804 8361 0,'-17'0'16,"34"17"46,1-17-62,0 0 0,34 0 16,19 0 15,17-17-15,36 17-1,17 0 1,-53 0 0,194 0 15,-229 0-15,0-18-1,-18 18 1,-35-17 15,-35-1-15,0 0-1,-36 1 1,1-19 0,34 1 15,19 35-16,17-18-15,17 18 47,-17 18-47,124 35 32,-89-35-17,0 35 1,-17 17-1,-53 1 1,0-36 0,-54 35-1,36 1 1,18-36 0,35-17-1</inkml:trace>
  <inkml:trace contextRef="#ctx0" brushRef="#br0" timeOffset="33274.61">30586 8202 0,'17'0'15,"72"-35"16,-36 0-15,-1 17 0,-34 0-16,35-17 15,0-18 1,-53 35 0,0 1 15,-71 34 16,1 1-47,52 0 15,-17 70 1,35 18 0,35-18-1,0 35 32,-52-105-47,-71 35 16,-36 0 15,54-36-31,-1 1 16,53-18-1,36-35 16,17 17-15,36 1 0,-1 17-1,-34 0 1,-19 17 0,-17 36-1,0 18 1,-123 140 31,105-193-47,1 0 0,17 17 15,0 0 1,35-35 15,18-35 0,-18 17-31</inkml:trace>
  <inkml:trace contextRef="#ctx0" brushRef="#br0" timeOffset="35256.03">31238 8290 0,'0'-17'31,"0"34"16,-17-17-31,-1 0-1,18 18 204,-17 0-219,17-1 16,-53 36-1,35-18 1,0 54 0,18-19-1,-17 1 1,-1-36 0,18-17-1,0-1 1</inkml:trace>
  <inkml:trace contextRef="#ctx0" brushRef="#br0" timeOffset="35560.25">31450 8326 0,'0'-18'16,"0"36"15,0-1-15,0 54 0,-18-1-1,-17 18 1,18-35-1,-19 71 32</inkml:trace>
  <inkml:trace contextRef="#ctx0" brushRef="#br0" timeOffset="36404.85">31838 8237 0,'0'-17'16,"0"-1"-1,0-17 1,71-36 31,-54 54-31,36-1-1,-35 36 1,0-1-1,-18 36 1,-36 18 0,-34 35-1,34-54 1,19-16-16,17 17 16,-18 0-1,36-18 1,70-35-1,-35 0 1,35-35 15,18-36 1,-88 71-17,-71 18 16,-18 17-15,36 0 0,17-17-16,-17 35 15,17 35 1,18-17 0,0-1-1,0-35 1,18 18-1,-18-35 17,0 17-17,-18 0 32,1-35-31,-19 0-1,19 0-15</inkml:trace>
  <inkml:trace contextRef="#ctx0" brushRef="#br0" timeOffset="42725.33">15187 8255 0,'0'-18'110,"0"1"-63,0-1-47,35-35 47,18 18-32,-17-18 1,16 0-1,-16 18 1,17-1 0,0-16-1,17-1 17,-17 35-32,18-35 15,17 18 16,-53 17-15,0 1-16,1-1 16,52 0-1,123-35 17,-175 36-17,34-1 1,1 0-1,-1 18 1,1 0 0,-18 0-1,-18 18 1,18 0 0,0 17-1,-35 0 16,-1 1-15,1-1 0,-18 18-1,18 0 1,-1 35 15,-17-53-15,0 0-1,0 1 1,0-19 0,0 1-16,-17 0 31,-1 17-31,18-17 16,0-1-1,0 1-15,0-1 47</inkml:trace>
  <inkml:trace contextRef="#ctx0" brushRef="#br0" timeOffset="44413.53">16775 7444 0,'0'0'0,"-18"0"32,18-18-32,0 0 15,0 1 1,53-1 31,-36 18-47,1 18 0,0 17 31,-1-17-31,1 35 16,0-18-1,-18 18 1,-18-18 15,18-17-15,-18-18-1,18-18 1,0-35 0,0 0-1,36 0 1,17-17-1,70-89 32,-105 141-47,-18 1 16,17 17 0,-17 35 15,-17 0-16,-1 18 17,18 18-17,0-36 1,18-17 0,17-18-1,0 0 1,-17-18-1,-18 0 1,-18-70 31,1 70-47,-19-34 16,36 16-1,0 1 1,0 0-1,36-1 17,-1 19-17,-17-1-15,-1 18 16,18 18 0,-17 17-1,-18 18 1,0 0-1,0 0 1,0-18 0,71-53 31,-54 18-32,19-35-15,-1-18 16,-18 18 15,1 17-15,-18 36 15,0 17-15,18 1-1,17-1 1,0-18-1,1-17 1,-19-17 0,-17-1-1,18 1-15,0-125 47,-18 125-47,-18-54 16,-17 36 15,17 17-31,-17 18 0</inkml:trace>
  <inkml:trace contextRef="#ctx0" brushRef="#br0" timeOffset="45833.54">15610 9207 0,'0'18'16,"0"-36"31,18 18-32,35-17 1,35-1 0,0-17-1,36 0 1,-1-18-1,-52 35 1,17-35 31,-88 71 15,-18-18-46,18 17 31</inkml:trace>
  <inkml:trace contextRef="#ctx0" brushRef="#br0" timeOffset="47061.41">16175 9119 0,'17'0'63,"1"0"-47,0 18-16,17 0 15,0 34 1,18 19-1,18 35 1,-18-53 0,35 53 15,18-1-15,-18-16-1,71 16 16,-106-69-15,35-19 0,-18-17-1,-34 0 1,17-17 0,-36-1-1,-17 0 1,0 1 15,0-1 0,0 1 32,18 17-16,-1 0-47</inkml:trace>
  <inkml:trace contextRef="#ctx0" brushRef="#br0" timeOffset="47894.01">17427 9666 0,'-17'18'32,"-1"-1"-32,-35 36 31,35 0-31,1 18 31,-1 17-15,36-35-1,88-53 17,-54-18-17,19-35 1,-36 18 0,-35 17-16,0-17 15,18 0 1,-18 17-1,-35 36 1,35-1 0,-53 1-1,53 17 17,0-17-17,35-18 1,0 0-1,1-18 1,-19-52 15,-17 52-15,0-35 0,-35 0-1,35 18 1,0-18-1,53 0 1,35 18 0,-35 0-1,-18 35 17,1 35-17,-19 18 1,-17 53-1,0-36 1,-17 18 0,17 54 31,17-142-32,18-18 1,-17 0-16</inkml:trace>
  <inkml:trace contextRef="#ctx0" brushRef="#br0" timeOffset="58300.39">19544 15452 0,'-18'0'16,"36"0"47,-36 0 30,36 0 48,17 0-125,0 0 15,-17-18-16,0 18 1,17 0 0</inkml:trace>
  <inkml:trace contextRef="#ctx0" brushRef="#br0" timeOffset="76248.14">19632 15434 0,'0'18'15,"18"-1"17,-1-17-32,19 18 15,-19-18 16,36 18-15,-18-18 0,18 0-1,0-18 1,18 18 0,-18-18-1,-18 1 1,18-1-1,0 0 1,35-52 31,-53 35-47,1-18 16,-19 17-1,-17 1 16,0 17-31,0-17 16,-17-35 0,-1 17-1,-17 0 1,-1 17 0,1-16-1,0 16 1,-18-17-1,35 36 1,-52-19 0,-71-16 31,105 34-47,1 18 31,-35 0-31,17 18 31,0-1-15,35 1-1,-17 17 1,0 0 0,-1 18-1,19-17 1,17-19-16,-18 18 15,-17 18 1,17 18 0,18 0-1,18 105 32,-18-158-31,35 52-16,36-17 31,-36-35-15,35-1-1,-17 1 1,18-36 0,-36 18-1,-17-17-15</inkml:trace>
  <inkml:trace contextRef="#ctx0" brushRef="#br0" timeOffset="81342.75">24959 7126 0,'0'-35'16,"0"17"15,0 1-15,0 34 46,0 1-62,0-1 16,-35 72 0,-1 16-1,1-34 1,0 105 31,35-140-47,18-36 15,-1 0-15,18 0 32,54 0-17,-19-18 1,-17 0-1,0 1 1,-35-1 0,-1 1-1,1-1 1</inkml:trace>
  <inkml:trace contextRef="#ctx0" brushRef="#br0" timeOffset="81858.12">25329 7214 0,'0'-17'0,"0"34"47,-17-17-31,17 18-16,0 17 31,0 18-15,-18 18-1,18-36 1,0 0 0,0 1-1,0-19 1</inkml:trace>
  <inkml:trace contextRef="#ctx0" brushRef="#br0" timeOffset="83623.37">27270 11218 0,'-18'0'16,"0"-17"0,1 34-1,17 1 16,0 0-31,17 193 32,-17-140-17,0-1 1,0-17 0,0-70 15,-17-1-16,-1-70 1,1 17 0,17 18-16,0-35 15,0-35 1,70 34 0,-17 37 15,-18 34-16,53 88 17,-70-34-17,-18 52 1,0-35 0,-35 17-1,-18-17 1,-18-35-1,54-18 1,17-18 15,0 1-15,35 17 0,0 17-1,18 19 1,0 34 15,53 71 0,-88-105-15,17-1 0,-18-35-1,1 0 1</inkml:trace>
  <inkml:trace contextRef="#ctx0" brushRef="#br0" timeOffset="83844.53">27693 11642 0,'18'-36'16,"-18"19"-1,0-1 17,0 53-17,0 1 1,0-1 15,0 35-15,17 1-1,-17-36-15</inkml:trace>
  <inkml:trace contextRef="#ctx0" brushRef="#br0" timeOffset="85275.55">28346 11148 0,'0'-18'16,"17"18"-1,1-18-15,35-17 16,0-18 0,-18 0-1,0 0 1,-35 1-1,0 16 17,-17 36-17,17 18 17,-18-18-32,18 35 15,0 18 1,35 123 15,-35-105-15,0 35-1,-35-18 1,-71 18 0,18-36-1,0-34 1,70-36-1,18-18 17,35 0-17,18-17 1,0 18 0,-17-1-1,17 53 1,-18 18-1,0 106 17,-35-89-17,0 1 1,0-18 0,0-18-1,0-52 16,18 17-15</inkml:trace>
  <inkml:trace contextRef="#ctx0" brushRef="#br0" timeOffset="86154.17">29104 11095 0,'-17'0'31,"17"-18"16,0 36 31,0-1-31,0 1-32,0 0 1,-18 17-16,0 71 16,18-36 15,-35 19-15,35-1-1,-18-35 1,18-36-1,0 1-15</inkml:trace>
  <inkml:trace contextRef="#ctx0" brushRef="#br0" timeOffset="86637.51">29316 11095 0,'0'-18'31,"0"36"-15,0-1 0,-53 54-1,18-18 1,-1 53-1,36-36 1,0 1 0,36-53-1,34-1 1,18-34 0,18-107 30,-106 89-46,0 17 0,0-35 16,-70 0 15,17 18-15,0 17 0,18 18-1,52 0 16</inkml:trace>
  <inkml:trace contextRef="#ctx0" brushRef="#br0" timeOffset="87042.8">29845 11042 0,'-106'70'31,"89"-52"-31,-36 35 16,0 35 15,17 18-15,36-18-1,18-52 1,0-19-16,17 1 15,36-18 1,-1-18 0,1-35-1,-54 18 1,-17-53 0,-17 17-1,-36 1 1,-18 34 15</inkml:trace>
  <inkml:trace contextRef="#ctx0" brushRef="#br0" timeOffset="87786.33">29951 11165 0,'0'-17'0,"0"34"47,0 1-32,-18 0 1,1 35-16,-1 123 47,53-123-31,18 0-1,0-36 1,18-17-1,-1-17 1,-52-36 0,-18 18-1,-36-54 1,-34 19 0,-18-1-1,35 54 1,0-19-1</inkml:trace>
  <inkml:trace contextRef="#ctx0" brushRef="#br0" timeOffset="88417.78">30392 11007 0,'0'-18'16,"0"0"0,0 1-1,0-19 1,17 19 0,19-1-1,17 18 1,0 18-1,-36 17 1,-17 18 0,0 35-1,-70 142 32,70-195-31,0 18-1,53-36 1,52-17 0,-16-35-1,-37 17 1,-34-17 0,-36 53 15,1-1-31,-36 19 15,-35 52 1,17 18 0,54 17 15,17-35-15,17 142 15,-17-195-16</inkml:trace>
  <inkml:trace contextRef="#ctx0" brushRef="#br0" timeOffset="89550.58">29051 10936 0,'-17'0'16,"-1"-18"-1,18 1-15,0-1 16,18-35 0,35-17-1,-1-1 1,1 1 15,18-36-15,17 18-1,88-18 17,-123 88-17,36 0 1,-72 36 0,19 0-1,-36 52 1,35 1-1,-18 17 1,1-17 0,-18-36-16,0 35 15,0 36 1,18-35 15,-1-1-15,1-34-1,17-1 1,-17-17 15,0-1-15,-1-34 15,-17-1-15,0 0 15,0 1-15</inkml:trace>
  <inkml:trace contextRef="#ctx0" brushRef="#br0" timeOffset="90504.26">29245 11589 0,'0'17'79,"18"-17"-79,0 18 15,-1 17 1,18-17-1,-35 0-15,36 17 16,-1 18 0,-17-18-1,-1-17 1,1-36 15,0 0 0,17-35-15,-18 1 0,1-1-1,0 0 1,-1 17 0</inkml:trace>
  <inkml:trace contextRef="#ctx0" brushRef="#br0" timeOffset="92730.84">28610 12541 0,'0'-17'47,"18"17"-16,0 0-15,-1 0-16,1 17 15,-1 36 1,1 0 0,-18 53 31,0-88-47,0-1 31,0-34-31,0-36 31,18 0-15,-1 35-16,19-35 15,-1-17 1,18 17 0,-18 35-1,-35 0 1,18 1-1,-18 34 17,0 1-17,-36 88 32,36-88-31,0-1-1,18-17 1,0-17 0,17-1-1,-17-17 1,-1-1 0,1-17-1,-18 18 1,0 17-1,35 1 1,-17 17 0,0 35-1,-18-17 1,0-1-16,0 72 47,0-72-32,0 1 1,35-18 0,0-18-1,0-17 1,18 0 0,-35-1-1,-18 19 1,18-1-1,-18 36 17,0-1-32,17 1 15,18 17 1,1-17 0,52-18 30,-70-18-30,-1 1 0,-17-36-1,0 17 1,-17 19-16,-1-18 16,0 17-16</inkml:trace>
  <inkml:trace contextRef="#ctx0" brushRef="#br0" timeOffset="93180.16">29739 12347 0,'-17'0'16,"-1"-17"-1,18 34 17,0 1-17,0-1-15,0 19 16,0 17 0,0 17-1,0 1 1,-18 70 31</inkml:trace>
  <inkml:trace contextRef="#ctx0" brushRef="#br0" timeOffset="93580.43">29968 12418 0,'0'-18'15,"0"36"17,-35-1-17,0 19 1,35-1-1,0 53 32,18-88-31,34 0 0,-16-17-1,-1-19 1,0-17-1,-35 18 1,0-36 0,-35 19-1,-18 34 1</inkml:trace>
  <inkml:trace contextRef="#ctx0" brushRef="#br0" timeOffset="94696.24">28822 13388 0,'-18'0'0,"1"0"15,-36 35 1,35 0 15,0-17-31,18 17 16,0 89 15,53-124-15,0 0-1,35-35 1,1-18 0,-54-18-1,-35 36 1,-18-18 0,-17 53-1,-18 0 1,18 35-1,35-17 1,53-18 31,0-18-31,88-70 15,-106 53-16,0-18 1,-17 35-16,0-17 16,-18 53 31,0-1-32,0 1-15,0 35 16,0-18-1,0 0-15,0 1 16,35-1 0,-17-18-1</inkml:trace>
  <inkml:trace contextRef="#ctx0" brushRef="#br0" timeOffset="95428.76">29810 13247 0,'-18'0'31,"-17"0"-16,0 35 1,-1 18 15,19-18-15,17 18 0,17-18-1,19-17 1,-1-36 15,-35 1-15,0-36-1,17-18 1,-17 18 0,36 1-1,-1 16 1,0 19-1,1 17 1,34 0 0,-52 0-1,-1 35 17,-17-17-17,0-1-15,0 18 16,-35 18-1,35 0 17,35-53-17,18-17 1,18-19 0,-18-17-1,-36 1 1,-17 34-16,0 0 15,-35-17 1,-35 17 0</inkml:trace>
  <inkml:trace contextRef="#ctx0" brushRef="#br0" timeOffset="97360.13">31044 11130 0,'18'0'63,"0"0"-63,-1 0 16,36 0-1,18 0 1,-36 0-16,36 0 15,34 0 1,1 0 0,-70 0-1,-19 0 1,-17-18 15,-35 1-15,-18-18-1,-35-54 32,88 72-31,17 17 15,1 17-15,35 19-1,0 17 1,-35 17 0,-18-17-1,0 18 1,-71-18 0,18-18-1</inkml:trace>
  <inkml:trace contextRef="#ctx0" brushRef="#br0" timeOffset="98141.68">31856 11095 0,'17'-18'47,"1"18"-47,0-17 15,17-19 1,18 1 0,-35 17-16,17-17 15,18-18 1,-36 18-1,-34 35 32,-71 70-15,70-17-17,18 18 1,0-18-1,35 35 1,-17-17 0,-18-18-1,0-18-15,0 18 16,-71 17 0,-17 1-1,35-54 1,36-17-1,52-35 17,18 18-17,35 34 32,-70 18-31,-1 36-1,-17-18 1,0-18-16,0 36 16,0-1-1,0 1 1,0-36 0,18-17-1,17-36 1,0 1-1</inkml:trace>
  <inkml:trace contextRef="#ctx0" brushRef="#br0" timeOffset="99441.61">32332 11201 0,'-18'0'32,"1"0"-17,17 17 32,0 1-31,0 35-1,-18-18 1,-17 53 0,17 1-1,1-37 1,17-34-16,-18 35 15,18 0 1,0-35 0</inkml:trace>
  <inkml:trace contextRef="#ctx0" brushRef="#br0" timeOffset="99807.87">32561 11254 0,'0'0'0,"0"-18"16,0 36 15,0-1-31,0 19 16,-17 34 0,-19 1-1,19-1 16,17 1-15,0-18 0,0-36-16</inkml:trace>
  <inkml:trace contextRef="#ctx0" brushRef="#br0" timeOffset="100556.4">32808 11165 0,'0'-17'16,"0"-1"-16,18-35 15,17 36 17,36-19-17,-1 36 1,1 88 31,-71-70-47,0 0 0,-18 35 15,1 17 1,-36 18 0,35 1-1,0-36 1,18 17 0,0 1-1,36-54 1,17-17 15,-18-35-15,-35 17-1,0 1 1,-106 87 46,106-52-62,-18 17 0,-17 0 16,18 54 0,17-1-1,0-18 1,17-17 0,1 0-1,-1-35 1,-34-18 31,-1 0-47</inkml:trace>
  <inkml:trace contextRef="#ctx0" brushRef="#br0" timeOffset="111331.05">28310 15416 0,'18'0'62,"-36"0"79,36 0-94,0-17 343,-18-1-358,0 0-1,0 1-16,17 17 17,-17-18-17,-17 18 17,-1 0-17,0 0-15,1 0 16,-54 0-1,-52 18 17,70-1-32,18 19 31,17-36-31,-17 35 16,17-17-1,18 17 1,0-17-1,53 17 17,17-35-17,1 0 1,0 17 0,-19-17-1,-16 18 1,-36 17-1,0 1 1,0 17 0,-36-18 15,1 0-15,-18-17-1,-17-1 1,34 1-1,-34-18 1,35-18 15,35 1-15</inkml:trace>
  <inkml:trace contextRef="#ctx0" brushRef="#br0" timeOffset="111612.25">28381 15681 0,'18'0'16,"70"-18"15,-35 1-15,-18 17-16</inkml:trace>
  <inkml:trace contextRef="#ctx0" brushRef="#br0" timeOffset="113892.87">28875 15293 0,'0'-18'16,"0"1"-16,0-1 31,0 36 0,-35-1-31,17 36 16,18 35-1,-18 124 17,18-141-17,0-18 1,0-36-1,18-17 17,-18-17-32,35-19 15,18 1 1,-35 17 15,-1 18-15,1 18-1,-18 0 1,0 35 0,-18-36-1,18 1-15,-35-1 16,-106 19 31,123-72-32,18 19-15,0-18 16,53-36 0,53 18-1,18 0 17,-54 35-17,18-17 1,-52 35-1,-36 18 1,-71 17 0,36 0-1,-18 36 1,35-18 0,54 0 30,-1-53-46,35-35 16,-17-1 0,-17 1-1,-36-18 17,-18 0-17,-35 18 1,18 17-1,-1 18 1,54-17 15,53-1-15,-18 0 0,52 18-1,54 36 32,-159-19-47,0 36 16,-18 18-1,-34-1 17,-19-17-17,18-18 1,18-17-1,35-36 1,53-17 0,35-35-1,-35 17 1,53-18 0,-36 18-1,1 0 1,-89 53 31,1 0-47,-54 36 15,36-1 1,17-18 0,0 36-1,-17 0 1,35 0-1,53-17 1,-18-19 0,36-17-1,-1-17 1,1-19 0,0 1-1,-54 0 1,-17-1-1,-17 36 32,17 18-15,17-18-17,1 0 1,52 0-1,-34-18 1,52-17 0,-35-18-1,-18 18 1,-35 0 0,-35 17-1,-18 36 1,-35 17-1,17 0 1,53-17-16,-70 176 47,88-176-31,36 34-1,16-34 1,37-18-1,-1-18 1,18-34 0,-36 16-1,18-52 1,1 0 0,-36 17-1,-36 36 1,-17 17-16,0 1 15,-35-1 1,0 18 0,-1 53 31,36-35-32,53 17 1,-17 18-1,-1-18 1,0 0 0,-35 1-1,-35-1 1,-36 0 0,1-17-1,-54 17 1,18-17-1</inkml:trace>
  <inkml:trace contextRef="#ctx0" brushRef="#br0" timeOffset="115707.15">28522 14711 0,'0'-18'16,"0"1"-1,-18-1 1,-17 18 0,0 18-1,-36 17 1,36-18 0,-18 36-1,53-17 16,88-1 1,-70-53-17,35-17 1,-18 17 0,-17 1-16,-18-19 15,17-16 1,-17 16-1,0 19 1,-17 17 0,17 17-1,0 1 1,0 17 0,17 0 15,1-17-16,0 0 1,52-1 15,-52-34-15,0 17-16,17 0 16,-18 0-1,36-18 1,-35 0-1,17-17 1,1 0 0,-1-36-1,0 1 1,-35 17 0,0 35-16,0-17 15,-18 17 16,1 1-15,-18 52 0,-18 124 15,53-124-15,0 88-1,0-52 1,0 17-1,0 0 1,0-35 0,-18-17-1</inkml:trace>
  <inkml:trace contextRef="#ctx0" brushRef="#br0" timeOffset="116074.42">28698 14922 0,'0'-17'16,"0"-1"-16,18 1 16,17-19-1,106-34 32,-105 52-47,34-35 16,-17 0-1,-17-17 1,-36 34 0,0 1-1,-18 53 17,0 17-17,1 36 1,17 17 15,0 0-15,0-17-1,0-54-15</inkml:trace>
  <inkml:trace contextRef="#ctx0" brushRef="#br0" timeOffset="116855.97">29051 14834 0,'0'-35'16,"18"17"-1,0 1 1,-1 17 0,18 0-1,18 17 1,0 1 15,-35-18-15,0 0-16,17-18 15,0 1 1,0-19 0,-35-34 30,-17 52-46,-19 18 16,1 18 0,0 35-1,35-18 1,0 0 0,53 1-1,0-19 1,0-34 15,0-1-15,-1-35-1,-16 0 1,-19 36 0,-17-19-1,71 72 32,-53-19-47,-18 18 16,53 36-1,-36-18 1,-17-35 0,0-1-1,0-34 1,0-1-1,0-35 17,0-18-17,18 54-15,17-54 16,0 1 0,1 52-16</inkml:trace>
  <inkml:trace contextRef="#ctx0" brushRef="#br0" timeOffset="118243.95">30392 14534 0,'0'-17'15,"17"-18"1,-17 52 31,-17 1-47,-1 17 15,-17 71 1,-18 88 15</inkml:trace>
  <inkml:trace contextRef="#ctx0" brushRef="#br0" timeOffset="118778.34">30215 14799 0,'0'-18'16,"0"-17"-1,53 17 1,0 1 0,-17 17-1,-1 0 1,0 0 0,-17 0 30,-18 17-46,0 19 32,17-1-32,-17 0 31,36-35-15,17 0-1,17-17 1,-17-19-1,-53 19 1,18-19 0,-36 1-1,-53 0 1,19 17 0,34 18-16,-35 18 15,18-18 1</inkml:trace>
  <inkml:trace contextRef="#ctx0" brushRef="#br0" timeOffset="119753.03">30515 14711 0,'-53'0'0,"18"0"16,17 0-16,1 0 16,-1 0-1,89-18 16,-18 18-15,-18-17-16,53-1 16,-35-17 31,-124 35-32,1 17 1,-106 1-1,-1 35 1,89-36 0,70 1-1,89 0 1,-36-18-16,71 17 16,106 1-1,-124-18-15</inkml:trace>
  <inkml:trace contextRef="#ctx0" brushRef="#br0" timeOffset="120786.76">28928 16034 0,'-18'0'31,"18"17"-15,0 1-1,0 53 1,-35 105 15,0-105-15,17-19-1,0-16 1,36-36 15,17 0-15,18-18-1,0 0 1</inkml:trace>
  <inkml:trace contextRef="#ctx0" brushRef="#br0" timeOffset="121035.93">29245 16157 0,'0'-17'31,"0"34"-15,0 1 0,0 35-1,0 17 1,18-17-1,-18 0 1</inkml:trace>
  <inkml:trace contextRef="#ctx0" brushRef="#br0" timeOffset="121551.3">30374 16475 0,'-35'0'16,"17"0"-16,-35-18 15,-17 18 1,-18-35 0,35 0-1,35-1 1,18-34 15,18-1-15,17 53-1,0 18 1,-88 142 31,36-89-31,-19-18-1,36 0 1,0-17-1,71-18 1,-36-18 0</inkml:trace>
  <inkml:trace contextRef="#ctx0" brushRef="#br0" timeOffset="122350.87">30551 16245 0,'17'-17'16,"-34"17"15,-1 35-15,0 18-1,-17 53 17,35-89-17,18-34 32,-18-1-47,17-35 16,1-35-1,0 0 1,17 17 15,-18 54-15,1 34-1,-18 1 1,0 0 0,0-1-16,-18 18 15,1 36 1,-18-18 15,35-71 0,17 1-15,1 17 0,-1 17-1,1 19 1,0 17 0,17-18 15,-17-18-31,17-17 15,35 18 1,-17-53 0,0 0-1,-35-1 1,0 19-16,17-36 16,0-18 30,-35 89-30,-17-1-16,17 19 16,-18 34-1,0 1 1,1-36 0</inkml:trace>
  <inkml:trace contextRef="#ctx0" brushRef="#br0" timeOffset="123466.66">27005 17127 0,'18'-35'16,"17"17"0,36-70-1,-36 18 1,0-1 0,-35 36-1,-35 52 1,0 1-1,-1 17-15,-70 159 47,89-123-47,34 35 16,19-53 0,-1 53 15,-17-18-16,-36 0 1,0-35 0,-70 17-1,18-52 1,17-53 0,53 0-1,0 17-15,0 0 16,35-17-1,0 17 1,89 89 31,-124-36-47,17 53 16,-17 18 15,0-35-16,0 35 1,0-18 0,0-35-1,53-53 1</inkml:trace>
  <inkml:trace contextRef="#ctx0" brushRef="#br0" timeOffset="123999.04">28257 17127 0,'-17'-35'31,"17"53"0,0-1-15,0 19 0,-18 69-1,1 19 1,17 17 0,0-70-1,-18-18-15,0-1 16</inkml:trace>
  <inkml:trace contextRef="#ctx0" brushRef="#br0" timeOffset="124515.4">29298 17127 0,'-17'0'0,"17"0"46,0 18-30,-18 53 0,0-19-1,18-16-15,-17 52 16,-19 35 0,19 1-1,17-36 1,0 0-1</inkml:trace>
  <inkml:trace contextRef="#ctx0" brushRef="#br0" timeOffset="125114.84">30621 17216 0,'18'-18'16,"-18"36"15,0-1-31,0 1 16,-18 17-1,18 71 1,0 0 0,-35 0-1,17-18 1,1-35 0,17 17-1</inkml:trace>
  <inkml:trace contextRef="#ctx0" brushRef="#br0" timeOffset="125719.26">31627 17339 0,'-18'0'31,"18"18"-15,0-1-1,0 54 1,-18 35 0,-17-53-1,35 35 1,-35 0-1,35-17 1,17-36 15</inkml:trace>
  <inkml:trace contextRef="#ctx0" brushRef="#br0" timeOffset="126712.97">32067 17198 0,'0'-35'15,"0"-36"1,18 18 0,0 36-1,-18-1-15,17 18 16,19 0-1,-36 35 1,-36 36 15,19-1-15,-1-17-16,0 35 16,-34 212 15,52-247-16,17-18 1,36-17 0,18-36-1,-18-17 1,-18-18 0,-17 18-1,-1 0 1,-52 52-1,0 1 17,17 0-32,-17 17 15,-18 35 1,17 19 0,36-19-1,36 36 32,-36-88-47,0-1 16,0 1-1,0 0 1,-18-1 0,-17 18-1,-18 1 1,18-1-1,-1-17 1,19-1 15</inkml:trace>
  <inkml:trace contextRef="#ctx0" brushRef="#br0" timeOffset="145829.54">26405 18256 0,'-17'0'16,"34"0"-1,-34 18 1,-1-18 15,36 18-31,17-18 16,0 0 0,71 0-1,18 0 1,-54 0-1,-35 0-15,36 0 16,247 0 31,-195 0-31,-17 0-1,123 0 1,-123 0-1,70-18 1,-70 18 0,88 0-1,-17 0 1,-1 0 0,-53 0-1,-52-18-15,17 18 16,71 0-1,0 0 1,17-17 0,195-1 31,-248 0-32,71 18 1,-71-17-1,54 17 1,17-18 0,-18 18-1,1-18 1,-89 18 0,18 0-1,0 0 1,-36-17-1,-52 17 1,17 0 0,-53 0 46,1 0-46,34 0-1,-34 0 48</inkml:trace>
  <inkml:trace contextRef="#ctx0" brushRef="#br0" timeOffset="150793.07">6456 17974 0,'-18'18'15,"-52"123"32,52-88-31,18 17-1,18-34 1,17-36 0,35-18-1,19-35 1,-36-18-1,-53 36 1,-18 0 0,0 35-16,-70-35 15,18 35 1,-1 0 0,36 0-1,17 0 1,36-36 15</inkml:trace>
  <inkml:trace contextRef="#ctx0" brushRef="#br0" timeOffset="151061.26">6562 17692 0,'0'-18'0,"0"1"16,0 34-1,0 1 1,53 52 0,-1 71-1,19 18 1,-18 18 0,-35-124-16,52 123 15,-35-70 1,18-36-1,-17-52 1</inkml:trace>
  <inkml:trace contextRef="#ctx0" brushRef="#br0" timeOffset="151591.63">7073 18203 0,'35'71'16,"36"70"-1,-53-123-15,-1 52 16,1-52-1,-89-106 48,54 52-47,-19 1-16,-16-35 15,-1-54 1,17 18-1,54 53 1,0 36 0,17 17-1,18 0 1,-18 35 0,-17 0-1,-18 18 1,-36 18-1,-16-18 1,34-36 15</inkml:trace>
  <inkml:trace contextRef="#ctx0" brushRef="#br0" timeOffset="152570.31">8026 17851 0,'-18'17'16,"-17"18"-1,-1 36 1,19-18 0,17-35-16,0-1 15,17 1 1,1-36 0,17-17-1,-17 0 1,-18-36-1,0 18 1,-35 18 0,35 17 15,88 54 16,-53-54-32,18 0 1,18-35 0,-54-17-1,-17-1 1,-35 36 0,17 17-16,1-17 15,-36 17 1,35 54-1,18 52 1,0-18 0,36 72 15,52 16-15,0-17-1,71 195 16,-159-319-31,17 36 16,1-18 0,-53-52-1,-18-36 1,0 18 0,0-36-1,18 36 1,35-18-1,17 0 1,89 0 0,-88 35-1</inkml:trace>
  <inkml:trace contextRef="#ctx0" brushRef="#br0" timeOffset="153369.9">9790 17427 0,'0'-17'16,"-18"17"0,-17 17-1,-18 1 1,17-1-16,-16 19 15,-160 52 17,159-70-17,35-1 1,54 1 15,-1 17-15,0 18-1,-17-35-15,17 35 16,0 52 0,1-34-1,-19-18 17,1-35-17,0-54 16,-18 19-15,88-89 15,-53 106-15,18 17 0,-18 1-1,0 35 1,-35 0-1,-35 17 1,0-17 0,-53 18-1,0 0 17,17-54-17,53-17-15</inkml:trace>
  <inkml:trace contextRef="#ctx0" brushRef="#br0" timeOffset="153902.28">10442 18133 0,'-35'17'16,"17"-17"0,36 0-1,52-17 17,1-19-17,53 1 1,-36 0-1,70-36 1,-34 18 0,-54 1-1,-34 16 1,-54 36 15,0 0-15,1 36-1,-18-19-15</inkml:trace>
  <inkml:trace contextRef="#ctx0" brushRef="#br0" timeOffset="154434.65">10530 18256 0,'-17'18'16,"-19"17"-16,19 0 15,70-35 1,0-17 0,88-36-1,18-35 17,17-1-17,-53 1 1,-70 53-1,-35-36 1,-53 19 0,-71-1-1,35 35 1,-17-17 0,35 17 30,88 18-46,89-18 16,-36 18 0,18 36-1,-35 34 17,-54-17-17,-52 71 1,-36 17-1,-35 53 1,71-88 0,53-89-16</inkml:trace>
  <inkml:trace contextRef="#ctx0" brushRef="#br0" timeOffset="155201.2">12647 17392 0,'0'-18'47,"18"1"-31,-1-1-16,54-70 15,-1 35 1,1-123 31,-89 193-32,1-17-15,-54 88 16,-17 36 15,53-1-15,35 1-1,35-36 1,0 18 0,18 0-1,-18-18 1,-35-53 0,0-17-16,-17 17 15,-36-35 1,35-18-1,18 1 32,36 17-47,16 35 32,19 18-32,-36-18 31,1 53-16,-19 18 1,1 18 0,-1-54-1</inkml:trace>
  <inkml:trace contextRef="#ctx0" brushRef="#br0" timeOffset="155534.43">13600 17604 0,'-18'-18'16,"0"0"-16,1 18 15,-1-17 1,-17 34 0,17 36-1,18 35 1,18 36 0,17-54-1,-17 54 1,35-18-1,-18-18 1</inkml:trace>
  <inkml:trace contextRef="#ctx0" brushRef="#br0" timeOffset="155900.7">14182 17657 0,'0'-18'0,"0"0"0,0-17 31,17 53 0,-17 17-15,36 35-1,-19 36 1,-17 106 31,0-159-32,35 0 1</inkml:trace>
  <inkml:trace contextRef="#ctx0" brushRef="#br0" timeOffset="156315.99">14764 17639 0,'0'0'0,"0"-18"16,0 1 15,0-1-15,35 53-1,0 18 1,-17 18 0,0-36-16,-1 53 15,18 18 1,-17 17-1,17-34 1,-35-54 0,18-17-16</inkml:trace>
  <inkml:trace contextRef="#ctx0" brushRef="#br0" timeOffset="156670.24">15311 17727 0,'0'-35'0,"0"17"16,17 18 15,-17 18-16,35 52 1,-35 1 0,18 35-1,0-36 1,-18-34-16,0 34 16,0 18-1,0-35 1,0-35-1</inkml:trace>
  <inkml:trace contextRef="#ctx0" brushRef="#br0" timeOffset="157414.76">15840 17480 0,'0'-18'15,"0"-34"1,-18 16 0,18 1-1,18 17 1,17-17 15,106-35 0,-123 52-15,-1 36 0,1 34-1,-53 54 1,-1-18-1,19-52-15,-18 52 16,17 18 0,36-18-1,-1-53 1,36-35 0,0-17-1,18-36 16,-19 17-15,-52 1 0,-52 141 31,34-88-47,-53 87 15,36 19 1,53-54-1,17 19 1,0-19 0,1-17-1,-19-35 1,1-1 0,-36-17-1,1 0 1,-36 0 15,35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1-13T06:45:57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21043 16404 0,'-17'0'0,"34"0"47,1 0-32,35-17 1,17-1-1,-17 18 1,18-18 0,-36 18-1,-53 0 17,1 0-32,-36 18 15,-88 35 32,123-36-47,18 1 16,18-18 15,35 18-15,17-18-1,-52-18 1,-1 18-16,19 0 15,-19-18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697B-4CBB-414F-AAF0-B35F91DCD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3506C-2BAC-4AF8-9664-D0E04D822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87B8-CAF9-4EA7-A808-35AD3CA4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2C66-E4BD-4900-BB51-18B1DAFB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6CA8-18BB-44A8-93D4-3EB02A85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2749-DB0F-49CF-89D7-A8699A7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FBBBB-B2C5-4669-83AB-D063FEF8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3B20-F79F-4FD9-8A4A-E26D2C7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84BE-8D75-42DF-B838-40C8C1F0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446F-1BD3-47ED-B786-8B31179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F742C-E9CE-4E9C-88A8-2CF52BC97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926CA-FBAA-475F-A737-00271D85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C067-EBF8-4437-A180-B255A10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F21-FA0C-434B-BA6C-EB270EE2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49DD-99F5-48A2-BF5D-9E6ACF11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C9E3-D943-460E-A5A9-CB87CFF4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E246-58E6-49F8-AD6E-FA2CE42F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3834-5550-4AC9-8B99-02E068D8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9B41-CB4B-46FE-88FB-0FE9AB7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5AF2-02E5-4D50-A832-868CA627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9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3A80-CE72-4A8B-881B-6D91775E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7A537-0298-4E71-969F-C4954915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E8D5-775D-40B5-B5E6-28BA35DE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8494-A68C-4F82-9761-6C8E9D0E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7C8F-7B6E-461A-9BE5-5C1E8D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84F5-2A1B-4028-B2AF-F29BBD25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8BD8-5897-4534-B058-ED1888908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0D5A7-1C60-43A3-AA53-61036AB4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5BE9-BFB8-4DD1-B7EA-036AA525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076FA-0B16-408F-BA98-22E7685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649E-B89A-427E-B552-09A0283D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233F-09FC-4D47-AFB3-376AADA2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FCA0-EBB7-4EB4-9FC2-EFEF158E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8BD69-880C-4E76-9E9C-172EFEE5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7FD5C-F822-4936-B5EB-DF618B521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BAFB0-8812-4FE5-8700-DB726BEB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DB0BE-78AE-4917-9935-F9725014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C01EF-B338-4D04-9CC5-D13AC8E2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E4185-1E22-4708-BC74-2968108E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7B55-659E-4A06-A3A5-AD82B55C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44762-C521-467C-9719-078C6799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4A0B2-7EA9-49F3-AF1E-939E0C91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E873-56CB-436A-B840-6BB7EA31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5A1E8-C557-4DC3-AACB-231EE19A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419F8-55C7-467A-83CB-B6B7E81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7451-7C6F-4D61-98DD-EED6F269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FF9-06AC-4017-983D-0764D14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2343-B7FC-4E0C-886E-D2D5F096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469F7-2943-43EF-A493-338D3787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3B218-296D-445F-90F4-99B05B6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B885-A7BD-4C42-8662-F9ACFAB4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8ECC-43BF-4185-9387-97A94E5F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8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181-45B7-442D-9D63-1808821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007C-51E3-4B7C-BFA7-E95CAEB5B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3F0A-29C4-4370-A76F-5B139FBA2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9CA1-2497-420C-B940-7A7EC1AF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EA9C-EC86-451D-A5A0-CF7793DB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A34D7-713B-42AF-9D5A-AACC21C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79F7B-E127-4BA8-AEC5-DC531CA1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7C2F-BF2F-49D0-8FC7-7602887A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38B2-9ADF-4B52-A07E-A8EE9C190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3F6A-BBD0-403F-B4DE-B27E652260F5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7C43-AFC8-49B0-A59D-BEEC771B3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6349-D41E-4555-BC0B-A7B1ADE35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3CDF-9443-4665-99E0-F6D5D188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7.png"/><Relationship Id="rId4" Type="http://schemas.openxmlformats.org/officeDocument/2006/relationships/customXml" Target="../ink/ink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1ED8-81BA-4A1D-A280-15FD8FA45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6F62-918A-47CC-8B77-1D37A8E4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D5E633-1770-41C6-B3A9-0ED3175E93BD}"/>
                  </a:ext>
                </a:extLst>
              </p14:cNvPr>
              <p14:cNvContentPartPr/>
              <p14:nvPr/>
            </p14:nvContentPartPr>
            <p14:xfrm>
              <a:off x="349200" y="146160"/>
              <a:ext cx="8268120" cy="615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D5E633-1770-41C6-B3A9-0ED3175E9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36800"/>
                <a:ext cx="8286840" cy="61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63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D3E9D9-3D1A-4847-88FC-B68BB145839A}"/>
                  </a:ext>
                </a:extLst>
              </p14:cNvPr>
              <p14:cNvContentPartPr/>
              <p14:nvPr/>
            </p14:nvContentPartPr>
            <p14:xfrm>
              <a:off x="254160" y="190440"/>
              <a:ext cx="11360520" cy="619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D3E9D9-3D1A-4847-88FC-B68BB1458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181080"/>
                <a:ext cx="1137924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12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123932-2241-4E17-9146-15491DF4A5F4}"/>
                  </a:ext>
                </a:extLst>
              </p14:cNvPr>
              <p14:cNvContentPartPr/>
              <p14:nvPr/>
            </p14:nvContentPartPr>
            <p14:xfrm>
              <a:off x="196920" y="184320"/>
              <a:ext cx="11081160" cy="619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123932-2241-4E17-9146-15491DF4A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74960"/>
                <a:ext cx="11099880" cy="62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9231DB-08C8-4162-AF57-EEF08B917D1B}"/>
                  </a:ext>
                </a:extLst>
              </p14:cNvPr>
              <p14:cNvContentPartPr/>
              <p14:nvPr/>
            </p14:nvContentPartPr>
            <p14:xfrm>
              <a:off x="342720" y="3651120"/>
              <a:ext cx="7309440" cy="194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9231DB-08C8-4162-AF57-EEF08B917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3641760"/>
                <a:ext cx="732816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55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CE3EDD-AAD3-4601-9249-943FB64F7415}"/>
                  </a:ext>
                </a:extLst>
              </p14:cNvPr>
              <p14:cNvContentPartPr/>
              <p14:nvPr/>
            </p14:nvContentPartPr>
            <p14:xfrm>
              <a:off x="692280" y="387360"/>
              <a:ext cx="5708880" cy="358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CE3EDD-AAD3-4601-9249-943FB64F7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378000"/>
                <a:ext cx="572760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36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05CBA3-D27E-48F2-8D3B-29A677FAB892}"/>
                  </a:ext>
                </a:extLst>
              </p14:cNvPr>
              <p14:cNvContentPartPr/>
              <p14:nvPr/>
            </p14:nvContentPartPr>
            <p14:xfrm>
              <a:off x="527040" y="165240"/>
              <a:ext cx="10903320" cy="391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05CBA3-D27E-48F2-8D3B-29A677FAB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55880"/>
                <a:ext cx="10922040" cy="39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A3C92B-4D7C-430D-9FE8-F111A2D5C2B5}"/>
                  </a:ext>
                </a:extLst>
              </p14:cNvPr>
              <p14:cNvContentPartPr/>
              <p14:nvPr/>
            </p14:nvContentPartPr>
            <p14:xfrm>
              <a:off x="463680" y="863640"/>
              <a:ext cx="10128600" cy="401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A3C92B-4D7C-430D-9FE8-F111A2D5C2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20" y="854280"/>
                <a:ext cx="10147320" cy="40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63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BA31E6-2668-48D4-84BC-B924E5BE1881}"/>
                  </a:ext>
                </a:extLst>
              </p14:cNvPr>
              <p14:cNvContentPartPr/>
              <p14:nvPr/>
            </p14:nvContentPartPr>
            <p14:xfrm>
              <a:off x="19080" y="152280"/>
              <a:ext cx="9404640" cy="63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BA31E6-2668-48D4-84BC-B924E5BE1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142920"/>
                <a:ext cx="9423360" cy="63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79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59612-1EF1-429C-B7B1-2D2E33DA4342}"/>
                  </a:ext>
                </a:extLst>
              </p14:cNvPr>
              <p14:cNvContentPartPr/>
              <p14:nvPr/>
            </p14:nvContentPartPr>
            <p14:xfrm>
              <a:off x="425520" y="177840"/>
              <a:ext cx="7848720" cy="617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59612-1EF1-429C-B7B1-2D2E33DA4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168480"/>
                <a:ext cx="786744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18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336EB-5F5B-46A7-B564-1C1E349705CA}"/>
                  </a:ext>
                </a:extLst>
              </p14:cNvPr>
              <p14:cNvContentPartPr/>
              <p14:nvPr/>
            </p14:nvContentPartPr>
            <p14:xfrm>
              <a:off x="171360" y="241200"/>
              <a:ext cx="12014640" cy="646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336EB-5F5B-46A7-B564-1C1E34970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231840"/>
                <a:ext cx="12033360" cy="64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049624-CE0F-4084-B73C-DB1A7834B960}"/>
                  </a:ext>
                </a:extLst>
              </p14:cNvPr>
              <p14:cNvContentPartPr/>
              <p14:nvPr/>
            </p14:nvContentPartPr>
            <p14:xfrm>
              <a:off x="9651960" y="5518080"/>
              <a:ext cx="152640" cy="10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049624-CE0F-4084-B73C-DB1A7834B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600" y="5508720"/>
                <a:ext cx="1713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30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E2034D-4D83-4A3F-ACCA-C02A214A1063}"/>
                  </a:ext>
                </a:extLst>
              </p14:cNvPr>
              <p14:cNvContentPartPr/>
              <p14:nvPr/>
            </p14:nvContentPartPr>
            <p14:xfrm>
              <a:off x="38160" y="272880"/>
              <a:ext cx="10331640" cy="651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E2034D-4D83-4A3F-ACCA-C02A214A1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63520"/>
                <a:ext cx="1035036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89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25009-E624-4EB9-AE33-E5B49428CA5E}"/>
                  </a:ext>
                </a:extLst>
              </p14:cNvPr>
              <p14:cNvContentPartPr/>
              <p14:nvPr/>
            </p14:nvContentPartPr>
            <p14:xfrm>
              <a:off x="184320" y="235080"/>
              <a:ext cx="11944440" cy="638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25009-E624-4EB9-AE33-E5B49428CA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225720"/>
                <a:ext cx="1196316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2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0CA3A-A09D-4B0A-B8E2-C61DE2667F28}"/>
                  </a:ext>
                </a:extLst>
              </p14:cNvPr>
              <p14:cNvContentPartPr/>
              <p14:nvPr/>
            </p14:nvContentPartPr>
            <p14:xfrm>
              <a:off x="304920" y="266760"/>
              <a:ext cx="11728800" cy="606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0CA3A-A09D-4B0A-B8E2-C61DE2667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57400"/>
                <a:ext cx="11747520" cy="60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53680A-50D3-4328-9842-BB725E2F7A22}"/>
                  </a:ext>
                </a:extLst>
              </p14:cNvPr>
              <p14:cNvContentPartPr/>
              <p14:nvPr/>
            </p14:nvContentPartPr>
            <p14:xfrm>
              <a:off x="501480" y="2273400"/>
              <a:ext cx="5379120" cy="399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53680A-50D3-4328-9842-BB725E2F7A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20" y="2264040"/>
                <a:ext cx="539784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98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84AD8-491F-463C-B3B7-7311418136FF}"/>
                  </a:ext>
                </a:extLst>
              </p14:cNvPr>
              <p14:cNvContentPartPr/>
              <p14:nvPr/>
            </p14:nvContentPartPr>
            <p14:xfrm>
              <a:off x="762120" y="196920"/>
              <a:ext cx="7550280" cy="188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84AD8-491F-463C-B3B7-731141813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87560"/>
                <a:ext cx="7569000" cy="19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56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54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2AB00-1C89-4E1D-AD6C-5ADCB18E7D25}"/>
                  </a:ext>
                </a:extLst>
              </p14:cNvPr>
              <p14:cNvContentPartPr/>
              <p14:nvPr/>
            </p14:nvContentPartPr>
            <p14:xfrm>
              <a:off x="584280" y="279360"/>
              <a:ext cx="8299800" cy="471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2AB00-1C89-4E1D-AD6C-5ADCB18E7D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270000"/>
                <a:ext cx="831852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02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7D108-2C61-40D6-98CE-55F8F6CD3FD8}"/>
                  </a:ext>
                </a:extLst>
              </p14:cNvPr>
              <p14:cNvContentPartPr/>
              <p14:nvPr/>
            </p14:nvContentPartPr>
            <p14:xfrm>
              <a:off x="914400" y="533520"/>
              <a:ext cx="10712880" cy="612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7D108-2C61-40D6-98CE-55F8F6CD3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524160"/>
                <a:ext cx="1073160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83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05D45D-4544-4F1A-B5DE-BADDE5668BC8}"/>
                  </a:ext>
                </a:extLst>
              </p14:cNvPr>
              <p14:cNvContentPartPr/>
              <p14:nvPr/>
            </p14:nvContentPartPr>
            <p14:xfrm>
              <a:off x="876240" y="272880"/>
              <a:ext cx="7531560" cy="642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05D45D-4544-4F1A-B5DE-BADDE5668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263520"/>
                <a:ext cx="755028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32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4C4BF2-0C93-4552-8585-11A128E6C351}"/>
                  </a:ext>
                </a:extLst>
              </p14:cNvPr>
              <p14:cNvContentPartPr/>
              <p14:nvPr/>
            </p14:nvContentPartPr>
            <p14:xfrm>
              <a:off x="241200" y="190440"/>
              <a:ext cx="7861680" cy="666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4C4BF2-0C93-4552-8585-11A128E6C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81080"/>
                <a:ext cx="788040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41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3AC3A-C4E4-4053-96E2-3EA3D10C179F}"/>
                  </a:ext>
                </a:extLst>
              </p14:cNvPr>
              <p14:cNvContentPartPr/>
              <p14:nvPr/>
            </p14:nvContentPartPr>
            <p14:xfrm>
              <a:off x="743040" y="203040"/>
              <a:ext cx="10319040" cy="64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3AC3A-C4E4-4053-96E2-3EA3D10C1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93680"/>
                <a:ext cx="1033776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69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588D3-D7C7-4945-B98B-7FD1933108CE}"/>
                  </a:ext>
                </a:extLst>
              </p14:cNvPr>
              <p14:cNvContentPartPr/>
              <p14:nvPr/>
            </p14:nvContentPartPr>
            <p14:xfrm>
              <a:off x="1073160" y="228600"/>
              <a:ext cx="10306440" cy="619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588D3-D7C7-4945-B98B-7FD193310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219240"/>
                <a:ext cx="10325160" cy="62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809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499F21-B17B-4907-BFA6-35CE35FE0478}"/>
                  </a:ext>
                </a:extLst>
              </p14:cNvPr>
              <p14:cNvContentPartPr/>
              <p14:nvPr/>
            </p14:nvContentPartPr>
            <p14:xfrm>
              <a:off x="552600" y="127080"/>
              <a:ext cx="7232760" cy="668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499F21-B17B-4907-BFA6-35CE35FE0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17720"/>
                <a:ext cx="725148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57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136B41-B93F-4AE3-8427-3185B234BA0C}"/>
                  </a:ext>
                </a:extLst>
              </p14:cNvPr>
              <p14:cNvContentPartPr/>
              <p14:nvPr/>
            </p14:nvContentPartPr>
            <p14:xfrm>
              <a:off x="584280" y="95400"/>
              <a:ext cx="9220320" cy="659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136B41-B93F-4AE3-8427-3185B234B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86040"/>
                <a:ext cx="923904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4C3ED0-CBD1-4E2C-A0CA-CF3BED056E32}"/>
                  </a:ext>
                </a:extLst>
              </p14:cNvPr>
              <p14:cNvContentPartPr/>
              <p14:nvPr/>
            </p14:nvContentPartPr>
            <p14:xfrm>
              <a:off x="571320" y="317520"/>
              <a:ext cx="809676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4C3ED0-CBD1-4E2C-A0CA-CF3BED056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08160"/>
                <a:ext cx="811548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77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81179-34DF-47EC-9F46-0225B35B7585}"/>
                  </a:ext>
                </a:extLst>
              </p14:cNvPr>
              <p14:cNvContentPartPr/>
              <p14:nvPr/>
            </p14:nvContentPartPr>
            <p14:xfrm>
              <a:off x="311040" y="336600"/>
              <a:ext cx="10427040" cy="503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81179-34DF-47EC-9F46-0225B35B7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327240"/>
                <a:ext cx="10445760" cy="50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76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54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7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28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62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2409A6-D224-4996-BD19-4EF36EEDF9B5}"/>
                  </a:ext>
                </a:extLst>
              </p14:cNvPr>
              <p14:cNvContentPartPr/>
              <p14:nvPr/>
            </p14:nvContentPartPr>
            <p14:xfrm>
              <a:off x="666720" y="127080"/>
              <a:ext cx="7715520" cy="536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2409A6-D224-4996-BD19-4EF36EEDF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17720"/>
                <a:ext cx="7734240" cy="53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7CCB43-CD39-403F-A9DB-D7518041BAD4}"/>
                  </a:ext>
                </a:extLst>
              </p14:cNvPr>
              <p14:cNvContentPartPr/>
              <p14:nvPr/>
            </p14:nvContentPartPr>
            <p14:xfrm>
              <a:off x="1720800" y="2825640"/>
              <a:ext cx="7823520" cy="352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7CCB43-CD39-403F-A9DB-D7518041BA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1440" y="2816280"/>
                <a:ext cx="7842240" cy="35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1201B3-213F-48FB-8168-500A6D9A1D7C}"/>
                  </a:ext>
                </a:extLst>
              </p14:cNvPr>
              <p14:cNvContentPartPr/>
              <p14:nvPr/>
            </p14:nvContentPartPr>
            <p14:xfrm>
              <a:off x="2470320" y="438120"/>
              <a:ext cx="5200920" cy="425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1201B3-213F-48FB-8168-500A6D9A1D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0960" y="428760"/>
                <a:ext cx="521964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1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41EBB-BB44-45BE-8CAB-48FF5C863931}"/>
                  </a:ext>
                </a:extLst>
              </p14:cNvPr>
              <p14:cNvContentPartPr/>
              <p14:nvPr/>
            </p14:nvContentPartPr>
            <p14:xfrm>
              <a:off x="1295280" y="291960"/>
              <a:ext cx="8598240" cy="577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41EBB-BB44-45BE-8CAB-48FF5C863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82600"/>
                <a:ext cx="8616960" cy="57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422B8C-82BF-4CBA-83F0-FDD3BF506460}"/>
                  </a:ext>
                </a:extLst>
              </p14:cNvPr>
              <p14:cNvContentPartPr/>
              <p14:nvPr/>
            </p14:nvContentPartPr>
            <p14:xfrm>
              <a:off x="2266920" y="2508120"/>
              <a:ext cx="9639720" cy="421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422B8C-82BF-4CBA-83F0-FDD3BF506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560" y="2498760"/>
                <a:ext cx="9658440" cy="42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0D0912-2FFE-4C28-AAF2-127CD8C891D5}"/>
                  </a:ext>
                </a:extLst>
              </p14:cNvPr>
              <p14:cNvContentPartPr/>
              <p14:nvPr/>
            </p14:nvContentPartPr>
            <p14:xfrm>
              <a:off x="7569360" y="5886360"/>
              <a:ext cx="114480" cy="4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0D0912-2FFE-4C28-AAF2-127CD8C89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0000" y="5877000"/>
                <a:ext cx="133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DA9EE-B820-4F46-9A61-D8E9E26A16FA}"/>
                  </a:ext>
                </a:extLst>
              </p14:cNvPr>
              <p14:cNvContentPartPr/>
              <p14:nvPr/>
            </p14:nvContentPartPr>
            <p14:xfrm>
              <a:off x="2965320" y="2736720"/>
              <a:ext cx="4121640" cy="343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DA9EE-B820-4F46-9A61-D8E9E26A16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5960" y="2727360"/>
                <a:ext cx="4140360" cy="34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8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8B5E1-7B4F-4E5A-905E-E010A871086F}"/>
                  </a:ext>
                </a:extLst>
              </p14:cNvPr>
              <p14:cNvContentPartPr/>
              <p14:nvPr/>
            </p14:nvContentPartPr>
            <p14:xfrm>
              <a:off x="749160" y="266760"/>
              <a:ext cx="8909640" cy="628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8B5E1-7B4F-4E5A-905E-E010A8710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257400"/>
                <a:ext cx="8928360" cy="63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EF4EE3-CA28-4F20-9B85-7B500B5BAD1C}"/>
                  </a:ext>
                </a:extLst>
              </p14:cNvPr>
              <p14:cNvContentPartPr/>
              <p14:nvPr/>
            </p14:nvContentPartPr>
            <p14:xfrm>
              <a:off x="2381400" y="2120760"/>
              <a:ext cx="241560" cy="14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EF4EE3-CA28-4F20-9B85-7B500B5BAD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040" y="2111400"/>
                <a:ext cx="26028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36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E5627B-A21A-4C2D-BD84-A1D7135230F7}"/>
                  </a:ext>
                </a:extLst>
              </p14:cNvPr>
              <p14:cNvContentPartPr/>
              <p14:nvPr/>
            </p14:nvContentPartPr>
            <p14:xfrm>
              <a:off x="177840" y="393840"/>
              <a:ext cx="10662120" cy="603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E5627B-A21A-4C2D-BD84-A1D713523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384480"/>
                <a:ext cx="10680840" cy="60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15D2CA-D005-4E24-976C-D29CB6296868}"/>
                  </a:ext>
                </a:extLst>
              </p14:cNvPr>
              <p14:cNvContentPartPr/>
              <p14:nvPr/>
            </p14:nvContentPartPr>
            <p14:xfrm>
              <a:off x="5892840" y="3003480"/>
              <a:ext cx="1695600" cy="13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15D2CA-D005-4E24-976C-D29CB62968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3480" y="2994120"/>
                <a:ext cx="171432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3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5FF9-46B7-45F1-9200-6E6BD07B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BB96-4FB5-45AA-B672-1A21F62D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A7B62-CC5B-485A-80D7-2A56B120EF33}"/>
                  </a:ext>
                </a:extLst>
              </p14:cNvPr>
              <p14:cNvContentPartPr/>
              <p14:nvPr/>
            </p14:nvContentPartPr>
            <p14:xfrm>
              <a:off x="1003320" y="488880"/>
              <a:ext cx="4794480" cy="187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A7B62-CC5B-485A-80D7-2A56B120E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479520"/>
                <a:ext cx="4813200" cy="18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2A545B-FCA6-4DB9-B0C3-BEBC8D23E4A4}"/>
                  </a:ext>
                </a:extLst>
              </p14:cNvPr>
              <p14:cNvContentPartPr/>
              <p14:nvPr/>
            </p14:nvContentPartPr>
            <p14:xfrm>
              <a:off x="1041480" y="673200"/>
              <a:ext cx="5594760" cy="613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2A545B-FCA6-4DB9-B0C3-BEBC8D23E4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120" y="663840"/>
                <a:ext cx="56134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1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5D6757-782B-4427-A43A-4C0158A8DFB9}"/>
                  </a:ext>
                </a:extLst>
              </p14:cNvPr>
              <p14:cNvContentPartPr/>
              <p14:nvPr/>
            </p14:nvContentPartPr>
            <p14:xfrm>
              <a:off x="1111320" y="895320"/>
              <a:ext cx="7328160" cy="521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5D6757-782B-4427-A43A-4C0158A8D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885960"/>
                <a:ext cx="7346880" cy="52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22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Wakode</dc:creator>
  <cp:lastModifiedBy>Sachin Wakode</cp:lastModifiedBy>
  <cp:revision>3</cp:revision>
  <dcterms:created xsi:type="dcterms:W3CDTF">2022-01-13T07:28:08Z</dcterms:created>
  <dcterms:modified xsi:type="dcterms:W3CDTF">2022-01-27T08:58:05Z</dcterms:modified>
</cp:coreProperties>
</file>