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3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5CB3F-F413-43C7-9799-9F4D42D12FAC}" v="13" dt="2024-08-06T08:11:45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서 오" userId="7d89e7b822021c56" providerId="LiveId" clId="{A305CB3F-F413-43C7-9799-9F4D42D12FAC}"/>
    <pc:docChg chg="undo custSel addSld modSld">
      <pc:chgData name="민서 오" userId="7d89e7b822021c56" providerId="LiveId" clId="{A305CB3F-F413-43C7-9799-9F4D42D12FAC}" dt="2024-08-06T08:11:45.308" v="184"/>
      <pc:docMkLst>
        <pc:docMk/>
      </pc:docMkLst>
      <pc:sldChg chg="addSp delSp modSp new mod">
        <pc:chgData name="민서 오" userId="7d89e7b822021c56" providerId="LiveId" clId="{A305CB3F-F413-43C7-9799-9F4D42D12FAC}" dt="2024-08-06T08:02:56.602" v="133" actId="1076"/>
        <pc:sldMkLst>
          <pc:docMk/>
          <pc:sldMk cId="673990641" sldId="264"/>
        </pc:sldMkLst>
        <pc:spChg chg="del">
          <ac:chgData name="민서 오" userId="7d89e7b822021c56" providerId="LiveId" clId="{A305CB3F-F413-43C7-9799-9F4D42D12FAC}" dt="2024-08-06T07:52:57.571" v="6" actId="478"/>
          <ac:spMkLst>
            <pc:docMk/>
            <pc:sldMk cId="673990641" sldId="264"/>
            <ac:spMk id="2" creationId="{5BCAD1B5-1627-F41B-30E7-7E82B1A56EC3}"/>
          </ac:spMkLst>
        </pc:spChg>
        <pc:spChg chg="del">
          <ac:chgData name="민서 오" userId="7d89e7b822021c56" providerId="LiveId" clId="{A305CB3F-F413-43C7-9799-9F4D42D12FAC}" dt="2024-08-06T07:52:57.571" v="6" actId="478"/>
          <ac:spMkLst>
            <pc:docMk/>
            <pc:sldMk cId="673990641" sldId="264"/>
            <ac:spMk id="3" creationId="{627CCBD7-33F5-12A9-FC3A-8B287807B480}"/>
          </ac:spMkLst>
        </pc:spChg>
        <pc:spChg chg="add mod">
          <ac:chgData name="민서 오" userId="7d89e7b822021c56" providerId="LiveId" clId="{A305CB3F-F413-43C7-9799-9F4D42D12FAC}" dt="2024-08-06T07:55:44.851" v="124" actId="1076"/>
          <ac:spMkLst>
            <pc:docMk/>
            <pc:sldMk cId="673990641" sldId="264"/>
            <ac:spMk id="8" creationId="{DA61CA4A-AB2A-C92E-CD33-C105F4C92C03}"/>
          </ac:spMkLst>
        </pc:spChg>
        <pc:picChg chg="add del mod">
          <ac:chgData name="민서 오" userId="7d89e7b822021c56" providerId="LiveId" clId="{A305CB3F-F413-43C7-9799-9F4D42D12FAC}" dt="2024-08-06T08:00:53.628" v="129" actId="478"/>
          <ac:picMkLst>
            <pc:docMk/>
            <pc:sldMk cId="673990641" sldId="264"/>
            <ac:picMk id="5" creationId="{7D6319C0-C478-513E-7B82-B66BA038B7EA}"/>
          </ac:picMkLst>
        </pc:picChg>
        <pc:picChg chg="add del mod">
          <ac:chgData name="민서 오" userId="7d89e7b822021c56" providerId="LiveId" clId="{A305CB3F-F413-43C7-9799-9F4D42D12FAC}" dt="2024-08-06T07:55:34.526" v="120" actId="478"/>
          <ac:picMkLst>
            <pc:docMk/>
            <pc:sldMk cId="673990641" sldId="264"/>
            <ac:picMk id="7" creationId="{28402AA3-6C22-2DAC-4135-53E73F5438FB}"/>
          </ac:picMkLst>
        </pc:picChg>
        <pc:picChg chg="add mod">
          <ac:chgData name="민서 오" userId="7d89e7b822021c56" providerId="LiveId" clId="{A305CB3F-F413-43C7-9799-9F4D42D12FAC}" dt="2024-08-06T08:02:56.602" v="133" actId="1076"/>
          <ac:picMkLst>
            <pc:docMk/>
            <pc:sldMk cId="673990641" sldId="264"/>
            <ac:picMk id="10" creationId="{0C7FBDEA-C845-3FCD-7C9B-AC76FF1CD4AA}"/>
          </ac:picMkLst>
        </pc:picChg>
      </pc:sldChg>
      <pc:sldChg chg="addSp delSp modSp new mod">
        <pc:chgData name="민서 오" userId="7d89e7b822021c56" providerId="LiveId" clId="{A305CB3F-F413-43C7-9799-9F4D42D12FAC}" dt="2024-08-06T08:11:45.308" v="184"/>
        <pc:sldMkLst>
          <pc:docMk/>
          <pc:sldMk cId="37500532" sldId="265"/>
        </pc:sldMkLst>
        <pc:spChg chg="del">
          <ac:chgData name="민서 오" userId="7d89e7b822021c56" providerId="LiveId" clId="{A305CB3F-F413-43C7-9799-9F4D42D12FAC}" dt="2024-08-06T07:52:54.963" v="5" actId="478"/>
          <ac:spMkLst>
            <pc:docMk/>
            <pc:sldMk cId="37500532" sldId="265"/>
            <ac:spMk id="2" creationId="{4BE39211-3C24-C39F-4205-B734869EEA65}"/>
          </ac:spMkLst>
        </pc:spChg>
        <pc:spChg chg="del">
          <ac:chgData name="민서 오" userId="7d89e7b822021c56" providerId="LiveId" clId="{A305CB3F-F413-43C7-9799-9F4D42D12FAC}" dt="2024-08-06T07:52:54.963" v="5" actId="478"/>
          <ac:spMkLst>
            <pc:docMk/>
            <pc:sldMk cId="37500532" sldId="265"/>
            <ac:spMk id="3" creationId="{3D8BAA1B-2F6C-4374-DCFE-20BD113B33F2}"/>
          </ac:spMkLst>
        </pc:spChg>
        <pc:spChg chg="add mod">
          <ac:chgData name="민서 오" userId="7d89e7b822021c56" providerId="LiveId" clId="{A305CB3F-F413-43C7-9799-9F4D42D12FAC}" dt="2024-08-06T08:07:59.168" v="174" actId="20577"/>
          <ac:spMkLst>
            <pc:docMk/>
            <pc:sldMk cId="37500532" sldId="265"/>
            <ac:spMk id="8" creationId="{240F968F-E7E9-7987-5B83-78095F5852F9}"/>
          </ac:spMkLst>
        </pc:spChg>
        <pc:graphicFrameChg chg="add del mod">
          <ac:chgData name="민서 오" userId="7d89e7b822021c56" providerId="LiveId" clId="{A305CB3F-F413-43C7-9799-9F4D42D12FAC}" dt="2024-08-06T08:11:45.308" v="184"/>
          <ac:graphicFrameMkLst>
            <pc:docMk/>
            <pc:sldMk cId="37500532" sldId="265"/>
            <ac:graphicFrameMk id="13" creationId="{3F8E101A-816B-0DE5-8232-11347285131A}"/>
          </ac:graphicFrameMkLst>
        </pc:graphicFrameChg>
        <pc:picChg chg="add del mod">
          <ac:chgData name="민서 오" userId="7d89e7b822021c56" providerId="LiveId" clId="{A305CB3F-F413-43C7-9799-9F4D42D12FAC}" dt="2024-08-06T08:00:52.412" v="128" actId="478"/>
          <ac:picMkLst>
            <pc:docMk/>
            <pc:sldMk cId="37500532" sldId="265"/>
            <ac:picMk id="5" creationId="{DDE9B052-5265-A322-05FF-848A2695BC0E}"/>
          </ac:picMkLst>
        </pc:picChg>
        <pc:picChg chg="add del mod">
          <ac:chgData name="민서 오" userId="7d89e7b822021c56" providerId="LiveId" clId="{A305CB3F-F413-43C7-9799-9F4D42D12FAC}" dt="2024-08-06T08:00:52.412" v="128" actId="478"/>
          <ac:picMkLst>
            <pc:docMk/>
            <pc:sldMk cId="37500532" sldId="265"/>
            <ac:picMk id="7" creationId="{BD76D302-E2E1-C8F0-557B-EB3A35208771}"/>
          </ac:picMkLst>
        </pc:picChg>
        <pc:picChg chg="add mod">
          <ac:chgData name="민서 오" userId="7d89e7b822021c56" providerId="LiveId" clId="{A305CB3F-F413-43C7-9799-9F4D42D12FAC}" dt="2024-08-06T08:03:20.116" v="146" actId="1076"/>
          <ac:picMkLst>
            <pc:docMk/>
            <pc:sldMk cId="37500532" sldId="265"/>
            <ac:picMk id="10" creationId="{C27C26FA-A37A-D506-9BA3-CEE37BA6691C}"/>
          </ac:picMkLst>
        </pc:picChg>
        <pc:picChg chg="add mod">
          <ac:chgData name="민서 오" userId="7d89e7b822021c56" providerId="LiveId" clId="{A305CB3F-F413-43C7-9799-9F4D42D12FAC}" dt="2024-08-06T08:11:38.695" v="179" actId="1076"/>
          <ac:picMkLst>
            <pc:docMk/>
            <pc:sldMk cId="37500532" sldId="265"/>
            <ac:picMk id="12" creationId="{901D3C20-A7F2-7804-2929-F70963ADCBE6}"/>
          </ac:picMkLst>
        </pc:picChg>
      </pc:sldChg>
      <pc:sldChg chg="delSp new mod">
        <pc:chgData name="민서 오" userId="7d89e7b822021c56" providerId="LiveId" clId="{A305CB3F-F413-43C7-9799-9F4D42D12FAC}" dt="2024-08-06T07:52:51.418" v="4" actId="478"/>
        <pc:sldMkLst>
          <pc:docMk/>
          <pc:sldMk cId="2739686958" sldId="266"/>
        </pc:sldMkLst>
        <pc:spChg chg="del">
          <ac:chgData name="민서 오" userId="7d89e7b822021c56" providerId="LiveId" clId="{A305CB3F-F413-43C7-9799-9F4D42D12FAC}" dt="2024-08-06T07:52:50.844" v="3" actId="478"/>
          <ac:spMkLst>
            <pc:docMk/>
            <pc:sldMk cId="2739686958" sldId="266"/>
            <ac:spMk id="2" creationId="{D52513C9-4F05-4200-A4AF-79566C142CC0}"/>
          </ac:spMkLst>
        </pc:spChg>
        <pc:spChg chg="del">
          <ac:chgData name="민서 오" userId="7d89e7b822021c56" providerId="LiveId" clId="{A305CB3F-F413-43C7-9799-9F4D42D12FAC}" dt="2024-08-06T07:52:51.418" v="4" actId="478"/>
          <ac:spMkLst>
            <pc:docMk/>
            <pc:sldMk cId="2739686958" sldId="266"/>
            <ac:spMk id="3" creationId="{79137F13-157F-086A-9B21-1B8F47C128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23C518-688E-64AC-1222-B9F3FC5193D8}"/>
              </a:ext>
            </a:extLst>
          </p:cNvPr>
          <p:cNvGrpSpPr/>
          <p:nvPr/>
        </p:nvGrpSpPr>
        <p:grpSpPr>
          <a:xfrm>
            <a:off x="1093541" y="637491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solidFill>
                        <a:srgbClr val="00B0F0"/>
                      </a:solidFill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Setting for TPE</a:t>
                  </a:r>
                </a:p>
                <a:p>
                  <a:pPr latinLnBrk="1">
                    <a:spcAft>
                      <a:spcPts val="800"/>
                    </a:spcAft>
                  </a:pPr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Bed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Nozzle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235°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20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0.15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Initial 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0.25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Infill Density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100%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Fan Speed Max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	  Min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30%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Extrusion Multiplier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1.15(115%)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Length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15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𝑚𝑚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 </a:t>
                  </a:r>
                  <a:endParaRPr lang="ko-KR" altLang="ko-KR" sz="1800" kern="1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>
                  <a:blip r:embed="rId2"/>
                  <a:stretch>
                    <a:fillRect l="-778" t="-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80A60D-D105-483B-3040-ACB4862C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04D1B6-302A-614C-1A4F-A7D8A5FF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43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40F968F-E7E9-7987-5B83-78095F5852F9}"/>
              </a:ext>
            </a:extLst>
          </p:cNvPr>
          <p:cNvSpPr txBox="1"/>
          <p:nvPr/>
        </p:nvSpPr>
        <p:spPr>
          <a:xfrm>
            <a:off x="1887059" y="540774"/>
            <a:ext cx="84082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upcase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  <a:p>
            <a:r>
              <a:rPr lang="en-US" altLang="ko-KR" sz="4800" b="1" dirty="0">
                <a:solidFill>
                  <a:srgbClr val="FF0000"/>
                </a:solidFill>
              </a:rPr>
              <a:t>0.5mm exp needed</a:t>
            </a:r>
          </a:p>
        </p:txBody>
      </p:sp>
      <p:pic>
        <p:nvPicPr>
          <p:cNvPr id="10" name="그림 9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C27C26FA-A37A-D506-9BA3-CEE37BA66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78" y="2212206"/>
            <a:ext cx="6600000" cy="3960000"/>
          </a:xfrm>
          <a:prstGeom prst="rect">
            <a:avLst/>
          </a:prstGeom>
        </p:spPr>
      </p:pic>
      <p:pic>
        <p:nvPicPr>
          <p:cNvPr id="12" name="그림 11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901D3C20-A7F2-7804-2929-F70963ADC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477" y="2212206"/>
            <a:ext cx="660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68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66822" y="909000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F4DC52-D434-8EE5-AF24-314F12592CF7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dn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3BE887A5-FD82-DBB3-98C2-5311BE6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0C9508-13DE-7957-9B52-41A7362A9425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dn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2nd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33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8A725E-F309-540A-61D3-02D4B0C36D33}"/>
              </a:ext>
            </a:extLst>
          </p:cNvPr>
          <p:cNvSpPr txBox="1"/>
          <p:nvPr/>
        </p:nvSpPr>
        <p:spPr>
          <a:xfrm>
            <a:off x="5396574" y="385456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D51C261-0F42-214B-6C9D-224D701D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F41DF3-6B30-0A21-D966-B32BA281F958}"/>
              </a:ext>
            </a:extLst>
          </p:cNvPr>
          <p:cNvGrpSpPr/>
          <p:nvPr/>
        </p:nvGrpSpPr>
        <p:grpSpPr>
          <a:xfrm>
            <a:off x="96332" y="1269000"/>
            <a:ext cx="4495192" cy="4320000"/>
            <a:chOff x="17609" y="1269000"/>
            <a:chExt cx="4495192" cy="4320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AA548F-5221-74C4-A229-A7EA058AF71F}"/>
                </a:ext>
              </a:extLst>
            </p:cNvPr>
            <p:cNvGrpSpPr/>
            <p:nvPr/>
          </p:nvGrpSpPr>
          <p:grpSpPr>
            <a:xfrm>
              <a:off x="17609" y="1269000"/>
              <a:ext cx="3499850" cy="4320000"/>
              <a:chOff x="610746" y="1013684"/>
              <a:chExt cx="3499850" cy="4320000"/>
            </a:xfrm>
          </p:grpSpPr>
          <p:pic>
            <p:nvPicPr>
              <p:cNvPr id="11" name="그림 10" descr="램프, 전구, 정물 사진, 실내이(가) 표시된 사진&#10;&#10;자동 생성된 설명">
                <a:extLst>
                  <a:ext uri="{FF2B5EF4-FFF2-40B4-BE49-F238E27FC236}">
                    <a16:creationId xmlns:a16="http://schemas.microsoft.com/office/drawing/2014/main" id="{A1C14C32-D837-FBC6-2047-4A9EFC49F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9167" y="1013684"/>
                <a:ext cx="1851429" cy="2160000"/>
              </a:xfrm>
              <a:prstGeom prst="rect">
                <a:avLst/>
              </a:prstGeom>
            </p:spPr>
          </p:pic>
          <p:pic>
            <p:nvPicPr>
              <p:cNvPr id="13" name="그림 12" descr="전구, 램프, 실내, 디자인이(가) 표시된 사진&#10;&#10;자동 생성된 설명">
                <a:extLst>
                  <a:ext uri="{FF2B5EF4-FFF2-40B4-BE49-F238E27FC236}">
                    <a16:creationId xmlns:a16="http://schemas.microsoft.com/office/drawing/2014/main" id="{0C32E3CE-A1E8-8A97-FE9F-A207CB5F7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1013684"/>
                <a:ext cx="1648421" cy="2160000"/>
              </a:xfrm>
              <a:prstGeom prst="rect">
                <a:avLst/>
              </a:prstGeom>
            </p:spPr>
          </p:pic>
          <p:pic>
            <p:nvPicPr>
              <p:cNvPr id="15" name="그림 14" descr="실내, 램프, 예술이(가) 표시된 사진&#10;&#10;자동 생성된 설명">
                <a:extLst>
                  <a:ext uri="{FF2B5EF4-FFF2-40B4-BE49-F238E27FC236}">
                    <a16:creationId xmlns:a16="http://schemas.microsoft.com/office/drawing/2014/main" id="{AAF9CE01-E5BF-BABB-108C-48A97605E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1664" y="3173684"/>
                <a:ext cx="1818932" cy="2160000"/>
              </a:xfrm>
              <a:prstGeom prst="rect">
                <a:avLst/>
              </a:prstGeom>
            </p:spPr>
          </p:pic>
          <p:pic>
            <p:nvPicPr>
              <p:cNvPr id="17" name="그림 16" descr="램프, 실내, 디자인, 예술이(가) 표시된 사진&#10;&#10;자동 생성된 설명">
                <a:extLst>
                  <a:ext uri="{FF2B5EF4-FFF2-40B4-BE49-F238E27FC236}">
                    <a16:creationId xmlns:a16="http://schemas.microsoft.com/office/drawing/2014/main" id="{6A4F669F-6461-2DBD-8123-CDB398C4B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3173684"/>
                <a:ext cx="1680918" cy="21600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E726A-4FAD-C283-4759-F8B2D031E8ED}"/>
                </a:ext>
              </a:extLst>
            </p:cNvPr>
            <p:cNvSpPr txBox="1"/>
            <p:nvPr/>
          </p:nvSpPr>
          <p:spPr>
            <a:xfrm>
              <a:off x="3517459" y="216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24mm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5B9E16-2468-E8D8-C960-D0B89D92B754}"/>
                </a:ext>
              </a:extLst>
            </p:cNvPr>
            <p:cNvSpPr txBox="1"/>
            <p:nvPr/>
          </p:nvSpPr>
          <p:spPr>
            <a:xfrm>
              <a:off x="3549956" y="432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27mm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BD04E3-9EC2-05E7-E63E-21975BDAF38E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 2nd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3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0E248-5F19-8EF0-49DA-017D30E63B23}"/>
              </a:ext>
            </a:extLst>
          </p:cNvPr>
          <p:cNvSpPr txBox="1"/>
          <p:nvPr/>
        </p:nvSpPr>
        <p:spPr>
          <a:xfrm>
            <a:off x="5396574" y="290767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dp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29F80-5AB1-E15A-3CD8-36E10C7CCF96}"/>
              </a:ext>
            </a:extLst>
          </p:cNvPr>
          <p:cNvSpPr txBox="1"/>
          <p:nvPr/>
        </p:nvSpPr>
        <p:spPr>
          <a:xfrm>
            <a:off x="5396574" y="281277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61CA4A-AB2A-C92E-CD33-C105F4C92C03}"/>
              </a:ext>
            </a:extLst>
          </p:cNvPr>
          <p:cNvSpPr txBox="1"/>
          <p:nvPr/>
        </p:nvSpPr>
        <p:spPr>
          <a:xfrm>
            <a:off x="1887059" y="127819"/>
            <a:ext cx="8417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dpcase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10" name="그림 9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0C7FBDEA-C845-3FCD-7C9B-AC76FF1C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24377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131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준섭 오</dc:creator>
  <cp:lastModifiedBy>민서 오</cp:lastModifiedBy>
  <cp:revision>3</cp:revision>
  <dcterms:created xsi:type="dcterms:W3CDTF">2024-07-26T05:45:24Z</dcterms:created>
  <dcterms:modified xsi:type="dcterms:W3CDTF">2024-08-06T08:11:46Z</dcterms:modified>
</cp:coreProperties>
</file>