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서 오" userId="7d89e7b822021c56" providerId="LiveId" clId="{B85301CE-5477-420D-98B8-2A5B4FD7B43E}"/>
    <pc:docChg chg="modSld">
      <pc:chgData name="민서 오" userId="7d89e7b822021c56" providerId="LiveId" clId="{B85301CE-5477-420D-98B8-2A5B4FD7B43E}" dt="2024-08-06T03:28:03.549" v="31" actId="1076"/>
      <pc:docMkLst>
        <pc:docMk/>
      </pc:docMkLst>
      <pc:sldChg chg="modSp mod">
        <pc:chgData name="민서 오" userId="7d89e7b822021c56" providerId="LiveId" clId="{B85301CE-5477-420D-98B8-2A5B4FD7B43E}" dt="2024-08-06T03:27:53.420" v="30" actId="20577"/>
        <pc:sldMkLst>
          <pc:docMk/>
          <pc:sldMk cId="0" sldId="256"/>
        </pc:sldMkLst>
        <pc:spChg chg="mod">
          <ac:chgData name="민서 오" userId="7d89e7b822021c56" providerId="LiveId" clId="{B85301CE-5477-420D-98B8-2A5B4FD7B43E}" dt="2024-08-06T03:27:53.420" v="3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민서 오" userId="7d89e7b822021c56" providerId="LiveId" clId="{B85301CE-5477-420D-98B8-2A5B4FD7B43E}" dt="2024-08-06T03:28:03.549" v="31" actId="1076"/>
        <pc:sldMkLst>
          <pc:docMk/>
          <pc:sldMk cId="0" sldId="257"/>
        </pc:sldMkLst>
        <pc:grpChg chg="mod">
          <ac:chgData name="민서 오" userId="7d89e7b822021c56" providerId="LiveId" clId="{B85301CE-5477-420D-98B8-2A5B4FD7B43E}" dt="2024-08-06T03:28:03.549" v="31" actId="1076"/>
          <ac:grpSpMkLst>
            <pc:docMk/>
            <pc:sldMk cId="0" sldId="257"/>
            <ac:grpSpMk id="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184" y="465174"/>
            <a:ext cx="11475632" cy="59276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4000" b="1" dirty="0"/>
              <a:t>- h (</a:t>
            </a:r>
            <a:r>
              <a:rPr lang="ko-KR" altLang="en-US" sz="4000" b="1" dirty="0" err="1"/>
              <a:t>핑거</a:t>
            </a:r>
            <a:r>
              <a:rPr lang="ko-KR" altLang="en-US" sz="4000" b="1" dirty="0"/>
              <a:t> 높이</a:t>
            </a:r>
            <a:r>
              <a:rPr lang="en-US" altLang="ko-KR" sz="4000" b="1" dirty="0"/>
              <a:t>) :</a:t>
            </a:r>
          </a:p>
          <a:p>
            <a:pPr marL="0" indent="0">
              <a:buNone/>
              <a:defRPr/>
            </a:pPr>
            <a:r>
              <a:rPr lang="en-US" altLang="ko-KR" sz="3500" b="1" dirty="0"/>
              <a:t>9mm 12mm 15mm 18mm 21mm 24mm 27mm</a:t>
            </a:r>
          </a:p>
          <a:p>
            <a:pPr marL="0" indent="0">
              <a:buNone/>
              <a:defRPr/>
            </a:pPr>
            <a:endParaRPr lang="en-US" altLang="ko-KR" sz="3500" b="1" dirty="0"/>
          </a:p>
          <a:p>
            <a:pPr marL="0" indent="0">
              <a:buNone/>
              <a:defRPr/>
            </a:pPr>
            <a:r>
              <a:rPr lang="en-US" altLang="ko-KR" sz="4000" b="1" dirty="0"/>
              <a:t>-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n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다각형 종류</a:t>
            </a:r>
            <a:r>
              <a:rPr lang="en-US" altLang="ko-KR" sz="4000" b="1" dirty="0"/>
              <a:t>) : </a:t>
            </a:r>
          </a:p>
          <a:p>
            <a:pPr marL="0" indent="0">
              <a:buNone/>
              <a:defRPr/>
            </a:pPr>
            <a:endParaRPr lang="en-US" altLang="ko-KR" sz="4000" b="1" dirty="0"/>
          </a:p>
          <a:p>
            <a:pPr marL="0" indent="0">
              <a:buNone/>
              <a:defRPr/>
            </a:pPr>
            <a:r>
              <a:rPr lang="en-US" altLang="ko-KR" sz="4000" b="1" dirty="0"/>
              <a:t>-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D (</a:t>
            </a:r>
            <a:r>
              <a:rPr lang="ko-KR" altLang="en-US" sz="4000" b="1" dirty="0"/>
              <a:t>외접원 지름</a:t>
            </a:r>
            <a:r>
              <a:rPr lang="en-US" altLang="ko-KR" sz="4000" b="1" dirty="0"/>
              <a:t>) : </a:t>
            </a:r>
          </a:p>
          <a:p>
            <a:pPr marL="0" indent="0">
              <a:buNone/>
              <a:defRPr/>
            </a:pPr>
            <a:endParaRPr lang="en-US" altLang="ko-KR" sz="4000" b="1" dirty="0"/>
          </a:p>
          <a:p>
            <a:pPr marL="0" indent="0">
              <a:buNone/>
              <a:defRPr/>
            </a:pPr>
            <a:r>
              <a:rPr lang="en-US" altLang="ko-KR" sz="4000" b="1" dirty="0"/>
              <a:t>- t (</a:t>
            </a:r>
            <a:r>
              <a:rPr lang="ko-KR" altLang="en-US" sz="4000" b="1" dirty="0"/>
              <a:t>얇은 부분 </a:t>
            </a:r>
            <a:r>
              <a:rPr lang="en-US" altLang="ko-KR" sz="4000" b="1" dirty="0"/>
              <a:t>thickness) : 18mm</a:t>
            </a:r>
            <a:r>
              <a:rPr lang="ko-KR" altLang="en-US" sz="4000" b="1" dirty="0"/>
              <a:t> 대해서</a:t>
            </a:r>
            <a:endParaRPr lang="en-US" altLang="ko-KR" sz="4000" b="1" dirty="0"/>
          </a:p>
          <a:p>
            <a:pPr marL="0" indent="0">
              <a:buNone/>
              <a:defRPr/>
            </a:pPr>
            <a:r>
              <a:rPr lang="en-US" altLang="ko-KR" sz="4000" b="1" dirty="0"/>
              <a:t>0.5mm 0.6mm 0.7mm 0.8mm 0.9mm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3424" y="543764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𝑃𝑟𝑖𝑛𝑡</m:t>
                        </m:r>
                        <m:r>
                          <a:rPr lang="en-US" altLang="ko-KR" sz="1800" kern="100" dirty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𝑆𝑒𝑡𝑡𝑖𝑛𝑔</m:t>
                        </m:r>
                        <m:r>
                          <a:rPr lang="en-US" altLang="ko-KR" sz="1800" kern="100" dirty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𝑓𝑜𝑟</m:t>
                        </m:r>
                        <m:r>
                          <a:rPr lang="en-US" altLang="ko-KR" sz="1800" kern="100" dirty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𝑇𝑃𝐸</m:t>
                        </m:r>
                      </m:oMath>
                    </m:oMathPara>
                  </a14:m>
                  <a:endParaRPr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𝐵𝑒𝑑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𝑇𝑒𝑚𝑝𝑒𝑟𝑎𝑡𝑢𝑟𝑒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: </m:t>
                        </m:r>
                      </m:oMath>
                    </m:oMathPara>
                  </a14:m>
                  <a:endParaRPr dirty="0"/>
                </a:p>
                <a:p>
                  <a:pPr latinLnBrk="1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50°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𝐶</m:t>
                        </m:r>
                      </m:oMath>
                    </m:oMathPara>
                  </a14:m>
                  <a:endParaRPr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𝑁𝑜𝑧𝑧𝑙𝑒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𝑇𝑒𝑚𝑝𝑒𝑟𝑎𝑡𝑢𝑟𝑒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: </m:t>
                        </m:r>
                      </m:oMath>
                    </m:oMathPara>
                  </a14:m>
                  <a:endParaRPr dirty="0"/>
                </a:p>
                <a:p>
                  <a:pPr latinLnBrk="1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235°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𝐶</m:t>
                        </m:r>
                      </m:oMath>
                    </m:oMathPara>
                  </a14:m>
                  <a:endParaRPr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𝑃𝑟𝑖𝑛𝑡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𝑆𝑝𝑒𝑒𝑑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: </m:t>
                        </m:r>
                      </m:oMath>
                    </m:oMathPara>
                  </a14:m>
                  <a:endParaRPr dirty="0"/>
                </a:p>
                <a:p>
                  <a:pPr latinLnBrk="1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20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𝑚𝑚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/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</m:t>
                        </m:r>
                      </m:oMath>
                    </m:oMathPara>
                  </a14:m>
                  <a:endParaRPr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𝐿𝑎𝑦𝑒𝑟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𝐻𝑒𝑖𝑔h𝑡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: </m:t>
                        </m:r>
                      </m:oMath>
                    </m:oMathPara>
                  </a14:m>
                  <a:endParaRPr dirty="0"/>
                </a:p>
                <a:p>
                  <a:pPr latinLnBrk="1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0.15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𝑚𝑚</m:t>
                        </m:r>
                      </m:oMath>
                    </m:oMathPara>
                  </a14:m>
                  <a:endParaRPr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𝐼𝑛𝑖𝑡𝑖𝑎𝑙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𝐿𝑎𝑦𝑒𝑟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𝐻𝑒𝑖𝑔h𝑡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: </m:t>
                        </m:r>
                      </m:oMath>
                    </m:oMathPara>
                  </a14:m>
                  <a:endParaRPr dirty="0"/>
                </a:p>
                <a:p>
                  <a:pPr latinLnBrk="1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0.25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𝑚𝑚</m:t>
                        </m:r>
                      </m:oMath>
                    </m:oMathPara>
                  </a14:m>
                  <a:endParaRPr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𝐼𝑛𝑓𝑖𝑙𝑙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𝐷𝑒𝑛𝑠𝑖𝑡𝑦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: </m:t>
                        </m:r>
                      </m:oMath>
                    </m:oMathPara>
                  </a14:m>
                  <a:endParaRPr dirty="0"/>
                </a:p>
                <a:p>
                  <a:pPr latinLnBrk="1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100%</m:t>
                        </m:r>
                      </m:oMath>
                    </m:oMathPara>
                  </a14:m>
                  <a:endParaRPr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𝐹𝑎𝑛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𝑆𝑝𝑒𝑒𝑑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𝑀𝑎𝑥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: </m:t>
                        </m:r>
                      </m:oMath>
                    </m:oMathPara>
                  </a14:m>
                  <a:endParaRPr dirty="0"/>
                </a:p>
                <a:p>
                  <a:pPr latinLnBrk="1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50%</m:t>
                        </m:r>
                      </m:oMath>
                    </m:oMathPara>
                  </a14:m>
                  <a:endParaRPr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	 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𝑀𝑖𝑛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: </m:t>
                        </m:r>
                      </m:oMath>
                    </m:oMathPara>
                  </a14:m>
                  <a:endParaRPr dirty="0"/>
                </a:p>
                <a:p>
                  <a:pPr latinLnBrk="1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30%</m:t>
                        </m:r>
                      </m:oMath>
                    </m:oMathPara>
                  </a14:m>
                  <a:endParaRPr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𝐸𝑥𝑡𝑟𝑢𝑠𝑖𝑜𝑛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𝑀𝑢𝑙𝑡𝑖𝑝𝑙𝑖𝑒𝑟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: </m:t>
                        </m:r>
                      </m:oMath>
                    </m:oMathPara>
                  </a14:m>
                  <a:endParaRPr dirty="0"/>
                </a:p>
                <a:p>
                  <a:pPr latinLnBrk="1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1.15(115%)</m:t>
                        </m:r>
                      </m:oMath>
                    </m:oMathPara>
                  </a14:m>
                  <a:endParaRPr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𝑅𝑒𝑡𝑟𝑎𝑐𝑡𝑖𝑜𝑛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𝐿𝑒𝑛𝑔𝑡h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: </m:t>
                        </m:r>
                      </m:oMath>
                    </m:oMathPara>
                  </a14:m>
                  <a:endParaRPr dirty="0"/>
                </a:p>
                <a:p>
                  <a:pPr latinLnBrk="1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1.5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𝑚𝑚</m:t>
                        </m:r>
                      </m:oMath>
                    </m:oMathPara>
                  </a14:m>
                  <a:endParaRPr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𝑅𝑒𝑡𝑟𝑎𝑐𝑡𝑖𝑜𝑛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𝑆𝑝𝑒𝑒𝑑</m:t>
                        </m:r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 : </m:t>
                        </m:r>
                      </m:oMath>
                    </m:oMathPara>
                  </a14:m>
                  <a:endParaRPr dirty="0"/>
                </a:p>
                <a:p>
                  <a:pPr latinLnBrk="1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15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𝑚𝑚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/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:dsp="http://schemas.microsoft.com/office/drawing/2008/diagram" xmlns:dgm="http://schemas.openxmlformats.org/drawingml/2006/diagram" xmlns:c="http://schemas.openxmlformats.org/drawingml/2006/chart" xmlns="">
            <p:sp>
              <p:nvSpPr>
                <p:cNvPr id="4" name=""/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</p:sp>
          </mc:Fallback>
        </mc:AlternateContent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24432" y="789132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준섭 오</dc:creator>
  <cp:lastModifiedBy>민서 오</cp:lastModifiedBy>
  <cp:revision>6</cp:revision>
  <dcterms:created xsi:type="dcterms:W3CDTF">2024-07-26T05:45:24Z</dcterms:created>
  <dcterms:modified xsi:type="dcterms:W3CDTF">2024-08-06T03:28:04Z</dcterms:modified>
  <cp:version/>
</cp:coreProperties>
</file>