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C568E-E4CE-4A28-8824-33CCFF86E095}" v="35" dt="2024-07-31T08:26:25.477"/>
    <p1510:client id="{C4892C08-B6FD-4BEB-A81D-CE243C921473}" v="7" dt="2024-08-01T05:04:52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1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3C518-688E-64AC-1222-B9F3FC5193D8}"/>
              </a:ext>
            </a:extLst>
          </p:cNvPr>
          <p:cNvGrpSpPr/>
          <p:nvPr/>
        </p:nvGrpSpPr>
        <p:grpSpPr>
          <a:xfrm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solidFill>
                        <a:srgbClr val="00B0F0"/>
                      </a:solidFill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Setting for TPE</a:t>
                  </a:r>
                </a:p>
                <a:p>
                  <a:pPr latinLnBrk="1">
                    <a:spcAft>
                      <a:spcPts val="800"/>
                    </a:spcAft>
                  </a:pPr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Bed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Nozzle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235°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20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0.15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Initial 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0.25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Infill Density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100%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Fan Speed Max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	  Min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30%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Extrusion Multiplier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1.15(115%)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Length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15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 </a:t>
                  </a:r>
                  <a:endParaRPr lang="ko-KR" altLang="ko-KR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>
                  <a:blip r:embed="rId2"/>
                  <a:stretch>
                    <a:fillRect l="-778" t="-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80A60D-D105-483B-3040-ACB4862C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04D1B6-302A-614C-1A4F-A7D8A5FF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43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66822" y="909000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F4DC52-D434-8EE5-AF24-314F12592CF7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3BE887A5-FD82-DBB3-98C2-5311BE6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0C9508-13DE-7957-9B52-41A7362A9425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3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8A725E-F309-540A-61D3-02D4B0C36D33}"/>
              </a:ext>
            </a:extLst>
          </p:cNvPr>
          <p:cNvSpPr txBox="1"/>
          <p:nvPr/>
        </p:nvSpPr>
        <p:spPr>
          <a:xfrm>
            <a:off x="5396574" y="385456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D51C261-0F42-214B-6C9D-224D701D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F41DF3-6B30-0A21-D966-B32BA281F958}"/>
              </a:ext>
            </a:extLst>
          </p:cNvPr>
          <p:cNvGrpSpPr/>
          <p:nvPr/>
        </p:nvGrpSpPr>
        <p:grpSpPr>
          <a:xfrm>
            <a:off x="96332" y="1269000"/>
            <a:ext cx="4495192" cy="4320000"/>
            <a:chOff x="17609" y="1269000"/>
            <a:chExt cx="4495192" cy="432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AA548F-5221-74C4-A229-A7EA058AF71F}"/>
                </a:ext>
              </a:extLst>
            </p:cNvPr>
            <p:cNvGrpSpPr/>
            <p:nvPr/>
          </p:nvGrpSpPr>
          <p:grpSpPr>
            <a:xfrm>
              <a:off x="17609" y="1269000"/>
              <a:ext cx="3499850" cy="4320000"/>
              <a:chOff x="610746" y="1013684"/>
              <a:chExt cx="3499850" cy="4320000"/>
            </a:xfrm>
          </p:grpSpPr>
          <p:pic>
            <p:nvPicPr>
              <p:cNvPr id="11" name="그림 10" descr="램프, 전구, 정물 사진, 실내이(가) 표시된 사진&#10;&#10;자동 생성된 설명">
                <a:extLst>
                  <a:ext uri="{FF2B5EF4-FFF2-40B4-BE49-F238E27FC236}">
                    <a16:creationId xmlns:a16="http://schemas.microsoft.com/office/drawing/2014/main" id="{A1C14C32-D837-FBC6-2047-4A9EFC49F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167" y="1013684"/>
                <a:ext cx="1851429" cy="2160000"/>
              </a:xfrm>
              <a:prstGeom prst="rect">
                <a:avLst/>
              </a:prstGeom>
            </p:spPr>
          </p:pic>
          <p:pic>
            <p:nvPicPr>
              <p:cNvPr id="13" name="그림 12" descr="전구, 램프, 실내, 디자인이(가) 표시된 사진&#10;&#10;자동 생성된 설명">
                <a:extLst>
                  <a:ext uri="{FF2B5EF4-FFF2-40B4-BE49-F238E27FC236}">
                    <a16:creationId xmlns:a16="http://schemas.microsoft.com/office/drawing/2014/main" id="{0C32E3CE-A1E8-8A97-FE9F-A207CB5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1013684"/>
                <a:ext cx="1648421" cy="2160000"/>
              </a:xfrm>
              <a:prstGeom prst="rect">
                <a:avLst/>
              </a:prstGeom>
            </p:spPr>
          </p:pic>
          <p:pic>
            <p:nvPicPr>
              <p:cNvPr id="15" name="그림 14" descr="실내, 램프, 예술이(가) 표시된 사진&#10;&#10;자동 생성된 설명">
                <a:extLst>
                  <a:ext uri="{FF2B5EF4-FFF2-40B4-BE49-F238E27FC236}">
                    <a16:creationId xmlns:a16="http://schemas.microsoft.com/office/drawing/2014/main" id="{AAF9CE01-E5BF-BABB-108C-48A97605E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664" y="3173684"/>
                <a:ext cx="1818932" cy="2160000"/>
              </a:xfrm>
              <a:prstGeom prst="rect">
                <a:avLst/>
              </a:prstGeom>
            </p:spPr>
          </p:pic>
          <p:pic>
            <p:nvPicPr>
              <p:cNvPr id="17" name="그림 16" descr="램프, 실내, 디자인, 예술이(가) 표시된 사진&#10;&#10;자동 생성된 설명">
                <a:extLst>
                  <a:ext uri="{FF2B5EF4-FFF2-40B4-BE49-F238E27FC236}">
                    <a16:creationId xmlns:a16="http://schemas.microsoft.com/office/drawing/2014/main" id="{6A4F669F-6461-2DBD-8123-CDB398C4B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3173684"/>
                <a:ext cx="1680918" cy="2160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E726A-4FAD-C283-4759-F8B2D031E8ED}"/>
                </a:ext>
              </a:extLst>
            </p:cNvPr>
            <p:cNvSpPr txBox="1"/>
            <p:nvPr/>
          </p:nvSpPr>
          <p:spPr>
            <a:xfrm>
              <a:off x="3517459" y="216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24mm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5B9E16-2468-E8D8-C960-D0B89D92B754}"/>
                </a:ext>
              </a:extLst>
            </p:cNvPr>
            <p:cNvSpPr txBox="1"/>
            <p:nvPr/>
          </p:nvSpPr>
          <p:spPr>
            <a:xfrm>
              <a:off x="3549956" y="432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27mm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BD04E3-9EC2-05E7-E63E-21975BDAF38E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3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0E248-5F19-8EF0-49DA-017D30E63B23}"/>
              </a:ext>
            </a:extLst>
          </p:cNvPr>
          <p:cNvSpPr txBox="1"/>
          <p:nvPr/>
        </p:nvSpPr>
        <p:spPr>
          <a:xfrm>
            <a:off x="5396574" y="29076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dp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29F80-5AB1-E15A-3CD8-36E10C7CCF96}"/>
              </a:ext>
            </a:extLst>
          </p:cNvPr>
          <p:cNvSpPr txBox="1"/>
          <p:nvPr/>
        </p:nvSpPr>
        <p:spPr>
          <a:xfrm>
            <a:off x="5396574" y="28127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120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준섭 오</dc:creator>
  <cp:lastModifiedBy>민서 오</cp:lastModifiedBy>
  <cp:revision>3</cp:revision>
  <dcterms:created xsi:type="dcterms:W3CDTF">2024-07-26T05:45:24Z</dcterms:created>
  <dcterms:modified xsi:type="dcterms:W3CDTF">2024-08-06T03:30:10Z</dcterms:modified>
</cp:coreProperties>
</file>