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2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5301CE-5477-420D-98B8-2A5B4FD7B43E}" v="20" dt="2024-08-09T09:27:08.2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13" y="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서 오" userId="7d89e7b822021c56" providerId="LiveId" clId="{B85301CE-5477-420D-98B8-2A5B4FD7B43E}"/>
    <pc:docChg chg="undo custSel addSld delSld modSld">
      <pc:chgData name="민서 오" userId="7d89e7b822021c56" providerId="LiveId" clId="{B85301CE-5477-420D-98B8-2A5B4FD7B43E}" dt="2024-08-13T05:51:24.968" v="423" actId="20577"/>
      <pc:docMkLst>
        <pc:docMk/>
      </pc:docMkLst>
      <pc:sldChg chg="modSp add del mod">
        <pc:chgData name="민서 오" userId="7d89e7b822021c56" providerId="LiveId" clId="{B85301CE-5477-420D-98B8-2A5B4FD7B43E}" dt="2024-08-13T05:51:24.968" v="423" actId="20577"/>
        <pc:sldMkLst>
          <pc:docMk/>
          <pc:sldMk cId="0" sldId="256"/>
        </pc:sldMkLst>
        <pc:spChg chg="mod">
          <ac:chgData name="민서 오" userId="7d89e7b822021c56" providerId="LiveId" clId="{B85301CE-5477-420D-98B8-2A5B4FD7B43E}" dt="2024-08-13T05:51:24.968" v="423" actId="20577"/>
          <ac:spMkLst>
            <pc:docMk/>
            <pc:sldMk cId="0" sldId="256"/>
            <ac:spMk id="3" creationId="{00000000-0000-0000-0000-000000000000}"/>
          </ac:spMkLst>
        </pc:spChg>
      </pc:sldChg>
      <pc:sldChg chg="add del">
        <pc:chgData name="민서 오" userId="7d89e7b822021c56" providerId="LiveId" clId="{B85301CE-5477-420D-98B8-2A5B4FD7B43E}" dt="2024-08-09T02:00:44.354" v="37"/>
        <pc:sldMkLst>
          <pc:docMk/>
          <pc:sldMk cId="3256057856" sldId="256"/>
        </pc:sldMkLst>
      </pc:sldChg>
      <pc:sldChg chg="modSp add del mod">
        <pc:chgData name="민서 오" userId="7d89e7b822021c56" providerId="LiveId" clId="{B85301CE-5477-420D-98B8-2A5B4FD7B43E}" dt="2024-08-09T02:00:49.452" v="39" actId="47"/>
        <pc:sldMkLst>
          <pc:docMk/>
          <pc:sldMk cId="1317432533" sldId="257"/>
        </pc:sldMkLst>
        <pc:grpChg chg="mod">
          <ac:chgData name="민서 오" userId="7d89e7b822021c56" providerId="LiveId" clId="{B85301CE-5477-420D-98B8-2A5B4FD7B43E}" dt="2024-08-06T03:28:03.549" v="31" actId="1076"/>
          <ac:grpSpMkLst>
            <pc:docMk/>
            <pc:sldMk cId="1317432533" sldId="257"/>
            <ac:grpSpMk id="2" creationId="{00000000-0000-0000-0000-000000000000}"/>
          </ac:grpSpMkLst>
        </pc:grpChg>
      </pc:sldChg>
      <pc:sldChg chg="add del">
        <pc:chgData name="민서 오" userId="7d89e7b822021c56" providerId="LiveId" clId="{B85301CE-5477-420D-98B8-2A5B4FD7B43E}" dt="2024-08-09T02:00:44.354" v="37"/>
        <pc:sldMkLst>
          <pc:docMk/>
          <pc:sldMk cId="2937466682" sldId="258"/>
        </pc:sldMkLst>
      </pc:sldChg>
      <pc:sldChg chg="add del">
        <pc:chgData name="민서 오" userId="7d89e7b822021c56" providerId="LiveId" clId="{B85301CE-5477-420D-98B8-2A5B4FD7B43E}" dt="2024-08-09T02:00:49.741" v="40"/>
        <pc:sldMkLst>
          <pc:docMk/>
          <pc:sldMk cId="3256057856" sldId="258"/>
        </pc:sldMkLst>
      </pc:sldChg>
      <pc:sldChg chg="add del">
        <pc:chgData name="민서 오" userId="7d89e7b822021c56" providerId="LiveId" clId="{B85301CE-5477-420D-98B8-2A5B4FD7B43E}" dt="2024-08-09T02:00:44.354" v="37"/>
        <pc:sldMkLst>
          <pc:docMk/>
          <pc:sldMk cId="323906404" sldId="259"/>
        </pc:sldMkLst>
      </pc:sldChg>
      <pc:sldChg chg="addSp delSp modSp add del mod">
        <pc:chgData name="민서 오" userId="7d89e7b822021c56" providerId="LiveId" clId="{B85301CE-5477-420D-98B8-2A5B4FD7B43E}" dt="2024-08-09T04:28:58.177" v="259" actId="20577"/>
        <pc:sldMkLst>
          <pc:docMk/>
          <pc:sldMk cId="2937466682" sldId="259"/>
        </pc:sldMkLst>
        <pc:spChg chg="add mod">
          <ac:chgData name="민서 오" userId="7d89e7b822021c56" providerId="LiveId" clId="{B85301CE-5477-420D-98B8-2A5B4FD7B43E}" dt="2024-08-09T04:28:58.177" v="259" actId="20577"/>
          <ac:spMkLst>
            <pc:docMk/>
            <pc:sldMk cId="2937466682" sldId="259"/>
            <ac:spMk id="2" creationId="{ECD948C3-D185-0DED-0C51-D89A4AFE955E}"/>
          </ac:spMkLst>
        </pc:spChg>
        <pc:spChg chg="del mod">
          <ac:chgData name="민서 오" userId="7d89e7b822021c56" providerId="LiveId" clId="{B85301CE-5477-420D-98B8-2A5B4FD7B43E}" dt="2024-08-09T04:28:54.468" v="250" actId="478"/>
          <ac:spMkLst>
            <pc:docMk/>
            <pc:sldMk cId="2937466682" sldId="259"/>
            <ac:spMk id="3" creationId="{93F4DC52-D434-8EE5-AF24-314F12592CF7}"/>
          </ac:spMkLst>
        </pc:spChg>
      </pc:sldChg>
      <pc:sldChg chg="add del">
        <pc:chgData name="민서 오" userId="7d89e7b822021c56" providerId="LiveId" clId="{B85301CE-5477-420D-98B8-2A5B4FD7B43E}" dt="2024-08-09T02:00:49.452" v="39" actId="47"/>
        <pc:sldMkLst>
          <pc:docMk/>
          <pc:sldMk cId="323906404" sldId="260"/>
        </pc:sldMkLst>
      </pc:sldChg>
      <pc:sldChg chg="addSp delSp modSp add del mod">
        <pc:chgData name="민서 오" userId="7d89e7b822021c56" providerId="LiveId" clId="{B85301CE-5477-420D-98B8-2A5B4FD7B43E}" dt="2024-08-09T04:29:37.021" v="266" actId="20577"/>
        <pc:sldMkLst>
          <pc:docMk/>
          <pc:sldMk cId="1299342871" sldId="260"/>
        </pc:sldMkLst>
        <pc:spChg chg="del">
          <ac:chgData name="민서 오" userId="7d89e7b822021c56" providerId="LiveId" clId="{B85301CE-5477-420D-98B8-2A5B4FD7B43E}" dt="2024-08-09T04:28:01.512" v="233" actId="478"/>
          <ac:spMkLst>
            <pc:docMk/>
            <pc:sldMk cId="1299342871" sldId="260"/>
            <ac:spMk id="8" creationId="{4B90E248-5F19-8EF0-49DA-017D30E63B23}"/>
          </ac:spMkLst>
        </pc:spChg>
        <pc:spChg chg="add mod">
          <ac:chgData name="민서 오" userId="7d89e7b822021c56" providerId="LiveId" clId="{B85301CE-5477-420D-98B8-2A5B4FD7B43E}" dt="2024-08-09T04:28:01.734" v="234"/>
          <ac:spMkLst>
            <pc:docMk/>
            <pc:sldMk cId="1299342871" sldId="260"/>
            <ac:spMk id="9" creationId="{F2037D85-53CE-D408-F519-F0F7078C03B4}"/>
          </ac:spMkLst>
        </pc:spChg>
        <pc:spChg chg="add mod">
          <ac:chgData name="민서 오" userId="7d89e7b822021c56" providerId="LiveId" clId="{B85301CE-5477-420D-98B8-2A5B4FD7B43E}" dt="2024-08-09T04:29:37.021" v="266" actId="20577"/>
          <ac:spMkLst>
            <pc:docMk/>
            <pc:sldMk cId="1299342871" sldId="260"/>
            <ac:spMk id="10" creationId="{EF45C766-FFD8-D919-C4A2-A2BF59E6928B}"/>
          </ac:spMkLst>
        </pc:spChg>
      </pc:sldChg>
      <pc:sldChg chg="add del">
        <pc:chgData name="민서 오" userId="7d89e7b822021c56" providerId="LiveId" clId="{B85301CE-5477-420D-98B8-2A5B4FD7B43E}" dt="2024-08-09T02:00:49.452" v="39" actId="47"/>
        <pc:sldMkLst>
          <pc:docMk/>
          <pc:sldMk cId="1299342871" sldId="261"/>
        </pc:sldMkLst>
      </pc:sldChg>
      <pc:sldChg chg="addSp delSp modSp add del mod">
        <pc:chgData name="민서 오" userId="7d89e7b822021c56" providerId="LiveId" clId="{B85301CE-5477-420D-98B8-2A5B4FD7B43E}" dt="2024-08-09T04:30:22.503" v="276" actId="207"/>
        <pc:sldMkLst>
          <pc:docMk/>
          <pc:sldMk cId="3201859866" sldId="261"/>
        </pc:sldMkLst>
        <pc:spChg chg="del">
          <ac:chgData name="민서 오" userId="7d89e7b822021c56" providerId="LiveId" clId="{B85301CE-5477-420D-98B8-2A5B4FD7B43E}" dt="2024-08-09T04:29:41.167" v="267" actId="478"/>
          <ac:spMkLst>
            <pc:docMk/>
            <pc:sldMk cId="3201859866" sldId="261"/>
            <ac:spMk id="8" creationId="{44229F80-5AB1-E15A-3CD8-36E10C7CCF96}"/>
          </ac:spMkLst>
        </pc:spChg>
        <pc:spChg chg="add mod">
          <ac:chgData name="민서 오" userId="7d89e7b822021c56" providerId="LiveId" clId="{B85301CE-5477-420D-98B8-2A5B4FD7B43E}" dt="2024-08-09T04:30:22.503" v="276" actId="207"/>
          <ac:spMkLst>
            <pc:docMk/>
            <pc:sldMk cId="3201859866" sldId="261"/>
            <ac:spMk id="9" creationId="{6A515159-E6B5-76BF-54DE-7D15F76F0F9E}"/>
          </ac:spMkLst>
        </pc:spChg>
      </pc:sldChg>
      <pc:sldChg chg="addSp delSp modSp add del mod">
        <pc:chgData name="민서 오" userId="7d89e7b822021c56" providerId="LiveId" clId="{B85301CE-5477-420D-98B8-2A5B4FD7B43E}" dt="2024-08-09T04:28:41.629" v="249" actId="207"/>
        <pc:sldMkLst>
          <pc:docMk/>
          <pc:sldMk cId="1481339670" sldId="262"/>
        </pc:sldMkLst>
        <pc:spChg chg="del">
          <ac:chgData name="민서 오" userId="7d89e7b822021c56" providerId="LiveId" clId="{B85301CE-5477-420D-98B8-2A5B4FD7B43E}" dt="2024-08-09T04:26:46.115" v="189" actId="478"/>
          <ac:spMkLst>
            <pc:docMk/>
            <pc:sldMk cId="1481339670" sldId="262"/>
            <ac:spMk id="2" creationId="{520C9508-13DE-7957-9B52-41A7362A9425}"/>
          </ac:spMkLst>
        </pc:spChg>
        <pc:spChg chg="add mod">
          <ac:chgData name="민서 오" userId="7d89e7b822021c56" providerId="LiveId" clId="{B85301CE-5477-420D-98B8-2A5B4FD7B43E}" dt="2024-08-09T04:26:44.088" v="188"/>
          <ac:spMkLst>
            <pc:docMk/>
            <pc:sldMk cId="1481339670" sldId="262"/>
            <ac:spMk id="4" creationId="{8B9E3635-EF8A-2A54-EC96-97A16FAD6BEC}"/>
          </ac:spMkLst>
        </pc:spChg>
        <pc:spChg chg="add mod">
          <ac:chgData name="민서 오" userId="7d89e7b822021c56" providerId="LiveId" clId="{B85301CE-5477-420D-98B8-2A5B4FD7B43E}" dt="2024-08-09T04:28:41.629" v="249" actId="207"/>
          <ac:spMkLst>
            <pc:docMk/>
            <pc:sldMk cId="1481339670" sldId="262"/>
            <ac:spMk id="8" creationId="{2342DA94-6040-D2F1-24B0-58A4C69AB283}"/>
          </ac:spMkLst>
        </pc:spChg>
      </pc:sldChg>
      <pc:sldChg chg="add del">
        <pc:chgData name="민서 오" userId="7d89e7b822021c56" providerId="LiveId" clId="{B85301CE-5477-420D-98B8-2A5B4FD7B43E}" dt="2024-08-09T02:00:49.452" v="39" actId="47"/>
        <pc:sldMkLst>
          <pc:docMk/>
          <pc:sldMk cId="3201859866" sldId="262"/>
        </pc:sldMkLst>
      </pc:sldChg>
      <pc:sldChg chg="addSp delSp modSp add mod">
        <pc:chgData name="민서 오" userId="7d89e7b822021c56" providerId="LiveId" clId="{B85301CE-5477-420D-98B8-2A5B4FD7B43E}" dt="2024-08-09T04:27:53.039" v="231" actId="207"/>
        <pc:sldMkLst>
          <pc:docMk/>
          <pc:sldMk cId="323906404" sldId="263"/>
        </pc:sldMkLst>
        <pc:spChg chg="del">
          <ac:chgData name="민서 오" userId="7d89e7b822021c56" providerId="LiveId" clId="{B85301CE-5477-420D-98B8-2A5B4FD7B43E}" dt="2024-08-09T04:27:06.507" v="202" actId="478"/>
          <ac:spMkLst>
            <pc:docMk/>
            <pc:sldMk cId="323906404" sldId="263"/>
            <ac:spMk id="2" creationId="{218A725E-F309-540A-61D3-02D4B0C36D33}"/>
          </ac:spMkLst>
        </pc:spChg>
        <pc:spChg chg="add mod">
          <ac:chgData name="민서 오" userId="7d89e7b822021c56" providerId="LiveId" clId="{B85301CE-5477-420D-98B8-2A5B4FD7B43E}" dt="2024-08-09T04:27:53.039" v="231" actId="207"/>
          <ac:spMkLst>
            <pc:docMk/>
            <pc:sldMk cId="323906404" sldId="263"/>
            <ac:spMk id="3" creationId="{35138586-BFFA-0E9C-F01C-EBE29DFF8BD0}"/>
          </ac:spMkLst>
        </pc:spChg>
      </pc:sldChg>
      <pc:sldChg chg="add del">
        <pc:chgData name="민서 오" userId="7d89e7b822021c56" providerId="LiveId" clId="{B85301CE-5477-420D-98B8-2A5B4FD7B43E}" dt="2024-08-09T02:00:44.354" v="37"/>
        <pc:sldMkLst>
          <pc:docMk/>
          <pc:sldMk cId="1713032812" sldId="263"/>
        </pc:sldMkLst>
      </pc:sldChg>
      <pc:sldChg chg="add del">
        <pc:chgData name="민서 오" userId="7d89e7b822021c56" providerId="LiveId" clId="{B85301CE-5477-420D-98B8-2A5B4FD7B43E}" dt="2024-08-09T02:00:49.452" v="39" actId="47"/>
        <pc:sldMkLst>
          <pc:docMk/>
          <pc:sldMk cId="673990641" sldId="264"/>
        </pc:sldMkLst>
      </pc:sldChg>
      <pc:sldChg chg="addSp delSp modSp add mod">
        <pc:chgData name="민서 오" userId="7d89e7b822021c56" providerId="LiveId" clId="{B85301CE-5477-420D-98B8-2A5B4FD7B43E}" dt="2024-08-09T04:27:57.204" v="232" actId="207"/>
        <pc:sldMkLst>
          <pc:docMk/>
          <pc:sldMk cId="1713032812" sldId="264"/>
        </pc:sldMkLst>
        <pc:spChg chg="del">
          <ac:chgData name="민서 오" userId="7d89e7b822021c56" providerId="LiveId" clId="{B85301CE-5477-420D-98B8-2A5B4FD7B43E}" dt="2024-08-09T04:27:37.615" v="218" actId="478"/>
          <ac:spMkLst>
            <pc:docMk/>
            <pc:sldMk cId="1713032812" sldId="264"/>
            <ac:spMk id="2" creationId="{2DBD04E3-9EC2-05E7-E63E-21975BDAF38E}"/>
          </ac:spMkLst>
        </pc:spChg>
        <pc:spChg chg="add mod">
          <ac:chgData name="민서 오" userId="7d89e7b822021c56" providerId="LiveId" clId="{B85301CE-5477-420D-98B8-2A5B4FD7B43E}" dt="2024-08-09T04:27:57.204" v="232" actId="207"/>
          <ac:spMkLst>
            <pc:docMk/>
            <pc:sldMk cId="1713032812" sldId="264"/>
            <ac:spMk id="4" creationId="{264DDDCF-FD89-B702-B57E-0CFABA5DBB1A}"/>
          </ac:spMkLst>
        </pc:spChg>
      </pc:sldChg>
      <pc:sldChg chg="add del">
        <pc:chgData name="민서 오" userId="7d89e7b822021c56" providerId="LiveId" clId="{B85301CE-5477-420D-98B8-2A5B4FD7B43E}" dt="2024-08-09T02:00:49.452" v="39" actId="47"/>
        <pc:sldMkLst>
          <pc:docMk/>
          <pc:sldMk cId="37500532" sldId="265"/>
        </pc:sldMkLst>
      </pc:sldChg>
      <pc:sldChg chg="modSp add mod">
        <pc:chgData name="민서 오" userId="7d89e7b822021c56" providerId="LiveId" clId="{B85301CE-5477-420D-98B8-2A5B4FD7B43E}" dt="2024-08-09T04:31:15.360" v="301" actId="207"/>
        <pc:sldMkLst>
          <pc:docMk/>
          <pc:sldMk cId="673990641" sldId="265"/>
        </pc:sldMkLst>
        <pc:spChg chg="mod">
          <ac:chgData name="민서 오" userId="7d89e7b822021c56" providerId="LiveId" clId="{B85301CE-5477-420D-98B8-2A5B4FD7B43E}" dt="2024-08-09T04:31:15.360" v="301" actId="207"/>
          <ac:spMkLst>
            <pc:docMk/>
            <pc:sldMk cId="673990641" sldId="265"/>
            <ac:spMk id="8" creationId="{DA61CA4A-AB2A-C92E-CD33-C105F4C92C03}"/>
          </ac:spMkLst>
        </pc:spChg>
      </pc:sldChg>
      <pc:sldChg chg="modSp add mod">
        <pc:chgData name="민서 오" userId="7d89e7b822021c56" providerId="LiveId" clId="{B85301CE-5477-420D-98B8-2A5B4FD7B43E}" dt="2024-08-09T04:30:44.833" v="288" actId="207"/>
        <pc:sldMkLst>
          <pc:docMk/>
          <pc:sldMk cId="37500532" sldId="266"/>
        </pc:sldMkLst>
        <pc:spChg chg="mod">
          <ac:chgData name="민서 오" userId="7d89e7b822021c56" providerId="LiveId" clId="{B85301CE-5477-420D-98B8-2A5B4FD7B43E}" dt="2024-08-09T04:30:44.833" v="288" actId="207"/>
          <ac:spMkLst>
            <pc:docMk/>
            <pc:sldMk cId="37500532" sldId="266"/>
            <ac:spMk id="2" creationId="{61FCAC99-8559-EFE4-240C-B2AA4B2ABEEC}"/>
          </ac:spMkLst>
        </pc:spChg>
      </pc:sldChg>
      <pc:sldChg chg="add del">
        <pc:chgData name="민서 오" userId="7d89e7b822021c56" providerId="LiveId" clId="{B85301CE-5477-420D-98B8-2A5B4FD7B43E}" dt="2024-08-09T02:00:49.452" v="39" actId="47"/>
        <pc:sldMkLst>
          <pc:docMk/>
          <pc:sldMk cId="2739686958" sldId="266"/>
        </pc:sldMkLst>
      </pc:sldChg>
      <pc:sldChg chg="modSp add del mod">
        <pc:chgData name="민서 오" userId="7d89e7b822021c56" providerId="LiveId" clId="{B85301CE-5477-420D-98B8-2A5B4FD7B43E}" dt="2024-08-09T04:31:04.117" v="297" actId="207"/>
        <pc:sldMkLst>
          <pc:docMk/>
          <pc:sldMk cId="3281594670" sldId="267"/>
        </pc:sldMkLst>
        <pc:spChg chg="mod">
          <ac:chgData name="민서 오" userId="7d89e7b822021c56" providerId="LiveId" clId="{B85301CE-5477-420D-98B8-2A5B4FD7B43E}" dt="2024-08-09T04:31:04.117" v="297" actId="207"/>
          <ac:spMkLst>
            <pc:docMk/>
            <pc:sldMk cId="3281594670" sldId="267"/>
            <ac:spMk id="4" creationId="{3B092B35-58A6-8C07-03C0-9279B1D20F0D}"/>
          </ac:spMkLst>
        </pc:spChg>
      </pc:sldChg>
      <pc:sldChg chg="modSp add mod">
        <pc:chgData name="민서 오" userId="7d89e7b822021c56" providerId="LiveId" clId="{B85301CE-5477-420D-98B8-2A5B4FD7B43E}" dt="2024-08-09T04:31:10.089" v="300" actId="207"/>
        <pc:sldMkLst>
          <pc:docMk/>
          <pc:sldMk cId="2739686958" sldId="268"/>
        </pc:sldMkLst>
        <pc:spChg chg="mod">
          <ac:chgData name="민서 오" userId="7d89e7b822021c56" providerId="LiveId" clId="{B85301CE-5477-420D-98B8-2A5B4FD7B43E}" dt="2024-08-09T04:31:10.089" v="300" actId="207"/>
          <ac:spMkLst>
            <pc:docMk/>
            <pc:sldMk cId="2739686958" sldId="268"/>
            <ac:spMk id="2" creationId="{79D497B1-52CA-BEE2-76AC-7833AF082841}"/>
          </ac:spMkLst>
        </pc:spChg>
      </pc:sldChg>
      <pc:sldChg chg="add del">
        <pc:chgData name="민서 오" userId="7d89e7b822021c56" providerId="LiveId" clId="{B85301CE-5477-420D-98B8-2A5B4FD7B43E}" dt="2024-08-09T02:00:49.452" v="39" actId="47"/>
        <pc:sldMkLst>
          <pc:docMk/>
          <pc:sldMk cId="3285401794" sldId="268"/>
        </pc:sldMkLst>
      </pc:sldChg>
      <pc:sldChg chg="add del">
        <pc:chgData name="민서 오" userId="7d89e7b822021c56" providerId="LiveId" clId="{B85301CE-5477-420D-98B8-2A5B4FD7B43E}" dt="2024-08-09T02:00:49.452" v="39" actId="47"/>
        <pc:sldMkLst>
          <pc:docMk/>
          <pc:sldMk cId="2506622858" sldId="269"/>
        </pc:sldMkLst>
      </pc:sldChg>
      <pc:sldChg chg="addSp delSp modSp add mod">
        <pc:chgData name="민서 오" userId="7d89e7b822021c56" providerId="LiveId" clId="{B85301CE-5477-420D-98B8-2A5B4FD7B43E}" dt="2024-08-09T09:27:19.103" v="340" actId="1076"/>
        <pc:sldMkLst>
          <pc:docMk/>
          <pc:sldMk cId="3285401794" sldId="269"/>
        </pc:sldMkLst>
        <pc:spChg chg="mod">
          <ac:chgData name="민서 오" userId="7d89e7b822021c56" providerId="LiveId" clId="{B85301CE-5477-420D-98B8-2A5B4FD7B43E}" dt="2024-08-09T04:31:28.919" v="306" actId="207"/>
          <ac:spMkLst>
            <pc:docMk/>
            <pc:sldMk cId="3285401794" sldId="269"/>
            <ac:spMk id="4" creationId="{54CE3854-7E54-1AF6-0859-C4827976A894}"/>
          </ac:spMkLst>
        </pc:spChg>
        <pc:picChg chg="add mod">
          <ac:chgData name="민서 오" userId="7d89e7b822021c56" providerId="LiveId" clId="{B85301CE-5477-420D-98B8-2A5B4FD7B43E}" dt="2024-08-09T09:27:19.103" v="340" actId="1076"/>
          <ac:picMkLst>
            <pc:docMk/>
            <pc:sldMk cId="3285401794" sldId="269"/>
            <ac:picMk id="3" creationId="{A72CA37F-405D-1FB9-D534-888F53397783}"/>
          </ac:picMkLst>
        </pc:picChg>
        <pc:picChg chg="del">
          <ac:chgData name="민서 오" userId="7d89e7b822021c56" providerId="LiveId" clId="{B85301CE-5477-420D-98B8-2A5B4FD7B43E}" dt="2024-08-09T09:26:46.570" v="324" actId="478"/>
          <ac:picMkLst>
            <pc:docMk/>
            <pc:sldMk cId="3285401794" sldId="269"/>
            <ac:picMk id="6" creationId="{FD819842-48CB-2EE2-AB8B-A3DBE097DB55}"/>
          </ac:picMkLst>
        </pc:picChg>
      </pc:sldChg>
      <pc:sldChg chg="addSp delSp modSp add mod">
        <pc:chgData name="민서 오" userId="7d89e7b822021c56" providerId="LiveId" clId="{B85301CE-5477-420D-98B8-2A5B4FD7B43E}" dt="2024-08-09T09:27:25.128" v="342" actId="1076"/>
        <pc:sldMkLst>
          <pc:docMk/>
          <pc:sldMk cId="2506622858" sldId="270"/>
        </pc:sldMkLst>
        <pc:spChg chg="mod">
          <ac:chgData name="민서 오" userId="7d89e7b822021c56" providerId="LiveId" clId="{B85301CE-5477-420D-98B8-2A5B4FD7B43E}" dt="2024-08-09T04:31:34.234" v="309" actId="207"/>
          <ac:spMkLst>
            <pc:docMk/>
            <pc:sldMk cId="2506622858" sldId="270"/>
            <ac:spMk id="4" creationId="{54CE3854-7E54-1AF6-0859-C4827976A894}"/>
          </ac:spMkLst>
        </pc:spChg>
        <pc:picChg chg="add mod">
          <ac:chgData name="민서 오" userId="7d89e7b822021c56" providerId="LiveId" clId="{B85301CE-5477-420D-98B8-2A5B4FD7B43E}" dt="2024-08-09T09:27:25.128" v="342" actId="1076"/>
          <ac:picMkLst>
            <pc:docMk/>
            <pc:sldMk cId="2506622858" sldId="270"/>
            <ac:picMk id="3" creationId="{DBBF2A47-743A-1F71-6B7A-88DE63EFBCF2}"/>
          </ac:picMkLst>
        </pc:picChg>
        <pc:picChg chg="del">
          <ac:chgData name="민서 오" userId="7d89e7b822021c56" providerId="LiveId" clId="{B85301CE-5477-420D-98B8-2A5B4FD7B43E}" dt="2024-08-09T09:26:55.795" v="327" actId="478"/>
          <ac:picMkLst>
            <pc:docMk/>
            <pc:sldMk cId="2506622858" sldId="270"/>
            <ac:picMk id="10" creationId="{D0225500-72C1-4F42-238A-3F1FC84C989F}"/>
          </ac:picMkLst>
        </pc:picChg>
      </pc:sldChg>
      <pc:sldChg chg="add del">
        <pc:chgData name="민서 오" userId="7d89e7b822021c56" providerId="LiveId" clId="{B85301CE-5477-420D-98B8-2A5B4FD7B43E}" dt="2024-08-09T02:00:49.452" v="39" actId="47"/>
        <pc:sldMkLst>
          <pc:docMk/>
          <pc:sldMk cId="2506723362" sldId="270"/>
        </pc:sldMkLst>
      </pc:sldChg>
      <pc:sldChg chg="addSp delSp modSp add mod">
        <pc:chgData name="민서 오" userId="7d89e7b822021c56" providerId="LiveId" clId="{B85301CE-5477-420D-98B8-2A5B4FD7B43E}" dt="2024-08-09T09:27:33.231" v="345" actId="1076"/>
        <pc:sldMkLst>
          <pc:docMk/>
          <pc:sldMk cId="2506723362" sldId="271"/>
        </pc:sldMkLst>
        <pc:spChg chg="mod">
          <ac:chgData name="민서 오" userId="7d89e7b822021c56" providerId="LiveId" clId="{B85301CE-5477-420D-98B8-2A5B4FD7B43E}" dt="2024-08-09T04:31:41.179" v="316" actId="20577"/>
          <ac:spMkLst>
            <pc:docMk/>
            <pc:sldMk cId="2506723362" sldId="271"/>
            <ac:spMk id="4" creationId="{54CE3854-7E54-1AF6-0859-C4827976A894}"/>
          </ac:spMkLst>
        </pc:spChg>
        <pc:picChg chg="del">
          <ac:chgData name="민서 오" userId="7d89e7b822021c56" providerId="LiveId" clId="{B85301CE-5477-420D-98B8-2A5B4FD7B43E}" dt="2024-08-09T09:27:02.715" v="331" actId="478"/>
          <ac:picMkLst>
            <pc:docMk/>
            <pc:sldMk cId="2506723362" sldId="271"/>
            <ac:picMk id="3" creationId="{93288F6E-C742-4B3C-A078-14FF104C8F84}"/>
          </ac:picMkLst>
        </pc:picChg>
        <pc:picChg chg="add mod">
          <ac:chgData name="민서 오" userId="7d89e7b822021c56" providerId="LiveId" clId="{B85301CE-5477-420D-98B8-2A5B4FD7B43E}" dt="2024-08-09T09:27:33.231" v="345" actId="1076"/>
          <ac:picMkLst>
            <pc:docMk/>
            <pc:sldMk cId="2506723362" sldId="271"/>
            <ac:picMk id="5" creationId="{019F5293-9F6D-3905-598B-AC3C930C1B9C}"/>
          </ac:picMkLst>
        </pc:picChg>
      </pc:sldChg>
      <pc:sldChg chg="add del">
        <pc:chgData name="민서 오" userId="7d89e7b822021c56" providerId="LiveId" clId="{B85301CE-5477-420D-98B8-2A5B4FD7B43E}" dt="2024-08-09T02:00:49.452" v="39" actId="47"/>
        <pc:sldMkLst>
          <pc:docMk/>
          <pc:sldMk cId="2656696961" sldId="271"/>
        </pc:sldMkLst>
      </pc:sldChg>
      <pc:sldChg chg="addSp delSp modSp add mod">
        <pc:chgData name="민서 오" userId="7d89e7b822021c56" providerId="LiveId" clId="{B85301CE-5477-420D-98B8-2A5B4FD7B43E}" dt="2024-08-09T09:27:39.832" v="347" actId="1076"/>
        <pc:sldMkLst>
          <pc:docMk/>
          <pc:sldMk cId="2656696961" sldId="272"/>
        </pc:sldMkLst>
        <pc:spChg chg="mod">
          <ac:chgData name="민서 오" userId="7d89e7b822021c56" providerId="LiveId" clId="{B85301CE-5477-420D-98B8-2A5B4FD7B43E}" dt="2024-08-09T04:31:48.265" v="323" actId="20577"/>
          <ac:spMkLst>
            <pc:docMk/>
            <pc:sldMk cId="2656696961" sldId="272"/>
            <ac:spMk id="4" creationId="{54CE3854-7E54-1AF6-0859-C4827976A894}"/>
          </ac:spMkLst>
        </pc:spChg>
        <pc:picChg chg="add mod">
          <ac:chgData name="민서 오" userId="7d89e7b822021c56" providerId="LiveId" clId="{B85301CE-5477-420D-98B8-2A5B4FD7B43E}" dt="2024-08-09T09:27:39.832" v="347" actId="1076"/>
          <ac:picMkLst>
            <pc:docMk/>
            <pc:sldMk cId="2656696961" sldId="272"/>
            <ac:picMk id="3" creationId="{6F909E1C-13C8-12F8-012C-610B17FEB63B}"/>
          </ac:picMkLst>
        </pc:picChg>
        <pc:picChg chg="del">
          <ac:chgData name="민서 오" userId="7d89e7b822021c56" providerId="LiveId" clId="{B85301CE-5477-420D-98B8-2A5B4FD7B43E}" dt="2024-08-09T09:27:06.330" v="335" actId="478"/>
          <ac:picMkLst>
            <pc:docMk/>
            <pc:sldMk cId="2656696961" sldId="272"/>
            <ac:picMk id="8" creationId="{8236B02E-CDE5-225E-DFBC-B4457051CCA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B06AC-3BE8-D7B6-790B-9D4F19FA9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006A98-5DAF-1E4B-F82D-A616C4353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C547DF-8F7F-CC21-CBC3-DAE3761D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DF91B-B226-EB64-8695-716C30C6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27A62-CF12-B1F5-E18B-C76297DA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04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05E04-12CE-3E94-0311-FC28885A0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21B935-CA70-F099-849C-A7F37FBC1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A66DAE-F776-9CF1-CC77-A75C9C608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604A3-FB3E-903A-F623-037F5AD4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23754-1595-ECBB-3E86-325D1D7B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69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302C2A-2527-7269-7EBD-7624676B9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27C7BB-F81B-CFBD-1310-02AF1AB83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79B12-F978-C5B6-DE77-B046C11E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83E301-B427-00E1-162D-9EF43406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FB0193-9E06-8C08-A302-2293A47B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00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6C02-A0BA-42DD-1643-A296116D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32522-943E-61B3-70D4-88813310C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C6753C-20CE-5CF3-DBEE-23417F4AD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629472-F5B2-942F-50CC-333CB776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094643-1F10-D0EC-8939-01964115A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90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DDDEE-921B-2519-196F-EEBADB53C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F08DAC-BBFE-1B03-072C-9228CF63E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595FC-2E89-9B1E-0528-4A37B7697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0A780-B363-0D59-D79C-EED1852B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F750E7-FFC2-65AC-5C5C-EF26163F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1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A8320-725C-AA14-A395-974D0849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A77653-487D-74D1-AE55-415BDE19A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75876-7445-579B-F9B0-CCDD1D841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D7316B-0E92-78A3-C471-0A12843CC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079FD0-70F6-55B2-FF39-34D62EA86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4B5207-2191-0E90-90E0-B83040C4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87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C185D-9806-6ABC-BD2C-9DDF26E98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4C1116-53A8-A618-CAD1-8B09DA292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29DE01-D5D0-7AA0-292C-550584CC8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5E6816-7A41-744E-7893-D7A61FB02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15C668-C7E3-D990-C20C-199DB294C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E97E58-5336-4252-C251-E6C57F0C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1F9FDC-F2E7-9C1B-7EEB-035BB012B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BA1152-BC70-F85B-3A80-0244DCF84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61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88040-EC4A-9C36-31F4-5476CB0B8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80C644-B9FF-ACCE-0ECC-9333EC32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C72A48-8BA0-A16D-99BE-4CB48CB47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D794ED-4B13-071B-A265-C547B2EE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24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F134E4-3B48-153D-96DE-8BB24473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44F134-EC87-D3C7-2EE4-B824FCB83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DD8F89-320A-22F8-357B-97B7AACA3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18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7A440-849B-E23C-B921-CC945F44C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3A5C2-8DB4-988F-0D56-BB081B7FC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DC0B38-80E4-A020-543D-445DEDCE0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30623D-8710-6F07-0A97-3DF05D99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7B5379-6EFF-12B8-CDB6-8D54F0B4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EC05B2-3C14-E579-4519-23D4BD0B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81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DAC4F-81AF-7B6B-9FD0-700B8453C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19D349-CE47-CD07-0385-A946076B6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703697-9138-18AA-595D-27259E4C0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3A1495-80EC-95FE-2823-2F071F5DE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CC9F0D-154B-47E4-D5C8-F6FE4266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D7DEEF-262C-CA7C-4BD2-FA037FEB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07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CF30BD-908D-20CD-A679-200617C8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E2A8A4-AE08-490F-7D20-5EF97D562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F3DCF0-0A9F-C0AB-D111-A390B7373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3012E4-EA86-4BA1-A56C-00CD16D7F17B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46CDA0-7E4D-87ED-35D6-7092AC345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D48DB0-AEF8-EBE6-0780-A20871CBD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39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8184" y="465174"/>
            <a:ext cx="11475632" cy="5927651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altLang="ko-KR" sz="3000" b="1" dirty="0">
                <a:highlight>
                  <a:srgbClr val="FFFF00"/>
                </a:highlight>
              </a:rPr>
              <a:t>- h (</a:t>
            </a:r>
            <a:r>
              <a:rPr lang="ko-KR" altLang="en-US" sz="3000" b="1" dirty="0" err="1">
                <a:highlight>
                  <a:srgbClr val="FFFF00"/>
                </a:highlight>
              </a:rPr>
              <a:t>핑거</a:t>
            </a:r>
            <a:r>
              <a:rPr lang="ko-KR" altLang="en-US" sz="3000" b="1" dirty="0">
                <a:highlight>
                  <a:srgbClr val="FFFF00"/>
                </a:highlight>
              </a:rPr>
              <a:t> 높이</a:t>
            </a:r>
            <a:r>
              <a:rPr lang="en-US" altLang="ko-KR" sz="3000" b="1" dirty="0">
                <a:highlight>
                  <a:srgbClr val="FFFF00"/>
                </a:highlight>
              </a:rPr>
              <a:t>) :</a:t>
            </a:r>
          </a:p>
          <a:p>
            <a:pPr marL="0" indent="0">
              <a:buNone/>
              <a:defRPr/>
            </a:pPr>
            <a:r>
              <a:rPr lang="en-US" altLang="ko-KR" sz="3000" b="1" dirty="0">
                <a:highlight>
                  <a:srgbClr val="FFFF00"/>
                </a:highlight>
              </a:rPr>
              <a:t>9mm 12mm 15mm 18mm 21mm 24mm 27mm</a:t>
            </a:r>
          </a:p>
          <a:p>
            <a:pPr marL="0" indent="0">
              <a:buNone/>
              <a:defRPr/>
            </a:pPr>
            <a:endParaRPr lang="en-US" altLang="ko-KR" sz="3000" b="1" dirty="0"/>
          </a:p>
          <a:p>
            <a:pPr marL="0" indent="0">
              <a:buNone/>
              <a:defRPr/>
            </a:pPr>
            <a:r>
              <a:rPr lang="en-US" altLang="ko-KR" sz="3000" b="1" dirty="0"/>
              <a:t>-</a:t>
            </a:r>
            <a:r>
              <a:rPr lang="ko-KR" altLang="en-US" sz="3000" b="1" dirty="0"/>
              <a:t> </a:t>
            </a:r>
            <a:r>
              <a:rPr lang="en-US" altLang="ko-KR" sz="3000" b="1" dirty="0"/>
              <a:t>n</a:t>
            </a:r>
            <a:r>
              <a:rPr lang="ko-KR" altLang="en-US" sz="3000" b="1" dirty="0"/>
              <a:t> </a:t>
            </a:r>
            <a:r>
              <a:rPr lang="en-US" altLang="ko-KR" sz="3000" b="1" dirty="0"/>
              <a:t>(</a:t>
            </a:r>
            <a:r>
              <a:rPr lang="ko-KR" altLang="en-US" sz="3000" b="1" dirty="0"/>
              <a:t>다각형 종류</a:t>
            </a:r>
            <a:r>
              <a:rPr lang="en-US" altLang="ko-KR" sz="3000" b="1" dirty="0"/>
              <a:t>) : </a:t>
            </a:r>
          </a:p>
          <a:p>
            <a:pPr marL="0" indent="0">
              <a:buNone/>
              <a:defRPr/>
            </a:pPr>
            <a:r>
              <a:rPr lang="ko-KR" altLang="en-US" sz="3000" b="1" dirty="0"/>
              <a:t>기준 </a:t>
            </a:r>
            <a:r>
              <a:rPr lang="en-US" altLang="ko-KR" sz="3000" b="1" dirty="0"/>
              <a:t>12</a:t>
            </a:r>
            <a:r>
              <a:rPr lang="ko-KR" altLang="en-US" sz="3000" b="1" dirty="0"/>
              <a:t>각형</a:t>
            </a:r>
            <a:r>
              <a:rPr lang="en-US" altLang="ko-KR" sz="3000" b="1" dirty="0"/>
              <a:t>, </a:t>
            </a:r>
            <a:r>
              <a:rPr lang="ko-KR" altLang="en-US" sz="3000" b="1" dirty="0"/>
              <a:t>몇 단위로 </a:t>
            </a:r>
            <a:r>
              <a:rPr lang="en-US" altLang="ko-KR" sz="3000" b="1"/>
              <a:t>2or3?</a:t>
            </a:r>
          </a:p>
          <a:p>
            <a:pPr marL="0" indent="0">
              <a:buNone/>
              <a:defRPr/>
            </a:pPr>
            <a:endParaRPr lang="en-US" altLang="ko-KR" sz="3000" b="1" dirty="0"/>
          </a:p>
          <a:p>
            <a:pPr>
              <a:buFontTx/>
              <a:buChar char="-"/>
              <a:defRPr/>
            </a:pPr>
            <a:r>
              <a:rPr lang="en-US" altLang="ko-KR" sz="3000" b="1" dirty="0"/>
              <a:t>D (</a:t>
            </a:r>
            <a:r>
              <a:rPr lang="ko-KR" altLang="en-US" sz="3000" b="1" dirty="0"/>
              <a:t>외접원 지름</a:t>
            </a:r>
            <a:r>
              <a:rPr lang="en-US" altLang="ko-KR" sz="3000" b="1" dirty="0"/>
              <a:t>) : </a:t>
            </a:r>
          </a:p>
          <a:p>
            <a:pPr>
              <a:buFontTx/>
              <a:buChar char="-"/>
              <a:defRPr/>
            </a:pPr>
            <a:r>
              <a:rPr lang="en-US" altLang="ko-KR" sz="3000" b="1" dirty="0">
                <a:highlight>
                  <a:srgbClr val="FFFF00"/>
                </a:highlight>
              </a:rPr>
              <a:t>18, 21, 24, 27, 30, 33mm</a:t>
            </a:r>
          </a:p>
          <a:p>
            <a:pPr marL="0" indent="0">
              <a:buNone/>
              <a:defRPr/>
            </a:pPr>
            <a:endParaRPr lang="en-US" altLang="ko-KR" sz="3000" b="1" dirty="0"/>
          </a:p>
          <a:p>
            <a:pPr marL="0" indent="0">
              <a:buNone/>
              <a:defRPr/>
            </a:pPr>
            <a:r>
              <a:rPr lang="en-US" altLang="ko-KR" sz="3000" b="1" dirty="0">
                <a:highlight>
                  <a:srgbClr val="FFFF00"/>
                </a:highlight>
              </a:rPr>
              <a:t>- t (</a:t>
            </a:r>
            <a:r>
              <a:rPr lang="ko-KR" altLang="en-US" sz="3000" b="1" dirty="0">
                <a:highlight>
                  <a:srgbClr val="FFFF00"/>
                </a:highlight>
              </a:rPr>
              <a:t>얇은 부분 </a:t>
            </a:r>
            <a:r>
              <a:rPr lang="en-US" altLang="ko-KR" sz="3000" b="1" dirty="0">
                <a:highlight>
                  <a:srgbClr val="FFFF00"/>
                </a:highlight>
              </a:rPr>
              <a:t>thickness) : 18mm</a:t>
            </a:r>
            <a:r>
              <a:rPr lang="ko-KR" altLang="en-US" sz="3000" b="1" dirty="0">
                <a:highlight>
                  <a:srgbClr val="FFFF00"/>
                </a:highlight>
              </a:rPr>
              <a:t> 대해서</a:t>
            </a:r>
            <a:endParaRPr lang="en-US" altLang="ko-KR" sz="3000" b="1" dirty="0">
              <a:highlight>
                <a:srgbClr val="FFFF00"/>
              </a:highlight>
            </a:endParaRPr>
          </a:p>
          <a:p>
            <a:pPr marL="0" indent="0">
              <a:buNone/>
              <a:defRPr/>
            </a:pPr>
            <a:r>
              <a:rPr lang="en-US" altLang="ko-KR" sz="3000" b="1" dirty="0">
                <a:highlight>
                  <a:srgbClr val="FFFF00"/>
                </a:highlight>
              </a:rPr>
              <a:t>0.5mm 0.6mm 0.7mm 0.8mm 0.9mm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A61CA4A-AB2A-C92E-CD33-C105F4C92C03}"/>
              </a:ext>
            </a:extLst>
          </p:cNvPr>
          <p:cNvSpPr txBox="1"/>
          <p:nvPr/>
        </p:nvSpPr>
        <p:spPr>
          <a:xfrm>
            <a:off x="1887059" y="127819"/>
            <a:ext cx="84631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err="1">
                <a:solidFill>
                  <a:srgbClr val="FF0000"/>
                </a:solidFill>
              </a:rPr>
              <a:t>DP</a:t>
            </a:r>
            <a:r>
              <a:rPr lang="en-US" altLang="ko-KR" sz="4800" b="1" dirty="0" err="1"/>
              <a:t>case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–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different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thickness</a:t>
            </a:r>
          </a:p>
        </p:txBody>
      </p:sp>
      <p:pic>
        <p:nvPicPr>
          <p:cNvPr id="10" name="그림 9" descr="라인, 텍스트, 그래프, 도표이(가) 표시된 사진&#10;&#10;자동 생성된 설명">
            <a:extLst>
              <a:ext uri="{FF2B5EF4-FFF2-40B4-BE49-F238E27FC236}">
                <a16:creationId xmlns:a16="http://schemas.microsoft.com/office/drawing/2014/main" id="{0C7FBDEA-C845-3FCD-7C9B-AC76FF1CD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1330181"/>
            <a:ext cx="90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90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FCAC99-8559-EFE4-240C-B2AA4B2ABEEC}"/>
              </a:ext>
            </a:extLst>
          </p:cNvPr>
          <p:cNvSpPr txBox="1"/>
          <p:nvPr/>
        </p:nvSpPr>
        <p:spPr>
          <a:xfrm>
            <a:off x="1887059" y="127819"/>
            <a:ext cx="8455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err="1">
                <a:solidFill>
                  <a:srgbClr val="FF0000"/>
                </a:solidFill>
              </a:rPr>
              <a:t>UP</a:t>
            </a:r>
            <a:r>
              <a:rPr lang="en-US" altLang="ko-KR" sz="4800" b="1" dirty="0" err="1"/>
              <a:t>case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–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different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thickness</a:t>
            </a:r>
          </a:p>
        </p:txBody>
      </p:sp>
      <p:pic>
        <p:nvPicPr>
          <p:cNvPr id="6" name="그림 5" descr="라인, 도표, 그래프, 텍스트이(가) 표시된 사진&#10;&#10;자동 생성된 설명">
            <a:extLst>
              <a:ext uri="{FF2B5EF4-FFF2-40B4-BE49-F238E27FC236}">
                <a16:creationId xmlns:a16="http://schemas.microsoft.com/office/drawing/2014/main" id="{DEA427F9-C073-3CE3-FD45-4894C7EE3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191" y="1330181"/>
            <a:ext cx="90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092B35-58A6-8C07-03C0-9279B1D20F0D}"/>
              </a:ext>
            </a:extLst>
          </p:cNvPr>
          <p:cNvSpPr txBox="1"/>
          <p:nvPr/>
        </p:nvSpPr>
        <p:spPr>
          <a:xfrm>
            <a:off x="1887059" y="127819"/>
            <a:ext cx="8595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err="1">
                <a:solidFill>
                  <a:srgbClr val="00B0F0"/>
                </a:solidFill>
              </a:rPr>
              <a:t>DN</a:t>
            </a:r>
            <a:r>
              <a:rPr lang="en-US" altLang="ko-KR" sz="4800" b="1" dirty="0" err="1"/>
              <a:t>case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–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different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thickness</a:t>
            </a:r>
          </a:p>
        </p:txBody>
      </p:sp>
      <p:pic>
        <p:nvPicPr>
          <p:cNvPr id="6" name="그림 5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00F570A8-EDB2-7708-2761-10CEE381A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389" y="1330181"/>
            <a:ext cx="9000000" cy="5400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D9234D5-BAAE-A6D5-6300-98EBF1A6F586}"/>
              </a:ext>
            </a:extLst>
          </p:cNvPr>
          <p:cNvSpPr/>
          <p:nvPr/>
        </p:nvSpPr>
        <p:spPr>
          <a:xfrm>
            <a:off x="2703871" y="2035278"/>
            <a:ext cx="4041058" cy="22614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594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D497B1-52CA-BEE2-76AC-7833AF082841}"/>
              </a:ext>
            </a:extLst>
          </p:cNvPr>
          <p:cNvSpPr txBox="1"/>
          <p:nvPr/>
        </p:nvSpPr>
        <p:spPr>
          <a:xfrm>
            <a:off x="1887059" y="127819"/>
            <a:ext cx="85878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err="1">
                <a:solidFill>
                  <a:srgbClr val="00B0F0"/>
                </a:solidFill>
              </a:rPr>
              <a:t>UN</a:t>
            </a:r>
            <a:r>
              <a:rPr lang="en-US" altLang="ko-KR" sz="4800" b="1" dirty="0" err="1"/>
              <a:t>case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–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different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thickness</a:t>
            </a:r>
          </a:p>
        </p:txBody>
      </p:sp>
      <p:pic>
        <p:nvPicPr>
          <p:cNvPr id="4" name="그림 3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D81EA3B9-D301-F1F5-C464-A864C0C7D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1330181"/>
            <a:ext cx="9000000" cy="540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5F75FE4-35F7-4DF7-BAC8-6EC536A46805}"/>
              </a:ext>
            </a:extLst>
          </p:cNvPr>
          <p:cNvSpPr/>
          <p:nvPr/>
        </p:nvSpPr>
        <p:spPr>
          <a:xfrm>
            <a:off x="2782528" y="2418905"/>
            <a:ext cx="4041058" cy="59959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686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CE3854-7E54-1AF6-0859-C4827976A894}"/>
              </a:ext>
            </a:extLst>
          </p:cNvPr>
          <p:cNvSpPr txBox="1"/>
          <p:nvPr/>
        </p:nvSpPr>
        <p:spPr>
          <a:xfrm>
            <a:off x="1887059" y="127819"/>
            <a:ext cx="8372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err="1">
                <a:solidFill>
                  <a:srgbClr val="FF0000"/>
                </a:solidFill>
              </a:rPr>
              <a:t>DP</a:t>
            </a:r>
            <a:r>
              <a:rPr lang="en-US" altLang="ko-KR" sz="4800" b="1" dirty="0" err="1"/>
              <a:t>case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–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different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diameter</a:t>
            </a:r>
          </a:p>
        </p:txBody>
      </p:sp>
      <p:pic>
        <p:nvPicPr>
          <p:cNvPr id="3" name="그림 2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A72CA37F-405D-1FB9-D534-888F53397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05" y="1330181"/>
            <a:ext cx="90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01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CE3854-7E54-1AF6-0859-C4827976A894}"/>
              </a:ext>
            </a:extLst>
          </p:cNvPr>
          <p:cNvSpPr txBox="1"/>
          <p:nvPr/>
        </p:nvSpPr>
        <p:spPr>
          <a:xfrm>
            <a:off x="1887059" y="127819"/>
            <a:ext cx="83642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err="1">
                <a:solidFill>
                  <a:srgbClr val="FF0000"/>
                </a:solidFill>
              </a:rPr>
              <a:t>UP</a:t>
            </a:r>
            <a:r>
              <a:rPr lang="en-US" altLang="ko-KR" sz="4800" b="1" dirty="0" err="1"/>
              <a:t>case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–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different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diameter</a:t>
            </a:r>
          </a:p>
        </p:txBody>
      </p:sp>
      <p:pic>
        <p:nvPicPr>
          <p:cNvPr id="3" name="그림 2" descr="라인, 텍스트, 도표, 그래프이(가) 표시된 사진&#10;&#10;자동 생성된 설명">
            <a:extLst>
              <a:ext uri="{FF2B5EF4-FFF2-40B4-BE49-F238E27FC236}">
                <a16:creationId xmlns:a16="http://schemas.microsoft.com/office/drawing/2014/main" id="{DBBF2A47-743A-1F71-6B7A-88DE63EFB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1330181"/>
            <a:ext cx="90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22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CE3854-7E54-1AF6-0859-C4827976A894}"/>
              </a:ext>
            </a:extLst>
          </p:cNvPr>
          <p:cNvSpPr txBox="1"/>
          <p:nvPr/>
        </p:nvSpPr>
        <p:spPr>
          <a:xfrm>
            <a:off x="1887059" y="127819"/>
            <a:ext cx="8504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err="1">
                <a:solidFill>
                  <a:srgbClr val="00B0F0"/>
                </a:solidFill>
              </a:rPr>
              <a:t>DN</a:t>
            </a:r>
            <a:r>
              <a:rPr lang="en-US" altLang="ko-KR" sz="4800" b="1" dirty="0" err="1"/>
              <a:t>case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–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different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diameter</a:t>
            </a:r>
          </a:p>
        </p:txBody>
      </p:sp>
      <p:pic>
        <p:nvPicPr>
          <p:cNvPr id="5" name="그림 4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019F5293-9F6D-3905-598B-AC3C930C1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537" y="1330181"/>
            <a:ext cx="90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23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CE3854-7E54-1AF6-0859-C4827976A894}"/>
              </a:ext>
            </a:extLst>
          </p:cNvPr>
          <p:cNvSpPr txBox="1"/>
          <p:nvPr/>
        </p:nvSpPr>
        <p:spPr>
          <a:xfrm>
            <a:off x="1887059" y="127819"/>
            <a:ext cx="849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err="1">
                <a:solidFill>
                  <a:srgbClr val="00B0F0"/>
                </a:solidFill>
              </a:rPr>
              <a:t>UN</a:t>
            </a:r>
            <a:r>
              <a:rPr lang="en-US" altLang="ko-KR" sz="4800" b="1" dirty="0" err="1"/>
              <a:t>case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–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different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diameter</a:t>
            </a:r>
          </a:p>
        </p:txBody>
      </p:sp>
      <p:pic>
        <p:nvPicPr>
          <p:cNvPr id="3" name="그림 2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6F909E1C-13C8-12F8-012C-610B17FEB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1330181"/>
            <a:ext cx="90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9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423C518-688E-64AC-1222-B9F3FC5193D8}"/>
              </a:ext>
            </a:extLst>
          </p:cNvPr>
          <p:cNvGrpSpPr/>
          <p:nvPr/>
        </p:nvGrpSpPr>
        <p:grpSpPr>
          <a:xfrm>
            <a:off x="1093541" y="637491"/>
            <a:ext cx="9845152" cy="5770472"/>
            <a:chOff x="773501" y="500331"/>
            <a:chExt cx="9845152" cy="57704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19DDC20-F791-6AA0-48A4-8F74F7958C39}"/>
                    </a:ext>
                  </a:extLst>
                </p:cNvPr>
                <p:cNvSpPr txBox="1"/>
                <p:nvPr/>
              </p:nvSpPr>
              <p:spPr>
                <a:xfrm>
                  <a:off x="773501" y="587196"/>
                  <a:ext cx="6265653" cy="56836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solidFill>
                        <a:srgbClr val="00B0F0"/>
                      </a:solidFill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Print Setting for TPE</a:t>
                  </a:r>
                </a:p>
                <a:p>
                  <a:pPr latinLnBrk="1">
                    <a:spcAft>
                      <a:spcPts val="800"/>
                    </a:spcAft>
                  </a:pPr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Bed Temperature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50°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𝐶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Nozzle Temperature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235°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𝐶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Print Speed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20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𝑚𝑚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/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𝑠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Layer Height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0.15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𝑚𝑚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Initial Layer Height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0.25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𝑚𝑚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Infill Density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100%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Fan Speed Max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50%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	  Min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30%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Extrusion Multiplier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1.15(115%)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Retraction Length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1.5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𝑚𝑚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Retraction Speed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15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𝑚𝑚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3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/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𝑠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2</m:t>
                          </m:r>
                        </m:sup>
                      </m:sSup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Times New Roman" panose="02020603050405020304" pitchFamily="18" charset="0"/>
                      <a:ea typeface="맑은 고딕" panose="020B0503020000020004" pitchFamily="50" charset="-127"/>
                    </a:rPr>
                    <a:t> </a:t>
                  </a:r>
                  <a:endParaRPr lang="ko-KR" altLang="ko-KR" sz="1800" kern="100" dirty="0">
                    <a:effectLst/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endParaRPr lang="ko-KR" alt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19DDC20-F791-6AA0-48A4-8F74F7958C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501" y="587196"/>
                  <a:ext cx="6265653" cy="5683607"/>
                </a:xfrm>
                <a:prstGeom prst="rect">
                  <a:avLst/>
                </a:prstGeom>
                <a:blipFill>
                  <a:blip r:embed="rId2"/>
                  <a:stretch>
                    <a:fillRect l="-778" t="-6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680A60D-D105-483B-3040-ACB4862CC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78653" y="500331"/>
              <a:ext cx="5040000" cy="309657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904D1B6-302A-614C-1A4F-A7D8A5FF5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78653" y="3596907"/>
              <a:ext cx="5040000" cy="23787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7432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CF140DD-4A10-796F-D527-FF84ABDD6393}"/>
              </a:ext>
            </a:extLst>
          </p:cNvPr>
          <p:cNvSpPr txBox="1"/>
          <p:nvPr/>
        </p:nvSpPr>
        <p:spPr>
          <a:xfrm>
            <a:off x="2636809" y="2492820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DC3EC9-868F-7685-A0EE-6B5226D0D66C}"/>
              </a:ext>
            </a:extLst>
          </p:cNvPr>
          <p:cNvSpPr txBox="1"/>
          <p:nvPr/>
        </p:nvSpPr>
        <p:spPr>
          <a:xfrm>
            <a:off x="940278" y="2492820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9mm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9709B3-9D51-CE14-1935-F06DEA6BFEAE}"/>
              </a:ext>
            </a:extLst>
          </p:cNvPr>
          <p:cNvSpPr txBox="1"/>
          <p:nvPr/>
        </p:nvSpPr>
        <p:spPr>
          <a:xfrm>
            <a:off x="4255697" y="2492820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15mm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385F9E-DEF8-1259-5A35-08B3361ACA18}"/>
              </a:ext>
            </a:extLst>
          </p:cNvPr>
          <p:cNvSpPr txBox="1"/>
          <p:nvPr/>
        </p:nvSpPr>
        <p:spPr>
          <a:xfrm>
            <a:off x="5874585" y="2492820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18mm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C4DA7B-D899-AE18-D5A9-B08F4E82218F}"/>
              </a:ext>
            </a:extLst>
          </p:cNvPr>
          <p:cNvSpPr txBox="1"/>
          <p:nvPr/>
        </p:nvSpPr>
        <p:spPr>
          <a:xfrm>
            <a:off x="1015042" y="4948472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21mm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7878A9-753D-583B-26AE-9CB80F3BB15D}"/>
              </a:ext>
            </a:extLst>
          </p:cNvPr>
          <p:cNvSpPr txBox="1"/>
          <p:nvPr/>
        </p:nvSpPr>
        <p:spPr>
          <a:xfrm>
            <a:off x="3016371" y="4948472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24mm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B862A6-AFD8-8EE1-7EBA-B4D8914E7526}"/>
              </a:ext>
            </a:extLst>
          </p:cNvPr>
          <p:cNvSpPr txBox="1"/>
          <p:nvPr/>
        </p:nvSpPr>
        <p:spPr>
          <a:xfrm>
            <a:off x="5221857" y="4948472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27mm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C9B5A84-E75B-9E7D-F609-56D4C9655B19}"/>
              </a:ext>
            </a:extLst>
          </p:cNvPr>
          <p:cNvGrpSpPr/>
          <p:nvPr/>
        </p:nvGrpSpPr>
        <p:grpSpPr>
          <a:xfrm>
            <a:off x="466822" y="909000"/>
            <a:ext cx="11343136" cy="5040000"/>
            <a:chOff x="385098" y="534407"/>
            <a:chExt cx="11343136" cy="50400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4185D22-0C27-BE2B-C146-09499CE43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098" y="534407"/>
              <a:ext cx="6592516" cy="504000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3ADE07A-002D-33EB-C0FB-50C56EF93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2147" y="534407"/>
              <a:ext cx="4346087" cy="50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605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AB9368A-E863-C535-47C1-22D9DD491A55}"/>
              </a:ext>
            </a:extLst>
          </p:cNvPr>
          <p:cNvGrpSpPr/>
          <p:nvPr/>
        </p:nvGrpSpPr>
        <p:grpSpPr>
          <a:xfrm>
            <a:off x="82149" y="1485834"/>
            <a:ext cx="3709851" cy="3886331"/>
            <a:chOff x="672851" y="1769040"/>
            <a:chExt cx="3709851" cy="388633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47DA787-12B2-AA01-9EF8-F3E8E94156C2}"/>
                </a:ext>
              </a:extLst>
            </p:cNvPr>
            <p:cNvGrpSpPr/>
            <p:nvPr/>
          </p:nvGrpSpPr>
          <p:grpSpPr>
            <a:xfrm>
              <a:off x="948277" y="1769040"/>
              <a:ext cx="3159000" cy="3240000"/>
              <a:chOff x="1562232" y="1769040"/>
              <a:chExt cx="3159000" cy="3240000"/>
            </a:xfrm>
          </p:grpSpPr>
          <p:pic>
            <p:nvPicPr>
              <p:cNvPr id="5" name="그림 4" descr="실내, 기계, 과학 기기, 벽이(가) 표시된 사진&#10;&#10;자동 생성된 설명">
                <a:extLst>
                  <a:ext uri="{FF2B5EF4-FFF2-40B4-BE49-F238E27FC236}">
                    <a16:creationId xmlns:a16="http://schemas.microsoft.com/office/drawing/2014/main" id="{BE276C35-1149-002A-BE1F-F5AF628F3C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2232" y="1769040"/>
                <a:ext cx="315900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A96C520B-4C16-5877-86B3-4EDFCD761872}"/>
                  </a:ext>
                </a:extLst>
              </p:cNvPr>
              <p:cNvSpPr/>
              <p:nvPr/>
            </p:nvSpPr>
            <p:spPr>
              <a:xfrm flipV="1">
                <a:off x="3451709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DBE9D0-9D23-8A38-EE4E-239E02EC0946}"/>
                </a:ext>
              </a:extLst>
            </p:cNvPr>
            <p:cNvSpPr txBox="1"/>
            <p:nvPr/>
          </p:nvSpPr>
          <p:spPr>
            <a:xfrm>
              <a:off x="672851" y="5009040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down position, negative pressure</a:t>
              </a:r>
            </a:p>
            <a:p>
              <a:pPr algn="ctr"/>
              <a:r>
                <a:rPr lang="en-US" altLang="ko-KR" b="1" dirty="0" err="1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dn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11" name="그림 10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F4053DA6-CCF0-7612-8913-2898D9658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909000"/>
            <a:ext cx="8400000" cy="504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D948C3-D185-0DED-0C51-D89A4AFE955E}"/>
              </a:ext>
            </a:extLst>
          </p:cNvPr>
          <p:cNvSpPr txBox="1"/>
          <p:nvPr/>
        </p:nvSpPr>
        <p:spPr>
          <a:xfrm>
            <a:off x="1208549" y="101592"/>
            <a:ext cx="97749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00B0F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</a:t>
            </a:r>
            <a:r>
              <a:rPr lang="en-US" altLang="ko-KR" sz="4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own Position-</a:t>
            </a:r>
            <a:r>
              <a:rPr lang="en-US" altLang="ko-KR" sz="4000" b="1" dirty="0">
                <a:solidFill>
                  <a:srgbClr val="00B0F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</a:t>
            </a:r>
            <a:r>
              <a:rPr lang="en-US" altLang="ko-KR" sz="4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egative Pressure </a:t>
            </a:r>
            <a:r>
              <a:rPr lang="en-US" altLang="ko-KR" sz="4000" b="1" dirty="0">
                <a:solidFill>
                  <a:srgbClr val="00B0F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(DN)</a:t>
            </a:r>
          </a:p>
          <a:p>
            <a:pPr algn="ctr"/>
            <a:r>
              <a:rPr lang="en-US" altLang="ko-KR" sz="4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</a:t>
            </a:r>
            <a:r>
              <a:rPr lang="en-US" altLang="ko-KR" sz="4000" b="1" baseline="30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</a:t>
            </a:r>
            <a:r>
              <a:rPr lang="en-US" altLang="ko-KR" sz="4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-EXP, </a:t>
            </a:r>
            <a:r>
              <a:rPr lang="en-US" altLang="ko-KR" sz="4000" b="1" dirty="0">
                <a:solidFill>
                  <a:srgbClr val="00B0F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different h</a:t>
            </a:r>
            <a:endParaRPr lang="ko-KR" altLang="en-US" sz="4000" b="1" dirty="0">
              <a:solidFill>
                <a:srgbClr val="00B0F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746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AB9368A-E863-C535-47C1-22D9DD491A55}"/>
              </a:ext>
            </a:extLst>
          </p:cNvPr>
          <p:cNvGrpSpPr/>
          <p:nvPr/>
        </p:nvGrpSpPr>
        <p:grpSpPr>
          <a:xfrm>
            <a:off x="82149" y="1485834"/>
            <a:ext cx="3709851" cy="3886331"/>
            <a:chOff x="672851" y="1769040"/>
            <a:chExt cx="3709851" cy="388633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47DA787-12B2-AA01-9EF8-F3E8E94156C2}"/>
                </a:ext>
              </a:extLst>
            </p:cNvPr>
            <p:cNvGrpSpPr/>
            <p:nvPr/>
          </p:nvGrpSpPr>
          <p:grpSpPr>
            <a:xfrm>
              <a:off x="948277" y="1769040"/>
              <a:ext cx="3159000" cy="3240000"/>
              <a:chOff x="1562232" y="1769040"/>
              <a:chExt cx="3159000" cy="3240000"/>
            </a:xfrm>
          </p:grpSpPr>
          <p:pic>
            <p:nvPicPr>
              <p:cNvPr id="5" name="그림 4" descr="실내, 기계, 과학 기기, 벽이(가) 표시된 사진&#10;&#10;자동 생성된 설명">
                <a:extLst>
                  <a:ext uri="{FF2B5EF4-FFF2-40B4-BE49-F238E27FC236}">
                    <a16:creationId xmlns:a16="http://schemas.microsoft.com/office/drawing/2014/main" id="{BE276C35-1149-002A-BE1F-F5AF628F3C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2232" y="1769040"/>
                <a:ext cx="315900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A96C520B-4C16-5877-86B3-4EDFCD761872}"/>
                  </a:ext>
                </a:extLst>
              </p:cNvPr>
              <p:cNvSpPr/>
              <p:nvPr/>
            </p:nvSpPr>
            <p:spPr>
              <a:xfrm flipV="1">
                <a:off x="3451709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DBE9D0-9D23-8A38-EE4E-239E02EC0946}"/>
                </a:ext>
              </a:extLst>
            </p:cNvPr>
            <p:cNvSpPr txBox="1"/>
            <p:nvPr/>
          </p:nvSpPr>
          <p:spPr>
            <a:xfrm>
              <a:off x="672851" y="5009040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down position, negative pressure</a:t>
              </a:r>
            </a:p>
            <a:p>
              <a:pPr algn="ctr"/>
              <a:r>
                <a:rPr lang="en-US" altLang="ko-KR" b="1" dirty="0" err="1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dn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3" name="그림 2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3BE887A5-FD82-DBB3-98C2-5311BE66E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909000"/>
            <a:ext cx="8400000" cy="50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42DA94-6040-D2F1-24B0-58A4C69AB283}"/>
              </a:ext>
            </a:extLst>
          </p:cNvPr>
          <p:cNvSpPr txBox="1"/>
          <p:nvPr/>
        </p:nvSpPr>
        <p:spPr>
          <a:xfrm>
            <a:off x="1208549" y="101592"/>
            <a:ext cx="97749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00B0F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</a:t>
            </a:r>
            <a:r>
              <a:rPr lang="en-US" altLang="ko-KR" sz="4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own Position-</a:t>
            </a:r>
            <a:r>
              <a:rPr lang="en-US" altLang="ko-KR" sz="4000" b="1" dirty="0">
                <a:solidFill>
                  <a:srgbClr val="00B0F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</a:t>
            </a:r>
            <a:r>
              <a:rPr lang="en-US" altLang="ko-KR" sz="4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egative Pressure </a:t>
            </a:r>
            <a:r>
              <a:rPr lang="en-US" altLang="ko-KR" sz="4000" b="1" dirty="0">
                <a:solidFill>
                  <a:srgbClr val="00B0F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(DN)</a:t>
            </a:r>
          </a:p>
          <a:p>
            <a:pPr algn="ctr"/>
            <a:r>
              <a:rPr lang="en-US" altLang="ko-KR" sz="4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</a:t>
            </a:r>
            <a:r>
              <a:rPr lang="en-US" altLang="ko-KR" sz="4000" b="1" baseline="30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nd</a:t>
            </a:r>
            <a:r>
              <a:rPr lang="en-US" altLang="ko-KR" sz="4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-EXP, </a:t>
            </a:r>
            <a:r>
              <a:rPr lang="en-US" altLang="ko-KR" sz="4000" b="1" dirty="0">
                <a:solidFill>
                  <a:srgbClr val="00B0F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different h</a:t>
            </a:r>
            <a:endParaRPr lang="ko-KR" altLang="en-US" sz="4000" b="1" dirty="0">
              <a:solidFill>
                <a:srgbClr val="00B0F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133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B6A7504C-01AA-9043-C74E-F9D23DF7AE2D}"/>
              </a:ext>
            </a:extLst>
          </p:cNvPr>
          <p:cNvGrpSpPr/>
          <p:nvPr/>
        </p:nvGrpSpPr>
        <p:grpSpPr>
          <a:xfrm>
            <a:off x="82149" y="1485510"/>
            <a:ext cx="3709851" cy="3886331"/>
            <a:chOff x="737376" y="1958452"/>
            <a:chExt cx="3709851" cy="388633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D2E9E18-248D-1828-67DC-541003A6C931}"/>
                </a:ext>
              </a:extLst>
            </p:cNvPr>
            <p:cNvGrpSpPr/>
            <p:nvPr/>
          </p:nvGrpSpPr>
          <p:grpSpPr>
            <a:xfrm>
              <a:off x="991427" y="1958452"/>
              <a:ext cx="3201750" cy="3240000"/>
              <a:chOff x="991427" y="1958452"/>
              <a:chExt cx="3201750" cy="3240000"/>
            </a:xfrm>
          </p:grpSpPr>
          <p:pic>
            <p:nvPicPr>
              <p:cNvPr id="5" name="그림 4" descr="기계, 과학 기기, 실내, 벽이(가) 표시된 사진&#10;&#10;자동 생성된 설명">
                <a:extLst>
                  <a:ext uri="{FF2B5EF4-FFF2-40B4-BE49-F238E27FC236}">
                    <a16:creationId xmlns:a16="http://schemas.microsoft.com/office/drawing/2014/main" id="{C553BCB5-9995-110A-CDFB-2CD11EEAD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1427" y="1958452"/>
                <a:ext cx="320175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E04621B7-52A1-3663-A41D-88E74A5C2B4C}"/>
                  </a:ext>
                </a:extLst>
              </p:cNvPr>
              <p:cNvSpPr/>
              <p:nvPr/>
            </p:nvSpPr>
            <p:spPr>
              <a:xfrm flipV="1">
                <a:off x="2922662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11E0AF-EF76-3185-EFD3-F08B6FC2DB62}"/>
                </a:ext>
              </a:extLst>
            </p:cNvPr>
            <p:cNvSpPr txBox="1"/>
            <p:nvPr/>
          </p:nvSpPr>
          <p:spPr>
            <a:xfrm>
              <a:off x="737376" y="5198452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up position, negative pressure</a:t>
              </a:r>
            </a:p>
            <a:p>
              <a:pPr algn="ctr"/>
              <a:r>
                <a:rPr lang="en-US" altLang="ko-KR" b="1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un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10" name="그림 9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852B067C-E6D6-DE08-FDEF-D8C1AC9B7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908676"/>
            <a:ext cx="8400000" cy="504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138586-BFFA-0E9C-F01C-EBE29DFF8BD0}"/>
              </a:ext>
            </a:extLst>
          </p:cNvPr>
          <p:cNvSpPr txBox="1"/>
          <p:nvPr/>
        </p:nvSpPr>
        <p:spPr>
          <a:xfrm>
            <a:off x="1208549" y="101592"/>
            <a:ext cx="97749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</a:t>
            </a:r>
            <a:r>
              <a:rPr lang="en-US" altLang="ko-KR" sz="4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 Position-</a:t>
            </a:r>
            <a:r>
              <a:rPr lang="en-US" altLang="ko-KR" sz="4000" b="1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</a:t>
            </a:r>
            <a:r>
              <a:rPr lang="en-US" altLang="ko-KR" sz="4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egative Pressure </a:t>
            </a:r>
            <a:r>
              <a:rPr lang="en-US" altLang="ko-KR" sz="4000" b="1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(UN)</a:t>
            </a:r>
          </a:p>
          <a:p>
            <a:pPr algn="ctr"/>
            <a:r>
              <a:rPr lang="en-US" altLang="ko-KR" sz="4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</a:t>
            </a:r>
            <a:r>
              <a:rPr lang="en-US" altLang="ko-KR" sz="4000" b="1" baseline="30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</a:t>
            </a:r>
            <a:r>
              <a:rPr lang="en-US" altLang="ko-KR" sz="4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-EXP, </a:t>
            </a:r>
            <a:r>
              <a:rPr lang="en-US" altLang="ko-KR" sz="4000" b="1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different h</a:t>
            </a:r>
            <a:endParaRPr lang="ko-KR" altLang="en-US" sz="4000" b="1" dirty="0">
              <a:solidFill>
                <a:srgbClr val="FF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06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0D51C261-0F42-214B-6C9D-224D701D3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909000"/>
            <a:ext cx="8400000" cy="5040000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15F41DF3-6B30-0A21-D966-B32BA281F958}"/>
              </a:ext>
            </a:extLst>
          </p:cNvPr>
          <p:cNvGrpSpPr/>
          <p:nvPr/>
        </p:nvGrpSpPr>
        <p:grpSpPr>
          <a:xfrm>
            <a:off x="96332" y="1269000"/>
            <a:ext cx="4495192" cy="4320000"/>
            <a:chOff x="17609" y="1269000"/>
            <a:chExt cx="4495192" cy="432000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6AA548F-5221-74C4-A229-A7EA058AF71F}"/>
                </a:ext>
              </a:extLst>
            </p:cNvPr>
            <p:cNvGrpSpPr/>
            <p:nvPr/>
          </p:nvGrpSpPr>
          <p:grpSpPr>
            <a:xfrm>
              <a:off x="17609" y="1269000"/>
              <a:ext cx="3499850" cy="4320000"/>
              <a:chOff x="610746" y="1013684"/>
              <a:chExt cx="3499850" cy="4320000"/>
            </a:xfrm>
          </p:grpSpPr>
          <p:pic>
            <p:nvPicPr>
              <p:cNvPr id="11" name="그림 10" descr="램프, 전구, 정물 사진, 실내이(가) 표시된 사진&#10;&#10;자동 생성된 설명">
                <a:extLst>
                  <a:ext uri="{FF2B5EF4-FFF2-40B4-BE49-F238E27FC236}">
                    <a16:creationId xmlns:a16="http://schemas.microsoft.com/office/drawing/2014/main" id="{A1C14C32-D837-FBC6-2047-4A9EFC49F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9167" y="1013684"/>
                <a:ext cx="1851429" cy="2160000"/>
              </a:xfrm>
              <a:prstGeom prst="rect">
                <a:avLst/>
              </a:prstGeom>
            </p:spPr>
          </p:pic>
          <p:pic>
            <p:nvPicPr>
              <p:cNvPr id="13" name="그림 12" descr="전구, 램프, 실내, 디자인이(가) 표시된 사진&#10;&#10;자동 생성된 설명">
                <a:extLst>
                  <a:ext uri="{FF2B5EF4-FFF2-40B4-BE49-F238E27FC236}">
                    <a16:creationId xmlns:a16="http://schemas.microsoft.com/office/drawing/2014/main" id="{0C32E3CE-A1E8-8A97-FE9F-A207CB5F77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746" y="1013684"/>
                <a:ext cx="1648421" cy="2160000"/>
              </a:xfrm>
              <a:prstGeom prst="rect">
                <a:avLst/>
              </a:prstGeom>
            </p:spPr>
          </p:pic>
          <p:pic>
            <p:nvPicPr>
              <p:cNvPr id="15" name="그림 14" descr="실내, 램프, 예술이(가) 표시된 사진&#10;&#10;자동 생성된 설명">
                <a:extLst>
                  <a:ext uri="{FF2B5EF4-FFF2-40B4-BE49-F238E27FC236}">
                    <a16:creationId xmlns:a16="http://schemas.microsoft.com/office/drawing/2014/main" id="{AAF9CE01-E5BF-BABB-108C-48A97605E2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1664" y="3173684"/>
                <a:ext cx="1818932" cy="2160000"/>
              </a:xfrm>
              <a:prstGeom prst="rect">
                <a:avLst/>
              </a:prstGeom>
            </p:spPr>
          </p:pic>
          <p:pic>
            <p:nvPicPr>
              <p:cNvPr id="17" name="그림 16" descr="램프, 실내, 디자인, 예술이(가) 표시된 사진&#10;&#10;자동 생성된 설명">
                <a:extLst>
                  <a:ext uri="{FF2B5EF4-FFF2-40B4-BE49-F238E27FC236}">
                    <a16:creationId xmlns:a16="http://schemas.microsoft.com/office/drawing/2014/main" id="{6A4F669F-6461-2DBD-8123-CDB398C4BF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746" y="3173684"/>
                <a:ext cx="1680918" cy="2160000"/>
              </a:xfrm>
              <a:prstGeom prst="rect">
                <a:avLst/>
              </a:prstGeom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1E726A-4FAD-C283-4759-F8B2D031E8ED}"/>
                </a:ext>
              </a:extLst>
            </p:cNvPr>
            <p:cNvSpPr txBox="1"/>
            <p:nvPr/>
          </p:nvSpPr>
          <p:spPr>
            <a:xfrm>
              <a:off x="3517459" y="2164334"/>
              <a:ext cx="962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24mm</a:t>
              </a:r>
              <a:endPara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F5B9E16-2468-E8D8-C960-D0B89D92B754}"/>
                </a:ext>
              </a:extLst>
            </p:cNvPr>
            <p:cNvSpPr txBox="1"/>
            <p:nvPr/>
          </p:nvSpPr>
          <p:spPr>
            <a:xfrm>
              <a:off x="3549956" y="4324334"/>
              <a:ext cx="962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27mm</a:t>
              </a:r>
              <a:endPara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64DDDCF-FD89-B702-B57E-0CFABA5DBB1A}"/>
              </a:ext>
            </a:extLst>
          </p:cNvPr>
          <p:cNvSpPr txBox="1"/>
          <p:nvPr/>
        </p:nvSpPr>
        <p:spPr>
          <a:xfrm>
            <a:off x="1208549" y="101592"/>
            <a:ext cx="97749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</a:t>
            </a:r>
            <a:r>
              <a:rPr lang="en-US" altLang="ko-KR" sz="4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 Position-</a:t>
            </a:r>
            <a:r>
              <a:rPr lang="en-US" altLang="ko-KR" sz="4000" b="1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</a:t>
            </a:r>
            <a:r>
              <a:rPr lang="en-US" altLang="ko-KR" sz="4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egative Pressure </a:t>
            </a:r>
            <a:r>
              <a:rPr lang="en-US" altLang="ko-KR" sz="4000" b="1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(UN)</a:t>
            </a:r>
          </a:p>
          <a:p>
            <a:pPr algn="ctr"/>
            <a:r>
              <a:rPr lang="en-US" altLang="ko-KR" sz="4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</a:t>
            </a:r>
            <a:r>
              <a:rPr lang="en-US" altLang="ko-KR" sz="4000" b="1" baseline="30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nd</a:t>
            </a:r>
            <a:r>
              <a:rPr lang="en-US" altLang="ko-KR" sz="4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-EXP, </a:t>
            </a:r>
            <a:r>
              <a:rPr lang="en-US" altLang="ko-KR" sz="4000" b="1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different h</a:t>
            </a:r>
            <a:endParaRPr lang="ko-KR" altLang="en-US" sz="4000" b="1" dirty="0">
              <a:solidFill>
                <a:srgbClr val="FF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3032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A8DF478-4874-69A1-B3E2-E64D3626F4BB}"/>
              </a:ext>
            </a:extLst>
          </p:cNvPr>
          <p:cNvGrpSpPr/>
          <p:nvPr/>
        </p:nvGrpSpPr>
        <p:grpSpPr>
          <a:xfrm>
            <a:off x="82149" y="1485834"/>
            <a:ext cx="3709851" cy="3886331"/>
            <a:chOff x="646725" y="1978045"/>
            <a:chExt cx="3709851" cy="388633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47DA787-12B2-AA01-9EF8-F3E8E94156C2}"/>
                </a:ext>
              </a:extLst>
            </p:cNvPr>
            <p:cNvGrpSpPr/>
            <p:nvPr/>
          </p:nvGrpSpPr>
          <p:grpSpPr>
            <a:xfrm>
              <a:off x="922151" y="1978045"/>
              <a:ext cx="3159000" cy="3240000"/>
              <a:chOff x="1536106" y="1978045"/>
              <a:chExt cx="3159000" cy="3240000"/>
            </a:xfrm>
          </p:grpSpPr>
          <p:pic>
            <p:nvPicPr>
              <p:cNvPr id="5" name="그림 4" descr="실내, 기계, 과학 기기, 벽이(가) 표시된 사진&#10;&#10;자동 생성된 설명">
                <a:extLst>
                  <a:ext uri="{FF2B5EF4-FFF2-40B4-BE49-F238E27FC236}">
                    <a16:creationId xmlns:a16="http://schemas.microsoft.com/office/drawing/2014/main" id="{BE276C35-1149-002A-BE1F-F5AF628F3C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6106" y="1978045"/>
                <a:ext cx="315900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A96C520B-4C16-5877-86B3-4EDFCD761872}"/>
                  </a:ext>
                </a:extLst>
              </p:cNvPr>
              <p:cNvSpPr/>
              <p:nvPr/>
            </p:nvSpPr>
            <p:spPr>
              <a:xfrm rot="10800000" flipV="1">
                <a:off x="3451709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201CAD7-A663-D895-ACB3-9F3556E1E9CE}"/>
                </a:ext>
              </a:extLst>
            </p:cNvPr>
            <p:cNvSpPr txBox="1"/>
            <p:nvPr/>
          </p:nvSpPr>
          <p:spPr>
            <a:xfrm>
              <a:off x="646725" y="5218045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down position, positive pressure</a:t>
              </a:r>
            </a:p>
            <a:p>
              <a:pPr algn="ctr"/>
              <a:r>
                <a:rPr lang="en-US" altLang="ko-KR" b="1" dirty="0" err="1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dp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4" name="그림 3" descr="라인, 도표, 그래프, 텍스트이(가) 표시된 사진&#10;&#10;자동 생성된 설명">
            <a:extLst>
              <a:ext uri="{FF2B5EF4-FFF2-40B4-BE49-F238E27FC236}">
                <a16:creationId xmlns:a16="http://schemas.microsoft.com/office/drawing/2014/main" id="{3FC46297-3491-B60F-BF2F-E87F3F6EC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813987"/>
            <a:ext cx="8400000" cy="504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45C766-FFD8-D919-C4A2-A2BF59E6928B}"/>
              </a:ext>
            </a:extLst>
          </p:cNvPr>
          <p:cNvSpPr txBox="1"/>
          <p:nvPr/>
        </p:nvSpPr>
        <p:spPr>
          <a:xfrm>
            <a:off x="1208549" y="101592"/>
            <a:ext cx="97749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00B0F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</a:t>
            </a:r>
            <a:r>
              <a:rPr lang="en-US" altLang="ko-KR" sz="4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own Position-</a:t>
            </a:r>
            <a:r>
              <a:rPr lang="en-US" altLang="ko-KR" sz="4000" b="1" dirty="0">
                <a:solidFill>
                  <a:srgbClr val="00B0F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</a:t>
            </a:r>
            <a:r>
              <a:rPr lang="en-US" altLang="ko-KR" sz="4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ositive Pressure </a:t>
            </a:r>
            <a:r>
              <a:rPr lang="en-US" altLang="ko-KR" sz="4000" b="1" dirty="0">
                <a:solidFill>
                  <a:srgbClr val="00B0F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(DP)</a:t>
            </a:r>
          </a:p>
          <a:p>
            <a:pPr algn="ctr"/>
            <a:r>
              <a:rPr lang="en-US" altLang="ko-KR" sz="4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</a:t>
            </a:r>
            <a:r>
              <a:rPr lang="en-US" altLang="ko-KR" sz="4000" b="1" baseline="30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</a:t>
            </a:r>
            <a:r>
              <a:rPr lang="en-US" altLang="ko-KR" sz="4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-EXP, </a:t>
            </a:r>
            <a:r>
              <a:rPr lang="en-US" altLang="ko-KR" sz="4000" b="1" dirty="0">
                <a:solidFill>
                  <a:srgbClr val="00B0F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different h</a:t>
            </a:r>
            <a:endParaRPr lang="ko-KR" altLang="en-US" sz="4000" b="1" dirty="0">
              <a:solidFill>
                <a:srgbClr val="00B0F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342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6438004-1630-FC60-8C8C-EA09ADABEE3F}"/>
              </a:ext>
            </a:extLst>
          </p:cNvPr>
          <p:cNvGrpSpPr/>
          <p:nvPr/>
        </p:nvGrpSpPr>
        <p:grpSpPr>
          <a:xfrm>
            <a:off x="82149" y="1488512"/>
            <a:ext cx="3709851" cy="3880976"/>
            <a:chOff x="735665" y="2095331"/>
            <a:chExt cx="3709851" cy="388097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D2E9E18-248D-1828-67DC-541003A6C931}"/>
                </a:ext>
              </a:extLst>
            </p:cNvPr>
            <p:cNvGrpSpPr/>
            <p:nvPr/>
          </p:nvGrpSpPr>
          <p:grpSpPr>
            <a:xfrm>
              <a:off x="989716" y="2095331"/>
              <a:ext cx="3201750" cy="3240000"/>
              <a:chOff x="989716" y="2095331"/>
              <a:chExt cx="3201750" cy="3240000"/>
            </a:xfrm>
          </p:grpSpPr>
          <p:pic>
            <p:nvPicPr>
              <p:cNvPr id="5" name="그림 4" descr="기계, 과학 기기, 실내, 벽이(가) 표시된 사진&#10;&#10;자동 생성된 설명">
                <a:extLst>
                  <a:ext uri="{FF2B5EF4-FFF2-40B4-BE49-F238E27FC236}">
                    <a16:creationId xmlns:a16="http://schemas.microsoft.com/office/drawing/2014/main" id="{C553BCB5-9995-110A-CDFB-2CD11EEAD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9716" y="2095331"/>
                <a:ext cx="320175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E04621B7-52A1-3663-A41D-88E74A5C2B4C}"/>
                  </a:ext>
                </a:extLst>
              </p:cNvPr>
              <p:cNvSpPr/>
              <p:nvPr/>
            </p:nvSpPr>
            <p:spPr>
              <a:xfrm rot="10800000" flipV="1">
                <a:off x="2922662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B12A5C6-5F91-2532-1A9A-0347DD745249}"/>
                </a:ext>
              </a:extLst>
            </p:cNvPr>
            <p:cNvSpPr txBox="1"/>
            <p:nvPr/>
          </p:nvSpPr>
          <p:spPr>
            <a:xfrm>
              <a:off x="735665" y="5329976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up position, positive pressure</a:t>
              </a:r>
            </a:p>
            <a:p>
              <a:pPr algn="ctr"/>
              <a:r>
                <a:rPr lang="en-US" altLang="ko-KR" b="1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up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4" name="그림 3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7FFC396B-0305-D828-117C-97156C4CA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804497"/>
            <a:ext cx="8400000" cy="504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515159-E6B5-76BF-54DE-7D15F76F0F9E}"/>
              </a:ext>
            </a:extLst>
          </p:cNvPr>
          <p:cNvSpPr txBox="1"/>
          <p:nvPr/>
        </p:nvSpPr>
        <p:spPr>
          <a:xfrm>
            <a:off x="1208549" y="101592"/>
            <a:ext cx="97749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</a:t>
            </a:r>
            <a:r>
              <a:rPr lang="en-US" altLang="ko-KR" sz="4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 Position-</a:t>
            </a:r>
            <a:r>
              <a:rPr lang="en-US" altLang="ko-KR" sz="4000" b="1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</a:t>
            </a:r>
            <a:r>
              <a:rPr lang="en-US" altLang="ko-KR" sz="4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ositive Pressure </a:t>
            </a:r>
            <a:r>
              <a:rPr lang="en-US" altLang="ko-KR" sz="4000" b="1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(UP)</a:t>
            </a:r>
          </a:p>
          <a:p>
            <a:pPr algn="ctr"/>
            <a:r>
              <a:rPr lang="en-US" altLang="ko-KR" sz="4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</a:t>
            </a:r>
            <a:r>
              <a:rPr lang="en-US" altLang="ko-KR" sz="4000" b="1" baseline="30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</a:t>
            </a:r>
            <a:r>
              <a:rPr lang="en-US" altLang="ko-KR" sz="4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-EXP, </a:t>
            </a:r>
            <a:r>
              <a:rPr lang="en-US" altLang="ko-KR" sz="4000" b="1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different h</a:t>
            </a:r>
            <a:endParaRPr lang="ko-KR" altLang="en-US" sz="4000" b="1" dirty="0">
              <a:solidFill>
                <a:srgbClr val="FF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1859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261</Words>
  <Application>Microsoft Office PowerPoint</Application>
  <PresentationFormat>와이드스크린</PresentationFormat>
  <Paragraphs>64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Arial Unicode MS</vt:lpstr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준섭 오</dc:creator>
  <cp:lastModifiedBy>민서 오</cp:lastModifiedBy>
  <cp:revision>6</cp:revision>
  <dcterms:created xsi:type="dcterms:W3CDTF">2024-07-26T05:45:24Z</dcterms:created>
  <dcterms:modified xsi:type="dcterms:W3CDTF">2024-08-13T05:51:29Z</dcterms:modified>
  <cp:version/>
</cp:coreProperties>
</file>