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5CB3F-F413-43C7-9799-9F4D42D12FAC}" v="36" dt="2024-08-08T08:59:3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오" userId="7d89e7b822021c56" providerId="LiveId" clId="{A305CB3F-F413-43C7-9799-9F4D42D12FAC}"/>
    <pc:docChg chg="undo custSel addSld modSld sldOrd">
      <pc:chgData name="민서 오" userId="7d89e7b822021c56" providerId="LiveId" clId="{A305CB3F-F413-43C7-9799-9F4D42D12FAC}" dt="2024-08-08T08:59:47.286" v="321" actId="1076"/>
      <pc:docMkLst>
        <pc:docMk/>
      </pc:docMkLst>
      <pc:sldChg chg="addSp delSp modSp new mod">
        <pc:chgData name="민서 오" userId="7d89e7b822021c56" providerId="LiveId" clId="{A305CB3F-F413-43C7-9799-9F4D42D12FAC}" dt="2024-08-07T07:03:09.093" v="233"/>
        <pc:sldMkLst>
          <pc:docMk/>
          <pc:sldMk cId="673990641" sldId="264"/>
        </pc:sldMkLst>
        <pc:spChg chg="del">
          <ac:chgData name="민서 오" userId="7d89e7b822021c56" providerId="LiveId" clId="{A305CB3F-F413-43C7-9799-9F4D42D12FAC}" dt="2024-08-06T07:52:57.571" v="6" actId="478"/>
          <ac:spMkLst>
            <pc:docMk/>
            <pc:sldMk cId="673990641" sldId="264"/>
            <ac:spMk id="2" creationId="{5BCAD1B5-1627-F41B-30E7-7E82B1A56EC3}"/>
          </ac:spMkLst>
        </pc:spChg>
        <pc:spChg chg="del">
          <ac:chgData name="민서 오" userId="7d89e7b822021c56" providerId="LiveId" clId="{A305CB3F-F413-43C7-9799-9F4D42D12FAC}" dt="2024-08-06T07:52:57.571" v="6" actId="478"/>
          <ac:spMkLst>
            <pc:docMk/>
            <pc:sldMk cId="673990641" sldId="264"/>
            <ac:spMk id="3" creationId="{627CCBD7-33F5-12A9-FC3A-8B287807B480}"/>
          </ac:spMkLst>
        </pc:spChg>
        <pc:spChg chg="add mod">
          <ac:chgData name="민서 오" userId="7d89e7b822021c56" providerId="LiveId" clId="{A305CB3F-F413-43C7-9799-9F4D42D12FAC}" dt="2024-08-06T07:55:44.851" v="124" actId="1076"/>
          <ac:spMkLst>
            <pc:docMk/>
            <pc:sldMk cId="673990641" sldId="264"/>
            <ac:spMk id="8" creationId="{DA61CA4A-AB2A-C92E-CD33-C105F4C92C03}"/>
          </ac:spMkLst>
        </pc:spChg>
        <pc:picChg chg="add mod">
          <ac:chgData name="민서 오" userId="7d89e7b822021c56" providerId="LiveId" clId="{A305CB3F-F413-43C7-9799-9F4D42D12FAC}" dt="2024-08-07T07:03:09.093" v="233"/>
          <ac:picMkLst>
            <pc:docMk/>
            <pc:sldMk cId="673990641" sldId="264"/>
            <ac:picMk id="3" creationId="{FACE8C37-43EB-84F4-DEE9-5A29DC2E04F8}"/>
          </ac:picMkLst>
        </pc:picChg>
        <pc:picChg chg="add del mod">
          <ac:chgData name="민서 오" userId="7d89e7b822021c56" providerId="LiveId" clId="{A305CB3F-F413-43C7-9799-9F4D42D12FAC}" dt="2024-08-06T08:00:53.628" v="129" actId="478"/>
          <ac:picMkLst>
            <pc:docMk/>
            <pc:sldMk cId="673990641" sldId="264"/>
            <ac:picMk id="5" creationId="{7D6319C0-C478-513E-7B82-B66BA038B7EA}"/>
          </ac:picMkLst>
        </pc:picChg>
        <pc:picChg chg="add del mod">
          <ac:chgData name="민서 오" userId="7d89e7b822021c56" providerId="LiveId" clId="{A305CB3F-F413-43C7-9799-9F4D42D12FAC}" dt="2024-08-06T07:55:34.526" v="120" actId="478"/>
          <ac:picMkLst>
            <pc:docMk/>
            <pc:sldMk cId="673990641" sldId="264"/>
            <ac:picMk id="7" creationId="{28402AA3-6C22-2DAC-4135-53E73F5438FB}"/>
          </ac:picMkLst>
        </pc:picChg>
        <pc:picChg chg="add mod">
          <ac:chgData name="민서 오" userId="7d89e7b822021c56" providerId="LiveId" clId="{A305CB3F-F413-43C7-9799-9F4D42D12FAC}" dt="2024-08-07T06:53:42.339" v="225" actId="1076"/>
          <ac:picMkLst>
            <pc:docMk/>
            <pc:sldMk cId="673990641" sldId="264"/>
            <ac:picMk id="10" creationId="{0C7FBDEA-C845-3FCD-7C9B-AC76FF1CD4AA}"/>
          </ac:picMkLst>
        </pc:picChg>
      </pc:sldChg>
      <pc:sldChg chg="addSp delSp modSp new mod">
        <pc:chgData name="민서 오" userId="7d89e7b822021c56" providerId="LiveId" clId="{A305CB3F-F413-43C7-9799-9F4D42D12FAC}" dt="2024-08-07T07:03:19.433" v="238" actId="1076"/>
        <pc:sldMkLst>
          <pc:docMk/>
          <pc:sldMk cId="37500532" sldId="265"/>
        </pc:sldMkLst>
        <pc:spChg chg="del">
          <ac:chgData name="민서 오" userId="7d89e7b822021c56" providerId="LiveId" clId="{A305CB3F-F413-43C7-9799-9F4D42D12FAC}" dt="2024-08-06T07:52:54.963" v="5" actId="478"/>
          <ac:spMkLst>
            <pc:docMk/>
            <pc:sldMk cId="37500532" sldId="265"/>
            <ac:spMk id="2" creationId="{4BE39211-3C24-C39F-4205-B734869EEA65}"/>
          </ac:spMkLst>
        </pc:spChg>
        <pc:spChg chg="add mod">
          <ac:chgData name="민서 오" userId="7d89e7b822021c56" providerId="LiveId" clId="{A305CB3F-F413-43C7-9799-9F4D42D12FAC}" dt="2024-08-07T06:52:02.008" v="194" actId="20577"/>
          <ac:spMkLst>
            <pc:docMk/>
            <pc:sldMk cId="37500532" sldId="265"/>
            <ac:spMk id="2" creationId="{61FCAC99-8559-EFE4-240C-B2AA4B2ABEEC}"/>
          </ac:spMkLst>
        </pc:spChg>
        <pc:spChg chg="del">
          <ac:chgData name="민서 오" userId="7d89e7b822021c56" providerId="LiveId" clId="{A305CB3F-F413-43C7-9799-9F4D42D12FAC}" dt="2024-08-06T07:52:54.963" v="5" actId="478"/>
          <ac:spMkLst>
            <pc:docMk/>
            <pc:sldMk cId="37500532" sldId="265"/>
            <ac:spMk id="3" creationId="{3D8BAA1B-2F6C-4374-DCFE-20BD113B33F2}"/>
          </ac:spMkLst>
        </pc:spChg>
        <pc:spChg chg="add del mod">
          <ac:chgData name="민서 오" userId="7d89e7b822021c56" providerId="LiveId" clId="{A305CB3F-F413-43C7-9799-9F4D42D12FAC}" dt="2024-08-07T06:51:58.306" v="189" actId="478"/>
          <ac:spMkLst>
            <pc:docMk/>
            <pc:sldMk cId="37500532" sldId="265"/>
            <ac:spMk id="8" creationId="{240F968F-E7E9-7987-5B83-78095F5852F9}"/>
          </ac:spMkLst>
        </pc:spChg>
        <pc:graphicFrameChg chg="add del mod">
          <ac:chgData name="민서 오" userId="7d89e7b822021c56" providerId="LiveId" clId="{A305CB3F-F413-43C7-9799-9F4D42D12FAC}" dt="2024-08-06T08:11:45.308" v="184"/>
          <ac:graphicFrameMkLst>
            <pc:docMk/>
            <pc:sldMk cId="37500532" sldId="265"/>
            <ac:graphicFrameMk id="13" creationId="{3F8E101A-816B-0DE5-8232-11347285131A}"/>
          </ac:graphicFrameMkLst>
        </pc:graphicFrameChg>
        <pc:picChg chg="add del mod">
          <ac:chgData name="민서 오" userId="7d89e7b822021c56" providerId="LiveId" clId="{A305CB3F-F413-43C7-9799-9F4D42D12FAC}" dt="2024-08-07T06:57:41.574" v="228" actId="478"/>
          <ac:picMkLst>
            <pc:docMk/>
            <pc:sldMk cId="37500532" sldId="265"/>
            <ac:picMk id="4" creationId="{84255D8F-1B63-1272-7014-21B460012430}"/>
          </ac:picMkLst>
        </pc:picChg>
        <pc:picChg chg="add del mod">
          <ac:chgData name="민서 오" userId="7d89e7b822021c56" providerId="LiveId" clId="{A305CB3F-F413-43C7-9799-9F4D42D12FAC}" dt="2024-08-06T08:00:52.412" v="128" actId="478"/>
          <ac:picMkLst>
            <pc:docMk/>
            <pc:sldMk cId="37500532" sldId="265"/>
            <ac:picMk id="5" creationId="{DDE9B052-5265-A322-05FF-848A2695BC0E}"/>
          </ac:picMkLst>
        </pc:picChg>
        <pc:picChg chg="add mod">
          <ac:chgData name="민서 오" userId="7d89e7b822021c56" providerId="LiveId" clId="{A305CB3F-F413-43C7-9799-9F4D42D12FAC}" dt="2024-08-07T07:03:19.433" v="238" actId="1076"/>
          <ac:picMkLst>
            <pc:docMk/>
            <pc:sldMk cId="37500532" sldId="265"/>
            <ac:picMk id="6" creationId="{DEA427F9-C073-3CE3-FD45-4894C7EE35AF}"/>
          </ac:picMkLst>
        </pc:picChg>
        <pc:picChg chg="add del mod">
          <ac:chgData name="민서 오" userId="7d89e7b822021c56" providerId="LiveId" clId="{A305CB3F-F413-43C7-9799-9F4D42D12FAC}" dt="2024-08-06T08:00:52.412" v="128" actId="478"/>
          <ac:picMkLst>
            <pc:docMk/>
            <pc:sldMk cId="37500532" sldId="265"/>
            <ac:picMk id="7" creationId="{BD76D302-E2E1-C8F0-557B-EB3A35208771}"/>
          </ac:picMkLst>
        </pc:picChg>
        <pc:picChg chg="add del mod">
          <ac:chgData name="민서 오" userId="7d89e7b822021c56" providerId="LiveId" clId="{A305CB3F-F413-43C7-9799-9F4D42D12FAC}" dt="2024-08-07T06:51:45.547" v="185" actId="478"/>
          <ac:picMkLst>
            <pc:docMk/>
            <pc:sldMk cId="37500532" sldId="265"/>
            <ac:picMk id="10" creationId="{C27C26FA-A37A-D506-9BA3-CEE37BA6691C}"/>
          </ac:picMkLst>
        </pc:picChg>
        <pc:picChg chg="add del mod">
          <ac:chgData name="민서 오" userId="7d89e7b822021c56" providerId="LiveId" clId="{A305CB3F-F413-43C7-9799-9F4D42D12FAC}" dt="2024-08-07T06:51:47.022" v="186" actId="478"/>
          <ac:picMkLst>
            <pc:docMk/>
            <pc:sldMk cId="37500532" sldId="265"/>
            <ac:picMk id="12" creationId="{901D3C20-A7F2-7804-2929-F70963ADCBE6}"/>
          </ac:picMkLst>
        </pc:picChg>
      </pc:sldChg>
      <pc:sldChg chg="addSp delSp modSp new mod ord">
        <pc:chgData name="민서 오" userId="7d89e7b822021c56" providerId="LiveId" clId="{A305CB3F-F413-43C7-9799-9F4D42D12FAC}" dt="2024-08-07T07:32:18.296" v="253" actId="14100"/>
        <pc:sldMkLst>
          <pc:docMk/>
          <pc:sldMk cId="2739686958" sldId="266"/>
        </pc:sldMkLst>
        <pc:spChg chg="add mod">
          <ac:chgData name="민서 오" userId="7d89e7b822021c56" providerId="LiveId" clId="{A305CB3F-F413-43C7-9799-9F4D42D12FAC}" dt="2024-08-07T06:52:32.103" v="209" actId="20577"/>
          <ac:spMkLst>
            <pc:docMk/>
            <pc:sldMk cId="2739686958" sldId="266"/>
            <ac:spMk id="2" creationId="{79D497B1-52CA-BEE2-76AC-7833AF082841}"/>
          </ac:spMkLst>
        </pc:spChg>
        <pc:spChg chg="del">
          <ac:chgData name="민서 오" userId="7d89e7b822021c56" providerId="LiveId" clId="{A305CB3F-F413-43C7-9799-9F4D42D12FAC}" dt="2024-08-06T07:52:50.844" v="3" actId="478"/>
          <ac:spMkLst>
            <pc:docMk/>
            <pc:sldMk cId="2739686958" sldId="266"/>
            <ac:spMk id="2" creationId="{D52513C9-4F05-4200-A4AF-79566C142CC0}"/>
          </ac:spMkLst>
        </pc:spChg>
        <pc:spChg chg="del">
          <ac:chgData name="민서 오" userId="7d89e7b822021c56" providerId="LiveId" clId="{A305CB3F-F413-43C7-9799-9F4D42D12FAC}" dt="2024-08-06T07:52:51.418" v="4" actId="478"/>
          <ac:spMkLst>
            <pc:docMk/>
            <pc:sldMk cId="2739686958" sldId="266"/>
            <ac:spMk id="3" creationId="{79137F13-157F-086A-9B21-1B8F47C12847}"/>
          </ac:spMkLst>
        </pc:spChg>
        <pc:spChg chg="add mod">
          <ac:chgData name="민서 오" userId="7d89e7b822021c56" providerId="LiveId" clId="{A305CB3F-F413-43C7-9799-9F4D42D12FAC}" dt="2024-08-07T07:32:18.296" v="253" actId="14100"/>
          <ac:spMkLst>
            <pc:docMk/>
            <pc:sldMk cId="2739686958" sldId="266"/>
            <ac:spMk id="5" creationId="{B5F75FE4-35F7-4DF7-BAC8-6EC536A46805}"/>
          </ac:spMkLst>
        </pc:spChg>
        <pc:spChg chg="add del mod">
          <ac:chgData name="민서 오" userId="7d89e7b822021c56" providerId="LiveId" clId="{A305CB3F-F413-43C7-9799-9F4D42D12FAC}" dt="2024-08-07T07:32:08.960" v="252" actId="478"/>
          <ac:spMkLst>
            <pc:docMk/>
            <pc:sldMk cId="2739686958" sldId="266"/>
            <ac:spMk id="6" creationId="{3A985F11-1906-AFAF-5CE3-0E5AB87693C8}"/>
          </ac:spMkLst>
        </pc:spChg>
        <pc:picChg chg="add mod">
          <ac:chgData name="민서 오" userId="7d89e7b822021c56" providerId="LiveId" clId="{A305CB3F-F413-43C7-9799-9F4D42D12FAC}" dt="2024-08-07T06:53:30.634" v="220" actId="1076"/>
          <ac:picMkLst>
            <pc:docMk/>
            <pc:sldMk cId="2739686958" sldId="266"/>
            <ac:picMk id="4" creationId="{D81EA3B9-D301-F1F5-C464-A864C0C7D949}"/>
          </ac:picMkLst>
        </pc:picChg>
      </pc:sldChg>
      <pc:sldChg chg="addSp delSp modSp new mod">
        <pc:chgData name="민서 오" userId="7d89e7b822021c56" providerId="LiveId" clId="{A305CB3F-F413-43C7-9799-9F4D42D12FAC}" dt="2024-08-07T07:05:25.860" v="247"/>
        <pc:sldMkLst>
          <pc:docMk/>
          <pc:sldMk cId="3281594670" sldId="267"/>
        </pc:sldMkLst>
        <pc:spChg chg="del">
          <ac:chgData name="민서 오" userId="7d89e7b822021c56" providerId="LiveId" clId="{A305CB3F-F413-43C7-9799-9F4D42D12FAC}" dt="2024-08-07T06:52:25.384" v="202" actId="478"/>
          <ac:spMkLst>
            <pc:docMk/>
            <pc:sldMk cId="3281594670" sldId="267"/>
            <ac:spMk id="2" creationId="{03F4BB88-6288-3571-C418-5E404EA5D900}"/>
          </ac:spMkLst>
        </pc:spChg>
        <pc:spChg chg="del">
          <ac:chgData name="민서 오" userId="7d89e7b822021c56" providerId="LiveId" clId="{A305CB3F-F413-43C7-9799-9F4D42D12FAC}" dt="2024-08-07T06:52:25.384" v="202" actId="478"/>
          <ac:spMkLst>
            <pc:docMk/>
            <pc:sldMk cId="3281594670" sldId="267"/>
            <ac:spMk id="3" creationId="{4CA7BCEA-91DD-68C1-37C3-BD5F1C696F7B}"/>
          </ac:spMkLst>
        </pc:spChg>
        <pc:spChg chg="add mod">
          <ac:chgData name="민서 오" userId="7d89e7b822021c56" providerId="LiveId" clId="{A305CB3F-F413-43C7-9799-9F4D42D12FAC}" dt="2024-08-07T06:52:29.628" v="205" actId="20577"/>
          <ac:spMkLst>
            <pc:docMk/>
            <pc:sldMk cId="3281594670" sldId="267"/>
            <ac:spMk id="4" creationId="{3B092B35-58A6-8C07-03C0-9279B1D20F0D}"/>
          </ac:spMkLst>
        </pc:spChg>
        <pc:spChg chg="add mod">
          <ac:chgData name="민서 오" userId="7d89e7b822021c56" providerId="LiveId" clId="{A305CB3F-F413-43C7-9799-9F4D42D12FAC}" dt="2024-08-07T07:05:11.711" v="244" actId="14100"/>
          <ac:spMkLst>
            <pc:docMk/>
            <pc:sldMk cId="3281594670" sldId="267"/>
            <ac:spMk id="7" creationId="{9D9234D5-BAAE-A6D5-6300-98EBF1A6F586}"/>
          </ac:spMkLst>
        </pc:spChg>
        <pc:spChg chg="add del mod">
          <ac:chgData name="민서 오" userId="7d89e7b822021c56" providerId="LiveId" clId="{A305CB3F-F413-43C7-9799-9F4D42D12FAC}" dt="2024-08-07T07:05:25.860" v="247"/>
          <ac:spMkLst>
            <pc:docMk/>
            <pc:sldMk cId="3281594670" sldId="267"/>
            <ac:spMk id="8" creationId="{68577798-0CD7-63CD-CABB-10E797BFE79C}"/>
          </ac:spMkLst>
        </pc:spChg>
        <pc:picChg chg="add mod">
          <ac:chgData name="민서 오" userId="7d89e7b822021c56" providerId="LiveId" clId="{A305CB3F-F413-43C7-9799-9F4D42D12FAC}" dt="2024-08-07T06:53:27.577" v="219" actId="1076"/>
          <ac:picMkLst>
            <pc:docMk/>
            <pc:sldMk cId="3281594670" sldId="267"/>
            <ac:picMk id="6" creationId="{00F570A8-EDB2-7708-2761-10CEE381AAF8}"/>
          </ac:picMkLst>
        </pc:picChg>
      </pc:sldChg>
      <pc:sldChg chg="addSp delSp modSp new mod">
        <pc:chgData name="민서 오" userId="7d89e7b822021c56" providerId="LiveId" clId="{A305CB3F-F413-43C7-9799-9F4D42D12FAC}" dt="2024-08-08T08:59:36.379" v="318" actId="1076"/>
        <pc:sldMkLst>
          <pc:docMk/>
          <pc:sldMk cId="3285401794" sldId="268"/>
        </pc:sldMkLst>
        <pc:spChg chg="del">
          <ac:chgData name="민서 오" userId="7d89e7b822021c56" providerId="LiveId" clId="{A305CB3F-F413-43C7-9799-9F4D42D12FAC}" dt="2024-08-08T08:58:21.484" v="256" actId="478"/>
          <ac:spMkLst>
            <pc:docMk/>
            <pc:sldMk cId="3285401794" sldId="268"/>
            <ac:spMk id="2" creationId="{6A783942-03BF-57F5-075A-BC54DBA185D0}"/>
          </ac:spMkLst>
        </pc:spChg>
        <pc:spChg chg="del">
          <ac:chgData name="민서 오" userId="7d89e7b822021c56" providerId="LiveId" clId="{A305CB3F-F413-43C7-9799-9F4D42D12FAC}" dt="2024-08-08T08:58:19.981" v="255" actId="478"/>
          <ac:spMkLst>
            <pc:docMk/>
            <pc:sldMk cId="3285401794" sldId="268"/>
            <ac:spMk id="3" creationId="{B4D77C01-60AE-7E52-1236-60F8E8D90738}"/>
          </ac:spMkLst>
        </pc:spChg>
        <pc:spChg chg="add mod">
          <ac:chgData name="민서 오" userId="7d89e7b822021c56" providerId="LiveId" clId="{A305CB3F-F413-43C7-9799-9F4D42D12FAC}" dt="2024-08-08T08:58:43.645" v="295" actId="20577"/>
          <ac:spMkLst>
            <pc:docMk/>
            <pc:sldMk cId="3285401794" sldId="268"/>
            <ac:spMk id="4" creationId="{54CE3854-7E54-1AF6-0859-C4827976A894}"/>
          </ac:spMkLst>
        </pc:spChg>
        <pc:picChg chg="add mod">
          <ac:chgData name="민서 오" userId="7d89e7b822021c56" providerId="LiveId" clId="{A305CB3F-F413-43C7-9799-9F4D42D12FAC}" dt="2024-08-08T08:59:36.379" v="318" actId="1076"/>
          <ac:picMkLst>
            <pc:docMk/>
            <pc:sldMk cId="3285401794" sldId="268"/>
            <ac:picMk id="6" creationId="{FD819842-48CB-2EE2-AB8B-A3DBE097DB55}"/>
          </ac:picMkLst>
        </pc:picChg>
      </pc:sldChg>
      <pc:sldChg chg="addSp modSp add mod">
        <pc:chgData name="민서 오" userId="7d89e7b822021c56" providerId="LiveId" clId="{A305CB3F-F413-43C7-9799-9F4D42D12FAC}" dt="2024-08-08T08:59:38.168" v="319" actId="1076"/>
        <pc:sldMkLst>
          <pc:docMk/>
          <pc:sldMk cId="2506622858" sldId="269"/>
        </pc:sldMkLst>
        <pc:spChg chg="mod">
          <ac:chgData name="민서 오" userId="7d89e7b822021c56" providerId="LiveId" clId="{A305CB3F-F413-43C7-9799-9F4D42D12FAC}" dt="2024-08-08T08:58:50.669" v="296"/>
          <ac:spMkLst>
            <pc:docMk/>
            <pc:sldMk cId="2506622858" sldId="269"/>
            <ac:spMk id="4" creationId="{54CE3854-7E54-1AF6-0859-C4827976A894}"/>
          </ac:spMkLst>
        </pc:spChg>
        <pc:picChg chg="add mod">
          <ac:chgData name="민서 오" userId="7d89e7b822021c56" providerId="LiveId" clId="{A305CB3F-F413-43C7-9799-9F4D42D12FAC}" dt="2024-08-08T08:59:38.168" v="319" actId="1076"/>
          <ac:picMkLst>
            <pc:docMk/>
            <pc:sldMk cId="2506622858" sldId="269"/>
            <ac:picMk id="10" creationId="{D0225500-72C1-4F42-238A-3F1FC84C989F}"/>
          </ac:picMkLst>
        </pc:picChg>
      </pc:sldChg>
      <pc:sldChg chg="addSp modSp add mod">
        <pc:chgData name="민서 오" userId="7d89e7b822021c56" providerId="LiveId" clId="{A305CB3F-F413-43C7-9799-9F4D42D12FAC}" dt="2024-08-08T08:59:40.907" v="320" actId="1076"/>
        <pc:sldMkLst>
          <pc:docMk/>
          <pc:sldMk cId="2506723362" sldId="270"/>
        </pc:sldMkLst>
        <pc:spChg chg="mod">
          <ac:chgData name="민서 오" userId="7d89e7b822021c56" providerId="LiveId" clId="{A305CB3F-F413-43C7-9799-9F4D42D12FAC}" dt="2024-08-08T08:58:52.862" v="297"/>
          <ac:spMkLst>
            <pc:docMk/>
            <pc:sldMk cId="2506723362" sldId="270"/>
            <ac:spMk id="4" creationId="{54CE3854-7E54-1AF6-0859-C4827976A894}"/>
          </ac:spMkLst>
        </pc:spChg>
        <pc:picChg chg="add mod">
          <ac:chgData name="민서 오" userId="7d89e7b822021c56" providerId="LiveId" clId="{A305CB3F-F413-43C7-9799-9F4D42D12FAC}" dt="2024-08-08T08:59:40.907" v="320" actId="1076"/>
          <ac:picMkLst>
            <pc:docMk/>
            <pc:sldMk cId="2506723362" sldId="270"/>
            <ac:picMk id="3" creationId="{93288F6E-C742-4B3C-A078-14FF104C8F84}"/>
          </ac:picMkLst>
        </pc:picChg>
      </pc:sldChg>
      <pc:sldChg chg="addSp delSp modSp add mod">
        <pc:chgData name="민서 오" userId="7d89e7b822021c56" providerId="LiveId" clId="{A305CB3F-F413-43C7-9799-9F4D42D12FAC}" dt="2024-08-08T08:59:47.286" v="321" actId="1076"/>
        <pc:sldMkLst>
          <pc:docMk/>
          <pc:sldMk cId="2656696961" sldId="271"/>
        </pc:sldMkLst>
        <pc:spChg chg="mod">
          <ac:chgData name="민서 오" userId="7d89e7b822021c56" providerId="LiveId" clId="{A305CB3F-F413-43C7-9799-9F4D42D12FAC}" dt="2024-08-08T08:58:55.303" v="298"/>
          <ac:spMkLst>
            <pc:docMk/>
            <pc:sldMk cId="2656696961" sldId="271"/>
            <ac:spMk id="4" creationId="{54CE3854-7E54-1AF6-0859-C4827976A894}"/>
          </ac:spMkLst>
        </pc:spChg>
        <pc:picChg chg="add del mod">
          <ac:chgData name="민서 오" userId="7d89e7b822021c56" providerId="LiveId" clId="{A305CB3F-F413-43C7-9799-9F4D42D12FAC}" dt="2024-08-08T08:59:32.434" v="316" actId="21"/>
          <ac:picMkLst>
            <pc:docMk/>
            <pc:sldMk cId="2656696961" sldId="271"/>
            <ac:picMk id="3" creationId="{93288F6E-C742-4B3C-A078-14FF104C8F84}"/>
          </ac:picMkLst>
        </pc:picChg>
        <pc:picChg chg="add del mod">
          <ac:chgData name="민서 오" userId="7d89e7b822021c56" providerId="LiveId" clId="{A305CB3F-F413-43C7-9799-9F4D42D12FAC}" dt="2024-08-08T08:59:27.565" v="314" actId="21"/>
          <ac:picMkLst>
            <pc:docMk/>
            <pc:sldMk cId="2656696961" sldId="271"/>
            <ac:picMk id="6" creationId="{FD819842-48CB-2EE2-AB8B-A3DBE097DB55}"/>
          </ac:picMkLst>
        </pc:picChg>
        <pc:picChg chg="add mod">
          <ac:chgData name="민서 오" userId="7d89e7b822021c56" providerId="LiveId" clId="{A305CB3F-F413-43C7-9799-9F4D42D12FAC}" dt="2024-08-08T08:59:47.286" v="321" actId="1076"/>
          <ac:picMkLst>
            <pc:docMk/>
            <pc:sldMk cId="2656696961" sldId="271"/>
            <ac:picMk id="8" creationId="{8236B02E-CDE5-225E-DFBC-B4457051CCA8}"/>
          </ac:picMkLst>
        </pc:picChg>
        <pc:picChg chg="add del mod">
          <ac:chgData name="민서 오" userId="7d89e7b822021c56" providerId="LiveId" clId="{A305CB3F-F413-43C7-9799-9F4D42D12FAC}" dt="2024-08-08T08:59:22.212" v="311" actId="21"/>
          <ac:picMkLst>
            <pc:docMk/>
            <pc:sldMk cId="2656696961" sldId="271"/>
            <ac:picMk id="10" creationId="{D0225500-72C1-4F42-238A-3F1FC84C98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CAC99-8559-EFE4-240C-B2AA4B2ABEEC}"/>
              </a:ext>
            </a:extLst>
          </p:cNvPr>
          <p:cNvSpPr txBox="1"/>
          <p:nvPr/>
        </p:nvSpPr>
        <p:spPr>
          <a:xfrm>
            <a:off x="1887059" y="127819"/>
            <a:ext cx="8408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upcase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DEA427F9-C073-3CE3-FD45-4894C7EE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1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92B35-58A6-8C07-03C0-9279B1D20F0D}"/>
              </a:ext>
            </a:extLst>
          </p:cNvPr>
          <p:cNvSpPr txBox="1"/>
          <p:nvPr/>
        </p:nvSpPr>
        <p:spPr>
          <a:xfrm>
            <a:off x="1887059" y="127819"/>
            <a:ext cx="840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0F570A8-EDB2-7708-2761-10CEE381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89" y="1330181"/>
            <a:ext cx="9000000" cy="540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9234D5-BAAE-A6D5-6300-98EBF1A6F586}"/>
              </a:ext>
            </a:extLst>
          </p:cNvPr>
          <p:cNvSpPr/>
          <p:nvPr/>
        </p:nvSpPr>
        <p:spPr>
          <a:xfrm>
            <a:off x="2703871" y="2035278"/>
            <a:ext cx="4041058" cy="2261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9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497B1-52CA-BEE2-76AC-7833AF082841}"/>
              </a:ext>
            </a:extLst>
          </p:cNvPr>
          <p:cNvSpPr txBox="1"/>
          <p:nvPr/>
        </p:nvSpPr>
        <p:spPr>
          <a:xfrm>
            <a:off x="1887059" y="127819"/>
            <a:ext cx="839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uncase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81EA3B9-D301-F1F5-C464-A864C0C7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F75FE4-35F7-4DF7-BAC8-6EC536A46805}"/>
              </a:ext>
            </a:extLst>
          </p:cNvPr>
          <p:cNvSpPr/>
          <p:nvPr/>
        </p:nvSpPr>
        <p:spPr>
          <a:xfrm>
            <a:off x="2782528" y="2418905"/>
            <a:ext cx="4041058" cy="5995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8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27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D819842-48CB-2EE2-AB8B-A3DBE097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408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upcase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10" name="그림 9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D0225500-72C1-4F42-238A-3F1FC84C9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2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2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40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93288F6E-C742-4B3C-A078-14FF104C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80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2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9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uncase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8" name="그림 7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236B02E-CDE5-225E-DFBC-B4457051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4DC52-D434-8EE5-AF24-314F12592CF7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C9508-13DE-7957-9B52-41A7362A9425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A725E-F309-540A-61D3-02D4B0C36D33}"/>
              </a:ext>
            </a:extLst>
          </p:cNvPr>
          <p:cNvSpPr txBox="1"/>
          <p:nvPr/>
        </p:nvSpPr>
        <p:spPr>
          <a:xfrm>
            <a:off x="5396574" y="385456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BD04E3-9EC2-05E7-E63E-21975BDAF38E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0E248-5F19-8EF0-49DA-017D30E63B23}"/>
              </a:ext>
            </a:extLst>
          </p:cNvPr>
          <p:cNvSpPr txBox="1"/>
          <p:nvPr/>
        </p:nvSpPr>
        <p:spPr>
          <a:xfrm>
            <a:off x="5396574" y="29076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dp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29F80-5AB1-E15A-3CD8-36E10C7CCF96}"/>
              </a:ext>
            </a:extLst>
          </p:cNvPr>
          <p:cNvSpPr txBox="1"/>
          <p:nvPr/>
        </p:nvSpPr>
        <p:spPr>
          <a:xfrm>
            <a:off x="5396574" y="28127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61CA4A-AB2A-C92E-CD33-C105F4C92C03}"/>
              </a:ext>
            </a:extLst>
          </p:cNvPr>
          <p:cNvSpPr txBox="1"/>
          <p:nvPr/>
        </p:nvSpPr>
        <p:spPr>
          <a:xfrm>
            <a:off x="1887059" y="127819"/>
            <a:ext cx="8417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10" name="그림 9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0C7FBDEA-C845-3FCD-7C9B-AC76FF1C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152</Words>
  <Application>Microsoft Office PowerPoint</Application>
  <PresentationFormat>와이드스크린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3</cp:revision>
  <dcterms:created xsi:type="dcterms:W3CDTF">2024-07-26T05:45:24Z</dcterms:created>
  <dcterms:modified xsi:type="dcterms:W3CDTF">2024-08-08T08:59:48Z</dcterms:modified>
</cp:coreProperties>
</file>