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301CE-5477-420D-98B8-2A5B4FD7B43E}" v="6" dt="2024-08-09T02:00:4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B85301CE-5477-420D-98B8-2A5B4FD7B43E}"/>
    <pc:docChg chg="undo custSel addSld delSld modSld">
      <pc:chgData name="민서 오" userId="7d89e7b822021c56" providerId="LiveId" clId="{B85301CE-5477-420D-98B8-2A5B4FD7B43E}" dt="2024-08-09T02:01:12.982" v="82" actId="20577"/>
      <pc:docMkLst>
        <pc:docMk/>
      </pc:docMkLst>
      <pc:sldChg chg="modSp add del mod">
        <pc:chgData name="민서 오" userId="7d89e7b822021c56" providerId="LiveId" clId="{B85301CE-5477-420D-98B8-2A5B4FD7B43E}" dt="2024-08-09T02:01:12.982" v="82" actId="20577"/>
        <pc:sldMkLst>
          <pc:docMk/>
          <pc:sldMk cId="0" sldId="256"/>
        </pc:sldMkLst>
        <pc:spChg chg="mod">
          <ac:chgData name="민서 오" userId="7d89e7b822021c56" providerId="LiveId" clId="{B85301CE-5477-420D-98B8-2A5B4FD7B43E}" dt="2024-08-09T02:01:12.982" v="82" actId="20577"/>
          <ac:spMkLst>
            <pc:docMk/>
            <pc:sldMk cId="0" sldId="256"/>
            <ac:spMk id="3" creationId="{00000000-0000-0000-0000-000000000000}"/>
          </ac:spMkLst>
        </pc:s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3256057856" sldId="256"/>
        </pc:sldMkLst>
      </pc:sldChg>
      <pc:sldChg chg="modSp add del mod">
        <pc:chgData name="민서 오" userId="7d89e7b822021c56" providerId="LiveId" clId="{B85301CE-5477-420D-98B8-2A5B4FD7B43E}" dt="2024-08-09T02:00:49.452" v="39" actId="47"/>
        <pc:sldMkLst>
          <pc:docMk/>
          <pc:sldMk cId="0" sldId="257"/>
        </pc:sldMkLst>
        <pc:grpChg chg="mod">
          <ac:chgData name="민서 오" userId="7d89e7b822021c56" providerId="LiveId" clId="{B85301CE-5477-420D-98B8-2A5B4FD7B43E}" dt="2024-08-06T03:28:03.549" v="31" actId="1076"/>
          <ac:grpSpMkLst>
            <pc:docMk/>
            <pc:sldMk cId="0" sldId="257"/>
            <ac:grpSpMk id="2" creationId="{00000000-0000-0000-0000-000000000000}"/>
          </ac:grpSpMkLst>
        </pc:grpChg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1317432533" sldId="257"/>
        </pc:sldMkLst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2937466682" sldId="258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3256057856" sldId="258"/>
        </pc:sldMkLst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323906404" sldId="259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2937466682" sldId="259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3906404" sldId="260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1299342871" sldId="260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1299342871" sldId="261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3201859866" sldId="261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1481339670" sldId="262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01859866" sldId="262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323906404" sldId="263"/>
        </pc:sldMkLst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1713032812" sldId="263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673990641" sldId="264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1713032812" sldId="264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7500532" sldId="265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673990641" sldId="265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37500532" sldId="266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739686958" sldId="266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3281594670" sldId="267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2739686958" sldId="268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85401794" sldId="268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506622858" sldId="269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3285401794" sldId="269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2506622858" sldId="270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506723362" sldId="270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2506723362" sldId="271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656696961" sldId="271"/>
        </pc:sldMkLst>
      </pc:sldChg>
      <pc:sldChg chg="add">
        <pc:chgData name="민서 오" userId="7d89e7b822021c56" providerId="LiveId" clId="{B85301CE-5477-420D-98B8-2A5B4FD7B43E}" dt="2024-08-09T02:00:49.741" v="40"/>
        <pc:sldMkLst>
          <pc:docMk/>
          <pc:sldMk cId="265669696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184" y="465174"/>
            <a:ext cx="11475632" cy="59276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3000" b="1" dirty="0"/>
              <a:t>- h (</a:t>
            </a:r>
            <a:r>
              <a:rPr lang="ko-KR" altLang="en-US" sz="3000" b="1" dirty="0" err="1"/>
              <a:t>핑거</a:t>
            </a:r>
            <a:r>
              <a:rPr lang="ko-KR" altLang="en-US" sz="3000" b="1" dirty="0"/>
              <a:t> 높이</a:t>
            </a:r>
            <a:r>
              <a:rPr lang="en-US" altLang="ko-KR" sz="3000" b="1" dirty="0"/>
              <a:t>) :</a:t>
            </a:r>
          </a:p>
          <a:p>
            <a:pPr marL="0" indent="0">
              <a:buNone/>
              <a:defRPr/>
            </a:pPr>
            <a:r>
              <a:rPr lang="en-US" altLang="ko-KR" sz="3000" b="1" dirty="0"/>
              <a:t>9mm 12mm 15mm 18mm 21mm 24mm 27mm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/>
              <a:t>-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n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다각형 종류</a:t>
            </a:r>
            <a:r>
              <a:rPr lang="en-US" altLang="ko-KR" sz="3000" b="1" dirty="0"/>
              <a:t>) : 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>
              <a:buFontTx/>
              <a:buChar char="-"/>
              <a:defRPr/>
            </a:pPr>
            <a:r>
              <a:rPr lang="en-US" altLang="ko-KR" sz="3000" b="1" dirty="0"/>
              <a:t>D (</a:t>
            </a:r>
            <a:r>
              <a:rPr lang="ko-KR" altLang="en-US" sz="3000" b="1" dirty="0"/>
              <a:t>외접원 지름</a:t>
            </a:r>
            <a:r>
              <a:rPr lang="en-US" altLang="ko-KR" sz="3000" b="1" dirty="0"/>
              <a:t>) : </a:t>
            </a:r>
          </a:p>
          <a:p>
            <a:pPr>
              <a:buFontTx/>
              <a:buChar char="-"/>
              <a:defRPr/>
            </a:pPr>
            <a:r>
              <a:rPr lang="en-US" altLang="ko-KR" sz="3000" b="1"/>
              <a:t>18, 21, 24, 27, 30, 33mm</a:t>
            </a:r>
            <a:endParaRPr lang="en-US" altLang="ko-KR" sz="3000" b="1" dirty="0"/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/>
              <a:t>- t (</a:t>
            </a:r>
            <a:r>
              <a:rPr lang="ko-KR" altLang="en-US" sz="3000" b="1" dirty="0"/>
              <a:t>얇은 부분 </a:t>
            </a:r>
            <a:r>
              <a:rPr lang="en-US" altLang="ko-KR" sz="3000" b="1" dirty="0"/>
              <a:t>thickness) : 18mm</a:t>
            </a:r>
            <a:r>
              <a:rPr lang="ko-KR" altLang="en-US" sz="3000" b="1" dirty="0"/>
              <a:t> 대해서</a:t>
            </a: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/>
              <a:t>0.5mm 0.6mm 0.7mm 0.8mm 0.9mm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61CA4A-AB2A-C92E-CD33-C105F4C92C03}"/>
              </a:ext>
            </a:extLst>
          </p:cNvPr>
          <p:cNvSpPr txBox="1"/>
          <p:nvPr/>
        </p:nvSpPr>
        <p:spPr>
          <a:xfrm>
            <a:off x="1887059" y="127819"/>
            <a:ext cx="8417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7FBDEA-C845-3FCD-7C9B-AC76FF1C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CAC99-8559-EFE4-240C-B2AA4B2ABEEC}"/>
              </a:ext>
            </a:extLst>
          </p:cNvPr>
          <p:cNvSpPr txBox="1"/>
          <p:nvPr/>
        </p:nvSpPr>
        <p:spPr>
          <a:xfrm>
            <a:off x="1887059" y="127819"/>
            <a:ext cx="840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upcase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DEA427F9-C073-3CE3-FD45-4894C7EE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1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92B35-58A6-8C07-03C0-9279B1D20F0D}"/>
              </a:ext>
            </a:extLst>
          </p:cNvPr>
          <p:cNvSpPr txBox="1"/>
          <p:nvPr/>
        </p:nvSpPr>
        <p:spPr>
          <a:xfrm>
            <a:off x="1887059" y="127819"/>
            <a:ext cx="840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0F570A8-EDB2-7708-2761-10CEE381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9" y="1330181"/>
            <a:ext cx="9000000" cy="540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9234D5-BAAE-A6D5-6300-98EBF1A6F586}"/>
              </a:ext>
            </a:extLst>
          </p:cNvPr>
          <p:cNvSpPr/>
          <p:nvPr/>
        </p:nvSpPr>
        <p:spPr>
          <a:xfrm>
            <a:off x="2703871" y="2035278"/>
            <a:ext cx="4041058" cy="2261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9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497B1-52CA-BEE2-76AC-7833AF082841}"/>
              </a:ext>
            </a:extLst>
          </p:cNvPr>
          <p:cNvSpPr txBox="1"/>
          <p:nvPr/>
        </p:nvSpPr>
        <p:spPr>
          <a:xfrm>
            <a:off x="1887059" y="127819"/>
            <a:ext cx="839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uncase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81EA3B9-D301-F1F5-C464-A864C0C7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F75FE4-35F7-4DF7-BAC8-6EC536A46805}"/>
              </a:ext>
            </a:extLst>
          </p:cNvPr>
          <p:cNvSpPr/>
          <p:nvPr/>
        </p:nvSpPr>
        <p:spPr>
          <a:xfrm>
            <a:off x="2782528" y="2418905"/>
            <a:ext cx="4041058" cy="5995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27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D819842-48CB-2EE2-AB8B-A3DBE097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40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upcase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10" name="그림 9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D0225500-72C1-4F42-238A-3F1FC84C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2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40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93288F6E-C742-4B3C-A078-14FF104C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0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9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uncase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236B02E-CDE5-225E-DFBC-B4457051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24377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4DC52-D434-8EE5-AF24-314F12592CF7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C9508-13DE-7957-9B52-41A7362A9425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A725E-F309-540A-61D3-02D4B0C36D33}"/>
              </a:ext>
            </a:extLst>
          </p:cNvPr>
          <p:cNvSpPr txBox="1"/>
          <p:nvPr/>
        </p:nvSpPr>
        <p:spPr>
          <a:xfrm>
            <a:off x="5396574" y="385456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BD04E3-9EC2-05E7-E63E-21975BDAF38E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E248-5F19-8EF0-49DA-017D30E63B23}"/>
              </a:ext>
            </a:extLst>
          </p:cNvPr>
          <p:cNvSpPr txBox="1"/>
          <p:nvPr/>
        </p:nvSpPr>
        <p:spPr>
          <a:xfrm>
            <a:off x="5396574" y="29076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29F80-5AB1-E15A-3CD8-36E10C7CCF96}"/>
              </a:ext>
            </a:extLst>
          </p:cNvPr>
          <p:cNvSpPr txBox="1"/>
          <p:nvPr/>
        </p:nvSpPr>
        <p:spPr>
          <a:xfrm>
            <a:off x="5396574" y="28127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6</cp:revision>
  <dcterms:created xsi:type="dcterms:W3CDTF">2024-07-26T05:45:24Z</dcterms:created>
  <dcterms:modified xsi:type="dcterms:W3CDTF">2024-08-09T02:01:14Z</dcterms:modified>
  <cp:version/>
</cp:coreProperties>
</file>