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76" r:id="rId3"/>
    <p:sldId id="268" r:id="rId4"/>
    <p:sldId id="263" r:id="rId5"/>
    <p:sldId id="260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pic>
        <p:nvPicPr>
          <p:cNvPr id="4" name="Picture 3" descr="Screen shot 2012-04-29 at 3.49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97" y="1439629"/>
            <a:ext cx="4153119" cy="2858154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2459277" y="4206191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d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91638" y="1792828"/>
            <a:ext cx="1954568" cy="288277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Voltage PDU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433" y="2980325"/>
            <a:ext cx="1315245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519" y="1792828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Propulsion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3519" y="2397749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3519" y="2980325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63519" y="3592767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Thermal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3519" y="4205555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Auxillary</a:t>
            </a:r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27678" y="3182844"/>
            <a:ext cx="12639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46206" y="2015817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46206" y="2636293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6206" y="3184432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46206" y="3840331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46206" y="4428657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d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4" name="Picture 13" descr="Screen shot 2012-04-29 at 6.47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1" y="1604966"/>
            <a:ext cx="2069105" cy="2652465"/>
          </a:xfrm>
          <a:prstGeom prst="rect">
            <a:avLst/>
          </a:prstGeom>
        </p:spPr>
      </p:pic>
      <p:pic>
        <p:nvPicPr>
          <p:cNvPr id="17" name="Picture 16" descr="Screen shot 2012-04-29 at 6.47.2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44" y="2097508"/>
            <a:ext cx="2245274" cy="2026223"/>
          </a:xfrm>
          <a:prstGeom prst="rect">
            <a:avLst/>
          </a:prstGeom>
        </p:spPr>
      </p:pic>
      <p:sp>
        <p:nvSpPr>
          <p:cNvPr id="18" name="Left-Right Arrow 17"/>
          <p:cNvSpPr/>
          <p:nvPr/>
        </p:nvSpPr>
        <p:spPr>
          <a:xfrm>
            <a:off x="2689196" y="2328654"/>
            <a:ext cx="3736148" cy="1421410"/>
          </a:xfrm>
          <a:prstGeom prst="leftRightArrow">
            <a:avLst/>
          </a:prstGeom>
          <a:solidFill>
            <a:srgbClr val="008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78218" y="2192918"/>
            <a:ext cx="1756638" cy="1707027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33543" y="1228363"/>
            <a:ext cx="206607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"/>
              </a:rPr>
              <a:t>Algorithm</a:t>
            </a:r>
            <a:endParaRPr lang="en-US" sz="3200" dirty="0"/>
          </a:p>
        </p:txBody>
      </p:sp>
      <p:sp>
        <p:nvSpPr>
          <p:cNvPr id="24" name="Freeform 23"/>
          <p:cNvSpPr/>
          <p:nvPr/>
        </p:nvSpPr>
        <p:spPr>
          <a:xfrm>
            <a:off x="4555687" y="1545819"/>
            <a:ext cx="1127986" cy="584904"/>
          </a:xfrm>
          <a:custGeom>
            <a:avLst/>
            <a:gdLst>
              <a:gd name="connsiteX0" fmla="*/ 1127986 w 1127986"/>
              <a:gd name="connsiteY0" fmla="*/ 0 h 584904"/>
              <a:gd name="connsiteX1" fmla="*/ 367640 w 1127986"/>
              <a:gd name="connsiteY1" fmla="*/ 150404 h 584904"/>
              <a:gd name="connsiteX2" fmla="*/ 0 w 1127986"/>
              <a:gd name="connsiteY2" fmla="*/ 584904 h 58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986" h="584904">
                <a:moveTo>
                  <a:pt x="1127986" y="0"/>
                </a:moveTo>
                <a:cubicBezTo>
                  <a:pt x="841812" y="26460"/>
                  <a:pt x="555638" y="52920"/>
                  <a:pt x="367640" y="150404"/>
                </a:cubicBezTo>
                <a:cubicBezTo>
                  <a:pt x="179642" y="247888"/>
                  <a:pt x="0" y="584904"/>
                  <a:pt x="0" y="584904"/>
                </a:cubicBezTo>
              </a:path>
            </a:pathLst>
          </a:cu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4801" y="1269962"/>
            <a:ext cx="225818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"/>
              </a:rPr>
              <a:t>GM Battery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508982" y="1269962"/>
            <a:ext cx="206607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"/>
              </a:rPr>
              <a:t>Harnessing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523132" y="1269962"/>
            <a:ext cx="190543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"/>
              </a:rPr>
              <a:t>Amplifier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986484" y="3179028"/>
            <a:ext cx="42139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889472" y="3179028"/>
            <a:ext cx="42139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2-05-01 at 12.49.1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9" y="2119771"/>
            <a:ext cx="2134990" cy="284057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Picture 12" descr="spice_a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88" y="2005899"/>
            <a:ext cx="2169947" cy="105498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4" name="Picture 13" descr="spice_frequenc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71" y="3201494"/>
            <a:ext cx="2592274" cy="1779301"/>
          </a:xfrm>
          <a:prstGeom prst="rect">
            <a:avLst/>
          </a:prstGeom>
        </p:spPr>
      </p:pic>
      <p:pic>
        <p:nvPicPr>
          <p:cNvPr id="16" name="Picture 15" descr="Screen shot 2012-05-02 at 8.34.56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145" y="2055479"/>
            <a:ext cx="2183910" cy="3018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r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pic>
        <p:nvPicPr>
          <p:cNvPr id="3" name="Picture 2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5" y="1240569"/>
            <a:ext cx="1199011" cy="890694"/>
          </a:xfrm>
          <a:prstGeom prst="rect">
            <a:avLst/>
          </a:prstGeom>
        </p:spPr>
      </p:pic>
      <p:pic>
        <p:nvPicPr>
          <p:cNvPr id="5" name="Picture 4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5" y="2626204"/>
            <a:ext cx="1199011" cy="890694"/>
          </a:xfrm>
          <a:prstGeom prst="rect">
            <a:avLst/>
          </a:prstGeom>
        </p:spPr>
      </p:pic>
      <p:pic>
        <p:nvPicPr>
          <p:cNvPr id="6" name="Picture 5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5" y="4077892"/>
            <a:ext cx="1199011" cy="890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1550" y="1168314"/>
            <a:ext cx="617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Double Check My Work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01550" y="2593216"/>
            <a:ext cx="308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Plan Ahead</a:t>
            </a:r>
            <a:endParaRPr 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01550" y="4022131"/>
            <a:ext cx="4267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Prototype More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25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79</cp:revision>
  <dcterms:created xsi:type="dcterms:W3CDTF">2013-04-08T05:13:53Z</dcterms:created>
  <dcterms:modified xsi:type="dcterms:W3CDTF">2013-04-08T05:15:19Z</dcterms:modified>
</cp:coreProperties>
</file>