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Microsoft_Equation1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6" r:id="rId7"/>
    <p:sldId id="287" r:id="rId8"/>
    <p:sldId id="281" r:id="rId9"/>
    <p:sldId id="288" r:id="rId10"/>
    <p:sldId id="289" r:id="rId11"/>
    <p:sldId id="290" r:id="rId12"/>
    <p:sldId id="291" r:id="rId13"/>
    <p:sldId id="282" r:id="rId14"/>
    <p:sldId id="29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Step Response</a:t>
            </a:r>
          </a:p>
        </p:txBody>
      </p:sp>
      <p:pic>
        <p:nvPicPr>
          <p:cNvPr id="7" name="Picture 6" descr="tra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4" y="3545997"/>
            <a:ext cx="7407344" cy="1813256"/>
          </a:xfrm>
          <a:prstGeom prst="rect">
            <a:avLst/>
          </a:prstGeom>
        </p:spPr>
      </p:pic>
      <p:pic>
        <p:nvPicPr>
          <p:cNvPr id="8" name="Picture 7" descr="tr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4" y="1413023"/>
            <a:ext cx="7407344" cy="183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DC Sweep VREF</a:t>
            </a:r>
          </a:p>
        </p:txBody>
      </p:sp>
      <p:pic>
        <p:nvPicPr>
          <p:cNvPr id="6" name="Picture 5" descr="Vout_vs_Vr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026125"/>
            <a:ext cx="7815152" cy="423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Loop Gain</a:t>
            </a:r>
          </a:p>
        </p:txBody>
      </p:sp>
      <p:pic>
        <p:nvPicPr>
          <p:cNvPr id="7" name="Picture 6" descr="loop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" y="969316"/>
            <a:ext cx="8105485" cy="439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50 kΩ</a:t>
            </a:r>
          </a:p>
          <a:p>
            <a:pPr algn="ctr"/>
            <a:r>
              <a:rPr lang="en-US"/>
              <a:t>R2: 1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2.5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 kΩ</a:t>
            </a:r>
          </a:p>
          <a:p>
            <a:pPr algn="ctr"/>
            <a:r>
              <a:rPr lang="en-US"/>
              <a:t>R2: 1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500 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3458220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033029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3986035" y="3243660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3560844" y="4303024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4495568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070377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21525"/>
          <a:ext cx="7713725" cy="40843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5263"/>
                <a:gridCol w="1789626"/>
                <a:gridCol w="3498836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1.1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0.6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22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0.1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0.15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0.15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 (+200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r>
                        <a:rPr lang="en-US" sz="2000" baseline="0"/>
                        <a:t>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 (-200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418600"/>
            <a:ext cx="441853" cy="407198"/>
          </a:xfrm>
          <a:prstGeom prst="rect">
            <a:avLst/>
          </a:prstGeom>
        </p:spPr>
      </p:pic>
      <p:pic>
        <p:nvPicPr>
          <p:cNvPr id="8" name="Picture 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3" y="1657178"/>
            <a:ext cx="441853" cy="378731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9" y="2825798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3622285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815232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3243882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028224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045977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66" y="4449449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c_v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6" y="2677670"/>
            <a:ext cx="8544774" cy="21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2068" y="1245222"/>
            <a:ext cx="352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Given 10 Volt Input</a:t>
            </a:r>
          </a:p>
          <a:p>
            <a:pPr algn="ctr"/>
            <a:r>
              <a:rPr lang="en-US" sz="2400"/>
              <a:t>Easily Produces 5V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4V Sine Wave on Input</a:t>
            </a:r>
          </a:p>
        </p:txBody>
      </p:sp>
      <p:pic>
        <p:nvPicPr>
          <p:cNvPr id="8" name="Picture 7" descr="Screen Shot 2013-04-09 at 6.14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984071"/>
            <a:ext cx="8211164" cy="444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306</Words>
  <Application>Microsoft Macintosh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199</cp:revision>
  <dcterms:created xsi:type="dcterms:W3CDTF">2013-04-09T22:41:59Z</dcterms:created>
  <dcterms:modified xsi:type="dcterms:W3CDTF">2013-04-09T22:42:12Z</dcterms:modified>
</cp:coreProperties>
</file>