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79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pic>
        <p:nvPicPr>
          <p:cNvPr id="9" name="Picture 8" descr="Screen Shot 2013-04-08 at 9.17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6" y="927815"/>
            <a:ext cx="3706486" cy="346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678218" y="1566836"/>
            <a:ext cx="1756638" cy="3348081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1669" y="2594850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707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1669" y="3485914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7707" y="3286342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91669" y="4011488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7707" y="381191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91669" y="4512937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707" y="4313365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2520" y="208663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376" y="18735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2520" y="2608368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72376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1669" y="2095333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07" y="1894173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343769"/>
          <a:ext cx="7713725" cy="36880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7062"/>
                <a:gridCol w="1863325"/>
                <a:gridCol w="3653338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PWR Consumption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4" y="1913776"/>
            <a:ext cx="417249" cy="309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86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133</cp:revision>
  <dcterms:created xsi:type="dcterms:W3CDTF">2013-04-09T05:21:01Z</dcterms:created>
  <dcterms:modified xsi:type="dcterms:W3CDTF">2013-04-09T05:25:32Z</dcterms:modified>
</cp:coreProperties>
</file>