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7" r:id="rId2"/>
    <p:sldId id="278" r:id="rId3"/>
    <p:sldId id="285" r:id="rId4"/>
    <p:sldId id="279" r:id="rId5"/>
    <p:sldId id="280" r:id="rId6"/>
    <p:sldId id="286" r:id="rId7"/>
    <p:sldId id="287" r:id="rId8"/>
    <p:sldId id="281" r:id="rId9"/>
    <p:sldId id="288" r:id="rId10"/>
    <p:sldId id="289" r:id="rId11"/>
    <p:sldId id="290" r:id="rId12"/>
    <p:sldId id="291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41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Relationship Id="rId2" Type="http://schemas.openxmlformats.org/officeDocument/2006/relationships/image" Target="../media/image10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LDO Regulator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9277" y="4395872"/>
            <a:ext cx="427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John O’Hollaren</a:t>
            </a:r>
            <a:endParaRPr lang="en-US" sz="4800" b="1" dirty="0"/>
          </a:p>
        </p:txBody>
      </p:sp>
      <p:pic>
        <p:nvPicPr>
          <p:cNvPr id="9" name="Picture 8" descr="Screen Shot 2013-04-08 at 9.17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6" y="927815"/>
            <a:ext cx="3706486" cy="3468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Step Response</a:t>
            </a:r>
          </a:p>
        </p:txBody>
      </p:sp>
      <p:pic>
        <p:nvPicPr>
          <p:cNvPr id="7" name="Picture 6" descr="tra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84" y="3545997"/>
            <a:ext cx="7407344" cy="1813256"/>
          </a:xfrm>
          <a:prstGeom prst="rect">
            <a:avLst/>
          </a:prstGeom>
        </p:spPr>
      </p:pic>
      <p:pic>
        <p:nvPicPr>
          <p:cNvPr id="8" name="Picture 7" descr="tran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4" y="1413023"/>
            <a:ext cx="7407344" cy="1836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DC Sweep VREF</a:t>
            </a:r>
          </a:p>
        </p:txBody>
      </p:sp>
      <p:pic>
        <p:nvPicPr>
          <p:cNvPr id="6" name="Picture 5" descr="Vout_vs_Vre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55" y="1026125"/>
            <a:ext cx="7815152" cy="4230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Loop Gain</a:t>
            </a:r>
          </a:p>
        </p:txBody>
      </p:sp>
      <p:pic>
        <p:nvPicPr>
          <p:cNvPr id="7" name="Picture 6" descr="loopg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2" y="969316"/>
            <a:ext cx="8105485" cy="4390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Thank You</a:t>
            </a:r>
          </a:p>
        </p:txBody>
      </p:sp>
      <p:pic>
        <p:nvPicPr>
          <p:cNvPr id="5" name="Picture 4" descr="Question_mark_3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8" y="1575998"/>
            <a:ext cx="1720764" cy="332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266250" y="1960664"/>
            <a:ext cx="469984" cy="432005"/>
          </a:xfrm>
          <a:prstGeom prst="rect">
            <a:avLst/>
          </a:prstGeom>
        </p:spPr>
      </p:pic>
      <p:pic>
        <p:nvPicPr>
          <p:cNvPr id="7" name="Picture 6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10175" y="1910997"/>
            <a:ext cx="469985" cy="439334"/>
          </a:xfrm>
          <a:prstGeom prst="rect">
            <a:avLst/>
          </a:prstGeom>
        </p:spPr>
      </p:pic>
      <p:pic>
        <p:nvPicPr>
          <p:cNvPr id="8" name="Picture 7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69408" y="2537046"/>
            <a:ext cx="469984" cy="43200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rot="10800000">
            <a:off x="6839637" y="2050721"/>
            <a:ext cx="44560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7717248" y="2050720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799680" y="2034226"/>
            <a:ext cx="1234069" cy="8247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4170796" y="2631451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3870992" y="2333235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921288" y="2631449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1"/>
          </p:cNvCxnSpPr>
          <p:nvPr/>
        </p:nvCxnSpPr>
        <p:spPr>
          <a:xfrm rot="5400000">
            <a:off x="5111874" y="2498951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5464835" y="2039297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39742" y="1915120"/>
            <a:ext cx="469985" cy="439334"/>
          </a:xfrm>
          <a:prstGeom prst="rect">
            <a:avLst/>
          </a:prstGeom>
        </p:spPr>
      </p:pic>
      <p:pic>
        <p:nvPicPr>
          <p:cNvPr id="43" name="Picture 42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64576" y="3007128"/>
            <a:ext cx="469984" cy="43200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rot="10800000" flipV="1">
            <a:off x="470087" y="2038350"/>
            <a:ext cx="1593231" cy="4124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1200363" y="2627327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900559" y="2329111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1950855" y="2627325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1"/>
          </p:cNvCxnSpPr>
          <p:nvPr/>
        </p:nvCxnSpPr>
        <p:spPr>
          <a:xfrm rot="5400000">
            <a:off x="2141441" y="2503074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2494402" y="2035173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96195" y="2496270"/>
            <a:ext cx="469985" cy="439334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rot="10800000">
            <a:off x="825403" y="3103093"/>
            <a:ext cx="15816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1652089" y="3022490"/>
            <a:ext cx="159616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92749" y="2565802"/>
            <a:ext cx="107299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1407698" y="3100711"/>
            <a:ext cx="32419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0040" y="1294749"/>
            <a:ext cx="149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Standard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69063" y="1294749"/>
            <a:ext cx="1729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Quasi-LDO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87050" y="1294749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LDO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0086" y="3677941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High Dropout</a:t>
            </a:r>
          </a:p>
          <a:p>
            <a:pPr>
              <a:buFont typeface="Arial"/>
              <a:buChar char="•"/>
            </a:pPr>
            <a:r>
              <a:rPr lang="en-US"/>
              <a:t> Stability not a problem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79872" y="3677941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Medium Dropout</a:t>
            </a:r>
          </a:p>
          <a:p>
            <a:pPr>
              <a:buFont typeface="Arial"/>
              <a:buChar char="•"/>
            </a:pPr>
            <a:r>
              <a:rPr lang="en-US"/>
              <a:t> Stability a concern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55187" y="3677941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Low Dropout</a:t>
            </a:r>
          </a:p>
          <a:p>
            <a:pPr>
              <a:buFont typeface="Arial"/>
              <a:buChar char="•"/>
            </a:pPr>
            <a:r>
              <a:rPr lang="en-US"/>
              <a:t> Stability is a big problem</a:t>
            </a:r>
          </a:p>
          <a:p>
            <a:pPr>
              <a:buFont typeface="Arial"/>
              <a:buChar char="•"/>
            </a:pPr>
            <a:r>
              <a:rPr lang="en-US"/>
              <a:t> ESR ‘Tunnel of Death’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Linear Regulator Overview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326827" y="1892495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37520" y="1899794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63786" y="1901382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Black Box I/O Diagram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793825" y="1299432"/>
            <a:ext cx="3051436" cy="1490519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LDO</a:t>
            </a:r>
          </a:p>
          <a:p>
            <a:pPr algn="ctr"/>
            <a:r>
              <a:rPr lang="en-US" sz="2800"/>
              <a:t>Regulator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3458220" y="3253282"/>
            <a:ext cx="753060" cy="2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3033029" y="431264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10 Volt VDD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36137" y="1772726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7825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VIN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V="1">
            <a:off x="4010776" y="3243660"/>
            <a:ext cx="753060" cy="2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3585585" y="4303024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-10 Volt VSS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6200000" flipV="1">
            <a:off x="4495568" y="3253282"/>
            <a:ext cx="753060" cy="2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4070377" y="431264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1.3 Volt VBIAS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36137" y="2313857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17825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GND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18020" y="1774314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47876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Volt VOUT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018020" y="2315445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47876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e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System Spec Goals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1633" y="1121525"/>
          <a:ext cx="7713725" cy="40843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5263"/>
                <a:gridCol w="1789626"/>
                <a:gridCol w="3498836"/>
              </a:tblGrid>
              <a:tr h="47329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My LDO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cs typeface="Calibri"/>
                        </a:rPr>
                        <a:t>Linear Technology LT1529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Drop 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1.1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0.6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Required Capacitance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pF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22 μF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Pos. </a:t>
                      </a:r>
                      <a:r>
                        <a:rPr lang="en-US" sz="2000"/>
                        <a:t>Settling</a:t>
                      </a:r>
                      <a:r>
                        <a:rPr lang="en-US" sz="2000" baseline="0"/>
                        <a:t> Time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2 μS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150 μS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Neg. Settling Time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0.1 μS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100 μS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Quiescent</a:t>
                      </a:r>
                      <a:r>
                        <a:rPr lang="en-US" sz="2000" baseline="0"/>
                        <a:t> PWR Loss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0.5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Max. Input (+50 mV)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  <a:r>
                        <a:rPr lang="en-US" sz="2000" baseline="0"/>
                        <a:t> Volts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Min. Input (-50 mV)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 Volts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 Output Current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0.5 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 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Screen Shot 2013-04-09 at 5.3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2418600"/>
            <a:ext cx="441853" cy="407198"/>
          </a:xfrm>
          <a:prstGeom prst="rect">
            <a:avLst/>
          </a:prstGeom>
        </p:spPr>
      </p:pic>
      <p:pic>
        <p:nvPicPr>
          <p:cNvPr id="8" name="Picture 7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13" y="1657178"/>
            <a:ext cx="441853" cy="378731"/>
          </a:xfrm>
          <a:prstGeom prst="rect">
            <a:avLst/>
          </a:prstGeom>
        </p:spPr>
      </p:pic>
      <p:pic>
        <p:nvPicPr>
          <p:cNvPr id="9" name="Picture 8" descr="Screen Shot 2013-04-09 at 5.3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9" y="2825798"/>
            <a:ext cx="441853" cy="407198"/>
          </a:xfrm>
          <a:prstGeom prst="rect">
            <a:avLst/>
          </a:prstGeom>
        </p:spPr>
      </p:pic>
      <p:pic>
        <p:nvPicPr>
          <p:cNvPr id="10" name="Picture 9" descr="Screen Shot 2013-04-09 at 5.3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3622285"/>
            <a:ext cx="441853" cy="407198"/>
          </a:xfrm>
          <a:prstGeom prst="rect">
            <a:avLst/>
          </a:prstGeom>
        </p:spPr>
      </p:pic>
      <p:pic>
        <p:nvPicPr>
          <p:cNvPr id="15" name="Picture 14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0" y="4815232"/>
            <a:ext cx="441853" cy="378731"/>
          </a:xfrm>
          <a:prstGeom prst="rect">
            <a:avLst/>
          </a:prstGeom>
        </p:spPr>
      </p:pic>
      <p:pic>
        <p:nvPicPr>
          <p:cNvPr id="16" name="Picture 15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0" y="3243882"/>
            <a:ext cx="441853" cy="378731"/>
          </a:xfrm>
          <a:prstGeom prst="rect">
            <a:avLst/>
          </a:prstGeom>
        </p:spPr>
      </p:pic>
      <p:pic>
        <p:nvPicPr>
          <p:cNvPr id="17" name="Picture 16" descr="Screen Shot 2013-04-09 at 5.3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2028224"/>
            <a:ext cx="441853" cy="407198"/>
          </a:xfrm>
          <a:prstGeom prst="rect">
            <a:avLst/>
          </a:prstGeom>
        </p:spPr>
      </p:pic>
      <p:pic>
        <p:nvPicPr>
          <p:cNvPr id="18" name="Picture 17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0" y="4045977"/>
            <a:ext cx="441853" cy="378731"/>
          </a:xfrm>
          <a:prstGeom prst="rect">
            <a:avLst/>
          </a:prstGeom>
        </p:spPr>
      </p:pic>
      <p:pic>
        <p:nvPicPr>
          <p:cNvPr id="19" name="Picture 18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66" y="4449449"/>
            <a:ext cx="441853" cy="37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System: PID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6316111" y="2797243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8091" y="2464821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572642" y="3538172"/>
            <a:ext cx="8106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426646" y="2789238"/>
            <a:ext cx="1221446" cy="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753554" y="2365038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751965" y="3220294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426647" y="1926040"/>
            <a:ext cx="752551" cy="15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426648" y="3645290"/>
            <a:ext cx="7525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77027" y="165613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K</a:t>
            </a:r>
            <a:r>
              <a:rPr lang="en-US" sz="3200" b="1" baseline="-25000">
                <a:solidFill>
                  <a:schemeClr val="tx1"/>
                </a:solidFill>
              </a:rPr>
              <a:t>P</a:t>
            </a:r>
            <a:endParaRPr lang="en-US" sz="3200" b="1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2629642" y="2786062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2029300" y="2189839"/>
            <a:ext cx="52442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8" idx="4"/>
          </p:cNvCxnSpPr>
          <p:nvPr/>
        </p:nvCxnSpPr>
        <p:spPr>
          <a:xfrm rot="5400000" flipH="1" flipV="1">
            <a:off x="2032229" y="3381091"/>
            <a:ext cx="5220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9241" y="2452053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91510" y="1926040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89127" y="3643701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911855" y="2784474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677027" y="250821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sp>
        <p:nvSpPr>
          <p:cNvPr id="46" name="Rounded Rectangle 45"/>
          <p:cNvSpPr/>
          <p:nvPr/>
        </p:nvSpPr>
        <p:spPr>
          <a:xfrm>
            <a:off x="3679410" y="3383780"/>
            <a:ext cx="74723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903210" y="2508216"/>
          <a:ext cx="523436" cy="552516"/>
        </p:xfrm>
        <a:graphic>
          <a:graphicData uri="http://schemas.openxmlformats.org/presentationml/2006/ole">
            <p:oleObj spid="_x0000_s17410" name="Equation" r:id="rId4" imgW="228600" imgH="2413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903210" y="3382860"/>
          <a:ext cx="299872" cy="561440"/>
        </p:xfrm>
        <a:graphic>
          <a:graphicData uri="http://schemas.openxmlformats.org/presentationml/2006/ole">
            <p:oleObj spid="_x0000_s17411" name="Equation" r:id="rId5" imgW="190500" imgH="355600" progId="Equation.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765356" y="26089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87017" y="2253355"/>
            <a:ext cx="396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-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85548" y="258733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94044" y="235284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9054" y="2154273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2156" y="2414401"/>
            <a:ext cx="731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Gate</a:t>
            </a:r>
          </a:p>
          <a:p>
            <a:r>
              <a:rPr lang="en-US" sz="2000"/>
              <a:t>Drive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0473" y="2584419"/>
            <a:ext cx="67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Vout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762644" y="2522550"/>
            <a:ext cx="92129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7683940" y="2798832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8358" y="393629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Vref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System: PID</a:t>
            </a:r>
          </a:p>
        </p:txBody>
      </p:sp>
      <p:pic>
        <p:nvPicPr>
          <p:cNvPr id="5" name="Picture 4" descr="pid_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1" y="950427"/>
            <a:ext cx="8287346" cy="4494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System: PID</a:t>
            </a:r>
          </a:p>
        </p:txBody>
      </p:sp>
      <p:pic>
        <p:nvPicPr>
          <p:cNvPr id="6" name="Picture 5" descr="reduced_schemat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7" y="1522365"/>
            <a:ext cx="8360671" cy="3262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dc_v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6" y="3048772"/>
            <a:ext cx="8544774" cy="2133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Steady State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4V Sine Wave on Input</a:t>
            </a:r>
          </a:p>
        </p:txBody>
      </p:sp>
      <p:pic>
        <p:nvPicPr>
          <p:cNvPr id="6" name="Picture 5" descr="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3" y="1017713"/>
            <a:ext cx="8014058" cy="434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177</Words>
  <Application>Microsoft Macintosh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172</cp:revision>
  <dcterms:created xsi:type="dcterms:W3CDTF">2013-04-09T21:13:38Z</dcterms:created>
  <dcterms:modified xsi:type="dcterms:W3CDTF">2013-04-09T21:52:46Z</dcterms:modified>
</cp:coreProperties>
</file>