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6" r:id="rId7"/>
    <p:sldId id="287" r:id="rId8"/>
    <p:sldId id="281" r:id="rId9"/>
    <p:sldId id="288" r:id="rId10"/>
    <p:sldId id="289" r:id="rId11"/>
    <p:sldId id="290" r:id="rId12"/>
    <p:sldId id="29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Step Response</a:t>
            </a:r>
          </a:p>
        </p:txBody>
      </p:sp>
      <p:pic>
        <p:nvPicPr>
          <p:cNvPr id="7" name="Picture 6" descr="tra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0" y="3685039"/>
            <a:ext cx="6634221" cy="1624002"/>
          </a:xfrm>
          <a:prstGeom prst="rect">
            <a:avLst/>
          </a:prstGeom>
        </p:spPr>
      </p:pic>
      <p:pic>
        <p:nvPicPr>
          <p:cNvPr id="8" name="Picture 7" descr="tr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0" y="1413023"/>
            <a:ext cx="6517912" cy="1615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DC Sweep VREF</a:t>
            </a:r>
          </a:p>
        </p:txBody>
      </p:sp>
      <p:pic>
        <p:nvPicPr>
          <p:cNvPr id="6" name="Picture 5" descr="Vout_vs_Vr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026125"/>
            <a:ext cx="7815152" cy="423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Loop Gain</a:t>
            </a:r>
          </a:p>
        </p:txBody>
      </p:sp>
      <p:pic>
        <p:nvPicPr>
          <p:cNvPr id="7" name="Picture 6" descr="loop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" y="969316"/>
            <a:ext cx="8105485" cy="439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678218" y="1566836"/>
            <a:ext cx="1756638" cy="3348081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669" y="2594850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707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1669" y="3485914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7707" y="3286342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91669" y="4011488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707" y="381191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1669" y="4512937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707" y="4313365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2520" y="208663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376" y="18735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2520" y="2608368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72376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1669" y="2095333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07" y="1894173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343769"/>
          <a:ext cx="7713725" cy="36880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7062"/>
                <a:gridCol w="1863325"/>
                <a:gridCol w="3653338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PWR Consumption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4" y="1913776"/>
            <a:ext cx="417249" cy="30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6" name="Picture 5" descr="reduced_schema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7" y="1522365"/>
            <a:ext cx="8360671" cy="326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c_v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6" y="3048772"/>
            <a:ext cx="8544774" cy="21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4V Sine Wave on Input</a:t>
            </a:r>
          </a:p>
        </p:txBody>
      </p:sp>
      <p:pic>
        <p:nvPicPr>
          <p:cNvPr id="6" name="Picture 5" descr="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" y="1017713"/>
            <a:ext cx="8014058" cy="434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123</Words>
  <Application>Microsoft Macintosh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146</cp:revision>
  <dcterms:created xsi:type="dcterms:W3CDTF">2013-04-09T05:39:34Z</dcterms:created>
  <dcterms:modified xsi:type="dcterms:W3CDTF">2013-04-09T06:04:08Z</dcterms:modified>
</cp:coreProperties>
</file>