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77" r:id="rId2"/>
    <p:sldId id="278" r:id="rId3"/>
    <p:sldId id="285" r:id="rId4"/>
    <p:sldId id="279" r:id="rId5"/>
    <p:sldId id="280" r:id="rId6"/>
    <p:sldId id="286" r:id="rId7"/>
    <p:sldId id="287" r:id="rId8"/>
    <p:sldId id="281" r:id="rId9"/>
    <p:sldId id="288" r:id="rId10"/>
    <p:sldId id="289" r:id="rId11"/>
    <p:sldId id="290" r:id="rId12"/>
    <p:sldId id="282" r:id="rId13"/>
    <p:sldId id="28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54" d="100"/>
          <a:sy n="154" d="100"/>
        </p:scale>
        <p:origin x="-7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8FF31-B0BB-0A47-A98F-CEECB421E15E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a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1" cy="68580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LDO Regulator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59277" y="4395872"/>
            <a:ext cx="42762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Calibri"/>
                <a:cs typeface="Calibri"/>
              </a:rPr>
              <a:t>John O’Hollaren</a:t>
            </a:r>
            <a:endParaRPr lang="en-US" sz="4800" b="1" dirty="0"/>
          </a:p>
        </p:txBody>
      </p:sp>
      <p:pic>
        <p:nvPicPr>
          <p:cNvPr id="9" name="Picture 8" descr="Screen Shot 2013-04-08 at 9.17.02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846" y="927815"/>
            <a:ext cx="3706486" cy="34680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mul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Step Response</a:t>
            </a:r>
          </a:p>
        </p:txBody>
      </p:sp>
      <p:pic>
        <p:nvPicPr>
          <p:cNvPr id="7" name="Picture 6" descr="tran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070" y="3685039"/>
            <a:ext cx="6634221" cy="1624002"/>
          </a:xfrm>
          <a:prstGeom prst="rect">
            <a:avLst/>
          </a:prstGeom>
        </p:spPr>
      </p:pic>
      <p:pic>
        <p:nvPicPr>
          <p:cNvPr id="8" name="Picture 7" descr="tran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070" y="1413023"/>
            <a:ext cx="6517912" cy="16158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mul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DC Sweep VREF</a:t>
            </a:r>
          </a:p>
        </p:txBody>
      </p:sp>
      <p:pic>
        <p:nvPicPr>
          <p:cNvPr id="6" name="Picture 5" descr="Vout_vs_Vre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55" y="1026125"/>
            <a:ext cx="7815152" cy="42304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ayou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XXX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a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1" cy="68580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Thank You</a:t>
            </a:r>
          </a:p>
        </p:txBody>
      </p:sp>
      <p:pic>
        <p:nvPicPr>
          <p:cNvPr id="5" name="Picture 4" descr="Question_mark_3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038" y="1575998"/>
            <a:ext cx="1720764" cy="33275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ver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icture 5" descr="Screen Shot 2013-04-08 at 3.18.5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266250" y="1960664"/>
            <a:ext cx="469984" cy="432005"/>
          </a:xfrm>
          <a:prstGeom prst="rect">
            <a:avLst/>
          </a:prstGeom>
        </p:spPr>
      </p:pic>
      <p:pic>
        <p:nvPicPr>
          <p:cNvPr id="7" name="Picture 6" descr="Screen Shot 2013-04-08 at 3.19.04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010175" y="1910997"/>
            <a:ext cx="469985" cy="439334"/>
          </a:xfrm>
          <a:prstGeom prst="rect">
            <a:avLst/>
          </a:prstGeom>
        </p:spPr>
      </p:pic>
      <p:pic>
        <p:nvPicPr>
          <p:cNvPr id="8" name="Picture 7" descr="Screen Shot 2013-04-08 at 3.18.5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469408" y="2537046"/>
            <a:ext cx="469984" cy="432005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rot="10800000">
            <a:off x="6839637" y="2050721"/>
            <a:ext cx="445604" cy="1588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 flipV="1">
            <a:off x="7717248" y="2050720"/>
            <a:ext cx="375952" cy="1591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>
            <a:off x="3799680" y="2034226"/>
            <a:ext cx="1234069" cy="8247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0800000" flipV="1">
            <a:off x="4170796" y="2631451"/>
            <a:ext cx="317603" cy="1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H="1">
            <a:off x="3870992" y="2333235"/>
            <a:ext cx="598019" cy="1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0800000">
            <a:off x="4921288" y="2631449"/>
            <a:ext cx="324674" cy="1588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" idx="1"/>
          </p:cNvCxnSpPr>
          <p:nvPr/>
        </p:nvCxnSpPr>
        <p:spPr>
          <a:xfrm rot="5400000">
            <a:off x="5111874" y="2498951"/>
            <a:ext cx="266588" cy="1588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0800000" flipV="1">
            <a:off x="5464835" y="2039297"/>
            <a:ext cx="375952" cy="1591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2" name="Picture 41" descr="Screen Shot 2013-04-08 at 3.19.04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039742" y="1915120"/>
            <a:ext cx="469985" cy="439334"/>
          </a:xfrm>
          <a:prstGeom prst="rect">
            <a:avLst/>
          </a:prstGeom>
        </p:spPr>
      </p:pic>
      <p:pic>
        <p:nvPicPr>
          <p:cNvPr id="43" name="Picture 42" descr="Screen Shot 2013-04-08 at 3.18.5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964576" y="3007128"/>
            <a:ext cx="469984" cy="432005"/>
          </a:xfrm>
          <a:prstGeom prst="rect">
            <a:avLst/>
          </a:prstGeom>
        </p:spPr>
      </p:pic>
      <p:cxnSp>
        <p:nvCxnSpPr>
          <p:cNvPr id="44" name="Straight Connector 43"/>
          <p:cNvCxnSpPr/>
          <p:nvPr/>
        </p:nvCxnSpPr>
        <p:spPr>
          <a:xfrm rot="10800000" flipV="1">
            <a:off x="470087" y="2038350"/>
            <a:ext cx="1593231" cy="4124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10800000" flipV="1">
            <a:off x="1200363" y="2627327"/>
            <a:ext cx="317603" cy="1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16200000" flipH="1">
            <a:off x="900559" y="2329111"/>
            <a:ext cx="598019" cy="1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10800000">
            <a:off x="1950855" y="2627325"/>
            <a:ext cx="324674" cy="1588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2" idx="1"/>
          </p:cNvCxnSpPr>
          <p:nvPr/>
        </p:nvCxnSpPr>
        <p:spPr>
          <a:xfrm rot="5400000">
            <a:off x="2141441" y="2503074"/>
            <a:ext cx="266588" cy="1588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10800000" flipV="1">
            <a:off x="2494402" y="2035173"/>
            <a:ext cx="375952" cy="1591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0" name="Picture 49" descr="Screen Shot 2013-04-08 at 3.19.04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496195" y="2496270"/>
            <a:ext cx="469985" cy="439334"/>
          </a:xfrm>
          <a:prstGeom prst="rect">
            <a:avLst/>
          </a:prstGeom>
        </p:spPr>
      </p:pic>
      <p:cxnSp>
        <p:nvCxnSpPr>
          <p:cNvPr id="51" name="Straight Connector 50"/>
          <p:cNvCxnSpPr/>
          <p:nvPr/>
        </p:nvCxnSpPr>
        <p:spPr>
          <a:xfrm rot="10800000">
            <a:off x="825403" y="3103093"/>
            <a:ext cx="158163" cy="1588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16200000" flipH="1">
            <a:off x="1652089" y="3022490"/>
            <a:ext cx="159616" cy="1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>
            <a:off x="292749" y="2565802"/>
            <a:ext cx="1072993" cy="1588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10800000">
            <a:off x="1407698" y="3100711"/>
            <a:ext cx="324198" cy="1588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830040" y="1294749"/>
            <a:ext cx="1495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Standard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969063" y="1294749"/>
            <a:ext cx="1729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Quasi-LDO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087050" y="1294749"/>
            <a:ext cx="794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LDO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70086" y="3677941"/>
            <a:ext cx="2428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/>
              <a:t> High Dropout</a:t>
            </a:r>
          </a:p>
          <a:p>
            <a:pPr>
              <a:buFont typeface="Arial"/>
              <a:buChar char="•"/>
            </a:pPr>
            <a:r>
              <a:rPr lang="en-US"/>
              <a:t> Stability not a problem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679872" y="3677941"/>
            <a:ext cx="2018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/>
              <a:t> Medium Dropout</a:t>
            </a:r>
          </a:p>
          <a:p>
            <a:pPr>
              <a:buFont typeface="Arial"/>
              <a:buChar char="•"/>
            </a:pPr>
            <a:r>
              <a:rPr lang="en-US"/>
              <a:t> Stability a concern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355187" y="3677941"/>
            <a:ext cx="25955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/>
              <a:t> Low Dropout</a:t>
            </a:r>
          </a:p>
          <a:p>
            <a:pPr>
              <a:buFont typeface="Arial"/>
              <a:buChar char="•"/>
            </a:pPr>
            <a:r>
              <a:rPr lang="en-US"/>
              <a:t> Stability is a big problem</a:t>
            </a:r>
          </a:p>
          <a:p>
            <a:pPr>
              <a:buFont typeface="Arial"/>
              <a:buChar char="•"/>
            </a:pPr>
            <a:r>
              <a:rPr lang="en-US"/>
              <a:t> ESR ‘Tunnel of Death’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Linear Regulator Overview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4326827" y="1892495"/>
            <a:ext cx="917547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1137520" y="1899794"/>
            <a:ext cx="917547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963786" y="1901382"/>
            <a:ext cx="917547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ver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Black Box I/O Diagram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3678218" y="1566836"/>
            <a:ext cx="1756638" cy="3348081"/>
          </a:xfrm>
          <a:prstGeom prst="roundRect">
            <a:avLst>
              <a:gd name="adj" fmla="val 7488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LDO</a:t>
            </a:r>
          </a:p>
          <a:p>
            <a:pPr algn="ctr"/>
            <a:r>
              <a:rPr lang="en-US" sz="2800"/>
              <a:t>Regulator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391669" y="2594850"/>
            <a:ext cx="1129856" cy="1588"/>
          </a:xfrm>
          <a:prstGeom prst="straightConnector1">
            <a:avLst/>
          </a:prstGeom>
          <a:ln w="857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7707" y="2395278"/>
            <a:ext cx="155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GND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391669" y="3485914"/>
            <a:ext cx="1129856" cy="1588"/>
          </a:xfrm>
          <a:prstGeom prst="straightConnector1">
            <a:avLst/>
          </a:prstGeom>
          <a:ln w="3175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37707" y="3286342"/>
            <a:ext cx="155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10 Volt VDD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391669" y="4011488"/>
            <a:ext cx="1129856" cy="1588"/>
          </a:xfrm>
          <a:prstGeom prst="straightConnector1">
            <a:avLst/>
          </a:prstGeom>
          <a:ln w="3175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37707" y="3811916"/>
            <a:ext cx="155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-10 Volt VSS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391669" y="4512937"/>
            <a:ext cx="1129856" cy="1588"/>
          </a:xfrm>
          <a:prstGeom prst="straightConnector1">
            <a:avLst/>
          </a:prstGeom>
          <a:ln w="3175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37707" y="4313365"/>
            <a:ext cx="155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1.3 Volt VBIAS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542520" y="2086636"/>
            <a:ext cx="1129856" cy="1588"/>
          </a:xfrm>
          <a:prstGeom prst="straightConnector1">
            <a:avLst/>
          </a:prstGeom>
          <a:ln w="857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72376" y="1873546"/>
            <a:ext cx="155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 Volt VOUT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542520" y="2608368"/>
            <a:ext cx="1129856" cy="1588"/>
          </a:xfrm>
          <a:prstGeom prst="straightConnector1">
            <a:avLst/>
          </a:prstGeom>
          <a:ln w="857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72376" y="2395278"/>
            <a:ext cx="155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GND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391669" y="2095333"/>
            <a:ext cx="1129856" cy="1588"/>
          </a:xfrm>
          <a:prstGeom prst="straightConnector1">
            <a:avLst/>
          </a:prstGeom>
          <a:ln w="857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37707" y="1894173"/>
            <a:ext cx="155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VIN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pec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System Spec Goals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41633" y="1343769"/>
          <a:ext cx="7713725" cy="368807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97062"/>
                <a:gridCol w="1863325"/>
                <a:gridCol w="3653338"/>
              </a:tblGrid>
              <a:tr h="473296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My LDO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+mn-lt"/>
                          <a:cs typeface="Calibri"/>
                        </a:rPr>
                        <a:t>Linear Technology LT1529</a:t>
                      </a:r>
                      <a:endParaRPr lang="en-US" sz="24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Drop Out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Settling</a:t>
                      </a:r>
                      <a:r>
                        <a:rPr lang="en-US" sz="2000" baseline="0"/>
                        <a:t> Time</a:t>
                      </a:r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PWR Consumption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Area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4" name="Picture 13" descr="Screen shot 2012-04-29 at 4.06.38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24" y="1913776"/>
            <a:ext cx="417249" cy="3099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hematic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Control System: PID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hematic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Control System: PID</a:t>
            </a:r>
          </a:p>
        </p:txBody>
      </p:sp>
      <p:pic>
        <p:nvPicPr>
          <p:cNvPr id="5" name="Picture 4" descr="pid_bi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21" y="950427"/>
            <a:ext cx="8287346" cy="44947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hematic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Control System: PID</a:t>
            </a:r>
          </a:p>
        </p:txBody>
      </p:sp>
      <p:pic>
        <p:nvPicPr>
          <p:cNvPr id="6" name="Picture 5" descr="reduced_schemati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37" y="1522365"/>
            <a:ext cx="8360671" cy="32629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mul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 descr="dc_vou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66" y="3048772"/>
            <a:ext cx="8544774" cy="21332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Steady State 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mul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Steady State Output</a:t>
            </a:r>
          </a:p>
        </p:txBody>
      </p:sp>
      <p:pic>
        <p:nvPicPr>
          <p:cNvPr id="6" name="Picture 5" descr="ou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63" y="1017713"/>
            <a:ext cx="8014058" cy="43492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2399</TotalTime>
  <Words>108</Words>
  <Application>Microsoft Macintosh PowerPoint</Application>
  <PresentationFormat>On-screen Show (4:3)</PresentationFormat>
  <Paragraphs>39</Paragraphs>
  <Slides>13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USC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O'Hollaren</dc:creator>
  <cp:lastModifiedBy>John O'Hollaren</cp:lastModifiedBy>
  <cp:revision>138</cp:revision>
  <dcterms:created xsi:type="dcterms:W3CDTF">2013-04-09T05:21:01Z</dcterms:created>
  <dcterms:modified xsi:type="dcterms:W3CDTF">2013-04-09T05:35:23Z</dcterms:modified>
</cp:coreProperties>
</file>