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9" r:id="rId2"/>
    <p:sldId id="299" r:id="rId3"/>
    <p:sldId id="280" r:id="rId4"/>
    <p:sldId id="286" r:id="rId5"/>
    <p:sldId id="287" r:id="rId6"/>
    <p:sldId id="281" r:id="rId7"/>
    <p:sldId id="282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09644"/>
          <a:ext cx="7713725" cy="55778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2476"/>
                <a:gridCol w="1533965"/>
                <a:gridCol w="3647284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Texas Instruments TLV1171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Minimum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0.455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 nano</a:t>
                      </a:r>
                      <a:r>
                        <a:rPr lang="en-US" sz="2000" baseline="0"/>
                        <a:t> sec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8 nano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100 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Neg.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166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2.5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0.2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0.33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&gt;&gt; 1.0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5.3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5.5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4.7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8 m</a:t>
                      </a:r>
                      <a:r>
                        <a:rPr lang="en-US" sz="200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 Range for</a:t>
                      </a:r>
                      <a:r>
                        <a:rPr lang="en-US" sz="2000" baseline="0"/>
                        <a:t> Vout </a:t>
                      </a:r>
                      <a:r>
                        <a:rPr lang="en-US" sz="2000"/>
                        <a:t>±200 mV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10°C to 45°C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-55°C to 150°C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406719"/>
            <a:ext cx="441853" cy="407198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" y="2813917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5" y="4424800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5617747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046397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016343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848492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1" y="5251964"/>
            <a:ext cx="441853" cy="378731"/>
          </a:xfrm>
          <a:prstGeom prst="rect">
            <a:avLst/>
          </a:prstGeom>
        </p:spPr>
      </p:pic>
      <p:pic>
        <p:nvPicPr>
          <p:cNvPr id="20" name="Picture 19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1637612"/>
            <a:ext cx="441853" cy="378731"/>
          </a:xfrm>
          <a:prstGeom prst="rect">
            <a:avLst/>
          </a:prstGeom>
        </p:spPr>
      </p:pic>
      <p:pic>
        <p:nvPicPr>
          <p:cNvPr id="14" name="Picture 13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" y="3199013"/>
            <a:ext cx="441853" cy="407198"/>
          </a:xfrm>
          <a:prstGeom prst="rect">
            <a:avLst/>
          </a:prstGeom>
        </p:spPr>
      </p:pic>
      <p:pic>
        <p:nvPicPr>
          <p:cNvPr id="22" name="Picture 21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" y="3606211"/>
            <a:ext cx="441853" cy="407198"/>
          </a:xfrm>
          <a:prstGeom prst="rect">
            <a:avLst/>
          </a:prstGeom>
        </p:spPr>
      </p:pic>
      <p:pic>
        <p:nvPicPr>
          <p:cNvPr id="23" name="Picture 22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0" y="6148878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xxx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403225"/>
            <a:ext cx="7454900" cy="551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64886" y="3100686"/>
            <a:ext cx="2276205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xxx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3" y="218155"/>
            <a:ext cx="7429500" cy="5486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30833" y="3743913"/>
            <a:ext cx="2317442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5-02 at 5.03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" y="1935792"/>
            <a:ext cx="4005431" cy="3304710"/>
          </a:xfrm>
          <a:prstGeom prst="rect">
            <a:avLst/>
          </a:prstGeom>
        </p:spPr>
      </p:pic>
      <p:pic>
        <p:nvPicPr>
          <p:cNvPr id="6" name="Picture 5" descr="lay_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83739" y="1607522"/>
            <a:ext cx="3304710" cy="3961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41" y="531449"/>
            <a:ext cx="5194300" cy="1841500"/>
          </a:xfrm>
          <a:prstGeom prst="rect">
            <a:avLst/>
          </a:prstGeom>
        </p:spPr>
      </p:pic>
      <p:pic>
        <p:nvPicPr>
          <p:cNvPr id="5" name="Picture 4" descr="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41" y="2588838"/>
            <a:ext cx="3860800" cy="2374900"/>
          </a:xfrm>
          <a:prstGeom prst="rect">
            <a:avLst/>
          </a:prstGeom>
        </p:spPr>
      </p:pic>
      <p:pic>
        <p:nvPicPr>
          <p:cNvPr id="6" name="Picture 5" descr="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41" y="5145977"/>
            <a:ext cx="2616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3 at 3.10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84" y="1629377"/>
            <a:ext cx="3669067" cy="4823606"/>
          </a:xfrm>
          <a:prstGeom prst="rect">
            <a:avLst/>
          </a:prstGeom>
        </p:spPr>
      </p:pic>
      <p:pic>
        <p:nvPicPr>
          <p:cNvPr id="5" name="Picture 4" descr="Screen Shot 2013-05-03 at 3.10.1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02" y="948920"/>
            <a:ext cx="80518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66" y="1878554"/>
            <a:ext cx="2996846" cy="23603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50366" y="4444866"/>
            <a:ext cx="29968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475399" y="3058728"/>
            <a:ext cx="23603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5917" y="2866541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0.51 mm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4641" y="4444866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0.66 mm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First Control System Attempt: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PID: Great Results, But Too Large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Reduce to P: Small Enough to Fab</a:t>
            </a:r>
          </a:p>
        </p:txBody>
      </p:sp>
      <p:pic>
        <p:nvPicPr>
          <p:cNvPr id="5" name="Picture 4" descr="Screen Shot 2013-04-09 at 6.13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" y="1576783"/>
            <a:ext cx="8454108" cy="313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5.0 Volt VIN</a:t>
            </a: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122318" y="3029405"/>
            <a:ext cx="478910" cy="3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4791" y="3268861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1.3 Volt VREF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 Floorplan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914" y="1377980"/>
            <a:ext cx="3232873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VIN RAIL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5914" y="5055939"/>
            <a:ext cx="6671924" cy="24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GND RAIL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1187" y="1377980"/>
            <a:ext cx="3286651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VOUT RAIL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5915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5239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402" y="1740835"/>
            <a:ext cx="1616436" cy="1690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</a:t>
            </a:r>
          </a:p>
          <a:p>
            <a:pPr algn="ctr"/>
            <a:r>
              <a:rPr lang="en-US"/>
              <a:t>MOSFET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402" y="3612809"/>
            <a:ext cx="1616436" cy="13111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</a:t>
            </a:r>
          </a:p>
          <a:p>
            <a:pPr algn="ctr"/>
            <a:r>
              <a:rPr lang="en-US"/>
              <a:t>Centroid</a:t>
            </a:r>
          </a:p>
          <a:p>
            <a:pPr algn="ctr"/>
            <a:r>
              <a:rPr lang="en-US"/>
              <a:t>Precision </a:t>
            </a:r>
          </a:p>
          <a:p>
            <a:pPr algn="ctr"/>
            <a:r>
              <a:rPr lang="en-US"/>
              <a:t>Resistors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6860" y="3332407"/>
            <a:ext cx="318314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13263" y="3120427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 μm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64711" y="1488628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68170" y="138676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64710" y="5200231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368169" y="4938561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135915" y="2016790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639" y="1676529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655241" y="2018378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0965" y="167811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91402" y="2016790"/>
            <a:ext cx="1616436" cy="4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6207" y="1679705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70 μm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135914" y="1187288"/>
            <a:ext cx="6671926" cy="2907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167" y="737683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0.47 mm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-389177" y="3340659"/>
            <a:ext cx="3925355" cy="158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105" y="2733527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0.29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Common Centroid Plan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100" y="3187274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850" y="1352944"/>
            <a:ext cx="154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Op Amps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6534" y="1091334"/>
            <a:ext cx="157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Inverting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7597" y="1091334"/>
            <a:ext cx="186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Differential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3052" y="1091334"/>
            <a:ext cx="1590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Feedback</a:t>
            </a:r>
          </a:p>
          <a:p>
            <a:r>
              <a:rPr lang="en-US" sz="2800" b="1"/>
              <a:t>Divider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73041" y="3187273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433787" y="3187277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633" y="3051207"/>
            <a:ext cx="192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Common centroid</a:t>
            </a:r>
          </a:p>
          <a:p>
            <a:pPr algn="ctr"/>
            <a:r>
              <a:rPr lang="en-US"/>
              <a:t>already completed</a:t>
            </a:r>
          </a:p>
          <a:p>
            <a:pPr algn="ctr"/>
            <a:r>
              <a:rPr lang="en-US"/>
              <a:t>in homework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478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 kΩ</a:t>
            </a:r>
          </a:p>
          <a:p>
            <a:pPr algn="ctr"/>
            <a:r>
              <a:rPr lang="en-US"/>
              <a:t>R2: 2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 kΩ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3965" y="2506938"/>
            <a:ext cx="1380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10 kΩ</a:t>
            </a:r>
          </a:p>
          <a:p>
            <a:pPr algn="ctr"/>
            <a:r>
              <a:rPr lang="en-US"/>
              <a:t>R2: 10 kΩ</a:t>
            </a:r>
          </a:p>
          <a:p>
            <a:pPr algn="ctr"/>
            <a:r>
              <a:rPr lang="en-US"/>
              <a:t>R3: 10 kΩ</a:t>
            </a:r>
          </a:p>
          <a:p>
            <a:pPr algn="ctr"/>
            <a:r>
              <a:rPr lang="en-US"/>
              <a:t>R4: 10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5 kΩ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7700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20 kΩ</a:t>
            </a:r>
          </a:p>
          <a:p>
            <a:pPr algn="ctr"/>
            <a:r>
              <a:rPr lang="en-US"/>
              <a:t>R2: 20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10 kΩ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02 at 1.3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04" y="115408"/>
            <a:ext cx="3887639" cy="2103105"/>
          </a:xfrm>
          <a:prstGeom prst="rect">
            <a:avLst/>
          </a:prstGeom>
        </p:spPr>
      </p:pic>
      <p:pic>
        <p:nvPicPr>
          <p:cNvPr id="7" name="Picture 6" descr="Screen Shot 2013-05-02 at 1.39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04" y="2270125"/>
            <a:ext cx="3887639" cy="1950569"/>
          </a:xfrm>
          <a:prstGeom prst="rect">
            <a:avLst/>
          </a:prstGeom>
        </p:spPr>
      </p:pic>
      <p:pic>
        <p:nvPicPr>
          <p:cNvPr id="8" name="Picture 7" descr="Screen Shot 2013-05-02 at 1.39.2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04" y="4356823"/>
            <a:ext cx="3887639" cy="195056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63797" y="2622392"/>
            <a:ext cx="1088613" cy="1088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284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240</cp:revision>
  <dcterms:created xsi:type="dcterms:W3CDTF">2013-05-03T19:21:55Z</dcterms:created>
  <dcterms:modified xsi:type="dcterms:W3CDTF">2013-05-03T19:26:07Z</dcterms:modified>
</cp:coreProperties>
</file>