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86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pic>
        <p:nvPicPr>
          <p:cNvPr id="7" name="Picture 6" descr="161-5-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97" y="981888"/>
            <a:ext cx="4087865" cy="40878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678218" y="1566836"/>
            <a:ext cx="1756638" cy="3348081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  <a:endParaRPr lang="en-US" sz="28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669" y="2594850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707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1669" y="3116582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7707" y="2917010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91669" y="364215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707" y="3442584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1669" y="414360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707" y="3944033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2520" y="287577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376" y="2662685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2520" y="339750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72376" y="318441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1669" y="20937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07" y="1894173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343769"/>
          <a:ext cx="7713725" cy="36880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7062"/>
                <a:gridCol w="1863325"/>
                <a:gridCol w="3653338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PWR Consumption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4" y="1913776"/>
            <a:ext cx="417249" cy="30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86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130</cp:revision>
  <dcterms:created xsi:type="dcterms:W3CDTF">2013-04-08T17:48:58Z</dcterms:created>
  <dcterms:modified xsi:type="dcterms:W3CDTF">2013-04-09T01:15:20Z</dcterms:modified>
</cp:coreProperties>
</file>