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4811" y="26815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Check target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4811" y="924018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Read cell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237324" y="640824"/>
            <a:ext cx="1138079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Equal?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58712" y="442307"/>
            <a:ext cx="278612" cy="4293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58712" y="871650"/>
            <a:ext cx="278612" cy="4678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3978768" y="919239"/>
            <a:ext cx="1888632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Apply a full V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RESET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pulse</a:t>
            </a: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3375403" y="871650"/>
            <a:ext cx="603365" cy="4630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422857" y="664799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247837" y="1555224"/>
            <a:ext cx="1130214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823368" y="1124563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6324600" y="2131168"/>
            <a:ext cx="2743200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Deploy L2H 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5558118" y="1994822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4396127" y="2131932"/>
            <a:ext cx="1053913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4193375" y="2986986"/>
            <a:ext cx="1540675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=00?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99"/>
          <p:cNvCxnSpPr>
            <a:cxnSpLocks noChangeShapeType="1"/>
          </p:cNvCxnSpPr>
          <p:nvPr/>
        </p:nvCxnSpPr>
        <p:spPr bwMode="auto">
          <a:xfrm>
            <a:off x="5734050" y="3217811"/>
            <a:ext cx="5715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76"/>
          <p:cNvSpPr txBox="1">
            <a:spLocks noChangeArrowheads="1"/>
          </p:cNvSpPr>
          <p:nvPr/>
        </p:nvSpPr>
        <p:spPr bwMode="auto">
          <a:xfrm>
            <a:off x="2823368" y="2016875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28" name="TextBox 273"/>
          <p:cNvSpPr txBox="1">
            <a:spLocks noChangeArrowheads="1"/>
          </p:cNvSpPr>
          <p:nvPr/>
        </p:nvSpPr>
        <p:spPr bwMode="auto">
          <a:xfrm>
            <a:off x="1913759" y="2484407"/>
            <a:ext cx="1819217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saved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2"/>
          <p:cNvCxnSpPr>
            <a:cxnSpLocks noChangeShapeType="1"/>
          </p:cNvCxnSpPr>
          <p:nvPr/>
        </p:nvCxnSpPr>
        <p:spPr bwMode="auto">
          <a:xfrm>
            <a:off x="2815856" y="1994822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02"/>
          <p:cNvCxnSpPr>
            <a:cxnSpLocks noChangeShapeType="1"/>
          </p:cNvCxnSpPr>
          <p:nvPr/>
        </p:nvCxnSpPr>
        <p:spPr bwMode="auto">
          <a:xfrm>
            <a:off x="2823368" y="107906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4141"/>
          <p:cNvCxnSpPr>
            <a:cxnSpLocks noChangeShapeType="1"/>
            <a:stCxn id="12" idx="3"/>
            <a:endCxn id="9" idx="1"/>
          </p:cNvCxnSpPr>
          <p:nvPr/>
        </p:nvCxnSpPr>
        <p:spPr bwMode="auto">
          <a:xfrm flipV="1">
            <a:off x="3378051" y="1334731"/>
            <a:ext cx="600717" cy="45131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Box 4142"/>
          <p:cNvSpPr txBox="1">
            <a:spLocks noChangeArrowheads="1"/>
          </p:cNvSpPr>
          <p:nvPr/>
        </p:nvSpPr>
        <p:spPr bwMode="auto">
          <a:xfrm>
            <a:off x="3441175" y="1572658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62" name="Straight Arrow Connector 284"/>
          <p:cNvCxnSpPr>
            <a:cxnSpLocks noChangeShapeType="1"/>
            <a:endCxn id="19" idx="0"/>
          </p:cNvCxnSpPr>
          <p:nvPr/>
        </p:nvCxnSpPr>
        <p:spPr bwMode="auto">
          <a:xfrm>
            <a:off x="4923083" y="1750222"/>
            <a:ext cx="1" cy="3817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TextBox 296"/>
          <p:cNvSpPr txBox="1">
            <a:spLocks noChangeArrowheads="1"/>
          </p:cNvSpPr>
          <p:nvPr/>
        </p:nvSpPr>
        <p:spPr bwMode="auto">
          <a:xfrm>
            <a:off x="3891312" y="3837069"/>
            <a:ext cx="2063543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Programming completed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284"/>
          <p:cNvCxnSpPr>
            <a:cxnSpLocks noChangeShapeType="1"/>
          </p:cNvCxnSpPr>
          <p:nvPr/>
        </p:nvCxnSpPr>
        <p:spPr bwMode="auto">
          <a:xfrm>
            <a:off x="7696200" y="4267588"/>
            <a:ext cx="1" cy="2623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" name="TextBox 283"/>
          <p:cNvSpPr txBox="1">
            <a:spLocks noChangeArrowheads="1"/>
          </p:cNvSpPr>
          <p:nvPr/>
        </p:nvSpPr>
        <p:spPr bwMode="auto">
          <a:xfrm>
            <a:off x="6324600" y="2698542"/>
            <a:ext cx="2743202" cy="156964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Set a transient state as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+1, and deploy H2L W&amp;V to reach it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283"/>
          <p:cNvSpPr txBox="1">
            <a:spLocks noChangeArrowheads="1"/>
          </p:cNvSpPr>
          <p:nvPr/>
        </p:nvSpPr>
        <p:spPr bwMode="auto">
          <a:xfrm>
            <a:off x="6324600" y="4529928"/>
            <a:ext cx="2743202" cy="156964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from the transient state, deploy L2H W&amp;V 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reach 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Arrow Connector 284"/>
          <p:cNvCxnSpPr>
            <a:cxnSpLocks noChangeShapeType="1"/>
          </p:cNvCxnSpPr>
          <p:nvPr/>
        </p:nvCxnSpPr>
        <p:spPr bwMode="auto">
          <a:xfrm>
            <a:off x="4923082" y="2605276"/>
            <a:ext cx="1" cy="3817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" name="Straight Arrow Connector 284"/>
          <p:cNvCxnSpPr>
            <a:cxnSpLocks noChangeShapeType="1"/>
          </p:cNvCxnSpPr>
          <p:nvPr/>
        </p:nvCxnSpPr>
        <p:spPr bwMode="auto">
          <a:xfrm>
            <a:off x="4923082" y="3448637"/>
            <a:ext cx="1" cy="3817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Box 285"/>
          <p:cNvSpPr txBox="1">
            <a:spLocks noChangeArrowheads="1"/>
          </p:cNvSpPr>
          <p:nvPr/>
        </p:nvSpPr>
        <p:spPr bwMode="auto">
          <a:xfrm>
            <a:off x="5734050" y="2821207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305"/>
          <p:cNvSpPr txBox="1">
            <a:spLocks noChangeArrowheads="1"/>
          </p:cNvSpPr>
          <p:nvPr/>
        </p:nvSpPr>
        <p:spPr bwMode="auto">
          <a:xfrm>
            <a:off x="4929417" y="3408666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cxnSp>
        <p:nvCxnSpPr>
          <p:cNvPr id="88" name="Straight Arrow Connector 299"/>
          <p:cNvCxnSpPr>
            <a:cxnSpLocks noChangeShapeType="1"/>
            <a:stCxn id="19" idx="3"/>
            <a:endCxn id="16" idx="1"/>
          </p:cNvCxnSpPr>
          <p:nvPr/>
        </p:nvCxnSpPr>
        <p:spPr bwMode="auto">
          <a:xfrm flipV="1">
            <a:off x="5450040" y="2361994"/>
            <a:ext cx="874560" cy="76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1" name="TextBox 305"/>
          <p:cNvSpPr txBox="1">
            <a:spLocks noChangeArrowheads="1"/>
          </p:cNvSpPr>
          <p:nvPr/>
        </p:nvSpPr>
        <p:spPr bwMode="auto">
          <a:xfrm>
            <a:off x="4929417" y="2565305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56</cp:revision>
  <dcterms:created xsi:type="dcterms:W3CDTF">2012-09-09T09:30:46Z</dcterms:created>
  <dcterms:modified xsi:type="dcterms:W3CDTF">2012-09-14T02:20:47Z</dcterms:modified>
</cp:coreProperties>
</file>