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7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1" indent="-228567" algn="l" defTabSz="914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7" algn="l" defTabSz="914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27"/>
          <p:cNvSpPr txBox="1">
            <a:spLocks noChangeArrowheads="1"/>
          </p:cNvSpPr>
          <p:nvPr/>
        </p:nvSpPr>
        <p:spPr bwMode="auto">
          <a:xfrm>
            <a:off x="14047" y="45287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Check target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252"/>
          <p:cNvSpPr txBox="1">
            <a:spLocks noChangeArrowheads="1"/>
          </p:cNvSpPr>
          <p:nvPr/>
        </p:nvSpPr>
        <p:spPr bwMode="auto">
          <a:xfrm>
            <a:off x="14047" y="942490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Read cell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253"/>
          <p:cNvSpPr txBox="1">
            <a:spLocks noChangeArrowheads="1"/>
          </p:cNvSpPr>
          <p:nvPr/>
        </p:nvSpPr>
        <p:spPr bwMode="auto">
          <a:xfrm>
            <a:off x="2356907" y="659296"/>
            <a:ext cx="1138079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Equal?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4133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1967948" y="460779"/>
            <a:ext cx="388959" cy="4293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4135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967948" y="890122"/>
            <a:ext cx="388959" cy="4678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264"/>
          <p:cNvSpPr txBox="1">
            <a:spLocks noChangeArrowheads="1"/>
          </p:cNvSpPr>
          <p:nvPr/>
        </p:nvSpPr>
        <p:spPr bwMode="auto">
          <a:xfrm>
            <a:off x="3954092" y="278296"/>
            <a:ext cx="1056911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=1?</a:t>
            </a:r>
          </a:p>
        </p:txBody>
      </p:sp>
      <p:cxnSp>
        <p:nvCxnSpPr>
          <p:cNvPr id="10" name="Straight Arrow Connector 4141"/>
          <p:cNvCxnSpPr>
            <a:cxnSpLocks noChangeShapeType="1"/>
            <a:stCxn id="6" idx="3"/>
          </p:cNvCxnSpPr>
          <p:nvPr/>
        </p:nvCxnSpPr>
        <p:spPr bwMode="auto">
          <a:xfrm flipV="1">
            <a:off x="3494986" y="515454"/>
            <a:ext cx="454161" cy="3746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4142"/>
          <p:cNvSpPr txBox="1">
            <a:spLocks noChangeArrowheads="1"/>
          </p:cNvSpPr>
          <p:nvPr/>
        </p:nvSpPr>
        <p:spPr bwMode="auto">
          <a:xfrm>
            <a:off x="3338142" y="251792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12" name="TextBox 273"/>
          <p:cNvSpPr txBox="1">
            <a:spLocks noChangeArrowheads="1"/>
          </p:cNvSpPr>
          <p:nvPr/>
        </p:nvSpPr>
        <p:spPr bwMode="auto">
          <a:xfrm>
            <a:off x="2022417" y="1573696"/>
            <a:ext cx="1820221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Write saved</a:t>
            </a:r>
          </a:p>
        </p:txBody>
      </p:sp>
      <p:cxnSp>
        <p:nvCxnSpPr>
          <p:cNvPr id="13" name="Straight Arrow Connector 4147"/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2925947" y="1120947"/>
            <a:ext cx="6581" cy="4527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276"/>
          <p:cNvSpPr txBox="1">
            <a:spLocks noChangeArrowheads="1"/>
          </p:cNvSpPr>
          <p:nvPr/>
        </p:nvSpPr>
        <p:spPr bwMode="auto">
          <a:xfrm>
            <a:off x="2879035" y="1139688"/>
            <a:ext cx="844687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5" name="TextBox 278"/>
          <p:cNvSpPr txBox="1">
            <a:spLocks noChangeArrowheads="1"/>
          </p:cNvSpPr>
          <p:nvPr/>
        </p:nvSpPr>
        <p:spPr bwMode="auto">
          <a:xfrm>
            <a:off x="4995511" y="81201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16" name="TextBox 283"/>
          <p:cNvSpPr txBox="1">
            <a:spLocks noChangeArrowheads="1"/>
          </p:cNvSpPr>
          <p:nvPr/>
        </p:nvSpPr>
        <p:spPr bwMode="auto">
          <a:xfrm>
            <a:off x="5521023" y="91406"/>
            <a:ext cx="3581400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Apply a full 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RESET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pulse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and deploy H2L W&amp;V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284"/>
          <p:cNvCxnSpPr>
            <a:cxnSpLocks noChangeShapeType="1"/>
          </p:cNvCxnSpPr>
          <p:nvPr/>
        </p:nvCxnSpPr>
        <p:spPr bwMode="auto">
          <a:xfrm flipH="1">
            <a:off x="4482548" y="735496"/>
            <a:ext cx="0" cy="577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285"/>
          <p:cNvSpPr txBox="1">
            <a:spLocks noChangeArrowheads="1"/>
          </p:cNvSpPr>
          <p:nvPr/>
        </p:nvSpPr>
        <p:spPr bwMode="auto">
          <a:xfrm>
            <a:off x="4495800" y="793595"/>
            <a:ext cx="747432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9" name="TextBox 292"/>
          <p:cNvSpPr txBox="1">
            <a:spLocks noChangeArrowheads="1"/>
          </p:cNvSpPr>
          <p:nvPr/>
        </p:nvSpPr>
        <p:spPr bwMode="auto">
          <a:xfrm>
            <a:off x="3949147" y="1345096"/>
            <a:ext cx="118337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=111?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296"/>
          <p:cNvSpPr txBox="1">
            <a:spLocks noChangeArrowheads="1"/>
          </p:cNvSpPr>
          <p:nvPr/>
        </p:nvSpPr>
        <p:spPr bwMode="auto">
          <a:xfrm>
            <a:off x="2845904" y="2667000"/>
            <a:ext cx="3631096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SET operation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saved, directly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deploy L2H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W&amp;V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97"/>
          <p:cNvSpPr txBox="1">
            <a:spLocks noChangeArrowheads="1"/>
          </p:cNvSpPr>
          <p:nvPr/>
        </p:nvSpPr>
        <p:spPr bwMode="auto">
          <a:xfrm>
            <a:off x="5791199" y="1339390"/>
            <a:ext cx="3311223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Apply a full I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pulse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and deploy L2H W&amp;V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99"/>
          <p:cNvCxnSpPr>
            <a:cxnSpLocks noChangeShapeType="1"/>
            <a:stCxn id="9" idx="3"/>
            <a:endCxn id="16" idx="1"/>
          </p:cNvCxnSpPr>
          <p:nvPr/>
        </p:nvCxnSpPr>
        <p:spPr bwMode="auto">
          <a:xfrm flipV="1">
            <a:off x="5011003" y="506898"/>
            <a:ext cx="510020" cy="22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02"/>
          <p:cNvCxnSpPr>
            <a:cxnSpLocks noChangeShapeType="1"/>
          </p:cNvCxnSpPr>
          <p:nvPr/>
        </p:nvCxnSpPr>
        <p:spPr bwMode="auto">
          <a:xfrm>
            <a:off x="4482548" y="2183296"/>
            <a:ext cx="0" cy="483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TextBox 304"/>
          <p:cNvSpPr txBox="1">
            <a:spLocks noChangeArrowheads="1"/>
          </p:cNvSpPr>
          <p:nvPr/>
        </p:nvSpPr>
        <p:spPr bwMode="auto">
          <a:xfrm>
            <a:off x="5153883" y="1347321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26" name="TextBox 305"/>
          <p:cNvSpPr txBox="1">
            <a:spLocks noChangeArrowheads="1"/>
          </p:cNvSpPr>
          <p:nvPr/>
        </p:nvSpPr>
        <p:spPr bwMode="auto">
          <a:xfrm>
            <a:off x="4495800" y="2209800"/>
            <a:ext cx="944694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cxnSp>
        <p:nvCxnSpPr>
          <p:cNvPr id="93" name="Straight Arrow Connector 299"/>
          <p:cNvCxnSpPr>
            <a:cxnSpLocks noChangeShapeType="1"/>
            <a:endCxn id="21" idx="1"/>
          </p:cNvCxnSpPr>
          <p:nvPr/>
        </p:nvCxnSpPr>
        <p:spPr bwMode="auto">
          <a:xfrm>
            <a:off x="5132518" y="1754882"/>
            <a:ext cx="65868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80223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Cong</dc:creator>
  <cp:lastModifiedBy>Cong</cp:lastModifiedBy>
  <cp:revision>18</cp:revision>
  <dcterms:created xsi:type="dcterms:W3CDTF">2012-09-09T09:30:46Z</dcterms:created>
  <dcterms:modified xsi:type="dcterms:W3CDTF">2012-09-13T23:48:19Z</dcterms:modified>
</cp:coreProperties>
</file>