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4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5" indent="0">
              <a:buNone/>
              <a:defRPr sz="2000" b="1"/>
            </a:lvl2pPr>
            <a:lvl3pPr marL="914269" indent="0">
              <a:buNone/>
              <a:defRPr sz="1800" b="1"/>
            </a:lvl3pPr>
            <a:lvl4pPr marL="1371404" indent="0">
              <a:buNone/>
              <a:defRPr sz="1600" b="1"/>
            </a:lvl4pPr>
            <a:lvl5pPr marL="1828539" indent="0">
              <a:buNone/>
              <a:defRPr sz="1600" b="1"/>
            </a:lvl5pPr>
            <a:lvl6pPr marL="2285674" indent="0">
              <a:buNone/>
              <a:defRPr sz="1600" b="1"/>
            </a:lvl6pPr>
            <a:lvl7pPr marL="2742809" indent="0">
              <a:buNone/>
              <a:defRPr sz="1600" b="1"/>
            </a:lvl7pPr>
            <a:lvl8pPr marL="3199944" indent="0">
              <a:buNone/>
              <a:defRPr sz="1600" b="1"/>
            </a:lvl8pPr>
            <a:lvl9pPr marL="36570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5" indent="0">
              <a:buNone/>
              <a:defRPr sz="2000" b="1"/>
            </a:lvl2pPr>
            <a:lvl3pPr marL="914269" indent="0">
              <a:buNone/>
              <a:defRPr sz="1800" b="1"/>
            </a:lvl3pPr>
            <a:lvl4pPr marL="1371404" indent="0">
              <a:buNone/>
              <a:defRPr sz="1600" b="1"/>
            </a:lvl4pPr>
            <a:lvl5pPr marL="1828539" indent="0">
              <a:buNone/>
              <a:defRPr sz="1600" b="1"/>
            </a:lvl5pPr>
            <a:lvl6pPr marL="2285674" indent="0">
              <a:buNone/>
              <a:defRPr sz="1600" b="1"/>
            </a:lvl6pPr>
            <a:lvl7pPr marL="2742809" indent="0">
              <a:buNone/>
              <a:defRPr sz="1600" b="1"/>
            </a:lvl7pPr>
            <a:lvl8pPr marL="3199944" indent="0">
              <a:buNone/>
              <a:defRPr sz="1600" b="1"/>
            </a:lvl8pPr>
            <a:lvl9pPr marL="36570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5" indent="0">
              <a:buNone/>
              <a:defRPr sz="1200"/>
            </a:lvl2pPr>
            <a:lvl3pPr marL="914269" indent="0">
              <a:buNone/>
              <a:defRPr sz="1000"/>
            </a:lvl3pPr>
            <a:lvl4pPr marL="1371404" indent="0">
              <a:buNone/>
              <a:defRPr sz="900"/>
            </a:lvl4pPr>
            <a:lvl5pPr marL="1828539" indent="0">
              <a:buNone/>
              <a:defRPr sz="900"/>
            </a:lvl5pPr>
            <a:lvl6pPr marL="2285674" indent="0">
              <a:buNone/>
              <a:defRPr sz="900"/>
            </a:lvl6pPr>
            <a:lvl7pPr marL="2742809" indent="0">
              <a:buNone/>
              <a:defRPr sz="900"/>
            </a:lvl7pPr>
            <a:lvl8pPr marL="3199944" indent="0">
              <a:buNone/>
              <a:defRPr sz="900"/>
            </a:lvl8pPr>
            <a:lvl9pPr marL="36570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5" indent="0">
              <a:buNone/>
              <a:defRPr sz="2800"/>
            </a:lvl2pPr>
            <a:lvl3pPr marL="914269" indent="0">
              <a:buNone/>
              <a:defRPr sz="2400"/>
            </a:lvl3pPr>
            <a:lvl4pPr marL="1371404" indent="0">
              <a:buNone/>
              <a:defRPr sz="2000"/>
            </a:lvl4pPr>
            <a:lvl5pPr marL="1828539" indent="0">
              <a:buNone/>
              <a:defRPr sz="2000"/>
            </a:lvl5pPr>
            <a:lvl6pPr marL="2285674" indent="0">
              <a:buNone/>
              <a:defRPr sz="2000"/>
            </a:lvl6pPr>
            <a:lvl7pPr marL="2742809" indent="0">
              <a:buNone/>
              <a:defRPr sz="2000"/>
            </a:lvl7pPr>
            <a:lvl8pPr marL="3199944" indent="0">
              <a:buNone/>
              <a:defRPr sz="2000"/>
            </a:lvl8pPr>
            <a:lvl9pPr marL="365707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5" indent="0">
              <a:buNone/>
              <a:defRPr sz="1200"/>
            </a:lvl2pPr>
            <a:lvl3pPr marL="914269" indent="0">
              <a:buNone/>
              <a:defRPr sz="1000"/>
            </a:lvl3pPr>
            <a:lvl4pPr marL="1371404" indent="0">
              <a:buNone/>
              <a:defRPr sz="900"/>
            </a:lvl4pPr>
            <a:lvl5pPr marL="1828539" indent="0">
              <a:buNone/>
              <a:defRPr sz="900"/>
            </a:lvl5pPr>
            <a:lvl6pPr marL="2285674" indent="0">
              <a:buNone/>
              <a:defRPr sz="900"/>
            </a:lvl6pPr>
            <a:lvl7pPr marL="2742809" indent="0">
              <a:buNone/>
              <a:defRPr sz="900"/>
            </a:lvl7pPr>
            <a:lvl8pPr marL="3199944" indent="0">
              <a:buNone/>
              <a:defRPr sz="900"/>
            </a:lvl8pPr>
            <a:lvl9pPr marL="36570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7" tIns="45713" rIns="91427" bIns="457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27" tIns="45713" rIns="91427" bIns="457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3"/>
            <a:ext cx="2133600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6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1" indent="-342851" algn="l" defTabSz="91426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44" indent="-285709" algn="l" defTabSz="914269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37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71" indent="-228567" algn="l" defTabSz="91426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06" indent="-228567" algn="l" defTabSz="91426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41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76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11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46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8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127"/>
          <p:cNvSpPr txBox="1">
            <a:spLocks noChangeArrowheads="1"/>
          </p:cNvSpPr>
          <p:nvPr/>
        </p:nvSpPr>
        <p:spPr bwMode="auto">
          <a:xfrm>
            <a:off x="4811" y="26815"/>
            <a:ext cx="1953901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Check target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state 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2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252"/>
          <p:cNvSpPr txBox="1">
            <a:spLocks noChangeArrowheads="1"/>
          </p:cNvSpPr>
          <p:nvPr/>
        </p:nvSpPr>
        <p:spPr bwMode="auto">
          <a:xfrm>
            <a:off x="4811" y="924018"/>
            <a:ext cx="1953901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Read cell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state C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2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253"/>
          <p:cNvSpPr txBox="1">
            <a:spLocks noChangeArrowheads="1"/>
          </p:cNvSpPr>
          <p:nvPr/>
        </p:nvSpPr>
        <p:spPr bwMode="auto">
          <a:xfrm>
            <a:off x="2237324" y="640824"/>
            <a:ext cx="1138079" cy="46165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Equal?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4133"/>
          <p:cNvCxnSpPr>
            <a:cxnSpLocks noChangeShapeType="1"/>
            <a:stCxn id="4" idx="3"/>
            <a:endCxn id="6" idx="1"/>
          </p:cNvCxnSpPr>
          <p:nvPr/>
        </p:nvCxnSpPr>
        <p:spPr bwMode="auto">
          <a:xfrm>
            <a:off x="1958712" y="442307"/>
            <a:ext cx="278612" cy="42934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" name="Straight Arrow Connector 4135"/>
          <p:cNvCxnSpPr>
            <a:cxnSpLocks noChangeShapeType="1"/>
            <a:stCxn id="5" idx="3"/>
            <a:endCxn id="6" idx="1"/>
          </p:cNvCxnSpPr>
          <p:nvPr/>
        </p:nvCxnSpPr>
        <p:spPr bwMode="auto">
          <a:xfrm flipV="1">
            <a:off x="1958712" y="871650"/>
            <a:ext cx="278612" cy="4678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TextBox 264"/>
          <p:cNvSpPr txBox="1">
            <a:spLocks noChangeArrowheads="1"/>
          </p:cNvSpPr>
          <p:nvPr/>
        </p:nvSpPr>
        <p:spPr bwMode="auto">
          <a:xfrm>
            <a:off x="3931036" y="1108683"/>
            <a:ext cx="1056911" cy="46165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=0?</a:t>
            </a:r>
          </a:p>
        </p:txBody>
      </p:sp>
      <p:cxnSp>
        <p:nvCxnSpPr>
          <p:cNvPr id="10" name="Straight Arrow Connector 4141"/>
          <p:cNvCxnSpPr>
            <a:cxnSpLocks noChangeShapeType="1"/>
            <a:stCxn id="6" idx="3"/>
            <a:endCxn id="9" idx="1"/>
          </p:cNvCxnSpPr>
          <p:nvPr/>
        </p:nvCxnSpPr>
        <p:spPr bwMode="auto">
          <a:xfrm>
            <a:off x="3375403" y="871650"/>
            <a:ext cx="555633" cy="46785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TextBox 4142"/>
          <p:cNvSpPr txBox="1">
            <a:spLocks noChangeArrowheads="1"/>
          </p:cNvSpPr>
          <p:nvPr/>
        </p:nvSpPr>
        <p:spPr bwMode="auto">
          <a:xfrm>
            <a:off x="3422857" y="664799"/>
            <a:ext cx="615950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No</a:t>
            </a:r>
          </a:p>
        </p:txBody>
      </p:sp>
      <p:sp>
        <p:nvSpPr>
          <p:cNvPr id="12" name="TextBox 273"/>
          <p:cNvSpPr txBox="1">
            <a:spLocks noChangeArrowheads="1"/>
          </p:cNvSpPr>
          <p:nvPr/>
        </p:nvSpPr>
        <p:spPr bwMode="auto">
          <a:xfrm>
            <a:off x="2247837" y="1555224"/>
            <a:ext cx="1130214" cy="46165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=1?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276"/>
          <p:cNvSpPr txBox="1">
            <a:spLocks noChangeArrowheads="1"/>
          </p:cNvSpPr>
          <p:nvPr/>
        </p:nvSpPr>
        <p:spPr bwMode="auto">
          <a:xfrm>
            <a:off x="2823368" y="1124563"/>
            <a:ext cx="844687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Yes</a:t>
            </a:r>
          </a:p>
        </p:txBody>
      </p:sp>
      <p:sp>
        <p:nvSpPr>
          <p:cNvPr id="16" name="TextBox 283"/>
          <p:cNvSpPr txBox="1">
            <a:spLocks noChangeArrowheads="1"/>
          </p:cNvSpPr>
          <p:nvPr/>
        </p:nvSpPr>
        <p:spPr bwMode="auto">
          <a:xfrm>
            <a:off x="5574168" y="923869"/>
            <a:ext cx="3560595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Apply a full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RESET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pulse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and deploy L2H W&amp;V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285"/>
          <p:cNvSpPr txBox="1">
            <a:spLocks noChangeArrowheads="1"/>
          </p:cNvSpPr>
          <p:nvPr/>
        </p:nvSpPr>
        <p:spPr bwMode="auto">
          <a:xfrm>
            <a:off x="4459491" y="1555224"/>
            <a:ext cx="747432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Yes</a:t>
            </a:r>
          </a:p>
        </p:txBody>
      </p:sp>
      <p:sp>
        <p:nvSpPr>
          <p:cNvPr id="19" name="TextBox 292"/>
          <p:cNvSpPr txBox="1">
            <a:spLocks noChangeArrowheads="1"/>
          </p:cNvSpPr>
          <p:nvPr/>
        </p:nvSpPr>
        <p:spPr bwMode="auto">
          <a:xfrm>
            <a:off x="3624362" y="1983800"/>
            <a:ext cx="1681999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Apply a full I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SET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pulse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296"/>
          <p:cNvSpPr txBox="1">
            <a:spLocks noChangeArrowheads="1"/>
          </p:cNvSpPr>
          <p:nvPr/>
        </p:nvSpPr>
        <p:spPr bwMode="auto">
          <a:xfrm>
            <a:off x="3693906" y="3237313"/>
            <a:ext cx="1557676" cy="46165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=11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?</a:t>
            </a:r>
          </a:p>
        </p:txBody>
      </p:sp>
      <p:cxnSp>
        <p:nvCxnSpPr>
          <p:cNvPr id="22" name="Straight Arrow Connector 299"/>
          <p:cNvCxnSpPr>
            <a:cxnSpLocks noChangeShapeType="1"/>
            <a:stCxn id="9" idx="3"/>
            <a:endCxn id="16" idx="1"/>
          </p:cNvCxnSpPr>
          <p:nvPr/>
        </p:nvCxnSpPr>
        <p:spPr bwMode="auto">
          <a:xfrm flipV="1">
            <a:off x="4987947" y="1339361"/>
            <a:ext cx="586221" cy="1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" name="TextBox 276"/>
          <p:cNvSpPr txBox="1">
            <a:spLocks noChangeArrowheads="1"/>
          </p:cNvSpPr>
          <p:nvPr/>
        </p:nvSpPr>
        <p:spPr bwMode="auto">
          <a:xfrm>
            <a:off x="2823368" y="2016875"/>
            <a:ext cx="844687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Yes</a:t>
            </a:r>
          </a:p>
        </p:txBody>
      </p:sp>
      <p:sp>
        <p:nvSpPr>
          <p:cNvPr id="28" name="TextBox 273"/>
          <p:cNvSpPr txBox="1">
            <a:spLocks noChangeArrowheads="1"/>
          </p:cNvSpPr>
          <p:nvPr/>
        </p:nvSpPr>
        <p:spPr bwMode="auto">
          <a:xfrm>
            <a:off x="2295584" y="2466347"/>
            <a:ext cx="1021558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Write saved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2"/>
          <p:cNvCxnSpPr>
            <a:cxnSpLocks noChangeShapeType="1"/>
          </p:cNvCxnSpPr>
          <p:nvPr/>
        </p:nvCxnSpPr>
        <p:spPr bwMode="auto">
          <a:xfrm>
            <a:off x="2815856" y="1994822"/>
            <a:ext cx="0" cy="48370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" name="Straight Arrow Connector 302"/>
          <p:cNvCxnSpPr>
            <a:cxnSpLocks noChangeShapeType="1"/>
          </p:cNvCxnSpPr>
          <p:nvPr/>
        </p:nvCxnSpPr>
        <p:spPr bwMode="auto">
          <a:xfrm>
            <a:off x="2823368" y="1079066"/>
            <a:ext cx="0" cy="48370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4" name="Straight Arrow Connector 4141"/>
          <p:cNvCxnSpPr>
            <a:cxnSpLocks noChangeShapeType="1"/>
            <a:stCxn id="12" idx="3"/>
            <a:endCxn id="9" idx="1"/>
          </p:cNvCxnSpPr>
          <p:nvPr/>
        </p:nvCxnSpPr>
        <p:spPr bwMode="auto">
          <a:xfrm flipV="1">
            <a:off x="3378051" y="1339509"/>
            <a:ext cx="552985" cy="44654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6" name="TextBox 4142"/>
          <p:cNvSpPr txBox="1">
            <a:spLocks noChangeArrowheads="1"/>
          </p:cNvSpPr>
          <p:nvPr/>
        </p:nvSpPr>
        <p:spPr bwMode="auto">
          <a:xfrm>
            <a:off x="3441175" y="1533171"/>
            <a:ext cx="615950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No</a:t>
            </a:r>
          </a:p>
        </p:txBody>
      </p:sp>
      <p:cxnSp>
        <p:nvCxnSpPr>
          <p:cNvPr id="62" name="Straight Arrow Connector 284"/>
          <p:cNvCxnSpPr>
            <a:cxnSpLocks noChangeShapeType="1"/>
          </p:cNvCxnSpPr>
          <p:nvPr/>
        </p:nvCxnSpPr>
        <p:spPr bwMode="auto">
          <a:xfrm>
            <a:off x="4459492" y="1562770"/>
            <a:ext cx="0" cy="42743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6" name="Straight Arrow Connector 284"/>
          <p:cNvCxnSpPr>
            <a:cxnSpLocks noChangeShapeType="1"/>
          </p:cNvCxnSpPr>
          <p:nvPr/>
        </p:nvCxnSpPr>
        <p:spPr bwMode="auto">
          <a:xfrm>
            <a:off x="4459492" y="3698964"/>
            <a:ext cx="0" cy="42743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7" name="TextBox 305"/>
          <p:cNvSpPr txBox="1">
            <a:spLocks noChangeArrowheads="1"/>
          </p:cNvSpPr>
          <p:nvPr/>
        </p:nvSpPr>
        <p:spPr bwMode="auto">
          <a:xfrm>
            <a:off x="4457890" y="3681853"/>
            <a:ext cx="944694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Yes</a:t>
            </a:r>
          </a:p>
        </p:txBody>
      </p:sp>
      <p:sp>
        <p:nvSpPr>
          <p:cNvPr id="68" name="TextBox 296"/>
          <p:cNvSpPr txBox="1">
            <a:spLocks noChangeArrowheads="1"/>
          </p:cNvSpPr>
          <p:nvPr/>
        </p:nvSpPr>
        <p:spPr bwMode="auto">
          <a:xfrm>
            <a:off x="3422857" y="4127139"/>
            <a:ext cx="2104606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Programming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completed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Straight Arrow Connector 284"/>
          <p:cNvCxnSpPr>
            <a:cxnSpLocks noChangeShapeType="1"/>
          </p:cNvCxnSpPr>
          <p:nvPr/>
        </p:nvCxnSpPr>
        <p:spPr bwMode="auto">
          <a:xfrm>
            <a:off x="7382164" y="3698964"/>
            <a:ext cx="0" cy="35087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" name="TextBox 4142"/>
          <p:cNvSpPr txBox="1">
            <a:spLocks noChangeArrowheads="1"/>
          </p:cNvSpPr>
          <p:nvPr/>
        </p:nvSpPr>
        <p:spPr bwMode="auto">
          <a:xfrm>
            <a:off x="4925234" y="893737"/>
            <a:ext cx="615950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No</a:t>
            </a:r>
          </a:p>
        </p:txBody>
      </p:sp>
      <p:sp>
        <p:nvSpPr>
          <p:cNvPr id="74" name="TextBox 283"/>
          <p:cNvSpPr txBox="1">
            <a:spLocks noChangeArrowheads="1"/>
          </p:cNvSpPr>
          <p:nvPr/>
        </p:nvSpPr>
        <p:spPr bwMode="auto">
          <a:xfrm>
            <a:off x="5638800" y="2489513"/>
            <a:ext cx="3505200" cy="120031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Set the transient state as 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+1, and deploy L2H W&amp;V to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reach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it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283"/>
          <p:cNvSpPr txBox="1">
            <a:spLocks noChangeArrowheads="1"/>
          </p:cNvSpPr>
          <p:nvPr/>
        </p:nvSpPr>
        <p:spPr bwMode="auto">
          <a:xfrm>
            <a:off x="5638800" y="4046213"/>
            <a:ext cx="3495963" cy="120031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Start from the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ransient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state,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deploy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H2L W&amp;V to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reach T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0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7" name="Straight Arrow Connector 4141"/>
          <p:cNvCxnSpPr>
            <a:cxnSpLocks noChangeShapeType="1"/>
            <a:stCxn id="20" idx="3"/>
            <a:endCxn id="74" idx="1"/>
          </p:cNvCxnSpPr>
          <p:nvPr/>
        </p:nvCxnSpPr>
        <p:spPr bwMode="auto">
          <a:xfrm flipV="1">
            <a:off x="5251582" y="3089670"/>
            <a:ext cx="387218" cy="37846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9" name="TextBox 4142"/>
          <p:cNvSpPr txBox="1">
            <a:spLocks noChangeArrowheads="1"/>
          </p:cNvSpPr>
          <p:nvPr/>
        </p:nvSpPr>
        <p:spPr bwMode="auto">
          <a:xfrm>
            <a:off x="5059797" y="2824942"/>
            <a:ext cx="615950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No</a:t>
            </a:r>
          </a:p>
        </p:txBody>
      </p:sp>
      <p:cxnSp>
        <p:nvCxnSpPr>
          <p:cNvPr id="35" name="Straight Arrow Connector 284"/>
          <p:cNvCxnSpPr>
            <a:cxnSpLocks noChangeShapeType="1"/>
          </p:cNvCxnSpPr>
          <p:nvPr/>
        </p:nvCxnSpPr>
        <p:spPr bwMode="auto">
          <a:xfrm>
            <a:off x="4459492" y="2809882"/>
            <a:ext cx="0" cy="42743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69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Cong</dc:creator>
  <cp:lastModifiedBy>Cong</cp:lastModifiedBy>
  <cp:revision>49</cp:revision>
  <dcterms:created xsi:type="dcterms:W3CDTF">2012-09-09T09:30:46Z</dcterms:created>
  <dcterms:modified xsi:type="dcterms:W3CDTF">2012-09-13T23:42:16Z</dcterms:modified>
</cp:coreProperties>
</file>