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EA69-A1A2-4E1E-8049-3D8FDFFD1365}" type="datetimeFigureOut">
              <a:rPr lang="en-US" smtClean="0"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27"/>
          <p:cNvSpPr txBox="1">
            <a:spLocks noChangeArrowheads="1"/>
          </p:cNvSpPr>
          <p:nvPr/>
        </p:nvSpPr>
        <p:spPr bwMode="auto">
          <a:xfrm>
            <a:off x="14047" y="45287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/>
              <a:t>Check target </a:t>
            </a:r>
            <a:r>
              <a:rPr lang="en-US" sz="2400" dirty="0" smtClean="0"/>
              <a:t>state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5" name="TextBox 252"/>
          <p:cNvSpPr txBox="1">
            <a:spLocks noChangeArrowheads="1"/>
          </p:cNvSpPr>
          <p:nvPr/>
        </p:nvSpPr>
        <p:spPr bwMode="auto">
          <a:xfrm>
            <a:off x="14047" y="942490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/>
              <a:t>Read cell </a:t>
            </a:r>
            <a:r>
              <a:rPr lang="en-US" sz="2400" dirty="0" smtClean="0"/>
              <a:t>state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sp>
        <p:nvSpPr>
          <p:cNvPr id="6" name="TextBox 253"/>
          <p:cNvSpPr txBox="1">
            <a:spLocks noChangeArrowheads="1"/>
          </p:cNvSpPr>
          <p:nvPr/>
        </p:nvSpPr>
        <p:spPr bwMode="auto">
          <a:xfrm>
            <a:off x="2356907" y="659296"/>
            <a:ext cx="1058841" cy="461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/>
              <a:t>Equal?</a:t>
            </a:r>
            <a:endParaRPr lang="en-US" sz="2400" dirty="0"/>
          </a:p>
        </p:txBody>
      </p:sp>
      <p:cxnSp>
        <p:nvCxnSpPr>
          <p:cNvPr id="7" name="Straight Arrow Connector 4133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967948" y="460779"/>
            <a:ext cx="388959" cy="42949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135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967948" y="890277"/>
            <a:ext cx="388959" cy="46770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264"/>
          <p:cNvSpPr txBox="1">
            <a:spLocks noChangeArrowheads="1"/>
          </p:cNvSpPr>
          <p:nvPr/>
        </p:nvSpPr>
        <p:spPr bwMode="auto">
          <a:xfrm>
            <a:off x="4025348" y="278296"/>
            <a:ext cx="914400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=1?</a:t>
            </a:r>
          </a:p>
        </p:txBody>
      </p:sp>
      <p:cxnSp>
        <p:nvCxnSpPr>
          <p:cNvPr id="10" name="Straight Arrow Connector 4141"/>
          <p:cNvCxnSpPr>
            <a:cxnSpLocks noChangeShapeType="1"/>
            <a:stCxn id="6" idx="3"/>
          </p:cNvCxnSpPr>
          <p:nvPr/>
        </p:nvCxnSpPr>
        <p:spPr bwMode="auto">
          <a:xfrm flipV="1">
            <a:off x="3415748" y="506896"/>
            <a:ext cx="609600" cy="383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4142"/>
          <p:cNvSpPr txBox="1">
            <a:spLocks noChangeArrowheads="1"/>
          </p:cNvSpPr>
          <p:nvPr/>
        </p:nvSpPr>
        <p:spPr bwMode="auto">
          <a:xfrm>
            <a:off x="3415748" y="251792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12" name="TextBox 273"/>
          <p:cNvSpPr txBox="1">
            <a:spLocks noChangeArrowheads="1"/>
          </p:cNvSpPr>
          <p:nvPr/>
        </p:nvSpPr>
        <p:spPr bwMode="auto">
          <a:xfrm>
            <a:off x="2032772" y="1573696"/>
            <a:ext cx="1717344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/>
              <a:t>Write saved</a:t>
            </a:r>
          </a:p>
        </p:txBody>
      </p:sp>
      <p:cxnSp>
        <p:nvCxnSpPr>
          <p:cNvPr id="13" name="Straight Arrow Connector 4147"/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2886328" y="1121258"/>
            <a:ext cx="5116" cy="452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276"/>
          <p:cNvSpPr txBox="1">
            <a:spLocks noChangeArrowheads="1"/>
          </p:cNvSpPr>
          <p:nvPr/>
        </p:nvSpPr>
        <p:spPr bwMode="auto">
          <a:xfrm>
            <a:off x="2879036" y="1139688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15" name="TextBox 278"/>
          <p:cNvSpPr txBox="1">
            <a:spLocks noChangeArrowheads="1"/>
          </p:cNvSpPr>
          <p:nvPr/>
        </p:nvSpPr>
        <p:spPr bwMode="auto">
          <a:xfrm>
            <a:off x="4953000" y="39756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16" name="TextBox 283"/>
          <p:cNvSpPr txBox="1">
            <a:spLocks noChangeArrowheads="1"/>
          </p:cNvSpPr>
          <p:nvPr/>
        </p:nvSpPr>
        <p:spPr bwMode="auto">
          <a:xfrm>
            <a:off x="5473148" y="41736"/>
            <a:ext cx="3137452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/>
              <a:t>Apply a full V</a:t>
            </a:r>
            <a:r>
              <a:rPr lang="en-US" sz="2400" baseline="-25000" dirty="0" smtClean="0"/>
              <a:t>RESET</a:t>
            </a:r>
            <a:r>
              <a:rPr lang="en-US" sz="2400" dirty="0" smtClean="0"/>
              <a:t> Pulse, and deploy H2L W&amp;V</a:t>
            </a:r>
            <a:endParaRPr lang="en-US" sz="2400" dirty="0"/>
          </a:p>
        </p:txBody>
      </p:sp>
      <p:cxnSp>
        <p:nvCxnSpPr>
          <p:cNvPr id="17" name="Straight Arrow Connector 284"/>
          <p:cNvCxnSpPr>
            <a:cxnSpLocks noChangeShapeType="1"/>
          </p:cNvCxnSpPr>
          <p:nvPr/>
        </p:nvCxnSpPr>
        <p:spPr bwMode="auto">
          <a:xfrm flipH="1">
            <a:off x="4482548" y="735496"/>
            <a:ext cx="0" cy="577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285"/>
          <p:cNvSpPr txBox="1">
            <a:spLocks noChangeArrowheads="1"/>
          </p:cNvSpPr>
          <p:nvPr/>
        </p:nvSpPr>
        <p:spPr bwMode="auto">
          <a:xfrm>
            <a:off x="4495800" y="838200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19" name="TextBox 292"/>
          <p:cNvSpPr txBox="1">
            <a:spLocks noChangeArrowheads="1"/>
          </p:cNvSpPr>
          <p:nvPr/>
        </p:nvSpPr>
        <p:spPr bwMode="auto">
          <a:xfrm>
            <a:off x="3949148" y="1345096"/>
            <a:ext cx="1066800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=111?</a:t>
            </a:r>
            <a:endParaRPr lang="en-US" sz="2400" dirty="0"/>
          </a:p>
        </p:txBody>
      </p:sp>
      <p:sp>
        <p:nvSpPr>
          <p:cNvPr id="20" name="TextBox 296"/>
          <p:cNvSpPr txBox="1">
            <a:spLocks noChangeArrowheads="1"/>
          </p:cNvSpPr>
          <p:nvPr/>
        </p:nvSpPr>
        <p:spPr bwMode="auto">
          <a:xfrm>
            <a:off x="2845904" y="2667000"/>
            <a:ext cx="3276600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/>
              <a:t>SET operation </a:t>
            </a:r>
            <a:r>
              <a:rPr lang="en-US" sz="2400" dirty="0" smtClean="0"/>
              <a:t>saved, directly deploy </a:t>
            </a:r>
            <a:r>
              <a:rPr lang="en-US" sz="2400" dirty="0" smtClean="0"/>
              <a:t>L2R W&amp;V</a:t>
            </a:r>
            <a:endParaRPr lang="en-US" sz="2400" dirty="0"/>
          </a:p>
        </p:txBody>
      </p:sp>
      <p:sp>
        <p:nvSpPr>
          <p:cNvPr id="21" name="TextBox 297"/>
          <p:cNvSpPr txBox="1">
            <a:spLocks noChangeArrowheads="1"/>
          </p:cNvSpPr>
          <p:nvPr/>
        </p:nvSpPr>
        <p:spPr bwMode="auto">
          <a:xfrm>
            <a:off x="5549348" y="1345096"/>
            <a:ext cx="3061252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/>
              <a:t>Apply a full I</a:t>
            </a:r>
            <a:r>
              <a:rPr lang="en-US" sz="2400" baseline="-25000" dirty="0" smtClean="0"/>
              <a:t>SET</a:t>
            </a:r>
            <a:r>
              <a:rPr lang="en-US" sz="2400" dirty="0" smtClean="0"/>
              <a:t> Pulse, and deploy L2R W&amp;V</a:t>
            </a:r>
            <a:endParaRPr lang="en-US" sz="2400" dirty="0"/>
          </a:p>
        </p:txBody>
      </p:sp>
      <p:cxnSp>
        <p:nvCxnSpPr>
          <p:cNvPr id="22" name="Straight Arrow Connector 299"/>
          <p:cNvCxnSpPr>
            <a:cxnSpLocks noChangeShapeType="1"/>
          </p:cNvCxnSpPr>
          <p:nvPr/>
        </p:nvCxnSpPr>
        <p:spPr bwMode="auto">
          <a:xfrm>
            <a:off x="4939748" y="506896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2"/>
          <p:cNvCxnSpPr>
            <a:cxnSpLocks noChangeShapeType="1"/>
          </p:cNvCxnSpPr>
          <p:nvPr/>
        </p:nvCxnSpPr>
        <p:spPr bwMode="auto">
          <a:xfrm>
            <a:off x="4482548" y="2183296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TextBox 304"/>
          <p:cNvSpPr txBox="1">
            <a:spLocks noChangeArrowheads="1"/>
          </p:cNvSpPr>
          <p:nvPr/>
        </p:nvSpPr>
        <p:spPr bwMode="auto">
          <a:xfrm>
            <a:off x="5015948" y="1308652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26" name="TextBox 305"/>
          <p:cNvSpPr txBox="1">
            <a:spLocks noChangeArrowheads="1"/>
          </p:cNvSpPr>
          <p:nvPr/>
        </p:nvSpPr>
        <p:spPr bwMode="auto">
          <a:xfrm>
            <a:off x="4495800" y="2209800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/>
              <a:t>Yes</a:t>
            </a:r>
          </a:p>
        </p:txBody>
      </p:sp>
      <p:cxnSp>
        <p:nvCxnSpPr>
          <p:cNvPr id="93" name="Straight Arrow Connector 299"/>
          <p:cNvCxnSpPr>
            <a:cxnSpLocks noChangeShapeType="1"/>
          </p:cNvCxnSpPr>
          <p:nvPr/>
        </p:nvCxnSpPr>
        <p:spPr bwMode="auto">
          <a:xfrm>
            <a:off x="5015948" y="1726096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Cong</cp:lastModifiedBy>
  <cp:revision>14</cp:revision>
  <dcterms:created xsi:type="dcterms:W3CDTF">2012-09-09T09:30:46Z</dcterms:created>
  <dcterms:modified xsi:type="dcterms:W3CDTF">2012-09-09T10:03:56Z</dcterms:modified>
</cp:coreProperties>
</file>