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2" autoAdjust="0"/>
  </p:normalViewPr>
  <p:slideViewPr>
    <p:cSldViewPr>
      <p:cViewPr>
        <p:scale>
          <a:sx n="70" d="100"/>
          <a:sy n="70" d="100"/>
        </p:scale>
        <p:origin x="-210" y="-132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F830B-1179-4A5A-9BDB-D4D6BA4DDF0E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0E275-7542-4489-9B2C-33C0B342F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0E275-7542-4489-9B2C-33C0B342F2C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37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50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50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12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6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6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6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6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8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62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8" y="1435103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6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6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6426-DBEA-4ECD-8289-7D7EDDEA846B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62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62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EAEF-63E5-438A-BE48-F47DE9EFC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0" y="3"/>
            <a:ext cx="13854550" cy="3115515"/>
            <a:chOff x="-33944" y="2486025"/>
            <a:chExt cx="12790536" cy="2128331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277713" y="3694112"/>
              <a:ext cx="458628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428527" y="2573338"/>
              <a:ext cx="0" cy="19948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 rot="16200000">
              <a:off x="-832951" y="3389140"/>
              <a:ext cx="2024223" cy="4262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smtClean="0">
                  <a:latin typeface="+mn-lt"/>
                  <a:cs typeface="Arial" pitchFamily="34" charset="0"/>
                </a:rPr>
                <a:t>Write pulse amplitude</a:t>
              </a:r>
              <a:endParaRPr lang="en-US" sz="2400" dirty="0">
                <a:latin typeface="+mn-lt"/>
                <a:cs typeface="Arial" pitchFamily="34" charset="0"/>
              </a:endParaRPr>
            </a:p>
          </p:txBody>
        </p:sp>
        <p:grpSp>
          <p:nvGrpSpPr>
            <p:cNvPr id="121" name="Group 252"/>
            <p:cNvGrpSpPr>
              <a:grpSpLocks/>
            </p:cNvGrpSpPr>
            <p:nvPr/>
          </p:nvGrpSpPr>
          <p:grpSpPr bwMode="auto">
            <a:xfrm rot="10800000">
              <a:off x="625995" y="2514600"/>
              <a:ext cx="12130597" cy="2017712"/>
              <a:chOff x="-8212667" y="2731832"/>
              <a:chExt cx="12118502" cy="3479002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rot="5400000" flipH="1" flipV="1">
                <a:off x="2514514" y="3451720"/>
                <a:ext cx="1439776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 flipH="1" flipV="1">
                <a:off x="2839952" y="3451720"/>
                <a:ext cx="1439776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10800000">
                <a:off x="3237575" y="2731833"/>
                <a:ext cx="32543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 flipH="1" flipV="1">
                <a:off x="3165972" y="4308468"/>
                <a:ext cx="13686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5400000" flipH="1" flipV="1">
                <a:off x="3491410" y="4308468"/>
                <a:ext cx="13686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3237577" y="4308470"/>
                <a:ext cx="3254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 rot="10800000">
                <a:off x="3043976" y="4320333"/>
                <a:ext cx="861859" cy="5437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400" dirty="0" smtClean="0">
                    <a:latin typeface="+mn-lt"/>
                    <a:cs typeface="Arial" pitchFamily="34" charset="0"/>
                  </a:rPr>
                  <a:t>V</a:t>
                </a:r>
                <a:r>
                  <a:rPr lang="en-US" sz="2400" baseline="-25000" dirty="0" smtClean="0">
                    <a:latin typeface="+mn-lt"/>
                    <a:cs typeface="Arial" pitchFamily="34" charset="0"/>
                  </a:rPr>
                  <a:t>RESET</a:t>
                </a:r>
                <a:r>
                  <a:rPr lang="en-US" sz="2400" dirty="0" smtClean="0">
                    <a:latin typeface="+mn-lt"/>
                    <a:cs typeface="Arial" pitchFamily="34" charset="0"/>
                  </a:rPr>
                  <a:t> </a:t>
                </a:r>
                <a:endParaRPr lang="en-US" sz="2400" dirty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 rot="10800000">
                <a:off x="-6372859" y="5667043"/>
                <a:ext cx="627856" cy="5437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400" dirty="0" smtClean="0">
                    <a:latin typeface="+mn-lt"/>
                    <a:cs typeface="Arial" pitchFamily="34" charset="0"/>
                  </a:rPr>
                  <a:t>HRS</a:t>
                </a:r>
                <a:endParaRPr lang="en-US" sz="2400" dirty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 rot="10800000">
                <a:off x="-3064928" y="4729009"/>
                <a:ext cx="1445599" cy="5437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pitchFamily="34" charset="0"/>
                  </a:rPr>
                  <a:t>Initial state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 rot="10800000">
                <a:off x="-8212667" y="4280233"/>
                <a:ext cx="2319167" cy="543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pitchFamily="34" charset="0"/>
                  </a:rPr>
                  <a:t>Intermediate </a:t>
                </a:r>
                <a:r>
                  <a:rPr lang="en-US" sz="2400" dirty="0" smtClean="0">
                    <a:latin typeface="+mn-lt"/>
                    <a:cs typeface="Arial" pitchFamily="34" charset="0"/>
                  </a:rPr>
                  <a:t>LRS</a:t>
                </a:r>
                <a:endParaRPr lang="en-US" sz="2400" dirty="0">
                  <a:latin typeface="+mn-lt"/>
                  <a:cs typeface="Arial" pitchFamily="34" charset="0"/>
                </a:endParaRPr>
              </a:p>
            </p:txBody>
          </p:sp>
        </p:grpSp>
        <p:grpSp>
          <p:nvGrpSpPr>
            <p:cNvPr id="132" name="Group 261"/>
            <p:cNvGrpSpPr>
              <a:grpSpLocks/>
            </p:cNvGrpSpPr>
            <p:nvPr/>
          </p:nvGrpSpPr>
          <p:grpSpPr bwMode="auto">
            <a:xfrm>
              <a:off x="1717581" y="2486031"/>
              <a:ext cx="1050884" cy="1208087"/>
              <a:chOff x="3996803" y="2963701"/>
              <a:chExt cx="1066400" cy="1207272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rot="5400000" flipH="1" flipV="1">
                <a:off x="3688243" y="3862413"/>
                <a:ext cx="61712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 flipH="1" flipV="1">
                <a:off x="4013440" y="3862413"/>
                <a:ext cx="61712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rot="5400000" flipH="1" flipV="1">
                <a:off x="4060226" y="3690285"/>
                <a:ext cx="959788" cy="158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4209371" y="2963701"/>
                <a:ext cx="853832" cy="3151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+mn-lt"/>
                    <a:cs typeface="Arial" pitchFamily="34" charset="0"/>
                  </a:rPr>
                  <a:t>Verify</a:t>
                </a: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 rot="10800000">
                <a:off x="3996803" y="3553852"/>
                <a:ext cx="325197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267"/>
            <p:cNvGrpSpPr>
              <a:grpSpLocks/>
            </p:cNvGrpSpPr>
            <p:nvPr/>
          </p:nvGrpSpPr>
          <p:grpSpPr bwMode="auto">
            <a:xfrm>
              <a:off x="2477990" y="2486031"/>
              <a:ext cx="1157751" cy="1208087"/>
              <a:chOff x="4756065" y="2963701"/>
              <a:chExt cx="1173495" cy="1207271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rot="5400000" flipH="1" flipV="1">
                <a:off x="4379289" y="3794196"/>
                <a:ext cx="753553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rot="5400000" flipH="1" flipV="1">
                <a:off x="4704698" y="3794196"/>
                <a:ext cx="753553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rot="5400000" flipH="1" flipV="1">
                <a:off x="4819841" y="3690284"/>
                <a:ext cx="959788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5076710" y="2963701"/>
                <a:ext cx="852850" cy="3151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+mn-lt"/>
                    <a:cs typeface="Arial" pitchFamily="34" charset="0"/>
                  </a:rPr>
                  <a:t>Verify</a:t>
                </a: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 rot="10800000">
                <a:off x="4756065" y="3417419"/>
                <a:ext cx="32540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273"/>
            <p:cNvGrpSpPr>
              <a:grpSpLocks/>
            </p:cNvGrpSpPr>
            <p:nvPr/>
          </p:nvGrpSpPr>
          <p:grpSpPr bwMode="auto">
            <a:xfrm>
              <a:off x="1341528" y="2486025"/>
              <a:ext cx="8792866" cy="1691905"/>
              <a:chOff x="3619139" y="2963702"/>
              <a:chExt cx="8830535" cy="1691869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 rot="5400000" flipH="1" flipV="1">
                <a:off x="5543909" y="3656712"/>
                <a:ext cx="102721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rot="5400000" flipH="1" flipV="1">
                <a:off x="6121799" y="3690052"/>
                <a:ext cx="958942" cy="158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6378211" y="2963702"/>
                <a:ext cx="845013" cy="3153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+mn-lt"/>
                    <a:cs typeface="Arial" pitchFamily="34" charset="0"/>
                  </a:rPr>
                  <a:t>Verify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406595" y="3622576"/>
                <a:ext cx="391648" cy="3994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+mn-lt"/>
                    <a:cs typeface="Arial" pitchFamily="34" charset="0"/>
                  </a:rPr>
                  <a:t>…</a:t>
                </a: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rot="5400000" flipH="1" flipV="1">
                <a:off x="5869367" y="3656712"/>
                <a:ext cx="102721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0800000">
                <a:off x="6057515" y="3143105"/>
                <a:ext cx="32545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rot="5400000" flipH="1" flipV="1">
                <a:off x="3928533" y="4306855"/>
                <a:ext cx="13653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5400000" flipH="1" flipV="1">
                <a:off x="6640164" y="4306855"/>
                <a:ext cx="13653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3996803" y="4306855"/>
                <a:ext cx="2711630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3619139" y="4340196"/>
                <a:ext cx="3590801" cy="3153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400" dirty="0" smtClean="0">
                    <a:latin typeface="+mn-lt"/>
                    <a:cs typeface="Arial" pitchFamily="34" charset="0"/>
                  </a:rPr>
                  <a:t>I</a:t>
                </a:r>
                <a:r>
                  <a:rPr lang="en-US" sz="2400" baseline="-25000" dirty="0" smtClean="0">
                    <a:latin typeface="+mn-lt"/>
                    <a:cs typeface="Arial" pitchFamily="34" charset="0"/>
                  </a:rPr>
                  <a:t>SET</a:t>
                </a:r>
                <a:r>
                  <a:rPr lang="en-US" sz="2400" dirty="0" smtClean="0">
                    <a:latin typeface="+mn-lt"/>
                    <a:cs typeface="Arial" pitchFamily="34" charset="0"/>
                  </a:rPr>
                  <a:t> series to </a:t>
                </a:r>
                <a:r>
                  <a:rPr lang="en-US" sz="2400" dirty="0">
                    <a:latin typeface="+mn-lt"/>
                    <a:cs typeface="Arial" pitchFamily="34" charset="0"/>
                  </a:rPr>
                  <a:t>intermediate </a:t>
                </a:r>
                <a:r>
                  <a:rPr lang="en-US" sz="2400" dirty="0" smtClean="0">
                    <a:cs typeface="Arial" pitchFamily="34" charset="0"/>
                  </a:rPr>
                  <a:t>LRS</a:t>
                </a:r>
                <a:endParaRPr lang="en-US" sz="2400" dirty="0">
                  <a:latin typeface="+mn-lt"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21145" y="3588349"/>
                <a:ext cx="391648" cy="3994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+mn-lt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2058026" y="3588349"/>
                <a:ext cx="391648" cy="3994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+mn-lt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flipV="1">
              <a:off x="5556152" y="2511431"/>
              <a:ext cx="0" cy="18764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5181505" y="4046538"/>
              <a:ext cx="496411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 rot="16200000">
              <a:off x="4823372" y="2942056"/>
              <a:ext cx="1024245" cy="4262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Arial" pitchFamily="34" charset="0"/>
                </a:rPr>
                <a:t>Resistance</a:t>
              </a:r>
            </a:p>
          </p:txBody>
        </p:sp>
        <p:cxnSp>
          <p:nvCxnSpPr>
            <p:cNvPr id="158" name="Straight Connector 293"/>
            <p:cNvCxnSpPr>
              <a:cxnSpLocks noChangeShapeType="1"/>
            </p:cNvCxnSpPr>
            <p:nvPr/>
          </p:nvCxnSpPr>
          <p:spPr bwMode="auto">
            <a:xfrm>
              <a:off x="5573618" y="3195638"/>
              <a:ext cx="598487" cy="4762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grpSp>
          <p:nvGrpSpPr>
            <p:cNvPr id="159" name="Group 294"/>
            <p:cNvGrpSpPr>
              <a:grpSpLocks/>
            </p:cNvGrpSpPr>
            <p:nvPr/>
          </p:nvGrpSpPr>
          <p:grpSpPr bwMode="auto">
            <a:xfrm>
              <a:off x="6172102" y="2654390"/>
              <a:ext cx="723900" cy="566652"/>
              <a:chOff x="3328975" y="4767050"/>
              <a:chExt cx="723156" cy="566310"/>
            </a:xfrm>
          </p:grpSpPr>
          <p:cxnSp>
            <p:nvCxnSpPr>
              <p:cNvPr id="160" name="Straight Connector 295"/>
              <p:cNvCxnSpPr>
                <a:cxnSpLocks noChangeShapeType="1"/>
              </p:cNvCxnSpPr>
              <p:nvPr/>
            </p:nvCxnSpPr>
            <p:spPr bwMode="auto">
              <a:xfrm flipV="1">
                <a:off x="3328975" y="4779656"/>
                <a:ext cx="65861" cy="553704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61" name="Straight Connector 296"/>
              <p:cNvCxnSpPr>
                <a:cxnSpLocks noChangeShapeType="1"/>
              </p:cNvCxnSpPr>
              <p:nvPr/>
            </p:nvCxnSpPr>
            <p:spPr bwMode="auto">
              <a:xfrm flipV="1">
                <a:off x="3405097" y="4767050"/>
                <a:ext cx="647034" cy="12602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162" name="Straight Connector 297"/>
            <p:cNvCxnSpPr>
              <a:cxnSpLocks noChangeShapeType="1"/>
            </p:cNvCxnSpPr>
            <p:nvPr/>
          </p:nvCxnSpPr>
          <p:spPr bwMode="auto">
            <a:xfrm>
              <a:off x="6892830" y="2654300"/>
              <a:ext cx="178366" cy="30022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3" name="Straight Connector 298"/>
            <p:cNvCxnSpPr>
              <a:cxnSpLocks noChangeShapeType="1"/>
            </p:cNvCxnSpPr>
            <p:nvPr/>
          </p:nvCxnSpPr>
          <p:spPr bwMode="auto">
            <a:xfrm>
              <a:off x="7071196" y="2954520"/>
              <a:ext cx="488950" cy="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4" name="Straight Connector 299"/>
            <p:cNvCxnSpPr>
              <a:cxnSpLocks noChangeShapeType="1"/>
            </p:cNvCxnSpPr>
            <p:nvPr/>
          </p:nvCxnSpPr>
          <p:spPr bwMode="auto">
            <a:xfrm>
              <a:off x="7563632" y="2954520"/>
              <a:ext cx="281392" cy="208221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5" name="Straight Connector 302"/>
            <p:cNvCxnSpPr>
              <a:cxnSpLocks noChangeShapeType="1"/>
            </p:cNvCxnSpPr>
            <p:nvPr/>
          </p:nvCxnSpPr>
          <p:spPr bwMode="auto">
            <a:xfrm>
              <a:off x="8535903" y="3645999"/>
              <a:ext cx="519113" cy="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6" name="Straight Connector 303"/>
            <p:cNvCxnSpPr>
              <a:cxnSpLocks noChangeShapeType="1"/>
            </p:cNvCxnSpPr>
            <p:nvPr/>
          </p:nvCxnSpPr>
          <p:spPr bwMode="auto">
            <a:xfrm>
              <a:off x="9040938" y="3631238"/>
              <a:ext cx="141063" cy="226393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7" name="Straight Connector 304"/>
            <p:cNvCxnSpPr>
              <a:cxnSpLocks noChangeShapeType="1"/>
            </p:cNvCxnSpPr>
            <p:nvPr/>
          </p:nvCxnSpPr>
          <p:spPr bwMode="auto">
            <a:xfrm>
              <a:off x="9185179" y="3859213"/>
              <a:ext cx="677863" cy="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8" name="Straight Connector 307"/>
            <p:cNvCxnSpPr>
              <a:cxnSpLocks noChangeShapeType="1"/>
            </p:cNvCxnSpPr>
            <p:nvPr/>
          </p:nvCxnSpPr>
          <p:spPr bwMode="auto">
            <a:xfrm>
              <a:off x="6913468" y="2654300"/>
              <a:ext cx="32670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grpSp>
          <p:nvGrpSpPr>
            <p:cNvPr id="169" name="Group 309"/>
            <p:cNvGrpSpPr>
              <a:grpSpLocks/>
            </p:cNvGrpSpPr>
            <p:nvPr/>
          </p:nvGrpSpPr>
          <p:grpSpPr bwMode="auto">
            <a:xfrm>
              <a:off x="7619902" y="2954518"/>
              <a:ext cx="2653659" cy="904457"/>
              <a:chOff x="2999701" y="5045630"/>
              <a:chExt cx="2654067" cy="902073"/>
            </a:xfrm>
          </p:grpSpPr>
          <p:cxnSp>
            <p:nvCxnSpPr>
              <p:cNvPr id="170" name="Straight Connector 310"/>
              <p:cNvCxnSpPr>
                <a:cxnSpLocks noChangeShapeType="1"/>
              </p:cNvCxnSpPr>
              <p:nvPr/>
            </p:nvCxnSpPr>
            <p:spPr bwMode="auto">
              <a:xfrm>
                <a:off x="2999701" y="5045630"/>
                <a:ext cx="2562797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73" name="Straight Connector 313"/>
              <p:cNvCxnSpPr>
                <a:cxnSpLocks noChangeShapeType="1"/>
              </p:cNvCxnSpPr>
              <p:nvPr/>
            </p:nvCxnSpPr>
            <p:spPr bwMode="auto">
              <a:xfrm>
                <a:off x="5307664" y="5947627"/>
                <a:ext cx="346104" cy="76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84" name="Straight Connector 310"/>
              <p:cNvCxnSpPr>
                <a:cxnSpLocks noChangeShapeType="1"/>
              </p:cNvCxnSpPr>
              <p:nvPr/>
            </p:nvCxnSpPr>
            <p:spPr bwMode="auto">
              <a:xfrm>
                <a:off x="4420956" y="5720566"/>
                <a:ext cx="1153041" cy="946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174" name="Right Brace 21"/>
            <p:cNvSpPr>
              <a:spLocks/>
            </p:cNvSpPr>
            <p:nvPr/>
          </p:nvSpPr>
          <p:spPr bwMode="auto">
            <a:xfrm>
              <a:off x="10307201" y="2954521"/>
              <a:ext cx="259354" cy="936993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762375"/>
              <a:endParaRPr lang="en-US"/>
            </a:p>
          </p:txBody>
        </p:sp>
        <p:cxnSp>
          <p:nvCxnSpPr>
            <p:cNvPr id="64" name="Straight Connector 299"/>
            <p:cNvCxnSpPr>
              <a:cxnSpLocks noChangeShapeType="1"/>
            </p:cNvCxnSpPr>
            <p:nvPr/>
          </p:nvCxnSpPr>
          <p:spPr bwMode="auto">
            <a:xfrm>
              <a:off x="8407807" y="3536451"/>
              <a:ext cx="140696" cy="10411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00" name="TextBox 199"/>
          <p:cNvSpPr txBox="1"/>
          <p:nvPr/>
        </p:nvSpPr>
        <p:spPr>
          <a:xfrm>
            <a:off x="2667000" y="2971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(a)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848600" y="2971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(b)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Cong</dc:creator>
  <cp:lastModifiedBy>Cong</cp:lastModifiedBy>
  <cp:revision>18</cp:revision>
  <dcterms:created xsi:type="dcterms:W3CDTF">2012-09-09T08:52:14Z</dcterms:created>
  <dcterms:modified xsi:type="dcterms:W3CDTF">2012-09-09T09:19:21Z</dcterms:modified>
</cp:coreProperties>
</file>