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g\Downloads\date13\draft-svn\other\i-v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ng\Downloads\date13\draft-svn\other\i-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099584779376784E-2"/>
          <c:y val="1.6985132325214463E-2"/>
          <c:w val="0.86206627900707145"/>
          <c:h val="0.7874522455526390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Sheet2!$C$5</c:f>
              <c:strCache>
                <c:ptCount val="1"/>
                <c:pt idx="0">
                  <c:v>Iset = 10 uA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pPr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c:spPr>
          </c:marker>
          <c:xVal>
            <c:numRef>
              <c:f>Sheet2!$B$6:$B$92</c:f>
              <c:numCache>
                <c:formatCode>General</c:formatCode>
                <c:ptCount val="87"/>
                <c:pt idx="0">
                  <c:v>-2.5</c:v>
                </c:pt>
                <c:pt idx="1">
                  <c:v>-2.4</c:v>
                </c:pt>
                <c:pt idx="2">
                  <c:v>-2.2999999999999998</c:v>
                </c:pt>
                <c:pt idx="3">
                  <c:v>-2.2000000000000002</c:v>
                </c:pt>
                <c:pt idx="4">
                  <c:v>-2.1</c:v>
                </c:pt>
                <c:pt idx="5">
                  <c:v>-2</c:v>
                </c:pt>
                <c:pt idx="6">
                  <c:v>-1.9</c:v>
                </c:pt>
                <c:pt idx="7">
                  <c:v>-1.8</c:v>
                </c:pt>
                <c:pt idx="8">
                  <c:v>-1.7</c:v>
                </c:pt>
                <c:pt idx="9">
                  <c:v>-1.6</c:v>
                </c:pt>
                <c:pt idx="10">
                  <c:v>-1.5</c:v>
                </c:pt>
                <c:pt idx="11">
                  <c:v>-1.4</c:v>
                </c:pt>
                <c:pt idx="12">
                  <c:v>-1.3</c:v>
                </c:pt>
                <c:pt idx="13">
                  <c:v>-1.2</c:v>
                </c:pt>
                <c:pt idx="14">
                  <c:v>-1.1000000000000001</c:v>
                </c:pt>
                <c:pt idx="15">
                  <c:v>-1</c:v>
                </c:pt>
                <c:pt idx="16">
                  <c:v>-0.9</c:v>
                </c:pt>
                <c:pt idx="17">
                  <c:v>-0.8</c:v>
                </c:pt>
                <c:pt idx="18">
                  <c:v>-0.7</c:v>
                </c:pt>
                <c:pt idx="19">
                  <c:v>-0.6</c:v>
                </c:pt>
                <c:pt idx="20">
                  <c:v>-0.5</c:v>
                </c:pt>
                <c:pt idx="21">
                  <c:v>-0.4</c:v>
                </c:pt>
                <c:pt idx="22">
                  <c:v>-0.3</c:v>
                </c:pt>
                <c:pt idx="23">
                  <c:v>-0.2</c:v>
                </c:pt>
                <c:pt idx="24">
                  <c:v>-0.1</c:v>
                </c:pt>
                <c:pt idx="25">
                  <c:v>0</c:v>
                </c:pt>
                <c:pt idx="26">
                  <c:v>0.1</c:v>
                </c:pt>
                <c:pt idx="27">
                  <c:v>0.2</c:v>
                </c:pt>
                <c:pt idx="28">
                  <c:v>0.3</c:v>
                </c:pt>
                <c:pt idx="29">
                  <c:v>0.4</c:v>
                </c:pt>
                <c:pt idx="30">
                  <c:v>0.5</c:v>
                </c:pt>
                <c:pt idx="31">
                  <c:v>0.6</c:v>
                </c:pt>
                <c:pt idx="32">
                  <c:v>0.7</c:v>
                </c:pt>
                <c:pt idx="33">
                  <c:v>0.8</c:v>
                </c:pt>
                <c:pt idx="34">
                  <c:v>0.9</c:v>
                </c:pt>
                <c:pt idx="35">
                  <c:v>1</c:v>
                </c:pt>
                <c:pt idx="36">
                  <c:v>1.1000000000000001</c:v>
                </c:pt>
                <c:pt idx="37">
                  <c:v>1.2</c:v>
                </c:pt>
                <c:pt idx="38">
                  <c:v>1.3</c:v>
                </c:pt>
                <c:pt idx="39">
                  <c:v>1.4</c:v>
                </c:pt>
                <c:pt idx="40">
                  <c:v>1.5</c:v>
                </c:pt>
                <c:pt idx="41">
                  <c:v>1.6</c:v>
                </c:pt>
                <c:pt idx="42">
                  <c:v>1.7</c:v>
                </c:pt>
                <c:pt idx="43">
                  <c:v>1.8</c:v>
                </c:pt>
                <c:pt idx="44">
                  <c:v>1.9</c:v>
                </c:pt>
                <c:pt idx="45">
                  <c:v>2</c:v>
                </c:pt>
                <c:pt idx="46">
                  <c:v>2.1</c:v>
                </c:pt>
                <c:pt idx="47">
                  <c:v>2.2000000000000002</c:v>
                </c:pt>
                <c:pt idx="48">
                  <c:v>2.2999999999999998</c:v>
                </c:pt>
                <c:pt idx="49">
                  <c:v>2.4</c:v>
                </c:pt>
                <c:pt idx="50">
                  <c:v>2.5</c:v>
                </c:pt>
                <c:pt idx="51">
                  <c:v>1</c:v>
                </c:pt>
                <c:pt idx="52">
                  <c:v>0.9</c:v>
                </c:pt>
                <c:pt idx="53">
                  <c:v>0.8</c:v>
                </c:pt>
                <c:pt idx="54">
                  <c:v>0.7</c:v>
                </c:pt>
                <c:pt idx="55">
                  <c:v>0.6</c:v>
                </c:pt>
                <c:pt idx="56">
                  <c:v>0.5</c:v>
                </c:pt>
                <c:pt idx="57">
                  <c:v>0.4</c:v>
                </c:pt>
                <c:pt idx="58">
                  <c:v>0.3</c:v>
                </c:pt>
                <c:pt idx="59">
                  <c:v>0.2</c:v>
                </c:pt>
                <c:pt idx="60">
                  <c:v>0.1</c:v>
                </c:pt>
                <c:pt idx="61">
                  <c:v>0</c:v>
                </c:pt>
                <c:pt idx="62">
                  <c:v>-0.1</c:v>
                </c:pt>
                <c:pt idx="63">
                  <c:v>-0.2</c:v>
                </c:pt>
                <c:pt idx="64">
                  <c:v>-0.3</c:v>
                </c:pt>
                <c:pt idx="65">
                  <c:v>-0.4</c:v>
                </c:pt>
                <c:pt idx="66">
                  <c:v>-0.5</c:v>
                </c:pt>
                <c:pt idx="67">
                  <c:v>-0.6</c:v>
                </c:pt>
                <c:pt idx="68">
                  <c:v>-0.7</c:v>
                </c:pt>
                <c:pt idx="69">
                  <c:v>-0.8</c:v>
                </c:pt>
                <c:pt idx="70">
                  <c:v>-0.9</c:v>
                </c:pt>
                <c:pt idx="71">
                  <c:v>-1</c:v>
                </c:pt>
                <c:pt idx="72">
                  <c:v>-1.1000000000000001</c:v>
                </c:pt>
                <c:pt idx="73">
                  <c:v>-1.2</c:v>
                </c:pt>
                <c:pt idx="74">
                  <c:v>-1.3</c:v>
                </c:pt>
                <c:pt idx="75">
                  <c:v>-1.4</c:v>
                </c:pt>
                <c:pt idx="76">
                  <c:v>-1.5</c:v>
                </c:pt>
                <c:pt idx="77">
                  <c:v>-1.6</c:v>
                </c:pt>
                <c:pt idx="78">
                  <c:v>-1.7</c:v>
                </c:pt>
                <c:pt idx="79">
                  <c:v>-1.8</c:v>
                </c:pt>
                <c:pt idx="80">
                  <c:v>-1.9</c:v>
                </c:pt>
                <c:pt idx="81">
                  <c:v>-2</c:v>
                </c:pt>
                <c:pt idx="82">
                  <c:v>-2.1</c:v>
                </c:pt>
                <c:pt idx="83">
                  <c:v>-2.2000000000000002</c:v>
                </c:pt>
                <c:pt idx="84">
                  <c:v>-2.2999999999999998</c:v>
                </c:pt>
                <c:pt idx="85">
                  <c:v>-2.4</c:v>
                </c:pt>
                <c:pt idx="86">
                  <c:v>-2.5</c:v>
                </c:pt>
              </c:numCache>
            </c:numRef>
          </c:xVal>
          <c:yVal>
            <c:numRef>
              <c:f>Sheet2!$C$6:$C$92</c:f>
              <c:numCache>
                <c:formatCode>General</c:formatCode>
                <c:ptCount val="87"/>
                <c:pt idx="0">
                  <c:v>3.8118867877011124E-6</c:v>
                </c:pt>
                <c:pt idx="1">
                  <c:v>3.2269056898049945E-6</c:v>
                </c:pt>
                <c:pt idx="2">
                  <c:v>2.7221297015836068E-6</c:v>
                </c:pt>
                <c:pt idx="3">
                  <c:v>2.2877422505905822E-6</c:v>
                </c:pt>
                <c:pt idx="4">
                  <c:v>1.915001061638835E-6</c:v>
                </c:pt>
                <c:pt idx="5">
                  <c:v>1.5961326634414175E-6</c:v>
                </c:pt>
                <c:pt idx="6">
                  <c:v>1.3242362342547952E-6</c:v>
                </c:pt>
                <c:pt idx="7">
                  <c:v>1.0931960371615066E-6</c:v>
                </c:pt>
                <c:pt idx="8">
                  <c:v>8.9760175040447357E-7</c:v>
                </c:pt>
                <c:pt idx="9">
                  <c:v>7.3267604927928374E-7</c:v>
                </c:pt>
                <c:pt idx="10">
                  <c:v>5.9420884372483866E-7</c:v>
                </c:pt>
                <c:pt idx="11">
                  <c:v>4.7849762012831882E-7</c:v>
                </c:pt>
                <c:pt idx="12">
                  <c:v>3.8229337715874179E-7</c:v>
                </c:pt>
                <c:pt idx="13">
                  <c:v>3.0275168381531622E-7</c:v>
                </c:pt>
                <c:pt idx="14">
                  <c:v>2.3738842342580159E-7</c:v>
                </c:pt>
                <c:pt idx="15">
                  <c:v>1.8403982007136523E-7</c:v>
                </c:pt>
                <c:pt idx="16">
                  <c:v>1.4082637367917304E-7</c:v>
                </c:pt>
                <c:pt idx="17">
                  <c:v>1.0612035622092842E-7</c:v>
                </c:pt>
                <c:pt idx="18">
                  <c:v>7.851654243253889E-8</c:v>
                </c:pt>
                <c:pt idx="19">
                  <c:v>5.6805859643218117E-8</c:v>
                </c:pt>
                <c:pt idx="20">
                  <c:v>3.9951629046152963E-8</c:v>
                </c:pt>
                <c:pt idx="21">
                  <c:v>2.7067989383758869E-8</c:v>
                </c:pt>
                <c:pt idx="22">
                  <c:v>1.7399761027534732E-8</c:v>
                </c:pt>
                <c:pt idx="23">
                  <c:v>1.0301473497559858E-8</c:v>
                </c:pt>
                <c:pt idx="24">
                  <c:v>5.2026905908153713E-9</c:v>
                </c:pt>
                <c:pt idx="25" formatCode="0.00E+00">
                  <c:v>1.0000000000000001E-9</c:v>
                </c:pt>
                <c:pt idx="26">
                  <c:v>8.885529192648533E-9</c:v>
                </c:pt>
                <c:pt idx="27">
                  <c:v>2.1960427312951046E-8</c:v>
                </c:pt>
                <c:pt idx="28">
                  <c:v>4.3971134653066982E-8</c:v>
                </c:pt>
                <c:pt idx="29">
                  <c:v>7.8952629033410086E-8</c:v>
                </c:pt>
                <c:pt idx="30">
                  <c:v>1.3222706055669225E-7</c:v>
                </c:pt>
                <c:pt idx="31">
                  <c:v>2.1076088217866123E-7</c:v>
                </c:pt>
                <c:pt idx="32">
                  <c:v>3.2357881454318871E-7</c:v>
                </c:pt>
                <c:pt idx="33">
                  <c:v>4.8226036776740776E-7</c:v>
                </c:pt>
                <c:pt idx="34">
                  <c:v>7.0153589011271747E-7</c:v>
                </c:pt>
                <c:pt idx="35">
                  <c:v>9.9999999999999995E-7</c:v>
                </c:pt>
                <c:pt idx="36" formatCode="0.00E+00">
                  <c:v>1.0000000000000001E-5</c:v>
                </c:pt>
                <c:pt idx="37" formatCode="0.00E+00">
                  <c:v>1.0000000000000001E-5</c:v>
                </c:pt>
                <c:pt idx="38" formatCode="0.00E+00">
                  <c:v>1.0000000000000001E-5</c:v>
                </c:pt>
                <c:pt idx="39" formatCode="0.00E+00">
                  <c:v>1.0000000000000001E-5</c:v>
                </c:pt>
                <c:pt idx="40" formatCode="0.00E+00">
                  <c:v>1.0000000000000001E-5</c:v>
                </c:pt>
                <c:pt idx="41" formatCode="0.00E+00">
                  <c:v>1.0000000000000001E-5</c:v>
                </c:pt>
                <c:pt idx="42" formatCode="0.00E+00">
                  <c:v>1.0000000000000001E-5</c:v>
                </c:pt>
                <c:pt idx="43" formatCode="0.00E+00">
                  <c:v>1.0000000000000001E-5</c:v>
                </c:pt>
                <c:pt idx="44" formatCode="0.00E+00">
                  <c:v>1.0000000000000001E-5</c:v>
                </c:pt>
                <c:pt idx="45" formatCode="0.00E+00">
                  <c:v>1.0000000000000001E-5</c:v>
                </c:pt>
                <c:pt idx="46" formatCode="0.00E+00">
                  <c:v>1.0000000000000001E-5</c:v>
                </c:pt>
                <c:pt idx="47" formatCode="0.00E+00">
                  <c:v>1.0000000000000001E-5</c:v>
                </c:pt>
                <c:pt idx="48" formatCode="0.00E+00">
                  <c:v>1.0000000000000001E-5</c:v>
                </c:pt>
                <c:pt idx="49" formatCode="0.00E+00">
                  <c:v>1.0000000000000001E-5</c:v>
                </c:pt>
                <c:pt idx="50" formatCode="0.00E+00">
                  <c:v>1.0000000000000001E-5</c:v>
                </c:pt>
                <c:pt idx="51">
                  <c:v>1.0000000000000001E-5</c:v>
                </c:pt>
                <c:pt idx="52">
                  <c:v>9.0000000000000002E-6</c:v>
                </c:pt>
                <c:pt idx="53">
                  <c:v>7.9999999999999996E-6</c:v>
                </c:pt>
                <c:pt idx="54">
                  <c:v>6.9999999999999999E-6</c:v>
                </c:pt>
                <c:pt idx="55">
                  <c:v>6.0000000000000002E-6</c:v>
                </c:pt>
                <c:pt idx="56">
                  <c:v>5.0000000000000004E-6</c:v>
                </c:pt>
                <c:pt idx="57">
                  <c:v>3.9999999999999998E-6</c:v>
                </c:pt>
                <c:pt idx="58">
                  <c:v>3.0000000000000001E-6</c:v>
                </c:pt>
                <c:pt idx="59">
                  <c:v>1.9999999999999999E-6</c:v>
                </c:pt>
                <c:pt idx="60">
                  <c:v>9.9999999999999995E-7</c:v>
                </c:pt>
                <c:pt idx="61" formatCode="0.00E+00">
                  <c:v>1E-8</c:v>
                </c:pt>
                <c:pt idx="62">
                  <c:v>9.9999999999999995E-7</c:v>
                </c:pt>
                <c:pt idx="63">
                  <c:v>1.9999999999999999E-6</c:v>
                </c:pt>
                <c:pt idx="64">
                  <c:v>3.0000000000000001E-6</c:v>
                </c:pt>
                <c:pt idx="65">
                  <c:v>3.9999999999999998E-6</c:v>
                </c:pt>
                <c:pt idx="66">
                  <c:v>5.0000000000000004E-6</c:v>
                </c:pt>
                <c:pt idx="67">
                  <c:v>6.0000000000000002E-6</c:v>
                </c:pt>
                <c:pt idx="68">
                  <c:v>6.9999999999999999E-6</c:v>
                </c:pt>
                <c:pt idx="69">
                  <c:v>7.9999999999999996E-6</c:v>
                </c:pt>
                <c:pt idx="70">
                  <c:v>3.9999999999999998E-6</c:v>
                </c:pt>
                <c:pt idx="71">
                  <c:v>4.0128460624475014E-6</c:v>
                </c:pt>
                <c:pt idx="72">
                  <c:v>4.0007830354370947E-6</c:v>
                </c:pt>
                <c:pt idx="73">
                  <c:v>3.9887562711236339E-6</c:v>
                </c:pt>
                <c:pt idx="74">
                  <c:v>3.9767656604977319E-6</c:v>
                </c:pt>
                <c:pt idx="75">
                  <c:v>3.964811094877701E-6</c:v>
                </c:pt>
                <c:pt idx="76">
                  <c:v>3.9528924659085334E-6</c:v>
                </c:pt>
                <c:pt idx="77">
                  <c:v>3.9410096655609906E-6</c:v>
                </c:pt>
                <c:pt idx="78">
                  <c:v>3.9291625861305591E-6</c:v>
                </c:pt>
                <c:pt idx="79">
                  <c:v>3.9173511202364845E-6</c:v>
                </c:pt>
                <c:pt idx="80">
                  <c:v>3.9055751608208283E-6</c:v>
                </c:pt>
                <c:pt idx="81">
                  <c:v>3.893834601147473E-6</c:v>
                </c:pt>
                <c:pt idx="82">
                  <c:v>3.8821293348011682E-6</c:v>
                </c:pt>
                <c:pt idx="83">
                  <c:v>3.8704592556865301E-6</c:v>
                </c:pt>
                <c:pt idx="84">
                  <c:v>3.8588242580271507E-6</c:v>
                </c:pt>
                <c:pt idx="85">
                  <c:v>3.8472242363645702E-6</c:v>
                </c:pt>
                <c:pt idx="86">
                  <c:v>3.8356590855573588E-6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Sheet2!$D$5</c:f>
              <c:strCache>
                <c:ptCount val="1"/>
                <c:pt idx="0">
                  <c:v>Iset = 20 uA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c:spPr>
          </c:marker>
          <c:xVal>
            <c:numRef>
              <c:f>Sheet2!$B$6:$B$92</c:f>
              <c:numCache>
                <c:formatCode>General</c:formatCode>
                <c:ptCount val="87"/>
                <c:pt idx="0">
                  <c:v>-2.5</c:v>
                </c:pt>
                <c:pt idx="1">
                  <c:v>-2.4</c:v>
                </c:pt>
                <c:pt idx="2">
                  <c:v>-2.2999999999999998</c:v>
                </c:pt>
                <c:pt idx="3">
                  <c:v>-2.2000000000000002</c:v>
                </c:pt>
                <c:pt idx="4">
                  <c:v>-2.1</c:v>
                </c:pt>
                <c:pt idx="5">
                  <c:v>-2</c:v>
                </c:pt>
                <c:pt idx="6">
                  <c:v>-1.9</c:v>
                </c:pt>
                <c:pt idx="7">
                  <c:v>-1.8</c:v>
                </c:pt>
                <c:pt idx="8">
                  <c:v>-1.7</c:v>
                </c:pt>
                <c:pt idx="9">
                  <c:v>-1.6</c:v>
                </c:pt>
                <c:pt idx="10">
                  <c:v>-1.5</c:v>
                </c:pt>
                <c:pt idx="11">
                  <c:v>-1.4</c:v>
                </c:pt>
                <c:pt idx="12">
                  <c:v>-1.3</c:v>
                </c:pt>
                <c:pt idx="13">
                  <c:v>-1.2</c:v>
                </c:pt>
                <c:pt idx="14">
                  <c:v>-1.1000000000000001</c:v>
                </c:pt>
                <c:pt idx="15">
                  <c:v>-1</c:v>
                </c:pt>
                <c:pt idx="16">
                  <c:v>-0.9</c:v>
                </c:pt>
                <c:pt idx="17">
                  <c:v>-0.8</c:v>
                </c:pt>
                <c:pt idx="18">
                  <c:v>-0.7</c:v>
                </c:pt>
                <c:pt idx="19">
                  <c:v>-0.6</c:v>
                </c:pt>
                <c:pt idx="20">
                  <c:v>-0.5</c:v>
                </c:pt>
                <c:pt idx="21">
                  <c:v>-0.4</c:v>
                </c:pt>
                <c:pt idx="22">
                  <c:v>-0.3</c:v>
                </c:pt>
                <c:pt idx="23">
                  <c:v>-0.2</c:v>
                </c:pt>
                <c:pt idx="24">
                  <c:v>-0.1</c:v>
                </c:pt>
                <c:pt idx="25">
                  <c:v>0</c:v>
                </c:pt>
                <c:pt idx="26">
                  <c:v>0.1</c:v>
                </c:pt>
                <c:pt idx="27">
                  <c:v>0.2</c:v>
                </c:pt>
                <c:pt idx="28">
                  <c:v>0.3</c:v>
                </c:pt>
                <c:pt idx="29">
                  <c:v>0.4</c:v>
                </c:pt>
                <c:pt idx="30">
                  <c:v>0.5</c:v>
                </c:pt>
                <c:pt idx="31">
                  <c:v>0.6</c:v>
                </c:pt>
                <c:pt idx="32">
                  <c:v>0.7</c:v>
                </c:pt>
                <c:pt idx="33">
                  <c:v>0.8</c:v>
                </c:pt>
                <c:pt idx="34">
                  <c:v>0.9</c:v>
                </c:pt>
                <c:pt idx="35">
                  <c:v>1</c:v>
                </c:pt>
                <c:pt idx="36">
                  <c:v>1.1000000000000001</c:v>
                </c:pt>
                <c:pt idx="37">
                  <c:v>1.2</c:v>
                </c:pt>
                <c:pt idx="38">
                  <c:v>1.3</c:v>
                </c:pt>
                <c:pt idx="39">
                  <c:v>1.4</c:v>
                </c:pt>
                <c:pt idx="40">
                  <c:v>1.5</c:v>
                </c:pt>
                <c:pt idx="41">
                  <c:v>1.6</c:v>
                </c:pt>
                <c:pt idx="42">
                  <c:v>1.7</c:v>
                </c:pt>
                <c:pt idx="43">
                  <c:v>1.8</c:v>
                </c:pt>
                <c:pt idx="44">
                  <c:v>1.9</c:v>
                </c:pt>
                <c:pt idx="45">
                  <c:v>2</c:v>
                </c:pt>
                <c:pt idx="46">
                  <c:v>2.1</c:v>
                </c:pt>
                <c:pt idx="47">
                  <c:v>2.2000000000000002</c:v>
                </c:pt>
                <c:pt idx="48">
                  <c:v>2.2999999999999998</c:v>
                </c:pt>
                <c:pt idx="49">
                  <c:v>2.4</c:v>
                </c:pt>
                <c:pt idx="50">
                  <c:v>2.5</c:v>
                </c:pt>
                <c:pt idx="51">
                  <c:v>1</c:v>
                </c:pt>
                <c:pt idx="52">
                  <c:v>0.9</c:v>
                </c:pt>
                <c:pt idx="53">
                  <c:v>0.8</c:v>
                </c:pt>
                <c:pt idx="54">
                  <c:v>0.7</c:v>
                </c:pt>
                <c:pt idx="55">
                  <c:v>0.6</c:v>
                </c:pt>
                <c:pt idx="56">
                  <c:v>0.5</c:v>
                </c:pt>
                <c:pt idx="57">
                  <c:v>0.4</c:v>
                </c:pt>
                <c:pt idx="58">
                  <c:v>0.3</c:v>
                </c:pt>
                <c:pt idx="59">
                  <c:v>0.2</c:v>
                </c:pt>
                <c:pt idx="60">
                  <c:v>0.1</c:v>
                </c:pt>
                <c:pt idx="61">
                  <c:v>0</c:v>
                </c:pt>
                <c:pt idx="62">
                  <c:v>-0.1</c:v>
                </c:pt>
                <c:pt idx="63">
                  <c:v>-0.2</c:v>
                </c:pt>
                <c:pt idx="64">
                  <c:v>-0.3</c:v>
                </c:pt>
                <c:pt idx="65">
                  <c:v>-0.4</c:v>
                </c:pt>
                <c:pt idx="66">
                  <c:v>-0.5</c:v>
                </c:pt>
                <c:pt idx="67">
                  <c:v>-0.6</c:v>
                </c:pt>
                <c:pt idx="68">
                  <c:v>-0.7</c:v>
                </c:pt>
                <c:pt idx="69">
                  <c:v>-0.8</c:v>
                </c:pt>
                <c:pt idx="70">
                  <c:v>-0.9</c:v>
                </c:pt>
                <c:pt idx="71">
                  <c:v>-1</c:v>
                </c:pt>
                <c:pt idx="72">
                  <c:v>-1.1000000000000001</c:v>
                </c:pt>
                <c:pt idx="73">
                  <c:v>-1.2</c:v>
                </c:pt>
                <c:pt idx="74">
                  <c:v>-1.3</c:v>
                </c:pt>
                <c:pt idx="75">
                  <c:v>-1.4</c:v>
                </c:pt>
                <c:pt idx="76">
                  <c:v>-1.5</c:v>
                </c:pt>
                <c:pt idx="77">
                  <c:v>-1.6</c:v>
                </c:pt>
                <c:pt idx="78">
                  <c:v>-1.7</c:v>
                </c:pt>
                <c:pt idx="79">
                  <c:v>-1.8</c:v>
                </c:pt>
                <c:pt idx="80">
                  <c:v>-1.9</c:v>
                </c:pt>
                <c:pt idx="81">
                  <c:v>-2</c:v>
                </c:pt>
                <c:pt idx="82">
                  <c:v>-2.1</c:v>
                </c:pt>
                <c:pt idx="83">
                  <c:v>-2.2000000000000002</c:v>
                </c:pt>
                <c:pt idx="84">
                  <c:v>-2.2999999999999998</c:v>
                </c:pt>
                <c:pt idx="85">
                  <c:v>-2.4</c:v>
                </c:pt>
                <c:pt idx="86">
                  <c:v>-2.5</c:v>
                </c:pt>
              </c:numCache>
            </c:numRef>
          </c:xVal>
          <c:yVal>
            <c:numRef>
              <c:f>Sheet2!$D$6:$D$92</c:f>
              <c:numCache>
                <c:formatCode>General</c:formatCode>
                <c:ptCount val="87"/>
                <c:pt idx="0">
                  <c:v>3.8118867877011124E-6</c:v>
                </c:pt>
                <c:pt idx="1">
                  <c:v>3.2269056898049945E-6</c:v>
                </c:pt>
                <c:pt idx="2">
                  <c:v>2.7221297015836068E-6</c:v>
                </c:pt>
                <c:pt idx="3">
                  <c:v>2.2877422505905822E-6</c:v>
                </c:pt>
                <c:pt idx="4">
                  <c:v>1.915001061638835E-6</c:v>
                </c:pt>
                <c:pt idx="5">
                  <c:v>1.5961326634414175E-6</c:v>
                </c:pt>
                <c:pt idx="6">
                  <c:v>1.3242362342547952E-6</c:v>
                </c:pt>
                <c:pt idx="7">
                  <c:v>1.0931960371615066E-6</c:v>
                </c:pt>
                <c:pt idx="8">
                  <c:v>8.9760175040447357E-7</c:v>
                </c:pt>
                <c:pt idx="9">
                  <c:v>7.3267604927928374E-7</c:v>
                </c:pt>
                <c:pt idx="10">
                  <c:v>5.9420884372483866E-7</c:v>
                </c:pt>
                <c:pt idx="11">
                  <c:v>4.7849762012831882E-7</c:v>
                </c:pt>
                <c:pt idx="12">
                  <c:v>3.8229337715874179E-7</c:v>
                </c:pt>
                <c:pt idx="13">
                  <c:v>3.0275168381531622E-7</c:v>
                </c:pt>
                <c:pt idx="14">
                  <c:v>2.3738842342580159E-7</c:v>
                </c:pt>
                <c:pt idx="15">
                  <c:v>1.8403982007136523E-7</c:v>
                </c:pt>
                <c:pt idx="16">
                  <c:v>1.4082637367917304E-7</c:v>
                </c:pt>
                <c:pt idx="17">
                  <c:v>1.0612035622092842E-7</c:v>
                </c:pt>
                <c:pt idx="18">
                  <c:v>7.851654243253889E-8</c:v>
                </c:pt>
                <c:pt idx="19">
                  <c:v>5.6805859643218117E-8</c:v>
                </c:pt>
                <c:pt idx="20">
                  <c:v>3.9951629046152963E-8</c:v>
                </c:pt>
                <c:pt idx="21">
                  <c:v>2.7067989383758869E-8</c:v>
                </c:pt>
                <c:pt idx="22">
                  <c:v>1.7399761027534732E-8</c:v>
                </c:pt>
                <c:pt idx="23">
                  <c:v>1.0301473497559858E-8</c:v>
                </c:pt>
                <c:pt idx="24">
                  <c:v>5.2026905908153713E-9</c:v>
                </c:pt>
                <c:pt idx="25" formatCode="0.00E+00">
                  <c:v>1.0000000000000001E-9</c:v>
                </c:pt>
                <c:pt idx="26">
                  <c:v>8.885529192648533E-9</c:v>
                </c:pt>
                <c:pt idx="27">
                  <c:v>2.1960427312951046E-8</c:v>
                </c:pt>
                <c:pt idx="28">
                  <c:v>4.3971134653066982E-8</c:v>
                </c:pt>
                <c:pt idx="29">
                  <c:v>7.8952629033410086E-8</c:v>
                </c:pt>
                <c:pt idx="30">
                  <c:v>1.3222706055669225E-7</c:v>
                </c:pt>
                <c:pt idx="31">
                  <c:v>2.1076088217866123E-7</c:v>
                </c:pt>
                <c:pt idx="32">
                  <c:v>3.2357881454318871E-7</c:v>
                </c:pt>
                <c:pt idx="33">
                  <c:v>4.8226036776740776E-7</c:v>
                </c:pt>
                <c:pt idx="34">
                  <c:v>7.0153589011271747E-7</c:v>
                </c:pt>
                <c:pt idx="35">
                  <c:v>9.9999999999999995E-7</c:v>
                </c:pt>
                <c:pt idx="36" formatCode="0.00E+00">
                  <c:v>1E-4</c:v>
                </c:pt>
                <c:pt idx="37" formatCode="0.00E+00">
                  <c:v>1E-4</c:v>
                </c:pt>
                <c:pt idx="38" formatCode="0.00E+00">
                  <c:v>1E-4</c:v>
                </c:pt>
                <c:pt idx="39" formatCode="0.00E+00">
                  <c:v>1E-4</c:v>
                </c:pt>
                <c:pt idx="40" formatCode="0.00E+00">
                  <c:v>1E-4</c:v>
                </c:pt>
                <c:pt idx="41" formatCode="0.00E+00">
                  <c:v>1E-4</c:v>
                </c:pt>
                <c:pt idx="42" formatCode="0.00E+00">
                  <c:v>1E-4</c:v>
                </c:pt>
                <c:pt idx="43" formatCode="0.00E+00">
                  <c:v>1E-4</c:v>
                </c:pt>
                <c:pt idx="44" formatCode="0.00E+00">
                  <c:v>1E-4</c:v>
                </c:pt>
                <c:pt idx="45" formatCode="0.00E+00">
                  <c:v>1E-4</c:v>
                </c:pt>
                <c:pt idx="46" formatCode="0.00E+00">
                  <c:v>1E-4</c:v>
                </c:pt>
                <c:pt idx="47" formatCode="0.00E+00">
                  <c:v>1E-4</c:v>
                </c:pt>
                <c:pt idx="48" formatCode="0.00E+00">
                  <c:v>1E-4</c:v>
                </c:pt>
                <c:pt idx="49" formatCode="0.00E+00">
                  <c:v>1E-4</c:v>
                </c:pt>
                <c:pt idx="50" formatCode="0.00E+00">
                  <c:v>1E-4</c:v>
                </c:pt>
                <c:pt idx="51">
                  <c:v>1E-4</c:v>
                </c:pt>
                <c:pt idx="52">
                  <c:v>9.0000000000000006E-5</c:v>
                </c:pt>
                <c:pt idx="53">
                  <c:v>8.0000000000000007E-5</c:v>
                </c:pt>
                <c:pt idx="54">
                  <c:v>6.9999999999999994E-5</c:v>
                </c:pt>
                <c:pt idx="55">
                  <c:v>5.9999999999999995E-5</c:v>
                </c:pt>
                <c:pt idx="56">
                  <c:v>5.0000000000000002E-5</c:v>
                </c:pt>
                <c:pt idx="57">
                  <c:v>4.0000000000000003E-5</c:v>
                </c:pt>
                <c:pt idx="58">
                  <c:v>2.9999999999999997E-5</c:v>
                </c:pt>
                <c:pt idx="59">
                  <c:v>2.0000000000000002E-5</c:v>
                </c:pt>
                <c:pt idx="60">
                  <c:v>1.0000000000000001E-5</c:v>
                </c:pt>
                <c:pt idx="61" formatCode="0.00E+00">
                  <c:v>1E-8</c:v>
                </c:pt>
                <c:pt idx="62">
                  <c:v>1.0000000000000001E-5</c:v>
                </c:pt>
                <c:pt idx="63">
                  <c:v>2.0000000000000002E-5</c:v>
                </c:pt>
                <c:pt idx="64">
                  <c:v>2.9999999999999997E-5</c:v>
                </c:pt>
                <c:pt idx="65">
                  <c:v>4.0000000000000003E-5</c:v>
                </c:pt>
                <c:pt idx="66">
                  <c:v>5.0000000000000002E-5</c:v>
                </c:pt>
                <c:pt idx="67">
                  <c:v>5.9999999999999995E-5</c:v>
                </c:pt>
                <c:pt idx="68">
                  <c:v>6.9999999999999994E-5</c:v>
                </c:pt>
                <c:pt idx="69">
                  <c:v>8.0000000000000007E-5</c:v>
                </c:pt>
                <c:pt idx="70">
                  <c:v>9.0000000000000006E-5</c:v>
                </c:pt>
                <c:pt idx="71">
                  <c:v>4.5000000000000003E-5</c:v>
                </c:pt>
                <c:pt idx="72">
                  <c:v>3.8259454182663363E-5</c:v>
                </c:pt>
                <c:pt idx="73">
                  <c:v>3.2453940828425911E-5</c:v>
                </c:pt>
                <c:pt idx="74">
                  <c:v>2.7529359678430404E-5</c:v>
                </c:pt>
                <c:pt idx="75">
                  <c:v>2.3352037532544834E-5</c:v>
                </c:pt>
                <c:pt idx="76">
                  <c:v>1.9808584845097065E-5</c:v>
                </c:pt>
                <c:pt idx="77">
                  <c:v>1.6802817870541853E-5</c:v>
                </c:pt>
                <c:pt idx="78">
                  <c:v>1.4253147844656977E-5</c:v>
                </c:pt>
                <c:pt idx="79">
                  <c:v>1.2090366333007179E-5</c:v>
                </c:pt>
                <c:pt idx="80">
                  <c:v>1.0255766632008258E-5</c:v>
                </c:pt>
                <c:pt idx="81">
                  <c:v>8.6995502297615431E-6</c:v>
                </c:pt>
                <c:pt idx="82">
                  <c:v>7.3794750715114844E-6</c:v>
                </c:pt>
                <c:pt idx="83">
                  <c:v>6.2597089381426586E-6</c:v>
                </c:pt>
                <c:pt idx="84">
                  <c:v>5.3098568137363974E-6</c:v>
                </c:pt>
                <c:pt idx="85">
                  <c:v>4.5041358409786663E-6</c:v>
                </c:pt>
                <c:pt idx="86">
                  <c:v>3.8206754693471653E-6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Sheet2!$E$5</c:f>
              <c:strCache>
                <c:ptCount val="1"/>
                <c:pt idx="0">
                  <c:v>Iset = 50 uA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Sheet2!$B$6:$B$92</c:f>
              <c:numCache>
                <c:formatCode>General</c:formatCode>
                <c:ptCount val="87"/>
                <c:pt idx="0">
                  <c:v>-2.5</c:v>
                </c:pt>
                <c:pt idx="1">
                  <c:v>-2.4</c:v>
                </c:pt>
                <c:pt idx="2">
                  <c:v>-2.2999999999999998</c:v>
                </c:pt>
                <c:pt idx="3">
                  <c:v>-2.2000000000000002</c:v>
                </c:pt>
                <c:pt idx="4">
                  <c:v>-2.1</c:v>
                </c:pt>
                <c:pt idx="5">
                  <c:v>-2</c:v>
                </c:pt>
                <c:pt idx="6">
                  <c:v>-1.9</c:v>
                </c:pt>
                <c:pt idx="7">
                  <c:v>-1.8</c:v>
                </c:pt>
                <c:pt idx="8">
                  <c:v>-1.7</c:v>
                </c:pt>
                <c:pt idx="9">
                  <c:v>-1.6</c:v>
                </c:pt>
                <c:pt idx="10">
                  <c:v>-1.5</c:v>
                </c:pt>
                <c:pt idx="11">
                  <c:v>-1.4</c:v>
                </c:pt>
                <c:pt idx="12">
                  <c:v>-1.3</c:v>
                </c:pt>
                <c:pt idx="13">
                  <c:v>-1.2</c:v>
                </c:pt>
                <c:pt idx="14">
                  <c:v>-1.1000000000000001</c:v>
                </c:pt>
                <c:pt idx="15">
                  <c:v>-1</c:v>
                </c:pt>
                <c:pt idx="16">
                  <c:v>-0.9</c:v>
                </c:pt>
                <c:pt idx="17">
                  <c:v>-0.8</c:v>
                </c:pt>
                <c:pt idx="18">
                  <c:v>-0.7</c:v>
                </c:pt>
                <c:pt idx="19">
                  <c:v>-0.6</c:v>
                </c:pt>
                <c:pt idx="20">
                  <c:v>-0.5</c:v>
                </c:pt>
                <c:pt idx="21">
                  <c:v>-0.4</c:v>
                </c:pt>
                <c:pt idx="22">
                  <c:v>-0.3</c:v>
                </c:pt>
                <c:pt idx="23">
                  <c:v>-0.2</c:v>
                </c:pt>
                <c:pt idx="24">
                  <c:v>-0.1</c:v>
                </c:pt>
                <c:pt idx="25">
                  <c:v>0</c:v>
                </c:pt>
                <c:pt idx="26">
                  <c:v>0.1</c:v>
                </c:pt>
                <c:pt idx="27">
                  <c:v>0.2</c:v>
                </c:pt>
                <c:pt idx="28">
                  <c:v>0.3</c:v>
                </c:pt>
                <c:pt idx="29">
                  <c:v>0.4</c:v>
                </c:pt>
                <c:pt idx="30">
                  <c:v>0.5</c:v>
                </c:pt>
                <c:pt idx="31">
                  <c:v>0.6</c:v>
                </c:pt>
                <c:pt idx="32">
                  <c:v>0.7</c:v>
                </c:pt>
                <c:pt idx="33">
                  <c:v>0.8</c:v>
                </c:pt>
                <c:pt idx="34">
                  <c:v>0.9</c:v>
                </c:pt>
                <c:pt idx="35">
                  <c:v>1</c:v>
                </c:pt>
                <c:pt idx="36">
                  <c:v>1.1000000000000001</c:v>
                </c:pt>
                <c:pt idx="37">
                  <c:v>1.2</c:v>
                </c:pt>
                <c:pt idx="38">
                  <c:v>1.3</c:v>
                </c:pt>
                <c:pt idx="39">
                  <c:v>1.4</c:v>
                </c:pt>
                <c:pt idx="40">
                  <c:v>1.5</c:v>
                </c:pt>
                <c:pt idx="41">
                  <c:v>1.6</c:v>
                </c:pt>
                <c:pt idx="42">
                  <c:v>1.7</c:v>
                </c:pt>
                <c:pt idx="43">
                  <c:v>1.8</c:v>
                </c:pt>
                <c:pt idx="44">
                  <c:v>1.9</c:v>
                </c:pt>
                <c:pt idx="45">
                  <c:v>2</c:v>
                </c:pt>
                <c:pt idx="46">
                  <c:v>2.1</c:v>
                </c:pt>
                <c:pt idx="47">
                  <c:v>2.2000000000000002</c:v>
                </c:pt>
                <c:pt idx="48">
                  <c:v>2.2999999999999998</c:v>
                </c:pt>
                <c:pt idx="49">
                  <c:v>2.4</c:v>
                </c:pt>
                <c:pt idx="50">
                  <c:v>2.5</c:v>
                </c:pt>
                <c:pt idx="51">
                  <c:v>1</c:v>
                </c:pt>
                <c:pt idx="52">
                  <c:v>0.9</c:v>
                </c:pt>
                <c:pt idx="53">
                  <c:v>0.8</c:v>
                </c:pt>
                <c:pt idx="54">
                  <c:v>0.7</c:v>
                </c:pt>
                <c:pt idx="55">
                  <c:v>0.6</c:v>
                </c:pt>
                <c:pt idx="56">
                  <c:v>0.5</c:v>
                </c:pt>
                <c:pt idx="57">
                  <c:v>0.4</c:v>
                </c:pt>
                <c:pt idx="58">
                  <c:v>0.3</c:v>
                </c:pt>
                <c:pt idx="59">
                  <c:v>0.2</c:v>
                </c:pt>
                <c:pt idx="60">
                  <c:v>0.1</c:v>
                </c:pt>
                <c:pt idx="61">
                  <c:v>0</c:v>
                </c:pt>
                <c:pt idx="62">
                  <c:v>-0.1</c:v>
                </c:pt>
                <c:pt idx="63">
                  <c:v>-0.2</c:v>
                </c:pt>
                <c:pt idx="64">
                  <c:v>-0.3</c:v>
                </c:pt>
                <c:pt idx="65">
                  <c:v>-0.4</c:v>
                </c:pt>
                <c:pt idx="66">
                  <c:v>-0.5</c:v>
                </c:pt>
                <c:pt idx="67">
                  <c:v>-0.6</c:v>
                </c:pt>
                <c:pt idx="68">
                  <c:v>-0.7</c:v>
                </c:pt>
                <c:pt idx="69">
                  <c:v>-0.8</c:v>
                </c:pt>
                <c:pt idx="70">
                  <c:v>-0.9</c:v>
                </c:pt>
                <c:pt idx="71">
                  <c:v>-1</c:v>
                </c:pt>
                <c:pt idx="72">
                  <c:v>-1.1000000000000001</c:v>
                </c:pt>
                <c:pt idx="73">
                  <c:v>-1.2</c:v>
                </c:pt>
                <c:pt idx="74">
                  <c:v>-1.3</c:v>
                </c:pt>
                <c:pt idx="75">
                  <c:v>-1.4</c:v>
                </c:pt>
                <c:pt idx="76">
                  <c:v>-1.5</c:v>
                </c:pt>
                <c:pt idx="77">
                  <c:v>-1.6</c:v>
                </c:pt>
                <c:pt idx="78">
                  <c:v>-1.7</c:v>
                </c:pt>
                <c:pt idx="79">
                  <c:v>-1.8</c:v>
                </c:pt>
                <c:pt idx="80">
                  <c:v>-1.9</c:v>
                </c:pt>
                <c:pt idx="81">
                  <c:v>-2</c:v>
                </c:pt>
                <c:pt idx="82">
                  <c:v>-2.1</c:v>
                </c:pt>
                <c:pt idx="83">
                  <c:v>-2.2000000000000002</c:v>
                </c:pt>
                <c:pt idx="84">
                  <c:v>-2.2999999999999998</c:v>
                </c:pt>
                <c:pt idx="85">
                  <c:v>-2.4</c:v>
                </c:pt>
                <c:pt idx="86">
                  <c:v>-2.5</c:v>
                </c:pt>
              </c:numCache>
            </c:numRef>
          </c:xVal>
          <c:yVal>
            <c:numRef>
              <c:f>Sheet2!$E$6:$E$92</c:f>
              <c:numCache>
                <c:formatCode>General</c:formatCode>
                <c:ptCount val="87"/>
                <c:pt idx="0">
                  <c:v>3.8118867877011124E-6</c:v>
                </c:pt>
                <c:pt idx="1">
                  <c:v>3.2269056898049945E-6</c:v>
                </c:pt>
                <c:pt idx="2">
                  <c:v>2.7221297015836068E-6</c:v>
                </c:pt>
                <c:pt idx="3">
                  <c:v>2.2877422505905822E-6</c:v>
                </c:pt>
                <c:pt idx="4">
                  <c:v>1.915001061638835E-6</c:v>
                </c:pt>
                <c:pt idx="5">
                  <c:v>1.5961326634414175E-6</c:v>
                </c:pt>
                <c:pt idx="6">
                  <c:v>1.3242362342547952E-6</c:v>
                </c:pt>
                <c:pt idx="7">
                  <c:v>1.0931960371615066E-6</c:v>
                </c:pt>
                <c:pt idx="8">
                  <c:v>8.9760175040447357E-7</c:v>
                </c:pt>
                <c:pt idx="9">
                  <c:v>7.3267604927928374E-7</c:v>
                </c:pt>
                <c:pt idx="10">
                  <c:v>5.9420884372483866E-7</c:v>
                </c:pt>
                <c:pt idx="11">
                  <c:v>4.7849762012831882E-7</c:v>
                </c:pt>
                <c:pt idx="12">
                  <c:v>3.8229337715874179E-7</c:v>
                </c:pt>
                <c:pt idx="13">
                  <c:v>3.0275168381531622E-7</c:v>
                </c:pt>
                <c:pt idx="14">
                  <c:v>2.3738842342580159E-7</c:v>
                </c:pt>
                <c:pt idx="15">
                  <c:v>1.8403982007136523E-7</c:v>
                </c:pt>
                <c:pt idx="16">
                  <c:v>1.4082637367917304E-7</c:v>
                </c:pt>
                <c:pt idx="17">
                  <c:v>1.0612035622092842E-7</c:v>
                </c:pt>
                <c:pt idx="18">
                  <c:v>7.851654243253889E-8</c:v>
                </c:pt>
                <c:pt idx="19">
                  <c:v>5.6805859643218117E-8</c:v>
                </c:pt>
                <c:pt idx="20">
                  <c:v>3.9951629046152963E-8</c:v>
                </c:pt>
                <c:pt idx="21">
                  <c:v>2.7067989383758869E-8</c:v>
                </c:pt>
                <c:pt idx="22">
                  <c:v>1.7399761027534732E-8</c:v>
                </c:pt>
                <c:pt idx="23">
                  <c:v>1.0301473497559858E-8</c:v>
                </c:pt>
                <c:pt idx="24">
                  <c:v>5.2026905908153713E-9</c:v>
                </c:pt>
                <c:pt idx="25" formatCode="0.00E+00">
                  <c:v>1.0000000000000001E-9</c:v>
                </c:pt>
                <c:pt idx="26">
                  <c:v>8.885529192648533E-9</c:v>
                </c:pt>
                <c:pt idx="27">
                  <c:v>2.1960427312951046E-8</c:v>
                </c:pt>
                <c:pt idx="28">
                  <c:v>4.3971134653066982E-8</c:v>
                </c:pt>
                <c:pt idx="29">
                  <c:v>7.8952629033410086E-8</c:v>
                </c:pt>
                <c:pt idx="30">
                  <c:v>1.3222706055669225E-7</c:v>
                </c:pt>
                <c:pt idx="31">
                  <c:v>2.1076088217866123E-7</c:v>
                </c:pt>
                <c:pt idx="32">
                  <c:v>3.2357881454318871E-7</c:v>
                </c:pt>
                <c:pt idx="33">
                  <c:v>4.8226036776740776E-7</c:v>
                </c:pt>
                <c:pt idx="34">
                  <c:v>7.0153589011271747E-7</c:v>
                </c:pt>
                <c:pt idx="35">
                  <c:v>9.9999999999999995E-7</c:v>
                </c:pt>
                <c:pt idx="36" formatCode="0.00E+00">
                  <c:v>1E-3</c:v>
                </c:pt>
                <c:pt idx="37" formatCode="0.00E+00">
                  <c:v>1E-3</c:v>
                </c:pt>
                <c:pt idx="38" formatCode="0.00E+00">
                  <c:v>1E-3</c:v>
                </c:pt>
                <c:pt idx="39" formatCode="0.00E+00">
                  <c:v>1E-3</c:v>
                </c:pt>
                <c:pt idx="40" formatCode="0.00E+00">
                  <c:v>1E-3</c:v>
                </c:pt>
                <c:pt idx="41" formatCode="0.00E+00">
                  <c:v>1E-3</c:v>
                </c:pt>
                <c:pt idx="42" formatCode="0.00E+00">
                  <c:v>1E-3</c:v>
                </c:pt>
                <c:pt idx="43" formatCode="0.00E+00">
                  <c:v>1E-3</c:v>
                </c:pt>
                <c:pt idx="44" formatCode="0.00E+00">
                  <c:v>1E-3</c:v>
                </c:pt>
                <c:pt idx="45" formatCode="0.00E+00">
                  <c:v>1E-3</c:v>
                </c:pt>
                <c:pt idx="46" formatCode="0.00E+00">
                  <c:v>1E-3</c:v>
                </c:pt>
                <c:pt idx="47" formatCode="0.00E+00">
                  <c:v>1E-3</c:v>
                </c:pt>
                <c:pt idx="48" formatCode="0.00E+00">
                  <c:v>1E-3</c:v>
                </c:pt>
                <c:pt idx="49" formatCode="0.00E+00">
                  <c:v>1E-3</c:v>
                </c:pt>
                <c:pt idx="50" formatCode="0.00E+00">
                  <c:v>1E-3</c:v>
                </c:pt>
                <c:pt idx="51">
                  <c:v>1E-3</c:v>
                </c:pt>
                <c:pt idx="52">
                  <c:v>8.9999999999999998E-4</c:v>
                </c:pt>
                <c:pt idx="53">
                  <c:v>8.0000000000000004E-4</c:v>
                </c:pt>
                <c:pt idx="54">
                  <c:v>6.9999999999999999E-4</c:v>
                </c:pt>
                <c:pt idx="55">
                  <c:v>5.9999999999999995E-4</c:v>
                </c:pt>
                <c:pt idx="56">
                  <c:v>5.0000000000000001E-4</c:v>
                </c:pt>
                <c:pt idx="57">
                  <c:v>4.0000000000000002E-4</c:v>
                </c:pt>
                <c:pt idx="58">
                  <c:v>2.9999999999999997E-4</c:v>
                </c:pt>
                <c:pt idx="59">
                  <c:v>2.0000000000000001E-4</c:v>
                </c:pt>
                <c:pt idx="60">
                  <c:v>1E-4</c:v>
                </c:pt>
                <c:pt idx="61" formatCode="0.00E+00">
                  <c:v>1E-8</c:v>
                </c:pt>
                <c:pt idx="62">
                  <c:v>1E-4</c:v>
                </c:pt>
                <c:pt idx="63">
                  <c:v>2.0000000000000001E-4</c:v>
                </c:pt>
                <c:pt idx="64">
                  <c:v>2.9999999999999997E-4</c:v>
                </c:pt>
                <c:pt idx="65">
                  <c:v>4.0000000000000002E-4</c:v>
                </c:pt>
                <c:pt idx="66">
                  <c:v>5.0000000000000001E-4</c:v>
                </c:pt>
                <c:pt idx="67">
                  <c:v>5.9999999999999995E-4</c:v>
                </c:pt>
                <c:pt idx="68">
                  <c:v>6.9999999999999999E-4</c:v>
                </c:pt>
                <c:pt idx="69">
                  <c:v>8.0000000000000004E-4</c:v>
                </c:pt>
                <c:pt idx="70">
                  <c:v>8.9999999999999998E-4</c:v>
                </c:pt>
                <c:pt idx="71">
                  <c:v>1E-3</c:v>
                </c:pt>
                <c:pt idx="72">
                  <c:v>5.0000000000000001E-4</c:v>
                </c:pt>
                <c:pt idx="73">
                  <c:v>3.5293616309685258E-4</c:v>
                </c:pt>
                <c:pt idx="74">
                  <c:v>2.4912802781270422E-4</c:v>
                </c:pt>
                <c:pt idx="75">
                  <c:v>1.7585269159515359E-4</c:v>
                </c:pt>
                <c:pt idx="76">
                  <c:v>1.2412962689412491E-4</c:v>
                </c:pt>
                <c:pt idx="77">
                  <c:v>8.761972383309996E-5</c:v>
                </c:pt>
                <c:pt idx="78">
                  <c:v>6.1848377351016368E-5</c:v>
                </c:pt>
                <c:pt idx="79">
                  <c:v>4.36570855694556E-5</c:v>
                </c:pt>
                <c:pt idx="80">
                  <c:v>3.081634801187636E-5</c:v>
                </c:pt>
                <c:pt idx="81">
                  <c:v>2.1752420996546985E-5</c:v>
                </c:pt>
                <c:pt idx="82">
                  <c:v>1.5354441708299215E-5</c:v>
                </c:pt>
                <c:pt idx="83">
                  <c:v>1.0838282332388812E-5</c:v>
                </c:pt>
                <c:pt idx="84">
                  <c:v>7.6504483945566815E-6</c:v>
                </c:pt>
                <c:pt idx="85">
                  <c:v>5.4002432159261172E-6</c:v>
                </c:pt>
                <c:pt idx="86">
                  <c:v>3.8118846487358062E-6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917568"/>
        <c:axId val="79920448"/>
      </c:scatterChart>
      <c:valAx>
        <c:axId val="79917568"/>
        <c:scaling>
          <c:orientation val="minMax"/>
          <c:max val="2.5"/>
          <c:min val="-2.5"/>
        </c:scaling>
        <c:delete val="0"/>
        <c:axPos val="b"/>
        <c:title>
          <c:tx>
            <c:rich>
              <a:bodyPr/>
              <a:lstStyle/>
              <a:p>
                <a:pPr>
                  <a:defRPr sz="14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1400" b="0">
                    <a:latin typeface="Arial" pitchFamily="34" charset="0"/>
                    <a:cs typeface="Arial" pitchFamily="34" charset="0"/>
                  </a:rPr>
                  <a:t>Applied</a:t>
                </a:r>
                <a:r>
                  <a:rPr lang="en-US" sz="1400" b="0" baseline="0">
                    <a:latin typeface="Arial" pitchFamily="34" charset="0"/>
                    <a:cs typeface="Arial" pitchFamily="34" charset="0"/>
                  </a:rPr>
                  <a:t> Voltage (V)</a:t>
                </a:r>
                <a:endParaRPr lang="en-US" sz="1400" b="0">
                  <a:latin typeface="Arial" pitchFamily="34" charset="0"/>
                  <a:cs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0.38313451611942062"/>
              <c:y val="0.91157407407407409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79920448"/>
        <c:crossesAt val="1.0000000000000005E-9"/>
        <c:crossBetween val="midCat"/>
        <c:majorUnit val="0.5"/>
      </c:valAx>
      <c:valAx>
        <c:axId val="79920448"/>
        <c:scaling>
          <c:logBase val="10"/>
          <c:orientation val="minMax"/>
          <c:max val="1.0000000000000002E-3"/>
          <c:min val="1.0000000000000005E-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4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1400" b="0">
                    <a:latin typeface="Arial" pitchFamily="34" charset="0"/>
                    <a:cs typeface="Arial" pitchFamily="34" charset="0"/>
                  </a:rPr>
                  <a:t>Current</a:t>
                </a:r>
                <a:r>
                  <a:rPr lang="en-US" sz="1400" b="0" baseline="0">
                    <a:latin typeface="Arial" pitchFamily="34" charset="0"/>
                    <a:cs typeface="Arial" pitchFamily="34" charset="0"/>
                  </a:rPr>
                  <a:t> (log)</a:t>
                </a:r>
                <a:endParaRPr lang="en-US" sz="1400" b="0">
                  <a:latin typeface="Arial" pitchFamily="34" charset="0"/>
                  <a:cs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7.1244203282879769E-3"/>
              <c:y val="0.3364510018771925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79917568"/>
        <c:crossesAt val="-2.5"/>
        <c:crossBetween val="midCat"/>
      </c:valAx>
    </c:plotArea>
    <c:legend>
      <c:legendPos val="r"/>
      <c:layout>
        <c:manualLayout>
          <c:xMode val="edge"/>
          <c:yMode val="edge"/>
          <c:x val="0.63157969160563943"/>
          <c:y val="0.52640565762613012"/>
          <c:w val="0.35627929447885553"/>
          <c:h val="0.2496099445902595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28213354541301E-2"/>
          <c:y val="2.9004473032420252E-3"/>
          <c:w val="0.86206627900707145"/>
          <c:h val="0.8103778035353308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Vreset = -2.5 V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pPr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c:spPr>
          </c:marker>
          <c:xVal>
            <c:numRef>
              <c:f>Sheet3!$B$2:$B$98</c:f>
              <c:numCache>
                <c:formatCode>General</c:formatCode>
                <c:ptCount val="97"/>
                <c:pt idx="0">
                  <c:v>0</c:v>
                </c:pt>
                <c:pt idx="1">
                  <c:v>-0.1</c:v>
                </c:pt>
                <c:pt idx="2">
                  <c:v>-0.2</c:v>
                </c:pt>
                <c:pt idx="3">
                  <c:v>-0.3</c:v>
                </c:pt>
                <c:pt idx="4">
                  <c:v>-0.4</c:v>
                </c:pt>
                <c:pt idx="5">
                  <c:v>-0.5</c:v>
                </c:pt>
                <c:pt idx="6">
                  <c:v>-0.6</c:v>
                </c:pt>
                <c:pt idx="7">
                  <c:v>-0.7</c:v>
                </c:pt>
                <c:pt idx="8">
                  <c:v>-0.8</c:v>
                </c:pt>
                <c:pt idx="9">
                  <c:v>-0.9</c:v>
                </c:pt>
                <c:pt idx="10">
                  <c:v>-1</c:v>
                </c:pt>
                <c:pt idx="11">
                  <c:v>-1.1000000000000001</c:v>
                </c:pt>
                <c:pt idx="12">
                  <c:v>-1.2</c:v>
                </c:pt>
                <c:pt idx="13">
                  <c:v>-1.3</c:v>
                </c:pt>
                <c:pt idx="14">
                  <c:v>-1.4</c:v>
                </c:pt>
                <c:pt idx="15">
                  <c:v>-1.5</c:v>
                </c:pt>
                <c:pt idx="16">
                  <c:v>-1.6</c:v>
                </c:pt>
                <c:pt idx="17">
                  <c:v>-1.7</c:v>
                </c:pt>
                <c:pt idx="18">
                  <c:v>-1.8</c:v>
                </c:pt>
                <c:pt idx="19">
                  <c:v>-1.9</c:v>
                </c:pt>
                <c:pt idx="20">
                  <c:v>-2</c:v>
                </c:pt>
                <c:pt idx="21">
                  <c:v>-2.1</c:v>
                </c:pt>
                <c:pt idx="22">
                  <c:v>-2.2000000000000002</c:v>
                </c:pt>
                <c:pt idx="23">
                  <c:v>-2.2999999999999998</c:v>
                </c:pt>
                <c:pt idx="24">
                  <c:v>-2.4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</c:v>
                </c:pt>
                <c:pt idx="77">
                  <c:v>1.9</c:v>
                </c:pt>
                <c:pt idx="78">
                  <c:v>1.8</c:v>
                </c:pt>
                <c:pt idx="79">
                  <c:v>1.7</c:v>
                </c:pt>
                <c:pt idx="80">
                  <c:v>1.6</c:v>
                </c:pt>
                <c:pt idx="81">
                  <c:v>1.5</c:v>
                </c:pt>
                <c:pt idx="82">
                  <c:v>1.4</c:v>
                </c:pt>
                <c:pt idx="83">
                  <c:v>1.3</c:v>
                </c:pt>
                <c:pt idx="84">
                  <c:v>1.2</c:v>
                </c:pt>
                <c:pt idx="85">
                  <c:v>1.1000000000000001</c:v>
                </c:pt>
                <c:pt idx="86">
                  <c:v>1</c:v>
                </c:pt>
                <c:pt idx="87">
                  <c:v>0.9</c:v>
                </c:pt>
                <c:pt idx="88">
                  <c:v>0.8</c:v>
                </c:pt>
                <c:pt idx="89">
                  <c:v>0.7</c:v>
                </c:pt>
                <c:pt idx="90">
                  <c:v>0.6</c:v>
                </c:pt>
                <c:pt idx="91">
                  <c:v>0.5</c:v>
                </c:pt>
                <c:pt idx="92">
                  <c:v>0.4</c:v>
                </c:pt>
                <c:pt idx="93">
                  <c:v>0.3</c:v>
                </c:pt>
                <c:pt idx="94">
                  <c:v>0.2</c:v>
                </c:pt>
                <c:pt idx="95">
                  <c:v>0.1</c:v>
                </c:pt>
                <c:pt idx="96">
                  <c:v>0</c:v>
                </c:pt>
              </c:numCache>
            </c:numRef>
          </c:xVal>
          <c:yVal>
            <c:numRef>
              <c:f>Sheet3!$C$2:$C$98</c:f>
              <c:numCache>
                <c:formatCode>General</c:formatCode>
                <c:ptCount val="97"/>
                <c:pt idx="0" formatCode="0.00E+00">
                  <c:v>1E-8</c:v>
                </c:pt>
                <c:pt idx="1">
                  <c:v>2.0000000000000001E-4</c:v>
                </c:pt>
                <c:pt idx="2">
                  <c:v>4.0000000000000002E-4</c:v>
                </c:pt>
                <c:pt idx="3">
                  <c:v>5.9999999999999995E-4</c:v>
                </c:pt>
                <c:pt idx="4">
                  <c:v>8.0000000000000004E-4</c:v>
                </c:pt>
                <c:pt idx="5">
                  <c:v>1E-3</c:v>
                </c:pt>
                <c:pt idx="6">
                  <c:v>1.1999999999999999E-3</c:v>
                </c:pt>
                <c:pt idx="7">
                  <c:v>1.4E-3</c:v>
                </c:pt>
                <c:pt idx="8">
                  <c:v>1.6000000000000001E-3</c:v>
                </c:pt>
                <c:pt idx="9">
                  <c:v>1.8E-3</c:v>
                </c:pt>
                <c:pt idx="10">
                  <c:v>2E-3</c:v>
                </c:pt>
                <c:pt idx="11">
                  <c:v>2.2000000000000001E-3</c:v>
                </c:pt>
                <c:pt idx="12">
                  <c:v>2.3999999999999998E-3</c:v>
                </c:pt>
                <c:pt idx="13">
                  <c:v>2.5999999999999999E-3</c:v>
                </c:pt>
                <c:pt idx="14">
                  <c:v>2.8E-3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21">
                  <c:v>1E-3</c:v>
                </c:pt>
                <c:pt idx="22">
                  <c:v>1E-3</c:v>
                </c:pt>
                <c:pt idx="23">
                  <c:v>1E-3</c:v>
                </c:pt>
                <c:pt idx="24">
                  <c:v>1E-3</c:v>
                </c:pt>
                <c:pt idx="25">
                  <c:v>9.999999993869804E-4</c:v>
                </c:pt>
                <c:pt idx="26">
                  <c:v>7.9246389611420691E-4</c:v>
                </c:pt>
                <c:pt idx="27">
                  <c:v>6.2493021500769036E-4</c:v>
                </c:pt>
                <c:pt idx="28">
                  <c:v>4.9024791981196951E-4</c:v>
                </c:pt>
                <c:pt idx="29">
                  <c:v>3.8245090656221305E-4</c:v>
                </c:pt>
                <c:pt idx="30">
                  <c:v>2.9657596675931105E-4</c:v>
                </c:pt>
                <c:pt idx="31">
                  <c:v>2.2850670255340966E-4</c:v>
                </c:pt>
                <c:pt idx="32">
                  <c:v>1.7483995534368628E-4</c:v>
                </c:pt>
                <c:pt idx="33">
                  <c:v>1.3277173345453745E-4</c:v>
                </c:pt>
                <c:pt idx="34">
                  <c:v>9.9999999950958247E-5</c:v>
                </c:pt>
                <c:pt idx="35">
                  <c:v>7.4642013470219644E-5</c:v>
                </c:pt>
                <c:pt idx="36">
                  <c:v>5.5164207903457304E-5</c:v>
                </c:pt>
                <c:pt idx="37">
                  <c:v>4.032285510850281E-5</c:v>
                </c:pt>
                <c:pt idx="38">
                  <c:v>2.9113982388292121E-5</c:v>
                </c:pt>
                <c:pt idx="39">
                  <c:v>2.0731216647983596E-5</c:v>
                </c:pt>
                <c:pt idx="40">
                  <c:v>1.453040301335687E-5</c:v>
                </c:pt>
                <c:pt idx="41">
                  <c:v>9.9999999963218737E-6</c:v>
                </c:pt>
                <c:pt idx="42">
                  <c:v>6.7363884816143382E-6</c:v>
                </c:pt>
                <c:pt idx="43">
                  <c:v>4.4233500652350579E-6</c:v>
                </c:pt>
                <c:pt idx="44">
                  <c:v>2.8150735267736865E-6</c:v>
                </c:pt>
                <c:pt idx="45">
                  <c:v>1.7221381093260493E-6</c:v>
                </c:pt>
                <c:pt idx="46">
                  <c:v>9.9999999975479048E-7</c:v>
                </c:pt>
                <c:pt idx="47">
                  <c:v>5.3957374276638051E-7</c:v>
                </c:pt>
                <c:pt idx="48">
                  <c:v>2.5954553514969827E-7</c:v>
                </c:pt>
                <c:pt idx="49">
                  <c:v>9.9999999987739524E-8</c:v>
                </c:pt>
                <c:pt idx="50" formatCode="0.00E+00">
                  <c:v>1E-8</c:v>
                </c:pt>
                <c:pt idx="51">
                  <c:v>2.0000000000000001E-4</c:v>
                </c:pt>
                <c:pt idx="52">
                  <c:v>4.0000000000000002E-4</c:v>
                </c:pt>
                <c:pt idx="53">
                  <c:v>5.9999999999999995E-4</c:v>
                </c:pt>
                <c:pt idx="54">
                  <c:v>8.0000000000000004E-4</c:v>
                </c:pt>
                <c:pt idx="55">
                  <c:v>1E-3</c:v>
                </c:pt>
                <c:pt idx="56">
                  <c:v>1.1999999999999999E-3</c:v>
                </c:pt>
                <c:pt idx="57">
                  <c:v>1.4E-3</c:v>
                </c:pt>
                <c:pt idx="58">
                  <c:v>1.6000000000000001E-3</c:v>
                </c:pt>
                <c:pt idx="59">
                  <c:v>1.8E-3</c:v>
                </c:pt>
                <c:pt idx="60">
                  <c:v>2E-3</c:v>
                </c:pt>
                <c:pt idx="61">
                  <c:v>2.2000000000000001E-3</c:v>
                </c:pt>
                <c:pt idx="62">
                  <c:v>2.3999999999999998E-3</c:v>
                </c:pt>
                <c:pt idx="63">
                  <c:v>2.5999999999999999E-3</c:v>
                </c:pt>
                <c:pt idx="64">
                  <c:v>2.8E-3</c:v>
                </c:pt>
                <c:pt idx="65">
                  <c:v>3.0000000000000001E-3</c:v>
                </c:pt>
                <c:pt idx="66">
                  <c:v>3.0000000000000001E-3</c:v>
                </c:pt>
                <c:pt idx="67">
                  <c:v>3.0000000000000001E-3</c:v>
                </c:pt>
                <c:pt idx="68">
                  <c:v>3.0000000000000001E-3</c:v>
                </c:pt>
                <c:pt idx="69">
                  <c:v>3.0000000000000001E-3</c:v>
                </c:pt>
                <c:pt idx="70">
                  <c:v>3.0000000000000001E-3</c:v>
                </c:pt>
                <c:pt idx="71">
                  <c:v>3.0000000000000001E-3</c:v>
                </c:pt>
                <c:pt idx="72">
                  <c:v>3.0000000000000001E-3</c:v>
                </c:pt>
                <c:pt idx="73">
                  <c:v>3.0000000000000001E-3</c:v>
                </c:pt>
                <c:pt idx="74">
                  <c:v>3.0000000000000001E-3</c:v>
                </c:pt>
                <c:pt idx="75">
                  <c:v>3.0000000000000001E-3</c:v>
                </c:pt>
                <c:pt idx="76">
                  <c:v>3.0000000000000001E-3</c:v>
                </c:pt>
                <c:pt idx="77">
                  <c:v>2.2850670255340966E-4</c:v>
                </c:pt>
                <c:pt idx="78">
                  <c:v>1.7483995534368628E-4</c:v>
                </c:pt>
                <c:pt idx="79">
                  <c:v>1.3277173345453745E-4</c:v>
                </c:pt>
                <c:pt idx="80">
                  <c:v>9.9999999950958247E-5</c:v>
                </c:pt>
                <c:pt idx="81">
                  <c:v>7.4642013470219644E-5</c:v>
                </c:pt>
                <c:pt idx="82">
                  <c:v>5.5164207903457304E-5</c:v>
                </c:pt>
                <c:pt idx="83">
                  <c:v>4.032285510850281E-5</c:v>
                </c:pt>
                <c:pt idx="84">
                  <c:v>2.9113982388292121E-5</c:v>
                </c:pt>
                <c:pt idx="85">
                  <c:v>2.0731216647983596E-5</c:v>
                </c:pt>
                <c:pt idx="86">
                  <c:v>1.453040301335687E-5</c:v>
                </c:pt>
                <c:pt idx="87">
                  <c:v>9.9999999963218737E-6</c:v>
                </c:pt>
                <c:pt idx="88">
                  <c:v>6.7363884816143382E-6</c:v>
                </c:pt>
                <c:pt idx="89">
                  <c:v>4.4233500652350579E-6</c:v>
                </c:pt>
                <c:pt idx="90">
                  <c:v>2.8150735267736865E-6</c:v>
                </c:pt>
                <c:pt idx="91">
                  <c:v>1.7221381093260493E-6</c:v>
                </c:pt>
                <c:pt idx="92">
                  <c:v>9.9999999975479048E-7</c:v>
                </c:pt>
                <c:pt idx="93">
                  <c:v>5.3957374276638051E-7</c:v>
                </c:pt>
                <c:pt idx="94">
                  <c:v>2.5954553514969827E-7</c:v>
                </c:pt>
                <c:pt idx="95">
                  <c:v>9.9999999987739524E-8</c:v>
                </c:pt>
                <c:pt idx="96" formatCode="0.00E+00">
                  <c:v>1E-8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Vreset = -2.0 V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c:spPr>
          </c:marker>
          <c:xVal>
            <c:numRef>
              <c:f>Sheet3!$B$2:$B$98</c:f>
              <c:numCache>
                <c:formatCode>General</c:formatCode>
                <c:ptCount val="97"/>
                <c:pt idx="0">
                  <c:v>0</c:v>
                </c:pt>
                <c:pt idx="1">
                  <c:v>-0.1</c:v>
                </c:pt>
                <c:pt idx="2">
                  <c:v>-0.2</c:v>
                </c:pt>
                <c:pt idx="3">
                  <c:v>-0.3</c:v>
                </c:pt>
                <c:pt idx="4">
                  <c:v>-0.4</c:v>
                </c:pt>
                <c:pt idx="5">
                  <c:v>-0.5</c:v>
                </c:pt>
                <c:pt idx="6">
                  <c:v>-0.6</c:v>
                </c:pt>
                <c:pt idx="7">
                  <c:v>-0.7</c:v>
                </c:pt>
                <c:pt idx="8">
                  <c:v>-0.8</c:v>
                </c:pt>
                <c:pt idx="9">
                  <c:v>-0.9</c:v>
                </c:pt>
                <c:pt idx="10">
                  <c:v>-1</c:v>
                </c:pt>
                <c:pt idx="11">
                  <c:v>-1.1000000000000001</c:v>
                </c:pt>
                <c:pt idx="12">
                  <c:v>-1.2</c:v>
                </c:pt>
                <c:pt idx="13">
                  <c:v>-1.3</c:v>
                </c:pt>
                <c:pt idx="14">
                  <c:v>-1.4</c:v>
                </c:pt>
                <c:pt idx="15">
                  <c:v>-1.5</c:v>
                </c:pt>
                <c:pt idx="16">
                  <c:v>-1.6</c:v>
                </c:pt>
                <c:pt idx="17">
                  <c:v>-1.7</c:v>
                </c:pt>
                <c:pt idx="18">
                  <c:v>-1.8</c:v>
                </c:pt>
                <c:pt idx="19">
                  <c:v>-1.9</c:v>
                </c:pt>
                <c:pt idx="20">
                  <c:v>-2</c:v>
                </c:pt>
                <c:pt idx="21">
                  <c:v>-2.1</c:v>
                </c:pt>
                <c:pt idx="22">
                  <c:v>-2.2000000000000002</c:v>
                </c:pt>
                <c:pt idx="23">
                  <c:v>-2.2999999999999998</c:v>
                </c:pt>
                <c:pt idx="24">
                  <c:v>-2.4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</c:v>
                </c:pt>
                <c:pt idx="77">
                  <c:v>1.9</c:v>
                </c:pt>
                <c:pt idx="78">
                  <c:v>1.8</c:v>
                </c:pt>
                <c:pt idx="79">
                  <c:v>1.7</c:v>
                </c:pt>
                <c:pt idx="80">
                  <c:v>1.6</c:v>
                </c:pt>
                <c:pt idx="81">
                  <c:v>1.5</c:v>
                </c:pt>
                <c:pt idx="82">
                  <c:v>1.4</c:v>
                </c:pt>
                <c:pt idx="83">
                  <c:v>1.3</c:v>
                </c:pt>
                <c:pt idx="84">
                  <c:v>1.2</c:v>
                </c:pt>
                <c:pt idx="85">
                  <c:v>1.1000000000000001</c:v>
                </c:pt>
                <c:pt idx="86">
                  <c:v>1</c:v>
                </c:pt>
                <c:pt idx="87">
                  <c:v>0.9</c:v>
                </c:pt>
                <c:pt idx="88">
                  <c:v>0.8</c:v>
                </c:pt>
                <c:pt idx="89">
                  <c:v>0.7</c:v>
                </c:pt>
                <c:pt idx="90">
                  <c:v>0.6</c:v>
                </c:pt>
                <c:pt idx="91">
                  <c:v>0.5</c:v>
                </c:pt>
                <c:pt idx="92">
                  <c:v>0.4</c:v>
                </c:pt>
                <c:pt idx="93">
                  <c:v>0.3</c:v>
                </c:pt>
                <c:pt idx="94">
                  <c:v>0.2</c:v>
                </c:pt>
                <c:pt idx="95">
                  <c:v>0.1</c:v>
                </c:pt>
                <c:pt idx="96">
                  <c:v>0</c:v>
                </c:pt>
              </c:numCache>
            </c:numRef>
          </c:xVal>
          <c:yVal>
            <c:numRef>
              <c:f>Sheet3!$D$2:$D$98</c:f>
              <c:numCache>
                <c:formatCode>General</c:formatCode>
                <c:ptCount val="97"/>
                <c:pt idx="0" formatCode="0.00E+00">
                  <c:v>1E-8</c:v>
                </c:pt>
                <c:pt idx="1">
                  <c:v>2.0000000000000001E-4</c:v>
                </c:pt>
                <c:pt idx="2">
                  <c:v>4.0000000000000002E-4</c:v>
                </c:pt>
                <c:pt idx="3">
                  <c:v>5.9999999999999995E-4</c:v>
                </c:pt>
                <c:pt idx="4">
                  <c:v>8.0000000000000004E-4</c:v>
                </c:pt>
                <c:pt idx="5">
                  <c:v>1E-3</c:v>
                </c:pt>
                <c:pt idx="6">
                  <c:v>1.1999999999999999E-3</c:v>
                </c:pt>
                <c:pt idx="7">
                  <c:v>1.4E-3</c:v>
                </c:pt>
                <c:pt idx="8">
                  <c:v>1.6000000000000001E-3</c:v>
                </c:pt>
                <c:pt idx="9">
                  <c:v>1.8E-3</c:v>
                </c:pt>
                <c:pt idx="10">
                  <c:v>2E-3</c:v>
                </c:pt>
                <c:pt idx="11">
                  <c:v>2.2000000000000001E-3</c:v>
                </c:pt>
                <c:pt idx="12">
                  <c:v>2.3999999999999998E-3</c:v>
                </c:pt>
                <c:pt idx="13">
                  <c:v>2.5999999999999999E-3</c:v>
                </c:pt>
                <c:pt idx="14">
                  <c:v>2.8E-3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  <c:pt idx="20">
                  <c:v>1E-3</c:v>
                </c:pt>
                <c:pt idx="30">
                  <c:v>1.0000165881885723E-3</c:v>
                </c:pt>
                <c:pt idx="31">
                  <c:v>7.4714379515014931E-4</c:v>
                </c:pt>
                <c:pt idx="32">
                  <c:v>5.5388974524431755E-4</c:v>
                </c:pt>
                <c:pt idx="33">
                  <c:v>4.0717290499183665E-4</c:v>
                </c:pt>
                <c:pt idx="34">
                  <c:v>2.9658036719401452E-4</c:v>
                </c:pt>
                <c:pt idx="35">
                  <c:v>2.1386181972065567E-4</c:v>
                </c:pt>
                <c:pt idx="36">
                  <c:v>1.525127528165908E-4</c:v>
                </c:pt>
                <c:pt idx="37">
                  <c:v>1.074322526804992E-4</c:v>
                </c:pt>
                <c:pt idx="38">
                  <c:v>7.4642972590716847E-5</c:v>
                </c:pt>
                <c:pt idx="39">
                  <c:v>5.1062795395133797E-5</c:v>
                </c:pt>
                <c:pt idx="40">
                  <c:v>3.4319345746614899E-5</c:v>
                </c:pt>
                <c:pt idx="41">
                  <c:v>2.2599914644596361E-5</c:v>
                </c:pt>
                <c:pt idx="42">
                  <c:v>1.4530555461221244E-5</c:v>
                </c:pt>
                <c:pt idx="43">
                  <c:v>9.079128305424569E-6</c:v>
                </c:pt>
                <c:pt idx="44">
                  <c:v>5.4779332173453364E-6</c:v>
                </c:pt>
                <c:pt idx="45">
                  <c:v>3.1623038882886751E-6</c:v>
                </c:pt>
                <c:pt idx="46">
                  <c:v>1.7221508853582327E-6</c:v>
                </c:pt>
                <c:pt idx="47">
                  <c:v>8.639616460857317E-7</c:v>
                </c:pt>
                <c:pt idx="48">
                  <c:v>3.8118965701106375E-7</c:v>
                </c:pt>
                <c:pt idx="49">
                  <c:v>1.3123074660148169E-7</c:v>
                </c:pt>
                <c:pt idx="50" formatCode="0.00E+00">
                  <c:v>1E-8</c:v>
                </c:pt>
                <c:pt idx="51">
                  <c:v>2.0000000000000001E-4</c:v>
                </c:pt>
                <c:pt idx="52">
                  <c:v>4.0000000000000002E-4</c:v>
                </c:pt>
                <c:pt idx="53">
                  <c:v>5.9999999999999995E-4</c:v>
                </c:pt>
                <c:pt idx="54">
                  <c:v>8.0000000000000004E-4</c:v>
                </c:pt>
                <c:pt idx="55">
                  <c:v>1E-3</c:v>
                </c:pt>
                <c:pt idx="56">
                  <c:v>1.1999999999999999E-3</c:v>
                </c:pt>
                <c:pt idx="57">
                  <c:v>1.4E-3</c:v>
                </c:pt>
                <c:pt idx="58">
                  <c:v>1.6000000000000001E-3</c:v>
                </c:pt>
                <c:pt idx="59">
                  <c:v>1.8E-3</c:v>
                </c:pt>
                <c:pt idx="60">
                  <c:v>2E-3</c:v>
                </c:pt>
                <c:pt idx="61">
                  <c:v>2.2000000000000001E-3</c:v>
                </c:pt>
                <c:pt idx="62">
                  <c:v>2.3999999999999998E-3</c:v>
                </c:pt>
                <c:pt idx="63">
                  <c:v>2.5999999999999999E-3</c:v>
                </c:pt>
                <c:pt idx="64">
                  <c:v>2.8E-3</c:v>
                </c:pt>
                <c:pt idx="65">
                  <c:v>3.0000000000000001E-3</c:v>
                </c:pt>
                <c:pt idx="66">
                  <c:v>3.0000000000000001E-3</c:v>
                </c:pt>
                <c:pt idx="67">
                  <c:v>3.0000000000000001E-3</c:v>
                </c:pt>
                <c:pt idx="68">
                  <c:v>3.0000000000000001E-3</c:v>
                </c:pt>
                <c:pt idx="69">
                  <c:v>3.0000000000000001E-3</c:v>
                </c:pt>
                <c:pt idx="70">
                  <c:v>3.0000000000000001E-3</c:v>
                </c:pt>
                <c:pt idx="71">
                  <c:v>3.0000000000000001E-3</c:v>
                </c:pt>
                <c:pt idx="72">
                  <c:v>3.0000000000000001E-3</c:v>
                </c:pt>
                <c:pt idx="73">
                  <c:v>3.0000000000000001E-3</c:v>
                </c:pt>
                <c:pt idx="74">
                  <c:v>3.0000000000000001E-3</c:v>
                </c:pt>
                <c:pt idx="75">
                  <c:v>3.0000000000000001E-3</c:v>
                </c:pt>
                <c:pt idx="76">
                  <c:v>3.0000000000000001E-3</c:v>
                </c:pt>
                <c:pt idx="77">
                  <c:v>3.0000000000000001E-3</c:v>
                </c:pt>
                <c:pt idx="78">
                  <c:v>3.0000000000000001E-3</c:v>
                </c:pt>
                <c:pt idx="79">
                  <c:v>4.0717290499183665E-4</c:v>
                </c:pt>
                <c:pt idx="80">
                  <c:v>2.9658036719401452E-4</c:v>
                </c:pt>
                <c:pt idx="81">
                  <c:v>2.1386181972065567E-4</c:v>
                </c:pt>
                <c:pt idx="82">
                  <c:v>1.525127528165908E-4</c:v>
                </c:pt>
                <c:pt idx="83">
                  <c:v>1.074322526804992E-4</c:v>
                </c:pt>
                <c:pt idx="84">
                  <c:v>7.4642972590716847E-5</c:v>
                </c:pt>
                <c:pt idx="85">
                  <c:v>5.1062795395133797E-5</c:v>
                </c:pt>
                <c:pt idx="86">
                  <c:v>3.4319345746614899E-5</c:v>
                </c:pt>
                <c:pt idx="87">
                  <c:v>2.2599914644596361E-5</c:v>
                </c:pt>
                <c:pt idx="88">
                  <c:v>1.4530555461221244E-5</c:v>
                </c:pt>
                <c:pt idx="89">
                  <c:v>9.079128305424569E-6</c:v>
                </c:pt>
                <c:pt idx="90">
                  <c:v>5.4779332173453364E-6</c:v>
                </c:pt>
                <c:pt idx="91">
                  <c:v>3.1623038882886751E-6</c:v>
                </c:pt>
                <c:pt idx="92">
                  <c:v>1.7221508853582327E-6</c:v>
                </c:pt>
                <c:pt idx="93">
                  <c:v>8.639616460857317E-7</c:v>
                </c:pt>
                <c:pt idx="94">
                  <c:v>3.8118965701106375E-7</c:v>
                </c:pt>
                <c:pt idx="95">
                  <c:v>1.3123074660148169E-7</c:v>
                </c:pt>
                <c:pt idx="96" formatCode="0.00E+00">
                  <c:v>1E-8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Sheet3!$E$1</c:f>
              <c:strCache>
                <c:ptCount val="1"/>
                <c:pt idx="0">
                  <c:v>Vreset = -1.5 V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Sheet3!$B$2:$B$98</c:f>
              <c:numCache>
                <c:formatCode>General</c:formatCode>
                <c:ptCount val="97"/>
                <c:pt idx="0">
                  <c:v>0</c:v>
                </c:pt>
                <c:pt idx="1">
                  <c:v>-0.1</c:v>
                </c:pt>
                <c:pt idx="2">
                  <c:v>-0.2</c:v>
                </c:pt>
                <c:pt idx="3">
                  <c:v>-0.3</c:v>
                </c:pt>
                <c:pt idx="4">
                  <c:v>-0.4</c:v>
                </c:pt>
                <c:pt idx="5">
                  <c:v>-0.5</c:v>
                </c:pt>
                <c:pt idx="6">
                  <c:v>-0.6</c:v>
                </c:pt>
                <c:pt idx="7">
                  <c:v>-0.7</c:v>
                </c:pt>
                <c:pt idx="8">
                  <c:v>-0.8</c:v>
                </c:pt>
                <c:pt idx="9">
                  <c:v>-0.9</c:v>
                </c:pt>
                <c:pt idx="10">
                  <c:v>-1</c:v>
                </c:pt>
                <c:pt idx="11">
                  <c:v>-1.1000000000000001</c:v>
                </c:pt>
                <c:pt idx="12">
                  <c:v>-1.2</c:v>
                </c:pt>
                <c:pt idx="13">
                  <c:v>-1.3</c:v>
                </c:pt>
                <c:pt idx="14">
                  <c:v>-1.4</c:v>
                </c:pt>
                <c:pt idx="15">
                  <c:v>-1.5</c:v>
                </c:pt>
                <c:pt idx="16">
                  <c:v>-1.6</c:v>
                </c:pt>
                <c:pt idx="17">
                  <c:v>-1.7</c:v>
                </c:pt>
                <c:pt idx="18">
                  <c:v>-1.8</c:v>
                </c:pt>
                <c:pt idx="19">
                  <c:v>-1.9</c:v>
                </c:pt>
                <c:pt idx="20">
                  <c:v>-2</c:v>
                </c:pt>
                <c:pt idx="21">
                  <c:v>-2.1</c:v>
                </c:pt>
                <c:pt idx="22">
                  <c:v>-2.2000000000000002</c:v>
                </c:pt>
                <c:pt idx="23">
                  <c:v>-2.2999999999999998</c:v>
                </c:pt>
                <c:pt idx="24">
                  <c:v>-2.4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</c:v>
                </c:pt>
                <c:pt idx="77">
                  <c:v>1.9</c:v>
                </c:pt>
                <c:pt idx="78">
                  <c:v>1.8</c:v>
                </c:pt>
                <c:pt idx="79">
                  <c:v>1.7</c:v>
                </c:pt>
                <c:pt idx="80">
                  <c:v>1.6</c:v>
                </c:pt>
                <c:pt idx="81">
                  <c:v>1.5</c:v>
                </c:pt>
                <c:pt idx="82">
                  <c:v>1.4</c:v>
                </c:pt>
                <c:pt idx="83">
                  <c:v>1.3</c:v>
                </c:pt>
                <c:pt idx="84">
                  <c:v>1.2</c:v>
                </c:pt>
                <c:pt idx="85">
                  <c:v>1.1000000000000001</c:v>
                </c:pt>
                <c:pt idx="86">
                  <c:v>1</c:v>
                </c:pt>
                <c:pt idx="87">
                  <c:v>0.9</c:v>
                </c:pt>
                <c:pt idx="88">
                  <c:v>0.8</c:v>
                </c:pt>
                <c:pt idx="89">
                  <c:v>0.7</c:v>
                </c:pt>
                <c:pt idx="90">
                  <c:v>0.6</c:v>
                </c:pt>
                <c:pt idx="91">
                  <c:v>0.5</c:v>
                </c:pt>
                <c:pt idx="92">
                  <c:v>0.4</c:v>
                </c:pt>
                <c:pt idx="93">
                  <c:v>0.3</c:v>
                </c:pt>
                <c:pt idx="94">
                  <c:v>0.2</c:v>
                </c:pt>
                <c:pt idx="95">
                  <c:v>0.1</c:v>
                </c:pt>
                <c:pt idx="96">
                  <c:v>0</c:v>
                </c:pt>
              </c:numCache>
            </c:numRef>
          </c:xVal>
          <c:yVal>
            <c:numRef>
              <c:f>Sheet3!$E$2:$E$98</c:f>
              <c:numCache>
                <c:formatCode>General</c:formatCode>
                <c:ptCount val="97"/>
                <c:pt idx="0" formatCode="0.00E+00">
                  <c:v>1E-8</c:v>
                </c:pt>
                <c:pt idx="1">
                  <c:v>2.0000000000000001E-4</c:v>
                </c:pt>
                <c:pt idx="2">
                  <c:v>4.0000000000000002E-4</c:v>
                </c:pt>
                <c:pt idx="3">
                  <c:v>5.9999999999999995E-4</c:v>
                </c:pt>
                <c:pt idx="4">
                  <c:v>8.0000000000000004E-4</c:v>
                </c:pt>
                <c:pt idx="5">
                  <c:v>1E-3</c:v>
                </c:pt>
                <c:pt idx="6">
                  <c:v>1.1999999999999999E-3</c:v>
                </c:pt>
                <c:pt idx="7">
                  <c:v>1.4E-3</c:v>
                </c:pt>
                <c:pt idx="8">
                  <c:v>1.6000000000000001E-3</c:v>
                </c:pt>
                <c:pt idx="9">
                  <c:v>1.8E-3</c:v>
                </c:pt>
                <c:pt idx="10">
                  <c:v>2E-3</c:v>
                </c:pt>
                <c:pt idx="11">
                  <c:v>2.2000000000000001E-3</c:v>
                </c:pt>
                <c:pt idx="12">
                  <c:v>2.3999999999999998E-3</c:v>
                </c:pt>
                <c:pt idx="13">
                  <c:v>2.5999999999999999E-3</c:v>
                </c:pt>
                <c:pt idx="14">
                  <c:v>2.8E-3</c:v>
                </c:pt>
                <c:pt idx="35">
                  <c:v>9.9999998691869358E-4</c:v>
                </c:pt>
                <c:pt idx="36">
                  <c:v>6.7679775573104397E-4</c:v>
                </c:pt>
                <c:pt idx="37">
                  <c:v>4.5159245359342346E-4</c:v>
                </c:pt>
                <c:pt idx="38">
                  <c:v>2.965759634519032E-4</c:v>
                </c:pt>
                <c:pt idx="39">
                  <c:v>1.9131287050814396E-4</c:v>
                </c:pt>
                <c:pt idx="40">
                  <c:v>1.2091575723876561E-4</c:v>
                </c:pt>
                <c:pt idx="41">
                  <c:v>7.4642012749335124E-5</c:v>
                </c:pt>
                <c:pt idx="42">
                  <c:v>4.4821224027264652E-5</c:v>
                </c:pt>
                <c:pt idx="43">
                  <c:v>2.6040555921294257E-5</c:v>
                </c:pt>
                <c:pt idx="44">
                  <c:v>1.4530402898775362E-5</c:v>
                </c:pt>
                <c:pt idx="45">
                  <c:v>7.7046221102068309E-6</c:v>
                </c:pt>
                <c:pt idx="46">
                  <c:v>3.8193450416426441E-6</c:v>
                </c:pt>
                <c:pt idx="47">
                  <c:v>1.7221380997234316E-6</c:v>
                </c:pt>
                <c:pt idx="48">
                  <c:v>6.6948654973243979E-7</c:v>
                </c:pt>
                <c:pt idx="49">
                  <c:v>1.954314468462698E-7</c:v>
                </c:pt>
                <c:pt idx="50" formatCode="0.00E+00">
                  <c:v>1E-8</c:v>
                </c:pt>
                <c:pt idx="51">
                  <c:v>2.0000000000000001E-4</c:v>
                </c:pt>
                <c:pt idx="52">
                  <c:v>4.0000000000000002E-4</c:v>
                </c:pt>
                <c:pt idx="53">
                  <c:v>5.9999999999999995E-4</c:v>
                </c:pt>
                <c:pt idx="54">
                  <c:v>8.0000000000000004E-4</c:v>
                </c:pt>
                <c:pt idx="55">
                  <c:v>1E-3</c:v>
                </c:pt>
                <c:pt idx="56">
                  <c:v>1.1999999999999999E-3</c:v>
                </c:pt>
                <c:pt idx="57">
                  <c:v>1.4E-3</c:v>
                </c:pt>
                <c:pt idx="58">
                  <c:v>1.6000000000000001E-3</c:v>
                </c:pt>
                <c:pt idx="59">
                  <c:v>1.8E-3</c:v>
                </c:pt>
                <c:pt idx="60">
                  <c:v>2E-3</c:v>
                </c:pt>
                <c:pt idx="61">
                  <c:v>2.2000000000000001E-3</c:v>
                </c:pt>
                <c:pt idx="62">
                  <c:v>2.3999999999999998E-3</c:v>
                </c:pt>
                <c:pt idx="63">
                  <c:v>2.5999999999999999E-3</c:v>
                </c:pt>
                <c:pt idx="64">
                  <c:v>2.8E-3</c:v>
                </c:pt>
                <c:pt idx="65">
                  <c:v>3.0000000000000001E-3</c:v>
                </c:pt>
                <c:pt idx="66">
                  <c:v>3.0000000000000001E-3</c:v>
                </c:pt>
                <c:pt idx="67">
                  <c:v>3.0000000000000001E-3</c:v>
                </c:pt>
                <c:pt idx="68">
                  <c:v>3.0000000000000001E-3</c:v>
                </c:pt>
                <c:pt idx="69">
                  <c:v>3.0000000000000001E-3</c:v>
                </c:pt>
                <c:pt idx="70">
                  <c:v>3.0000000000000001E-3</c:v>
                </c:pt>
                <c:pt idx="71">
                  <c:v>3.0000000000000001E-3</c:v>
                </c:pt>
                <c:pt idx="72">
                  <c:v>3.0000000000000001E-3</c:v>
                </c:pt>
                <c:pt idx="73">
                  <c:v>3.0000000000000001E-3</c:v>
                </c:pt>
                <c:pt idx="74">
                  <c:v>3.0000000000000001E-3</c:v>
                </c:pt>
                <c:pt idx="75">
                  <c:v>3.0000000000000001E-3</c:v>
                </c:pt>
                <c:pt idx="76">
                  <c:v>3.0000000000000001E-3</c:v>
                </c:pt>
                <c:pt idx="77">
                  <c:v>3.0000000000000001E-3</c:v>
                </c:pt>
                <c:pt idx="78">
                  <c:v>3.0000000000000001E-3</c:v>
                </c:pt>
                <c:pt idx="79">
                  <c:v>3.0000000000000001E-3</c:v>
                </c:pt>
                <c:pt idx="80">
                  <c:v>3.0000000000000001E-3</c:v>
                </c:pt>
                <c:pt idx="81">
                  <c:v>9.9999998691869358E-4</c:v>
                </c:pt>
                <c:pt idx="82">
                  <c:v>6.7679775573104397E-4</c:v>
                </c:pt>
                <c:pt idx="83">
                  <c:v>4.5159245359342346E-4</c:v>
                </c:pt>
                <c:pt idx="84">
                  <c:v>2.965759634519032E-4</c:v>
                </c:pt>
                <c:pt idx="85">
                  <c:v>1.9131287050814396E-4</c:v>
                </c:pt>
                <c:pt idx="86">
                  <c:v>1.2091575723876561E-4</c:v>
                </c:pt>
                <c:pt idx="87">
                  <c:v>7.4642012749335124E-5</c:v>
                </c:pt>
                <c:pt idx="88">
                  <c:v>4.4821224027264652E-5</c:v>
                </c:pt>
                <c:pt idx="89">
                  <c:v>2.6040555921294257E-5</c:v>
                </c:pt>
                <c:pt idx="90">
                  <c:v>1.4530402898775362E-5</c:v>
                </c:pt>
                <c:pt idx="91">
                  <c:v>7.7046221102068309E-6</c:v>
                </c:pt>
                <c:pt idx="92">
                  <c:v>3.8193450416426441E-6</c:v>
                </c:pt>
                <c:pt idx="93">
                  <c:v>1.7221380997234316E-6</c:v>
                </c:pt>
                <c:pt idx="94">
                  <c:v>6.6948654973243979E-7</c:v>
                </c:pt>
                <c:pt idx="95">
                  <c:v>1.954314468462698E-7</c:v>
                </c:pt>
                <c:pt idx="96" formatCode="0.00E+00">
                  <c:v>1E-8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96800"/>
        <c:axId val="139397376"/>
      </c:scatterChart>
      <c:valAx>
        <c:axId val="139396800"/>
        <c:scaling>
          <c:orientation val="minMax"/>
          <c:max val="2.5"/>
          <c:min val="-2.5"/>
        </c:scaling>
        <c:delete val="0"/>
        <c:axPos val="b"/>
        <c:title>
          <c:tx>
            <c:rich>
              <a:bodyPr/>
              <a:lstStyle/>
              <a:p>
                <a:pPr>
                  <a:defRPr sz="14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1400" b="0">
                    <a:latin typeface="Arial" pitchFamily="34" charset="0"/>
                    <a:cs typeface="Arial" pitchFamily="34" charset="0"/>
                  </a:rPr>
                  <a:t>Applied</a:t>
                </a:r>
                <a:r>
                  <a:rPr lang="en-US" sz="1400" b="0" baseline="0">
                    <a:latin typeface="Arial" pitchFamily="34" charset="0"/>
                    <a:cs typeface="Arial" pitchFamily="34" charset="0"/>
                  </a:rPr>
                  <a:t> Voltage (V)</a:t>
                </a:r>
                <a:endParaRPr lang="en-US" sz="1400" b="0">
                  <a:latin typeface="Arial" pitchFamily="34" charset="0"/>
                  <a:cs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0.39223016538279465"/>
              <c:y val="0.9253600396676398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39397376"/>
        <c:crossesAt val="1.0000000000000005E-8"/>
        <c:crossBetween val="midCat"/>
        <c:majorUnit val="0.5"/>
      </c:valAx>
      <c:valAx>
        <c:axId val="139397376"/>
        <c:scaling>
          <c:logBase val="10"/>
          <c:orientation val="minMax"/>
          <c:max val="1.0000000000000002E-2"/>
          <c:min val="1.0000000000000005E-8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4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1400" b="0">
                    <a:latin typeface="Arial" pitchFamily="34" charset="0"/>
                    <a:cs typeface="Arial" pitchFamily="34" charset="0"/>
                  </a:rPr>
                  <a:t>Current</a:t>
                </a:r>
                <a:r>
                  <a:rPr lang="en-US" sz="1400" b="0" baseline="0">
                    <a:latin typeface="Arial" pitchFamily="34" charset="0"/>
                    <a:cs typeface="Arial" pitchFamily="34" charset="0"/>
                  </a:rPr>
                  <a:t> (log)</a:t>
                </a:r>
                <a:endParaRPr lang="en-US" sz="1400" b="0">
                  <a:latin typeface="Arial" pitchFamily="34" charset="0"/>
                  <a:cs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7.1244203282879769E-3"/>
              <c:y val="0.33645100187719251"/>
            </c:manualLayout>
          </c:layout>
          <c:overlay val="0"/>
        </c:title>
        <c:numFmt formatCode="0.00E+00" sourceLinked="1"/>
        <c:majorTickMark val="out"/>
        <c:minorTickMark val="none"/>
        <c:tickLblPos val="nextTo"/>
        <c:crossAx val="139396800"/>
        <c:crossesAt val="-2.5"/>
        <c:crossBetween val="midCat"/>
      </c:valAx>
    </c:plotArea>
    <c:legend>
      <c:legendPos val="r"/>
      <c:layout>
        <c:manualLayout>
          <c:xMode val="edge"/>
          <c:yMode val="edge"/>
          <c:x val="0.59112461502604896"/>
          <c:y val="0.53057890650992567"/>
          <c:w val="0.40347685696674768"/>
          <c:h val="0.2639554914790580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335202"/>
              </p:ext>
            </p:extLst>
          </p:nvPr>
        </p:nvGraphicFramePr>
        <p:xfrm>
          <a:off x="2146" y="0"/>
          <a:ext cx="39602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2677317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(a)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2677317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(b)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28541"/>
              </p:ext>
            </p:extLst>
          </p:nvPr>
        </p:nvGraphicFramePr>
        <p:xfrm>
          <a:off x="3983830" y="-76200"/>
          <a:ext cx="3788569" cy="2810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007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</dc:creator>
  <cp:lastModifiedBy>Cong</cp:lastModifiedBy>
  <cp:revision>11</cp:revision>
  <dcterms:created xsi:type="dcterms:W3CDTF">2006-08-16T00:00:00Z</dcterms:created>
  <dcterms:modified xsi:type="dcterms:W3CDTF">2012-09-07T23:01:40Z</dcterms:modified>
</cp:coreProperties>
</file>