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5" indent="0">
              <a:buNone/>
              <a:defRPr sz="2800"/>
            </a:lvl2pPr>
            <a:lvl3pPr marL="914269" indent="0">
              <a:buNone/>
              <a:defRPr sz="2400"/>
            </a:lvl3pPr>
            <a:lvl4pPr marL="1371404" indent="0">
              <a:buNone/>
              <a:defRPr sz="2000"/>
            </a:lvl4pPr>
            <a:lvl5pPr marL="1828539" indent="0">
              <a:buNone/>
              <a:defRPr sz="2000"/>
            </a:lvl5pPr>
            <a:lvl6pPr marL="2285674" indent="0">
              <a:buNone/>
              <a:defRPr sz="2000"/>
            </a:lvl6pPr>
            <a:lvl7pPr marL="2742809" indent="0">
              <a:buNone/>
              <a:defRPr sz="2000"/>
            </a:lvl7pPr>
            <a:lvl8pPr marL="3199944" indent="0">
              <a:buNone/>
              <a:defRPr sz="2000"/>
            </a:lvl8pPr>
            <a:lvl9pPr marL="365707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7" tIns="45713" rIns="91427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7" tIns="45713" rIns="91427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1" indent="-342851" algn="l" defTabSz="91426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4" indent="-285709" algn="l" defTabSz="91426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7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71" indent="-228567" algn="l" defTabSz="9142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06" indent="-228567" algn="l" defTabSz="9142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4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4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127"/>
          <p:cNvSpPr txBox="1">
            <a:spLocks noChangeArrowheads="1"/>
          </p:cNvSpPr>
          <p:nvPr/>
        </p:nvSpPr>
        <p:spPr bwMode="auto">
          <a:xfrm>
            <a:off x="4811" y="26815"/>
            <a:ext cx="1953901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Check target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 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252"/>
          <p:cNvSpPr txBox="1">
            <a:spLocks noChangeArrowheads="1"/>
          </p:cNvSpPr>
          <p:nvPr/>
        </p:nvSpPr>
        <p:spPr bwMode="auto">
          <a:xfrm>
            <a:off x="4811" y="924018"/>
            <a:ext cx="1953901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Read cell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 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253"/>
          <p:cNvSpPr txBox="1">
            <a:spLocks noChangeArrowheads="1"/>
          </p:cNvSpPr>
          <p:nvPr/>
        </p:nvSpPr>
        <p:spPr bwMode="auto">
          <a:xfrm>
            <a:off x="2338435" y="640824"/>
            <a:ext cx="1138079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Equal?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4133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1958712" y="442307"/>
            <a:ext cx="379723" cy="4293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4135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1958712" y="871650"/>
            <a:ext cx="379723" cy="4678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264"/>
          <p:cNvSpPr txBox="1">
            <a:spLocks noChangeArrowheads="1"/>
          </p:cNvSpPr>
          <p:nvPr/>
        </p:nvSpPr>
        <p:spPr bwMode="auto">
          <a:xfrm>
            <a:off x="4130422" y="1108683"/>
            <a:ext cx="1056911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=0?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4141"/>
          <p:cNvCxnSpPr>
            <a:cxnSpLocks noChangeShapeType="1"/>
            <a:stCxn id="6" idx="3"/>
            <a:endCxn id="9" idx="1"/>
          </p:cNvCxnSpPr>
          <p:nvPr/>
        </p:nvCxnSpPr>
        <p:spPr bwMode="auto">
          <a:xfrm>
            <a:off x="3476514" y="871650"/>
            <a:ext cx="653908" cy="46785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TextBox 4142"/>
          <p:cNvSpPr txBox="1">
            <a:spLocks noChangeArrowheads="1"/>
          </p:cNvSpPr>
          <p:nvPr/>
        </p:nvSpPr>
        <p:spPr bwMode="auto">
          <a:xfrm>
            <a:off x="3622243" y="664799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12" name="TextBox 273"/>
          <p:cNvSpPr txBox="1">
            <a:spLocks noChangeArrowheads="1"/>
          </p:cNvSpPr>
          <p:nvPr/>
        </p:nvSpPr>
        <p:spPr bwMode="auto">
          <a:xfrm>
            <a:off x="2348948" y="1555224"/>
            <a:ext cx="1130214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=1?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276"/>
          <p:cNvSpPr txBox="1">
            <a:spLocks noChangeArrowheads="1"/>
          </p:cNvSpPr>
          <p:nvPr/>
        </p:nvSpPr>
        <p:spPr bwMode="auto">
          <a:xfrm>
            <a:off x="2924479" y="1124563"/>
            <a:ext cx="844687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16" name="TextBox 283"/>
          <p:cNvSpPr txBox="1">
            <a:spLocks noChangeArrowheads="1"/>
          </p:cNvSpPr>
          <p:nvPr/>
        </p:nvSpPr>
        <p:spPr bwMode="auto">
          <a:xfrm>
            <a:off x="5765665" y="924018"/>
            <a:ext cx="3359863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Apply a full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SET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Pulse, and deploy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L2H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W&amp;V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285"/>
          <p:cNvSpPr txBox="1">
            <a:spLocks noChangeArrowheads="1"/>
          </p:cNvSpPr>
          <p:nvPr/>
        </p:nvSpPr>
        <p:spPr bwMode="auto">
          <a:xfrm>
            <a:off x="4658877" y="1555224"/>
            <a:ext cx="747432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19" name="TextBox 292"/>
          <p:cNvSpPr txBox="1">
            <a:spLocks noChangeArrowheads="1"/>
          </p:cNvSpPr>
          <p:nvPr/>
        </p:nvSpPr>
        <p:spPr bwMode="auto">
          <a:xfrm>
            <a:off x="3750596" y="1983800"/>
            <a:ext cx="1816562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Apply a full I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Pulse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296"/>
          <p:cNvSpPr txBox="1">
            <a:spLocks noChangeArrowheads="1"/>
          </p:cNvSpPr>
          <p:nvPr/>
        </p:nvSpPr>
        <p:spPr bwMode="auto">
          <a:xfrm>
            <a:off x="3893292" y="3237313"/>
            <a:ext cx="1557676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=11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99"/>
          <p:cNvCxnSpPr>
            <a:cxnSpLocks noChangeShapeType="1"/>
            <a:stCxn id="9" idx="3"/>
            <a:endCxn id="16" idx="1"/>
          </p:cNvCxnSpPr>
          <p:nvPr/>
        </p:nvCxnSpPr>
        <p:spPr bwMode="auto">
          <a:xfrm>
            <a:off x="5187333" y="1339509"/>
            <a:ext cx="578332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TextBox 276"/>
          <p:cNvSpPr txBox="1">
            <a:spLocks noChangeArrowheads="1"/>
          </p:cNvSpPr>
          <p:nvPr/>
        </p:nvSpPr>
        <p:spPr bwMode="auto">
          <a:xfrm>
            <a:off x="2924479" y="2016875"/>
            <a:ext cx="844687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28" name="TextBox 273"/>
          <p:cNvSpPr txBox="1">
            <a:spLocks noChangeArrowheads="1"/>
          </p:cNvSpPr>
          <p:nvPr/>
        </p:nvSpPr>
        <p:spPr bwMode="auto">
          <a:xfrm>
            <a:off x="2396695" y="2466347"/>
            <a:ext cx="1021558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Write saved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2"/>
          <p:cNvCxnSpPr>
            <a:cxnSpLocks noChangeShapeType="1"/>
          </p:cNvCxnSpPr>
          <p:nvPr/>
        </p:nvCxnSpPr>
        <p:spPr bwMode="auto">
          <a:xfrm>
            <a:off x="2916967" y="1994822"/>
            <a:ext cx="0" cy="4837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" name="Straight Arrow Connector 302"/>
          <p:cNvCxnSpPr>
            <a:cxnSpLocks noChangeShapeType="1"/>
          </p:cNvCxnSpPr>
          <p:nvPr/>
        </p:nvCxnSpPr>
        <p:spPr bwMode="auto">
          <a:xfrm>
            <a:off x="2924479" y="1079066"/>
            <a:ext cx="0" cy="4837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4141"/>
          <p:cNvCxnSpPr>
            <a:cxnSpLocks noChangeShapeType="1"/>
            <a:stCxn id="12" idx="3"/>
            <a:endCxn id="9" idx="1"/>
          </p:cNvCxnSpPr>
          <p:nvPr/>
        </p:nvCxnSpPr>
        <p:spPr bwMode="auto">
          <a:xfrm flipV="1">
            <a:off x="3479162" y="1339509"/>
            <a:ext cx="651260" cy="44654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" name="TextBox 4142"/>
          <p:cNvSpPr txBox="1">
            <a:spLocks noChangeArrowheads="1"/>
          </p:cNvSpPr>
          <p:nvPr/>
        </p:nvSpPr>
        <p:spPr bwMode="auto">
          <a:xfrm>
            <a:off x="3622243" y="1533171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cxnSp>
        <p:nvCxnSpPr>
          <p:cNvPr id="62" name="Straight Arrow Connector 284"/>
          <p:cNvCxnSpPr>
            <a:cxnSpLocks noChangeShapeType="1"/>
          </p:cNvCxnSpPr>
          <p:nvPr/>
        </p:nvCxnSpPr>
        <p:spPr bwMode="auto">
          <a:xfrm>
            <a:off x="4658878" y="1562770"/>
            <a:ext cx="0" cy="4274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" name="Straight Arrow Connector 284"/>
          <p:cNvCxnSpPr>
            <a:cxnSpLocks noChangeShapeType="1"/>
          </p:cNvCxnSpPr>
          <p:nvPr/>
        </p:nvCxnSpPr>
        <p:spPr bwMode="auto">
          <a:xfrm>
            <a:off x="4658878" y="3698964"/>
            <a:ext cx="0" cy="4274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7" name="TextBox 305"/>
          <p:cNvSpPr txBox="1">
            <a:spLocks noChangeArrowheads="1"/>
          </p:cNvSpPr>
          <p:nvPr/>
        </p:nvSpPr>
        <p:spPr bwMode="auto">
          <a:xfrm>
            <a:off x="4657276" y="3681853"/>
            <a:ext cx="944694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68" name="TextBox 296"/>
          <p:cNvSpPr txBox="1">
            <a:spLocks noChangeArrowheads="1"/>
          </p:cNvSpPr>
          <p:nvPr/>
        </p:nvSpPr>
        <p:spPr bwMode="auto">
          <a:xfrm>
            <a:off x="3622243" y="4127139"/>
            <a:ext cx="2104606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Programming Completed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Arrow Connector 284"/>
          <p:cNvCxnSpPr>
            <a:cxnSpLocks noChangeShapeType="1"/>
          </p:cNvCxnSpPr>
          <p:nvPr/>
        </p:nvCxnSpPr>
        <p:spPr bwMode="auto">
          <a:xfrm>
            <a:off x="7382164" y="3698964"/>
            <a:ext cx="0" cy="3508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" name="TextBox 4142"/>
          <p:cNvSpPr txBox="1">
            <a:spLocks noChangeArrowheads="1"/>
          </p:cNvSpPr>
          <p:nvPr/>
        </p:nvSpPr>
        <p:spPr bwMode="auto">
          <a:xfrm>
            <a:off x="5168524" y="924018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74" name="TextBox 283"/>
          <p:cNvSpPr txBox="1">
            <a:spLocks noChangeArrowheads="1"/>
          </p:cNvSpPr>
          <p:nvPr/>
        </p:nvSpPr>
        <p:spPr bwMode="auto">
          <a:xfrm>
            <a:off x="5784137" y="2489513"/>
            <a:ext cx="3359863" cy="120031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target to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+1,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nd deploy L2H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W&amp;V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 reach the state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283"/>
          <p:cNvSpPr txBox="1">
            <a:spLocks noChangeArrowheads="1"/>
          </p:cNvSpPr>
          <p:nvPr/>
        </p:nvSpPr>
        <p:spPr bwMode="auto">
          <a:xfrm>
            <a:off x="5765665" y="4049836"/>
            <a:ext cx="3359863" cy="120031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Start from the transition state, 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eploy H2L W&amp;V to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reach T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Straight Arrow Connector 4141"/>
          <p:cNvCxnSpPr>
            <a:cxnSpLocks noChangeShapeType="1"/>
            <a:stCxn id="20" idx="3"/>
            <a:endCxn id="74" idx="1"/>
          </p:cNvCxnSpPr>
          <p:nvPr/>
        </p:nvCxnSpPr>
        <p:spPr bwMode="auto">
          <a:xfrm flipV="1">
            <a:off x="5450968" y="3089670"/>
            <a:ext cx="333169" cy="37846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9" name="TextBox 4142"/>
          <p:cNvSpPr txBox="1">
            <a:spLocks noChangeArrowheads="1"/>
          </p:cNvSpPr>
          <p:nvPr/>
        </p:nvSpPr>
        <p:spPr bwMode="auto">
          <a:xfrm>
            <a:off x="5206412" y="2817253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43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68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Cong</dc:creator>
  <cp:lastModifiedBy>Cong</cp:lastModifiedBy>
  <cp:revision>38</cp:revision>
  <dcterms:created xsi:type="dcterms:W3CDTF">2012-09-09T09:30:46Z</dcterms:created>
  <dcterms:modified xsi:type="dcterms:W3CDTF">2012-09-13T23:04:38Z</dcterms:modified>
</cp:coreProperties>
</file>