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-97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F75A-1C67-4190-8BB1-9DE1A54FDA99}" type="datetimeFigureOut">
              <a:rPr lang="en-US" smtClean="0"/>
              <a:t>9/4/2012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5113-6892-4E8A-88E5-60AB4F9F6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79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F75A-1C67-4190-8BB1-9DE1A54FDA99}" type="datetimeFigureOut">
              <a:rPr lang="en-US" smtClean="0"/>
              <a:t>9/4/2012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5113-6892-4E8A-88E5-60AB4F9F6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21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F75A-1C67-4190-8BB1-9DE1A54FDA99}" type="datetimeFigureOut">
              <a:rPr lang="en-US" smtClean="0"/>
              <a:t>9/4/2012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5113-6892-4E8A-88E5-60AB4F9F6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79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F75A-1C67-4190-8BB1-9DE1A54FDA99}" type="datetimeFigureOut">
              <a:rPr lang="en-US" smtClean="0"/>
              <a:t>9/4/2012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5113-6892-4E8A-88E5-60AB4F9F6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87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F75A-1C67-4190-8BB1-9DE1A54FDA99}" type="datetimeFigureOut">
              <a:rPr lang="en-US" smtClean="0"/>
              <a:t>9/4/2012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5113-6892-4E8A-88E5-60AB4F9F6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84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F75A-1C67-4190-8BB1-9DE1A54FDA99}" type="datetimeFigureOut">
              <a:rPr lang="en-US" smtClean="0"/>
              <a:t>9/4/2012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5113-6892-4E8A-88E5-60AB4F9F6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0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F75A-1C67-4190-8BB1-9DE1A54FDA99}" type="datetimeFigureOut">
              <a:rPr lang="en-US" smtClean="0"/>
              <a:t>9/4/2012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5113-6892-4E8A-88E5-60AB4F9F6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72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F75A-1C67-4190-8BB1-9DE1A54FDA99}" type="datetimeFigureOut">
              <a:rPr lang="en-US" smtClean="0"/>
              <a:t>9/4/2012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5113-6892-4E8A-88E5-60AB4F9F6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77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F75A-1C67-4190-8BB1-9DE1A54FDA99}" type="datetimeFigureOut">
              <a:rPr lang="en-US" smtClean="0"/>
              <a:t>9/4/2012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5113-6892-4E8A-88E5-60AB4F9F6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13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F75A-1C67-4190-8BB1-9DE1A54FDA99}" type="datetimeFigureOut">
              <a:rPr lang="en-US" smtClean="0"/>
              <a:t>9/4/2012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5113-6892-4E8A-88E5-60AB4F9F6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2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F75A-1C67-4190-8BB1-9DE1A54FDA99}" type="datetimeFigureOut">
              <a:rPr lang="en-US" smtClean="0"/>
              <a:t>9/4/2012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5113-6892-4E8A-88E5-60AB4F9F6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8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BF75A-1C67-4190-8BB1-9DE1A54FDA99}" type="datetimeFigureOut">
              <a:rPr lang="en-US" smtClean="0"/>
              <a:t>9/4/2012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85113-6892-4E8A-88E5-60AB4F9F6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87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85521" y="420653"/>
            <a:ext cx="1066800" cy="1371600"/>
            <a:chOff x="1676400" y="1828800"/>
            <a:chExt cx="1066800" cy="1371600"/>
          </a:xfrm>
        </p:grpSpPr>
        <p:sp>
          <p:nvSpPr>
            <p:cNvPr id="5" name="Rectangle 4"/>
            <p:cNvSpPr/>
            <p:nvPr/>
          </p:nvSpPr>
          <p:spPr>
            <a:xfrm>
              <a:off x="1676400" y="1828800"/>
              <a:ext cx="1066800" cy="228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676400" y="2057400"/>
              <a:ext cx="1066800" cy="914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676400" y="2971800"/>
              <a:ext cx="1066800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>
          <a:xfrm>
            <a:off x="843415" y="1448063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66521" y="138423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57970" y="145468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74570" y="140276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96704" y="1482120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64057" y="1457632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95262" y="1329374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13069" y="1347904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21385" y="1378709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091489" y="140276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009193" y="1433573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092901" y="1508789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157236" y="1430200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948581" y="1502927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938639" y="1293040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945431" y="1225103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36625" y="1213902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022694" y="1274510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081915" y="1262629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326185" y="1497030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167096" y="1502927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212100" y="1475495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138559" y="1375336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033556" y="1508756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064057" y="1323845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128700" y="1320472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135675" y="126560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181681" y="1312907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236545" y="1433573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209113" y="138423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104888" y="1210744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841840" y="1507216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260356" y="1485064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292718" y="1448063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286213" y="1382082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226256" y="1320472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205594" y="1256623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176219" y="1201759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2033321" y="420653"/>
            <a:ext cx="1066800" cy="1371600"/>
            <a:chOff x="1676400" y="1828800"/>
            <a:chExt cx="1066800" cy="1371600"/>
          </a:xfrm>
        </p:grpSpPr>
        <p:sp>
          <p:nvSpPr>
            <p:cNvPr id="47" name="Rectangle 46"/>
            <p:cNvSpPr/>
            <p:nvPr/>
          </p:nvSpPr>
          <p:spPr>
            <a:xfrm>
              <a:off x="1676400" y="1828800"/>
              <a:ext cx="1066800" cy="228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676400" y="2057400"/>
              <a:ext cx="1066800" cy="914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676400" y="2971800"/>
              <a:ext cx="1066800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Oval 49"/>
          <p:cNvSpPr/>
          <p:nvPr/>
        </p:nvSpPr>
        <p:spPr>
          <a:xfrm>
            <a:off x="2291215" y="1448063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414321" y="138423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05770" y="145468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322370" y="140276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344504" y="1482120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511857" y="1457632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443062" y="1329374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360869" y="1347904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469185" y="1378709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539289" y="140276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456993" y="1433573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540701" y="1508789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605036" y="1430200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396381" y="1502927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2386439" y="1293040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423813" y="1238176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484425" y="1213902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470494" y="1274510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529715" y="1262629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2773985" y="1497030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614896" y="1502927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659900" y="1475495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2586359" y="1375336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481356" y="1508756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511857" y="1323845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2576500" y="1320472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2583475" y="126560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629481" y="1312907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684345" y="1433573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2656913" y="138423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552688" y="1210744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289640" y="1507216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2708156" y="1485064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2740518" y="1448063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734013" y="1382082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674056" y="1320472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2653394" y="1256623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2624019" y="1201759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2509688" y="1170239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2509750" y="1051589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2497415" y="1099549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2571080" y="802972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2513331" y="919184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2508788" y="805305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2508788" y="687425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2489049" y="864320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2552688" y="742289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2569585" y="659993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2502283" y="996725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2465299" y="946616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/>
          <p:cNvGrpSpPr/>
          <p:nvPr/>
        </p:nvGrpSpPr>
        <p:grpSpPr>
          <a:xfrm>
            <a:off x="3481121" y="420653"/>
            <a:ext cx="1066800" cy="1371600"/>
            <a:chOff x="1676400" y="1828800"/>
            <a:chExt cx="1066800" cy="1371600"/>
          </a:xfrm>
        </p:grpSpPr>
        <p:sp>
          <p:nvSpPr>
            <p:cNvPr id="101" name="Rectangle 100"/>
            <p:cNvSpPr/>
            <p:nvPr/>
          </p:nvSpPr>
          <p:spPr>
            <a:xfrm>
              <a:off x="1676400" y="1828800"/>
              <a:ext cx="1066800" cy="228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676400" y="2057400"/>
              <a:ext cx="1066800" cy="914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676400" y="2971800"/>
              <a:ext cx="1066800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Oval 103"/>
          <p:cNvSpPr/>
          <p:nvPr/>
        </p:nvSpPr>
        <p:spPr>
          <a:xfrm>
            <a:off x="3739015" y="1448063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862121" y="138423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3853570" y="145468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770170" y="140276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792304" y="1482120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3959657" y="1457632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3890862" y="1329374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3808669" y="1347904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3916985" y="1378709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3987089" y="140276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3904793" y="1433573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3988501" y="1508789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4052836" y="1430200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3844181" y="1502927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3834239" y="1293040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3871613" y="1238176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3932225" y="1213902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3918294" y="1274510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3977515" y="1262629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4221785" y="1497030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4062696" y="1502927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4107700" y="1475495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4034159" y="1375336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3929156" y="1508756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3959657" y="1323845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4024300" y="1320472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4031275" y="126560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4077281" y="1312907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4132145" y="1433573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4104713" y="138423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4000488" y="1210744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3737440" y="1507216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4155956" y="1485064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4188318" y="1448063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4181813" y="1382082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4121856" y="1320472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4101194" y="1256623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4071819" y="1201759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3957488" y="1170239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4038560" y="1076720"/>
            <a:ext cx="45719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3945215" y="1099549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4018880" y="802972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4003843" y="919184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3901724" y="805305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3944745" y="693244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3961069" y="857836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4000488" y="742289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4041953" y="638380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3901724" y="996725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3913099" y="946616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4080268" y="1118510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4011147" y="1132566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4003843" y="1018971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3904651" y="1057866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4027736" y="857836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4039826" y="97404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3916985" y="74810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3905079" y="877903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3950083" y="649253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3991448" y="676685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4" name="Group 163"/>
          <p:cNvGrpSpPr/>
          <p:nvPr/>
        </p:nvGrpSpPr>
        <p:grpSpPr>
          <a:xfrm>
            <a:off x="4852721" y="420653"/>
            <a:ext cx="1066800" cy="1371600"/>
            <a:chOff x="1676400" y="1828800"/>
            <a:chExt cx="1066800" cy="1371600"/>
          </a:xfrm>
        </p:grpSpPr>
        <p:sp>
          <p:nvSpPr>
            <p:cNvPr id="165" name="Rectangle 164"/>
            <p:cNvSpPr/>
            <p:nvPr/>
          </p:nvSpPr>
          <p:spPr>
            <a:xfrm>
              <a:off x="1676400" y="1828800"/>
              <a:ext cx="1066800" cy="228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1676400" y="2057400"/>
              <a:ext cx="1066800" cy="914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1676400" y="2971800"/>
              <a:ext cx="1066800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8" name="Oval 167"/>
          <p:cNvSpPr/>
          <p:nvPr/>
        </p:nvSpPr>
        <p:spPr>
          <a:xfrm>
            <a:off x="5110615" y="1448063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5233721" y="138423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5225170" y="145468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5141770" y="140276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5163904" y="1482120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5331257" y="1457632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5262462" y="1329374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5180269" y="1347904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5288585" y="1378709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5358689" y="140276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5276393" y="1433573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5360101" y="1508789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5424436" y="1430200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5215781" y="1502927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5205839" y="1293040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5243213" y="1238176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5303825" y="1213902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5289894" y="1274510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5349115" y="1262629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5593385" y="1497030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5434296" y="1502927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5479300" y="1475495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5405759" y="1375336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5300756" y="1508756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5331257" y="1323845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5395900" y="1320472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5402875" y="126560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5448881" y="1312907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5503745" y="1433573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5476313" y="138423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5372088" y="1210744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>
            <a:off x="5109040" y="1507216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/>
          <p:nvPr/>
        </p:nvSpPr>
        <p:spPr>
          <a:xfrm>
            <a:off x="5527556" y="1485064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5559918" y="1448063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5553413" y="1382082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5493456" y="1320472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5472794" y="1256623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5443419" y="1201759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5329088" y="1170239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/>
          <p:cNvSpPr/>
          <p:nvPr/>
        </p:nvSpPr>
        <p:spPr>
          <a:xfrm>
            <a:off x="5407132" y="1051589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/>
          <p:cNvSpPr/>
          <p:nvPr/>
        </p:nvSpPr>
        <p:spPr>
          <a:xfrm>
            <a:off x="5316815" y="1099549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5263669" y="1146895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/>
          <p:cNvSpPr/>
          <p:nvPr/>
        </p:nvSpPr>
        <p:spPr>
          <a:xfrm>
            <a:off x="5375443" y="919184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/>
          <p:cNvSpPr/>
          <p:nvPr/>
        </p:nvSpPr>
        <p:spPr>
          <a:xfrm>
            <a:off x="5273324" y="805305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/>
          <p:cNvSpPr/>
          <p:nvPr/>
        </p:nvSpPr>
        <p:spPr>
          <a:xfrm>
            <a:off x="5199783" y="649253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5332669" y="857836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5354557" y="787610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/>
          <p:cNvSpPr/>
          <p:nvPr/>
        </p:nvSpPr>
        <p:spPr>
          <a:xfrm>
            <a:off x="5413553" y="638380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5321683" y="996725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5284699" y="946616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5445362" y="1132566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5364786" y="1126981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>
            <a:off x="5387533" y="996725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>
            <a:off x="5337354" y="1053706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5399336" y="857836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>
            <a:off x="5430367" y="942833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5207701" y="750441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5270645" y="891752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5346437" y="649253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5185199" y="809456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>
            <a:off x="5266819" y="649253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/>
          <p:cNvSpPr/>
          <p:nvPr/>
        </p:nvSpPr>
        <p:spPr>
          <a:xfrm>
            <a:off x="5390498" y="729095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5242477" y="704117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5303825" y="74179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5315958" y="687824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5218850" y="860169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5221529" y="97089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5266124" y="108113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5252602" y="1027949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5417930" y="786413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5196634" y="908189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/>
          <p:cNvSpPr/>
          <p:nvPr/>
        </p:nvSpPr>
        <p:spPr>
          <a:xfrm>
            <a:off x="5208805" y="1099549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5221529" y="1181845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5430367" y="691934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956866" y="1170239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/>
          <p:cNvSpPr/>
          <p:nvPr/>
        </p:nvSpPr>
        <p:spPr>
          <a:xfrm>
            <a:off x="1028831" y="1158947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/>
          <p:cNvSpPr/>
          <p:nvPr/>
        </p:nvSpPr>
        <p:spPr>
          <a:xfrm>
            <a:off x="1104479" y="1152510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/>
          <p:nvPr/>
        </p:nvSpPr>
        <p:spPr>
          <a:xfrm>
            <a:off x="1178162" y="1131584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2583535" y="115090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/>
          <p:cNvSpPr/>
          <p:nvPr/>
        </p:nvSpPr>
        <p:spPr>
          <a:xfrm>
            <a:off x="2442162" y="1170239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/>
          <p:cNvSpPr/>
          <p:nvPr/>
        </p:nvSpPr>
        <p:spPr>
          <a:xfrm>
            <a:off x="2565534" y="109012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/>
          <p:cNvSpPr/>
          <p:nvPr/>
        </p:nvSpPr>
        <p:spPr>
          <a:xfrm>
            <a:off x="2437867" y="1108570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/>
          <p:cNvSpPr/>
          <p:nvPr/>
        </p:nvSpPr>
        <p:spPr>
          <a:xfrm>
            <a:off x="2638399" y="1114822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3877871" y="1175277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/>
          <p:cNvSpPr/>
          <p:nvPr/>
        </p:nvSpPr>
        <p:spPr>
          <a:xfrm>
            <a:off x="3863430" y="1115375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/>
          <p:cNvSpPr/>
          <p:nvPr/>
        </p:nvSpPr>
        <p:spPr>
          <a:xfrm>
            <a:off x="5468417" y="1072117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TextBox 253"/>
          <p:cNvSpPr txBox="1"/>
          <p:nvPr/>
        </p:nvSpPr>
        <p:spPr>
          <a:xfrm>
            <a:off x="899505" y="361381"/>
            <a:ext cx="353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TE</a:t>
            </a:r>
            <a:endParaRPr lang="en-US" sz="1200" dirty="0"/>
          </a:p>
        </p:txBody>
      </p:sp>
      <p:sp>
        <p:nvSpPr>
          <p:cNvPr id="255" name="TextBox 254"/>
          <p:cNvSpPr txBox="1"/>
          <p:nvPr/>
        </p:nvSpPr>
        <p:spPr>
          <a:xfrm>
            <a:off x="905642" y="1563653"/>
            <a:ext cx="353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BE</a:t>
            </a:r>
            <a:endParaRPr lang="en-US" sz="1200" dirty="0"/>
          </a:p>
        </p:txBody>
      </p:sp>
      <p:sp>
        <p:nvSpPr>
          <p:cNvPr id="256" name="TextBox 255"/>
          <p:cNvSpPr txBox="1"/>
          <p:nvPr/>
        </p:nvSpPr>
        <p:spPr>
          <a:xfrm>
            <a:off x="2367169" y="1563653"/>
            <a:ext cx="353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BE</a:t>
            </a:r>
            <a:endParaRPr lang="en-US" sz="1200" dirty="0"/>
          </a:p>
        </p:txBody>
      </p:sp>
      <p:sp>
        <p:nvSpPr>
          <p:cNvPr id="257" name="TextBox 256"/>
          <p:cNvSpPr txBox="1"/>
          <p:nvPr/>
        </p:nvSpPr>
        <p:spPr>
          <a:xfrm>
            <a:off x="3795433" y="1569281"/>
            <a:ext cx="353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BE</a:t>
            </a:r>
            <a:endParaRPr lang="en-US" sz="1200" dirty="0"/>
          </a:p>
        </p:txBody>
      </p:sp>
      <p:sp>
        <p:nvSpPr>
          <p:cNvPr id="258" name="TextBox 257"/>
          <p:cNvSpPr txBox="1"/>
          <p:nvPr/>
        </p:nvSpPr>
        <p:spPr>
          <a:xfrm>
            <a:off x="5157541" y="1569281"/>
            <a:ext cx="353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BE</a:t>
            </a:r>
            <a:endParaRPr lang="en-US" sz="1200" dirty="0"/>
          </a:p>
        </p:txBody>
      </p:sp>
      <p:sp>
        <p:nvSpPr>
          <p:cNvPr id="259" name="TextBox 258"/>
          <p:cNvSpPr txBox="1"/>
          <p:nvPr/>
        </p:nvSpPr>
        <p:spPr>
          <a:xfrm>
            <a:off x="2352971" y="361380"/>
            <a:ext cx="353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TE</a:t>
            </a:r>
            <a:endParaRPr lang="en-US" sz="1200" dirty="0"/>
          </a:p>
        </p:txBody>
      </p:sp>
      <p:sp>
        <p:nvSpPr>
          <p:cNvPr id="260" name="TextBox 259"/>
          <p:cNvSpPr txBox="1"/>
          <p:nvPr/>
        </p:nvSpPr>
        <p:spPr>
          <a:xfrm>
            <a:off x="3800771" y="361379"/>
            <a:ext cx="353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TE</a:t>
            </a:r>
            <a:endParaRPr lang="en-US" sz="1200" dirty="0"/>
          </a:p>
        </p:txBody>
      </p:sp>
      <p:sp>
        <p:nvSpPr>
          <p:cNvPr id="261" name="TextBox 260"/>
          <p:cNvSpPr txBox="1"/>
          <p:nvPr/>
        </p:nvSpPr>
        <p:spPr>
          <a:xfrm>
            <a:off x="5151077" y="361378"/>
            <a:ext cx="353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TE</a:t>
            </a:r>
            <a:endParaRPr lang="en-US" sz="1200" dirty="0"/>
          </a:p>
        </p:txBody>
      </p:sp>
      <p:sp>
        <p:nvSpPr>
          <p:cNvPr id="262" name="Oval 261"/>
          <p:cNvSpPr/>
          <p:nvPr/>
        </p:nvSpPr>
        <p:spPr>
          <a:xfrm>
            <a:off x="1036830" y="1060511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3" name="Straight Arrow Connector 262"/>
          <p:cNvCxnSpPr/>
          <p:nvPr/>
        </p:nvCxnSpPr>
        <p:spPr>
          <a:xfrm flipH="1" flipV="1">
            <a:off x="1036625" y="988379"/>
            <a:ext cx="14519" cy="6840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Oval 263"/>
          <p:cNvSpPr/>
          <p:nvPr/>
        </p:nvSpPr>
        <p:spPr>
          <a:xfrm>
            <a:off x="1085068" y="979333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5" name="Straight Arrow Connector 264"/>
          <p:cNvCxnSpPr/>
          <p:nvPr/>
        </p:nvCxnSpPr>
        <p:spPr>
          <a:xfrm flipV="1">
            <a:off x="1117757" y="921145"/>
            <a:ext cx="34469" cy="6840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Oval 265"/>
          <p:cNvSpPr/>
          <p:nvPr/>
        </p:nvSpPr>
        <p:spPr>
          <a:xfrm>
            <a:off x="1036625" y="900482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7" name="Straight Arrow Connector 266"/>
          <p:cNvCxnSpPr/>
          <p:nvPr/>
        </p:nvCxnSpPr>
        <p:spPr>
          <a:xfrm flipH="1" flipV="1">
            <a:off x="1059262" y="823954"/>
            <a:ext cx="3037" cy="7854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Oval 267"/>
          <p:cNvSpPr/>
          <p:nvPr/>
        </p:nvSpPr>
        <p:spPr>
          <a:xfrm>
            <a:off x="1121642" y="802195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9" name="Straight Arrow Connector 268"/>
          <p:cNvCxnSpPr/>
          <p:nvPr/>
        </p:nvCxnSpPr>
        <p:spPr>
          <a:xfrm flipV="1">
            <a:off x="1154124" y="725503"/>
            <a:ext cx="5402" cy="8661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Oval 269"/>
          <p:cNvSpPr/>
          <p:nvPr/>
        </p:nvSpPr>
        <p:spPr>
          <a:xfrm>
            <a:off x="1055011" y="723009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1" name="Straight Arrow Connector 270"/>
          <p:cNvCxnSpPr/>
          <p:nvPr/>
        </p:nvCxnSpPr>
        <p:spPr>
          <a:xfrm flipH="1" flipV="1">
            <a:off x="1006124" y="676685"/>
            <a:ext cx="63538" cy="660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Oval 271"/>
          <p:cNvSpPr/>
          <p:nvPr/>
        </p:nvSpPr>
        <p:spPr>
          <a:xfrm>
            <a:off x="2706581" y="595955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Oval 272"/>
          <p:cNvSpPr/>
          <p:nvPr/>
        </p:nvSpPr>
        <p:spPr>
          <a:xfrm>
            <a:off x="2368949" y="594389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Oval 273"/>
          <p:cNvSpPr/>
          <p:nvPr/>
        </p:nvSpPr>
        <p:spPr>
          <a:xfrm>
            <a:off x="2429561" y="554019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Oval 274"/>
          <p:cNvSpPr/>
          <p:nvPr/>
        </p:nvSpPr>
        <p:spPr>
          <a:xfrm>
            <a:off x="2632468" y="566957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Oval 275"/>
          <p:cNvSpPr/>
          <p:nvPr/>
        </p:nvSpPr>
        <p:spPr>
          <a:xfrm>
            <a:off x="2571080" y="578290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Oval 276"/>
          <p:cNvSpPr/>
          <p:nvPr/>
        </p:nvSpPr>
        <p:spPr>
          <a:xfrm>
            <a:off x="2479884" y="595955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277"/>
          <p:cNvSpPr/>
          <p:nvPr/>
        </p:nvSpPr>
        <p:spPr>
          <a:xfrm>
            <a:off x="3633521" y="583516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Oval 278"/>
          <p:cNvSpPr/>
          <p:nvPr/>
        </p:nvSpPr>
        <p:spPr>
          <a:xfrm>
            <a:off x="3707921" y="564179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Oval 279"/>
          <p:cNvSpPr/>
          <p:nvPr/>
        </p:nvSpPr>
        <p:spPr>
          <a:xfrm>
            <a:off x="3903628" y="552515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Oval 280"/>
          <p:cNvSpPr/>
          <p:nvPr/>
        </p:nvSpPr>
        <p:spPr>
          <a:xfrm>
            <a:off x="3828203" y="578290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Oval 281"/>
          <p:cNvSpPr/>
          <p:nvPr/>
        </p:nvSpPr>
        <p:spPr>
          <a:xfrm>
            <a:off x="3995517" y="568523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Oval 282"/>
          <p:cNvSpPr/>
          <p:nvPr/>
        </p:nvSpPr>
        <p:spPr>
          <a:xfrm>
            <a:off x="4069385" y="534953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Oval 283"/>
          <p:cNvSpPr/>
          <p:nvPr/>
        </p:nvSpPr>
        <p:spPr>
          <a:xfrm>
            <a:off x="4117560" y="569691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Oval 284"/>
          <p:cNvSpPr/>
          <p:nvPr/>
        </p:nvSpPr>
        <p:spPr>
          <a:xfrm>
            <a:off x="4186130" y="595955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Oval 285"/>
          <p:cNvSpPr/>
          <p:nvPr/>
        </p:nvSpPr>
        <p:spPr>
          <a:xfrm>
            <a:off x="3773339" y="583513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Oval 286"/>
          <p:cNvSpPr/>
          <p:nvPr/>
        </p:nvSpPr>
        <p:spPr>
          <a:xfrm>
            <a:off x="4250445" y="578290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Oval 287"/>
          <p:cNvSpPr/>
          <p:nvPr/>
        </p:nvSpPr>
        <p:spPr>
          <a:xfrm>
            <a:off x="4928921" y="589817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Oval 288"/>
          <p:cNvSpPr/>
          <p:nvPr/>
        </p:nvSpPr>
        <p:spPr>
          <a:xfrm>
            <a:off x="5186753" y="541091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/>
          <p:cNvSpPr/>
          <p:nvPr/>
        </p:nvSpPr>
        <p:spPr>
          <a:xfrm>
            <a:off x="5248143" y="556146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/>
          <p:cNvSpPr/>
          <p:nvPr/>
        </p:nvSpPr>
        <p:spPr>
          <a:xfrm>
            <a:off x="5167955" y="589817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Oval 291"/>
          <p:cNvSpPr/>
          <p:nvPr/>
        </p:nvSpPr>
        <p:spPr>
          <a:xfrm>
            <a:off x="5321683" y="550310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Oval 292"/>
          <p:cNvSpPr/>
          <p:nvPr/>
        </p:nvSpPr>
        <p:spPr>
          <a:xfrm>
            <a:off x="5376978" y="577503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Oval 293"/>
          <p:cNvSpPr/>
          <p:nvPr/>
        </p:nvSpPr>
        <p:spPr>
          <a:xfrm>
            <a:off x="5425745" y="534405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294"/>
          <p:cNvSpPr/>
          <p:nvPr/>
        </p:nvSpPr>
        <p:spPr>
          <a:xfrm>
            <a:off x="5487380" y="577503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Oval 295"/>
          <p:cNvSpPr/>
          <p:nvPr/>
        </p:nvSpPr>
        <p:spPr>
          <a:xfrm>
            <a:off x="5113091" y="547627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Oval 296"/>
          <p:cNvSpPr/>
          <p:nvPr/>
        </p:nvSpPr>
        <p:spPr>
          <a:xfrm>
            <a:off x="5081608" y="589817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Oval 297"/>
          <p:cNvSpPr/>
          <p:nvPr/>
        </p:nvSpPr>
        <p:spPr>
          <a:xfrm>
            <a:off x="4985831" y="547627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Oval 298"/>
          <p:cNvSpPr/>
          <p:nvPr/>
        </p:nvSpPr>
        <p:spPr>
          <a:xfrm>
            <a:off x="5561085" y="589817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Oval 299"/>
          <p:cNvSpPr/>
          <p:nvPr/>
        </p:nvSpPr>
        <p:spPr>
          <a:xfrm>
            <a:off x="5511622" y="514827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Oval 300"/>
          <p:cNvSpPr/>
          <p:nvPr/>
        </p:nvSpPr>
        <p:spPr>
          <a:xfrm>
            <a:off x="5617769" y="597123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Oval 301"/>
          <p:cNvSpPr/>
          <p:nvPr/>
        </p:nvSpPr>
        <p:spPr>
          <a:xfrm>
            <a:off x="5575405" y="529519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Oval 302"/>
          <p:cNvSpPr/>
          <p:nvPr/>
        </p:nvSpPr>
        <p:spPr>
          <a:xfrm>
            <a:off x="5767121" y="578290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Oval 303"/>
          <p:cNvSpPr/>
          <p:nvPr/>
        </p:nvSpPr>
        <p:spPr>
          <a:xfrm>
            <a:off x="5672633" y="535455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Oval 304"/>
          <p:cNvSpPr/>
          <p:nvPr/>
        </p:nvSpPr>
        <p:spPr>
          <a:xfrm>
            <a:off x="5739689" y="509745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TextBox 305"/>
          <p:cNvSpPr txBox="1"/>
          <p:nvPr/>
        </p:nvSpPr>
        <p:spPr>
          <a:xfrm>
            <a:off x="656874" y="1821547"/>
            <a:ext cx="1141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Initial: “00” </a:t>
            </a:r>
            <a:endParaRPr lang="en-US" sz="1200" dirty="0"/>
          </a:p>
        </p:txBody>
      </p:sp>
      <p:sp>
        <p:nvSpPr>
          <p:cNvPr id="307" name="TextBox 306"/>
          <p:cNvSpPr txBox="1"/>
          <p:nvPr/>
        </p:nvSpPr>
        <p:spPr>
          <a:xfrm>
            <a:off x="1951141" y="1833636"/>
            <a:ext cx="1141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        “01”</a:t>
            </a:r>
            <a:endParaRPr lang="en-US" sz="1200" dirty="0"/>
          </a:p>
        </p:txBody>
      </p:sp>
      <p:sp>
        <p:nvSpPr>
          <p:cNvPr id="308" name="TextBox 307"/>
          <p:cNvSpPr txBox="1"/>
          <p:nvPr/>
        </p:nvSpPr>
        <p:spPr>
          <a:xfrm>
            <a:off x="3393254" y="1846280"/>
            <a:ext cx="1141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        “10”</a:t>
            </a:r>
            <a:endParaRPr lang="en-US" sz="1200" dirty="0"/>
          </a:p>
        </p:txBody>
      </p:sp>
      <p:sp>
        <p:nvSpPr>
          <p:cNvPr id="309" name="TextBox 308"/>
          <p:cNvSpPr txBox="1"/>
          <p:nvPr/>
        </p:nvSpPr>
        <p:spPr>
          <a:xfrm>
            <a:off x="4768769" y="1846280"/>
            <a:ext cx="1141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        “11”</a:t>
            </a:r>
            <a:endParaRPr lang="en-US" sz="1200" dirty="0"/>
          </a:p>
        </p:txBody>
      </p:sp>
      <p:cxnSp>
        <p:nvCxnSpPr>
          <p:cNvPr id="310" name="Straight Connector 309"/>
          <p:cNvCxnSpPr/>
          <p:nvPr/>
        </p:nvCxnSpPr>
        <p:spPr>
          <a:xfrm>
            <a:off x="1073565" y="306353"/>
            <a:ext cx="0" cy="1143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Oval 310"/>
          <p:cNvSpPr/>
          <p:nvPr/>
        </p:nvSpPr>
        <p:spPr>
          <a:xfrm>
            <a:off x="1049615" y="244513"/>
            <a:ext cx="54864" cy="5486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TextBox 311"/>
          <p:cNvSpPr txBox="1"/>
          <p:nvPr/>
        </p:nvSpPr>
        <p:spPr>
          <a:xfrm>
            <a:off x="949972" y="25724"/>
            <a:ext cx="221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+</a:t>
            </a:r>
            <a:endParaRPr lang="en-US" sz="1200" dirty="0"/>
          </a:p>
        </p:txBody>
      </p:sp>
      <p:cxnSp>
        <p:nvCxnSpPr>
          <p:cNvPr id="313" name="Straight Connector 312"/>
          <p:cNvCxnSpPr/>
          <p:nvPr/>
        </p:nvCxnSpPr>
        <p:spPr>
          <a:xfrm>
            <a:off x="2521935" y="306353"/>
            <a:ext cx="0" cy="1143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Oval 313"/>
          <p:cNvSpPr/>
          <p:nvPr/>
        </p:nvSpPr>
        <p:spPr>
          <a:xfrm>
            <a:off x="2497985" y="244513"/>
            <a:ext cx="54864" cy="5486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TextBox 314"/>
          <p:cNvSpPr txBox="1"/>
          <p:nvPr/>
        </p:nvSpPr>
        <p:spPr>
          <a:xfrm>
            <a:off x="2392126" y="35804"/>
            <a:ext cx="8603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I</a:t>
            </a:r>
            <a:r>
              <a:rPr lang="en-US" sz="1000" baseline="-25000" dirty="0" err="1" smtClean="0"/>
              <a:t>set</a:t>
            </a:r>
            <a:r>
              <a:rPr lang="en-US" sz="1000" baseline="-25000" dirty="0" smtClean="0"/>
              <a:t> </a:t>
            </a:r>
            <a:r>
              <a:rPr lang="en-US" sz="1000" dirty="0" smtClean="0"/>
              <a:t>= +10 </a:t>
            </a:r>
            <a:r>
              <a:rPr lang="en-US" altLang="zh-CN" sz="1000" dirty="0" smtClean="0"/>
              <a:t>µA</a:t>
            </a:r>
            <a:endParaRPr lang="en-US" sz="1000" dirty="0"/>
          </a:p>
        </p:txBody>
      </p:sp>
      <p:cxnSp>
        <p:nvCxnSpPr>
          <p:cNvPr id="316" name="Straight Connector 315"/>
          <p:cNvCxnSpPr/>
          <p:nvPr/>
        </p:nvCxnSpPr>
        <p:spPr>
          <a:xfrm>
            <a:off x="3964048" y="306353"/>
            <a:ext cx="0" cy="1143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Oval 316"/>
          <p:cNvSpPr/>
          <p:nvPr/>
        </p:nvSpPr>
        <p:spPr>
          <a:xfrm>
            <a:off x="3940098" y="244513"/>
            <a:ext cx="54864" cy="5486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8" name="Straight Connector 317"/>
          <p:cNvCxnSpPr/>
          <p:nvPr/>
        </p:nvCxnSpPr>
        <p:spPr>
          <a:xfrm>
            <a:off x="5314020" y="306353"/>
            <a:ext cx="0" cy="1143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Oval 318"/>
          <p:cNvSpPr/>
          <p:nvPr/>
        </p:nvSpPr>
        <p:spPr>
          <a:xfrm>
            <a:off x="5290070" y="244513"/>
            <a:ext cx="54864" cy="5486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TextBox 319"/>
          <p:cNvSpPr txBox="1"/>
          <p:nvPr/>
        </p:nvSpPr>
        <p:spPr>
          <a:xfrm>
            <a:off x="3840519" y="35804"/>
            <a:ext cx="8603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I</a:t>
            </a:r>
            <a:r>
              <a:rPr lang="en-US" sz="1000" baseline="-25000" dirty="0" err="1" smtClean="0"/>
              <a:t>set</a:t>
            </a:r>
            <a:r>
              <a:rPr lang="en-US" sz="1000" baseline="-25000" dirty="0" smtClean="0"/>
              <a:t> </a:t>
            </a:r>
            <a:r>
              <a:rPr lang="en-US" sz="1000" dirty="0" smtClean="0"/>
              <a:t>= +20 </a:t>
            </a:r>
            <a:r>
              <a:rPr lang="en-US" altLang="zh-CN" sz="1000" dirty="0" smtClean="0"/>
              <a:t>µA</a:t>
            </a:r>
            <a:endParaRPr lang="en-US" sz="1000" dirty="0"/>
          </a:p>
        </p:txBody>
      </p:sp>
      <p:sp>
        <p:nvSpPr>
          <p:cNvPr id="321" name="TextBox 320"/>
          <p:cNvSpPr txBox="1"/>
          <p:nvPr/>
        </p:nvSpPr>
        <p:spPr>
          <a:xfrm>
            <a:off x="5190455" y="35804"/>
            <a:ext cx="8603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I</a:t>
            </a:r>
            <a:r>
              <a:rPr lang="en-US" sz="1000" baseline="-25000" dirty="0" err="1" smtClean="0"/>
              <a:t>set</a:t>
            </a:r>
            <a:r>
              <a:rPr lang="en-US" sz="1000" baseline="-25000" dirty="0" smtClean="0"/>
              <a:t> </a:t>
            </a:r>
            <a:r>
              <a:rPr lang="en-US" sz="1000" dirty="0" smtClean="0"/>
              <a:t>= +50 </a:t>
            </a:r>
            <a:r>
              <a:rPr lang="en-US" altLang="zh-CN" sz="1000" dirty="0" smtClean="0"/>
              <a:t>µA</a:t>
            </a:r>
            <a:endParaRPr lang="en-US" sz="1000" dirty="0"/>
          </a:p>
        </p:txBody>
      </p:sp>
      <p:sp>
        <p:nvSpPr>
          <p:cNvPr id="322" name="TextBox 321"/>
          <p:cNvSpPr txBox="1"/>
          <p:nvPr/>
        </p:nvSpPr>
        <p:spPr>
          <a:xfrm>
            <a:off x="6050849" y="644681"/>
            <a:ext cx="17736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TE: top </a:t>
            </a:r>
            <a:r>
              <a:rPr lang="en-US" sz="1200" dirty="0" smtClean="0"/>
              <a:t>electrode</a:t>
            </a:r>
            <a:endParaRPr lang="en-US" sz="1200" dirty="0"/>
          </a:p>
          <a:p>
            <a:r>
              <a:rPr lang="en-US" sz="1200" dirty="0"/>
              <a:t>BE: bottom </a:t>
            </a:r>
            <a:r>
              <a:rPr lang="en-US" sz="1200" dirty="0" smtClean="0"/>
              <a:t>electrode</a:t>
            </a:r>
            <a:endParaRPr lang="en-US" sz="1200" dirty="0"/>
          </a:p>
          <a:p>
            <a:r>
              <a:rPr lang="en-US" sz="1200" dirty="0"/>
              <a:t> : oxygen ion</a:t>
            </a:r>
          </a:p>
          <a:p>
            <a:r>
              <a:rPr lang="en-US" sz="1200" dirty="0"/>
              <a:t> : oxygen vacancy </a:t>
            </a:r>
          </a:p>
        </p:txBody>
      </p:sp>
      <p:sp>
        <p:nvSpPr>
          <p:cNvPr id="323" name="Oval 322"/>
          <p:cNvSpPr/>
          <p:nvPr/>
        </p:nvSpPr>
        <p:spPr>
          <a:xfrm>
            <a:off x="6115733" y="1317493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Oval 323"/>
          <p:cNvSpPr/>
          <p:nvPr/>
        </p:nvSpPr>
        <p:spPr>
          <a:xfrm>
            <a:off x="6114500" y="1135531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TextBox 324"/>
          <p:cNvSpPr txBox="1"/>
          <p:nvPr/>
        </p:nvSpPr>
        <p:spPr>
          <a:xfrm>
            <a:off x="15854" y="1129319"/>
            <a:ext cx="731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Virtual Cathode</a:t>
            </a:r>
            <a:endParaRPr lang="en-US" sz="1000" dirty="0"/>
          </a:p>
        </p:txBody>
      </p:sp>
      <p:cxnSp>
        <p:nvCxnSpPr>
          <p:cNvPr id="326" name="Straight Arrow Connector 325"/>
          <p:cNvCxnSpPr/>
          <p:nvPr/>
        </p:nvCxnSpPr>
        <p:spPr>
          <a:xfrm>
            <a:off x="509321" y="1312907"/>
            <a:ext cx="387383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938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Group 341"/>
          <p:cNvGrpSpPr/>
          <p:nvPr/>
        </p:nvGrpSpPr>
        <p:grpSpPr>
          <a:xfrm>
            <a:off x="1971688" y="422685"/>
            <a:ext cx="1066800" cy="1371600"/>
            <a:chOff x="1676400" y="1828800"/>
            <a:chExt cx="1066800" cy="1371600"/>
          </a:xfrm>
        </p:grpSpPr>
        <p:sp>
          <p:nvSpPr>
            <p:cNvPr id="343" name="Rectangle 342"/>
            <p:cNvSpPr/>
            <p:nvPr/>
          </p:nvSpPr>
          <p:spPr>
            <a:xfrm>
              <a:off x="1676400" y="1828800"/>
              <a:ext cx="1066800" cy="228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1676400" y="2057400"/>
              <a:ext cx="1066800" cy="914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1676400" y="2971800"/>
              <a:ext cx="1066800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6" name="Oval 345"/>
          <p:cNvSpPr/>
          <p:nvPr/>
        </p:nvSpPr>
        <p:spPr>
          <a:xfrm>
            <a:off x="2229582" y="1450095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Oval 346"/>
          <p:cNvSpPr/>
          <p:nvPr/>
        </p:nvSpPr>
        <p:spPr>
          <a:xfrm>
            <a:off x="2352688" y="1386270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Oval 347"/>
          <p:cNvSpPr/>
          <p:nvPr/>
        </p:nvSpPr>
        <p:spPr>
          <a:xfrm>
            <a:off x="2344137" y="1456720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Oval 348"/>
          <p:cNvSpPr/>
          <p:nvPr/>
        </p:nvSpPr>
        <p:spPr>
          <a:xfrm>
            <a:off x="2260737" y="1404800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Oval 349"/>
          <p:cNvSpPr/>
          <p:nvPr/>
        </p:nvSpPr>
        <p:spPr>
          <a:xfrm>
            <a:off x="2282871" y="1484152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Oval 350"/>
          <p:cNvSpPr/>
          <p:nvPr/>
        </p:nvSpPr>
        <p:spPr>
          <a:xfrm>
            <a:off x="2450224" y="1459664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Oval 351"/>
          <p:cNvSpPr/>
          <p:nvPr/>
        </p:nvSpPr>
        <p:spPr>
          <a:xfrm>
            <a:off x="2381429" y="1331406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Oval 352"/>
          <p:cNvSpPr/>
          <p:nvPr/>
        </p:nvSpPr>
        <p:spPr>
          <a:xfrm>
            <a:off x="2299236" y="1349936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Oval 353"/>
          <p:cNvSpPr/>
          <p:nvPr/>
        </p:nvSpPr>
        <p:spPr>
          <a:xfrm>
            <a:off x="2407552" y="1380741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Oval 354"/>
          <p:cNvSpPr/>
          <p:nvPr/>
        </p:nvSpPr>
        <p:spPr>
          <a:xfrm>
            <a:off x="2477656" y="1404800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Oval 355"/>
          <p:cNvSpPr/>
          <p:nvPr/>
        </p:nvSpPr>
        <p:spPr>
          <a:xfrm>
            <a:off x="2395360" y="1435605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Oval 356"/>
          <p:cNvSpPr/>
          <p:nvPr/>
        </p:nvSpPr>
        <p:spPr>
          <a:xfrm>
            <a:off x="2479068" y="1510821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Oval 357"/>
          <p:cNvSpPr/>
          <p:nvPr/>
        </p:nvSpPr>
        <p:spPr>
          <a:xfrm>
            <a:off x="2543403" y="1432232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Oval 358"/>
          <p:cNvSpPr/>
          <p:nvPr/>
        </p:nvSpPr>
        <p:spPr>
          <a:xfrm>
            <a:off x="2334748" y="1504959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Oval 359"/>
          <p:cNvSpPr/>
          <p:nvPr/>
        </p:nvSpPr>
        <p:spPr>
          <a:xfrm>
            <a:off x="2324806" y="1295072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Oval 360"/>
          <p:cNvSpPr/>
          <p:nvPr/>
        </p:nvSpPr>
        <p:spPr>
          <a:xfrm>
            <a:off x="2362180" y="124020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Oval 361"/>
          <p:cNvSpPr/>
          <p:nvPr/>
        </p:nvSpPr>
        <p:spPr>
          <a:xfrm>
            <a:off x="2422792" y="1215934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Oval 362"/>
          <p:cNvSpPr/>
          <p:nvPr/>
        </p:nvSpPr>
        <p:spPr>
          <a:xfrm>
            <a:off x="2408861" y="1276542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Oval 363"/>
          <p:cNvSpPr/>
          <p:nvPr/>
        </p:nvSpPr>
        <p:spPr>
          <a:xfrm>
            <a:off x="2468082" y="1264661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Oval 364"/>
          <p:cNvSpPr/>
          <p:nvPr/>
        </p:nvSpPr>
        <p:spPr>
          <a:xfrm>
            <a:off x="2712352" y="1499062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Oval 365"/>
          <p:cNvSpPr/>
          <p:nvPr/>
        </p:nvSpPr>
        <p:spPr>
          <a:xfrm>
            <a:off x="2553263" y="1504959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Oval 366"/>
          <p:cNvSpPr/>
          <p:nvPr/>
        </p:nvSpPr>
        <p:spPr>
          <a:xfrm>
            <a:off x="2598267" y="1477527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Oval 367"/>
          <p:cNvSpPr/>
          <p:nvPr/>
        </p:nvSpPr>
        <p:spPr>
          <a:xfrm>
            <a:off x="2524726" y="137736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Oval 368"/>
          <p:cNvSpPr/>
          <p:nvPr/>
        </p:nvSpPr>
        <p:spPr>
          <a:xfrm>
            <a:off x="2419723" y="151078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Oval 369"/>
          <p:cNvSpPr/>
          <p:nvPr/>
        </p:nvSpPr>
        <p:spPr>
          <a:xfrm>
            <a:off x="2450224" y="1325877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Oval 370"/>
          <p:cNvSpPr/>
          <p:nvPr/>
        </p:nvSpPr>
        <p:spPr>
          <a:xfrm>
            <a:off x="2514867" y="1322504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Oval 371"/>
          <p:cNvSpPr/>
          <p:nvPr/>
        </p:nvSpPr>
        <p:spPr>
          <a:xfrm>
            <a:off x="2521842" y="1267640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Oval 372"/>
          <p:cNvSpPr/>
          <p:nvPr/>
        </p:nvSpPr>
        <p:spPr>
          <a:xfrm>
            <a:off x="2567848" y="1314939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Oval 373"/>
          <p:cNvSpPr/>
          <p:nvPr/>
        </p:nvSpPr>
        <p:spPr>
          <a:xfrm>
            <a:off x="2622712" y="1435605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Oval 374"/>
          <p:cNvSpPr/>
          <p:nvPr/>
        </p:nvSpPr>
        <p:spPr>
          <a:xfrm>
            <a:off x="2595280" y="1386270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Oval 375"/>
          <p:cNvSpPr/>
          <p:nvPr/>
        </p:nvSpPr>
        <p:spPr>
          <a:xfrm>
            <a:off x="2491055" y="1212776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Oval 376"/>
          <p:cNvSpPr/>
          <p:nvPr/>
        </p:nvSpPr>
        <p:spPr>
          <a:xfrm>
            <a:off x="2228007" y="150924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Oval 377"/>
          <p:cNvSpPr/>
          <p:nvPr/>
        </p:nvSpPr>
        <p:spPr>
          <a:xfrm>
            <a:off x="2646523" y="1487096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Oval 378"/>
          <p:cNvSpPr/>
          <p:nvPr/>
        </p:nvSpPr>
        <p:spPr>
          <a:xfrm>
            <a:off x="2678885" y="1450095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Oval 379"/>
          <p:cNvSpPr/>
          <p:nvPr/>
        </p:nvSpPr>
        <p:spPr>
          <a:xfrm>
            <a:off x="2672380" y="1384114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Oval 380"/>
          <p:cNvSpPr/>
          <p:nvPr/>
        </p:nvSpPr>
        <p:spPr>
          <a:xfrm>
            <a:off x="2612423" y="1322504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Oval 381"/>
          <p:cNvSpPr/>
          <p:nvPr/>
        </p:nvSpPr>
        <p:spPr>
          <a:xfrm>
            <a:off x="2591761" y="1258655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Oval 382"/>
          <p:cNvSpPr/>
          <p:nvPr/>
        </p:nvSpPr>
        <p:spPr>
          <a:xfrm>
            <a:off x="2562386" y="1203791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Oval 383"/>
          <p:cNvSpPr/>
          <p:nvPr/>
        </p:nvSpPr>
        <p:spPr>
          <a:xfrm>
            <a:off x="2448055" y="1172271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Oval 384"/>
          <p:cNvSpPr/>
          <p:nvPr/>
        </p:nvSpPr>
        <p:spPr>
          <a:xfrm>
            <a:off x="2526099" y="1053621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Oval 385"/>
          <p:cNvSpPr/>
          <p:nvPr/>
        </p:nvSpPr>
        <p:spPr>
          <a:xfrm>
            <a:off x="2435782" y="1101581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Oval 386"/>
          <p:cNvSpPr/>
          <p:nvPr/>
        </p:nvSpPr>
        <p:spPr>
          <a:xfrm>
            <a:off x="2382636" y="1148927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Oval 387"/>
          <p:cNvSpPr/>
          <p:nvPr/>
        </p:nvSpPr>
        <p:spPr>
          <a:xfrm>
            <a:off x="2494410" y="921216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Oval 390"/>
          <p:cNvSpPr/>
          <p:nvPr/>
        </p:nvSpPr>
        <p:spPr>
          <a:xfrm>
            <a:off x="2451636" y="85986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Oval 393"/>
          <p:cNvSpPr/>
          <p:nvPr/>
        </p:nvSpPr>
        <p:spPr>
          <a:xfrm>
            <a:off x="2440650" y="998757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Oval 394"/>
          <p:cNvSpPr/>
          <p:nvPr/>
        </p:nvSpPr>
        <p:spPr>
          <a:xfrm>
            <a:off x="2403666" y="94864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Oval 395"/>
          <p:cNvSpPr/>
          <p:nvPr/>
        </p:nvSpPr>
        <p:spPr>
          <a:xfrm>
            <a:off x="2546205" y="1129013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Oval 396"/>
          <p:cNvSpPr/>
          <p:nvPr/>
        </p:nvSpPr>
        <p:spPr>
          <a:xfrm>
            <a:off x="2483753" y="1129013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Oval 397"/>
          <p:cNvSpPr/>
          <p:nvPr/>
        </p:nvSpPr>
        <p:spPr>
          <a:xfrm>
            <a:off x="2506500" y="998757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Oval 398"/>
          <p:cNvSpPr/>
          <p:nvPr/>
        </p:nvSpPr>
        <p:spPr>
          <a:xfrm>
            <a:off x="2456321" y="105573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Oval 399"/>
          <p:cNvSpPr/>
          <p:nvPr/>
        </p:nvSpPr>
        <p:spPr>
          <a:xfrm>
            <a:off x="2518303" y="85986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Oval 400"/>
          <p:cNvSpPr/>
          <p:nvPr/>
        </p:nvSpPr>
        <p:spPr>
          <a:xfrm>
            <a:off x="2549334" y="944865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Oval 402"/>
          <p:cNvSpPr/>
          <p:nvPr/>
        </p:nvSpPr>
        <p:spPr>
          <a:xfrm>
            <a:off x="2389612" y="893784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Oval 410"/>
          <p:cNvSpPr/>
          <p:nvPr/>
        </p:nvSpPr>
        <p:spPr>
          <a:xfrm>
            <a:off x="2337817" y="862201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Oval 411"/>
          <p:cNvSpPr/>
          <p:nvPr/>
        </p:nvSpPr>
        <p:spPr>
          <a:xfrm>
            <a:off x="2340496" y="972930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Oval 412"/>
          <p:cNvSpPr/>
          <p:nvPr/>
        </p:nvSpPr>
        <p:spPr>
          <a:xfrm>
            <a:off x="2385091" y="1083170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Oval 413"/>
          <p:cNvSpPr/>
          <p:nvPr/>
        </p:nvSpPr>
        <p:spPr>
          <a:xfrm>
            <a:off x="2371569" y="1029981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Oval 415"/>
          <p:cNvSpPr/>
          <p:nvPr/>
        </p:nvSpPr>
        <p:spPr>
          <a:xfrm>
            <a:off x="2315601" y="910221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Oval 416"/>
          <p:cNvSpPr/>
          <p:nvPr/>
        </p:nvSpPr>
        <p:spPr>
          <a:xfrm>
            <a:off x="2327772" y="1101581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Oval 417"/>
          <p:cNvSpPr/>
          <p:nvPr/>
        </p:nvSpPr>
        <p:spPr>
          <a:xfrm>
            <a:off x="2340496" y="1183877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0" name="Group 419"/>
          <p:cNvGrpSpPr/>
          <p:nvPr/>
        </p:nvGrpSpPr>
        <p:grpSpPr>
          <a:xfrm>
            <a:off x="3419488" y="422685"/>
            <a:ext cx="1066800" cy="1371600"/>
            <a:chOff x="1676400" y="1828800"/>
            <a:chExt cx="1066800" cy="1371600"/>
          </a:xfrm>
        </p:grpSpPr>
        <p:sp>
          <p:nvSpPr>
            <p:cNvPr id="421" name="Rectangle 420"/>
            <p:cNvSpPr/>
            <p:nvPr/>
          </p:nvSpPr>
          <p:spPr>
            <a:xfrm>
              <a:off x="1676400" y="1828800"/>
              <a:ext cx="1066800" cy="228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angle 421"/>
            <p:cNvSpPr/>
            <p:nvPr/>
          </p:nvSpPr>
          <p:spPr>
            <a:xfrm>
              <a:off x="1676400" y="2057400"/>
              <a:ext cx="1066800" cy="914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ectangle 422"/>
            <p:cNvSpPr/>
            <p:nvPr/>
          </p:nvSpPr>
          <p:spPr>
            <a:xfrm>
              <a:off x="1676400" y="2971800"/>
              <a:ext cx="1066800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4" name="Oval 423"/>
          <p:cNvSpPr/>
          <p:nvPr/>
        </p:nvSpPr>
        <p:spPr>
          <a:xfrm>
            <a:off x="3677382" y="1450095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Oval 424"/>
          <p:cNvSpPr/>
          <p:nvPr/>
        </p:nvSpPr>
        <p:spPr>
          <a:xfrm>
            <a:off x="3800488" y="1386270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Oval 425"/>
          <p:cNvSpPr/>
          <p:nvPr/>
        </p:nvSpPr>
        <p:spPr>
          <a:xfrm>
            <a:off x="3791937" y="1456720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Oval 426"/>
          <p:cNvSpPr/>
          <p:nvPr/>
        </p:nvSpPr>
        <p:spPr>
          <a:xfrm>
            <a:off x="3708537" y="1404800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Oval 427"/>
          <p:cNvSpPr/>
          <p:nvPr/>
        </p:nvSpPr>
        <p:spPr>
          <a:xfrm>
            <a:off x="3730671" y="1484152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Oval 428"/>
          <p:cNvSpPr/>
          <p:nvPr/>
        </p:nvSpPr>
        <p:spPr>
          <a:xfrm>
            <a:off x="3898024" y="1459664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Oval 429"/>
          <p:cNvSpPr/>
          <p:nvPr/>
        </p:nvSpPr>
        <p:spPr>
          <a:xfrm>
            <a:off x="3829229" y="1331406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Oval 430"/>
          <p:cNvSpPr/>
          <p:nvPr/>
        </p:nvSpPr>
        <p:spPr>
          <a:xfrm>
            <a:off x="3747036" y="1349936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Oval 431"/>
          <p:cNvSpPr/>
          <p:nvPr/>
        </p:nvSpPr>
        <p:spPr>
          <a:xfrm>
            <a:off x="3855352" y="1380741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Oval 432"/>
          <p:cNvSpPr/>
          <p:nvPr/>
        </p:nvSpPr>
        <p:spPr>
          <a:xfrm>
            <a:off x="3925456" y="1404800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Oval 433"/>
          <p:cNvSpPr/>
          <p:nvPr/>
        </p:nvSpPr>
        <p:spPr>
          <a:xfrm>
            <a:off x="3843160" y="1435605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Oval 434"/>
          <p:cNvSpPr/>
          <p:nvPr/>
        </p:nvSpPr>
        <p:spPr>
          <a:xfrm>
            <a:off x="3926868" y="1510821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Oval 435"/>
          <p:cNvSpPr/>
          <p:nvPr/>
        </p:nvSpPr>
        <p:spPr>
          <a:xfrm>
            <a:off x="3991203" y="1432232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Oval 436"/>
          <p:cNvSpPr/>
          <p:nvPr/>
        </p:nvSpPr>
        <p:spPr>
          <a:xfrm>
            <a:off x="3782548" y="1504959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Oval 437"/>
          <p:cNvSpPr/>
          <p:nvPr/>
        </p:nvSpPr>
        <p:spPr>
          <a:xfrm>
            <a:off x="3772606" y="1295072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Oval 438"/>
          <p:cNvSpPr/>
          <p:nvPr/>
        </p:nvSpPr>
        <p:spPr>
          <a:xfrm>
            <a:off x="3809980" y="124020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Oval 439"/>
          <p:cNvSpPr/>
          <p:nvPr/>
        </p:nvSpPr>
        <p:spPr>
          <a:xfrm>
            <a:off x="3870592" y="1215934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1" name="Oval 440"/>
          <p:cNvSpPr/>
          <p:nvPr/>
        </p:nvSpPr>
        <p:spPr>
          <a:xfrm>
            <a:off x="3856661" y="1276542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Oval 441"/>
          <p:cNvSpPr/>
          <p:nvPr/>
        </p:nvSpPr>
        <p:spPr>
          <a:xfrm>
            <a:off x="3915882" y="1264661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Oval 442"/>
          <p:cNvSpPr/>
          <p:nvPr/>
        </p:nvSpPr>
        <p:spPr>
          <a:xfrm>
            <a:off x="4160152" y="1499062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Oval 443"/>
          <p:cNvSpPr/>
          <p:nvPr/>
        </p:nvSpPr>
        <p:spPr>
          <a:xfrm>
            <a:off x="4001063" y="1504959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" name="Oval 444"/>
          <p:cNvSpPr/>
          <p:nvPr/>
        </p:nvSpPr>
        <p:spPr>
          <a:xfrm>
            <a:off x="4046067" y="1477527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Oval 445"/>
          <p:cNvSpPr/>
          <p:nvPr/>
        </p:nvSpPr>
        <p:spPr>
          <a:xfrm>
            <a:off x="3972526" y="137736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Oval 446"/>
          <p:cNvSpPr/>
          <p:nvPr/>
        </p:nvSpPr>
        <p:spPr>
          <a:xfrm>
            <a:off x="3867523" y="151078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Oval 447"/>
          <p:cNvSpPr/>
          <p:nvPr/>
        </p:nvSpPr>
        <p:spPr>
          <a:xfrm>
            <a:off x="3898024" y="1325877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Oval 448"/>
          <p:cNvSpPr/>
          <p:nvPr/>
        </p:nvSpPr>
        <p:spPr>
          <a:xfrm>
            <a:off x="3962667" y="1322504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Oval 449"/>
          <p:cNvSpPr/>
          <p:nvPr/>
        </p:nvSpPr>
        <p:spPr>
          <a:xfrm>
            <a:off x="3969642" y="1267640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Oval 450"/>
          <p:cNvSpPr/>
          <p:nvPr/>
        </p:nvSpPr>
        <p:spPr>
          <a:xfrm>
            <a:off x="4015648" y="1314939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Oval 451"/>
          <p:cNvSpPr/>
          <p:nvPr/>
        </p:nvSpPr>
        <p:spPr>
          <a:xfrm>
            <a:off x="4070512" y="1435605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Oval 452"/>
          <p:cNvSpPr/>
          <p:nvPr/>
        </p:nvSpPr>
        <p:spPr>
          <a:xfrm>
            <a:off x="4043080" y="1386270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Oval 453"/>
          <p:cNvSpPr/>
          <p:nvPr/>
        </p:nvSpPr>
        <p:spPr>
          <a:xfrm>
            <a:off x="3938855" y="1212776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Oval 454"/>
          <p:cNvSpPr/>
          <p:nvPr/>
        </p:nvSpPr>
        <p:spPr>
          <a:xfrm>
            <a:off x="3675807" y="150924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Oval 455"/>
          <p:cNvSpPr/>
          <p:nvPr/>
        </p:nvSpPr>
        <p:spPr>
          <a:xfrm>
            <a:off x="4094323" y="1487096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Oval 456"/>
          <p:cNvSpPr/>
          <p:nvPr/>
        </p:nvSpPr>
        <p:spPr>
          <a:xfrm>
            <a:off x="4126685" y="1450095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Oval 457"/>
          <p:cNvSpPr/>
          <p:nvPr/>
        </p:nvSpPr>
        <p:spPr>
          <a:xfrm>
            <a:off x="4120180" y="1384114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9" name="Oval 458"/>
          <p:cNvSpPr/>
          <p:nvPr/>
        </p:nvSpPr>
        <p:spPr>
          <a:xfrm>
            <a:off x="4060223" y="1322504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Oval 459"/>
          <p:cNvSpPr/>
          <p:nvPr/>
        </p:nvSpPr>
        <p:spPr>
          <a:xfrm>
            <a:off x="4039561" y="1258655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Oval 460"/>
          <p:cNvSpPr/>
          <p:nvPr/>
        </p:nvSpPr>
        <p:spPr>
          <a:xfrm>
            <a:off x="4010186" y="1203791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Oval 461"/>
          <p:cNvSpPr/>
          <p:nvPr/>
        </p:nvSpPr>
        <p:spPr>
          <a:xfrm>
            <a:off x="3895855" y="1172271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Oval 462"/>
          <p:cNvSpPr/>
          <p:nvPr/>
        </p:nvSpPr>
        <p:spPr>
          <a:xfrm>
            <a:off x="3973899" y="1053621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Oval 463"/>
          <p:cNvSpPr/>
          <p:nvPr/>
        </p:nvSpPr>
        <p:spPr>
          <a:xfrm>
            <a:off x="3883582" y="1101581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Oval 464"/>
          <p:cNvSpPr/>
          <p:nvPr/>
        </p:nvSpPr>
        <p:spPr>
          <a:xfrm>
            <a:off x="3830436" y="1148927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Oval 471"/>
          <p:cNvSpPr/>
          <p:nvPr/>
        </p:nvSpPr>
        <p:spPr>
          <a:xfrm>
            <a:off x="3888450" y="998757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Oval 473"/>
          <p:cNvSpPr/>
          <p:nvPr/>
        </p:nvSpPr>
        <p:spPr>
          <a:xfrm>
            <a:off x="3994005" y="1146956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Oval 474"/>
          <p:cNvSpPr/>
          <p:nvPr/>
        </p:nvSpPr>
        <p:spPr>
          <a:xfrm>
            <a:off x="3931553" y="1129013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Oval 475"/>
          <p:cNvSpPr/>
          <p:nvPr/>
        </p:nvSpPr>
        <p:spPr>
          <a:xfrm>
            <a:off x="3954300" y="998757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Oval 476"/>
          <p:cNvSpPr/>
          <p:nvPr/>
        </p:nvSpPr>
        <p:spPr>
          <a:xfrm>
            <a:off x="3904121" y="105573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Oval 490"/>
          <p:cNvSpPr/>
          <p:nvPr/>
        </p:nvSpPr>
        <p:spPr>
          <a:xfrm>
            <a:off x="3832891" y="1083170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Oval 491"/>
          <p:cNvSpPr/>
          <p:nvPr/>
        </p:nvSpPr>
        <p:spPr>
          <a:xfrm>
            <a:off x="3819369" y="1029981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5" name="Oval 494"/>
          <p:cNvSpPr/>
          <p:nvPr/>
        </p:nvSpPr>
        <p:spPr>
          <a:xfrm>
            <a:off x="3775572" y="1101581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Oval 495"/>
          <p:cNvSpPr/>
          <p:nvPr/>
        </p:nvSpPr>
        <p:spPr>
          <a:xfrm>
            <a:off x="3788296" y="1183877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1" name="Group 630"/>
          <p:cNvGrpSpPr/>
          <p:nvPr/>
        </p:nvGrpSpPr>
        <p:grpSpPr>
          <a:xfrm>
            <a:off x="4824617" y="424802"/>
            <a:ext cx="1066800" cy="1371600"/>
            <a:chOff x="1676400" y="1828800"/>
            <a:chExt cx="1066800" cy="1371600"/>
          </a:xfrm>
        </p:grpSpPr>
        <p:sp>
          <p:nvSpPr>
            <p:cNvPr id="632" name="Rectangle 631"/>
            <p:cNvSpPr/>
            <p:nvPr/>
          </p:nvSpPr>
          <p:spPr>
            <a:xfrm>
              <a:off x="1676400" y="1828800"/>
              <a:ext cx="1066800" cy="228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3" name="Rectangle 632"/>
            <p:cNvSpPr/>
            <p:nvPr/>
          </p:nvSpPr>
          <p:spPr>
            <a:xfrm>
              <a:off x="1676400" y="2057400"/>
              <a:ext cx="1066800" cy="914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4" name="Rectangle 633"/>
            <p:cNvSpPr/>
            <p:nvPr/>
          </p:nvSpPr>
          <p:spPr>
            <a:xfrm>
              <a:off x="1676400" y="2971800"/>
              <a:ext cx="1066800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5" name="Oval 634"/>
          <p:cNvSpPr/>
          <p:nvPr/>
        </p:nvSpPr>
        <p:spPr>
          <a:xfrm>
            <a:off x="5082511" y="1452212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6" name="Oval 635"/>
          <p:cNvSpPr/>
          <p:nvPr/>
        </p:nvSpPr>
        <p:spPr>
          <a:xfrm>
            <a:off x="5205617" y="1388387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7" name="Oval 636"/>
          <p:cNvSpPr/>
          <p:nvPr/>
        </p:nvSpPr>
        <p:spPr>
          <a:xfrm>
            <a:off x="5197066" y="1458837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8" name="Oval 637"/>
          <p:cNvSpPr/>
          <p:nvPr/>
        </p:nvSpPr>
        <p:spPr>
          <a:xfrm>
            <a:off x="5113666" y="1406917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9" name="Oval 638"/>
          <p:cNvSpPr/>
          <p:nvPr/>
        </p:nvSpPr>
        <p:spPr>
          <a:xfrm>
            <a:off x="5135800" y="1486269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0" name="Oval 639"/>
          <p:cNvSpPr/>
          <p:nvPr/>
        </p:nvSpPr>
        <p:spPr>
          <a:xfrm>
            <a:off x="5303153" y="1461781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1" name="Oval 640"/>
          <p:cNvSpPr/>
          <p:nvPr/>
        </p:nvSpPr>
        <p:spPr>
          <a:xfrm>
            <a:off x="5234358" y="1333523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2" name="Oval 641"/>
          <p:cNvSpPr/>
          <p:nvPr/>
        </p:nvSpPr>
        <p:spPr>
          <a:xfrm>
            <a:off x="5152165" y="1352053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3" name="Oval 642"/>
          <p:cNvSpPr/>
          <p:nvPr/>
        </p:nvSpPr>
        <p:spPr>
          <a:xfrm>
            <a:off x="5260481" y="138285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4" name="Oval 643"/>
          <p:cNvSpPr/>
          <p:nvPr/>
        </p:nvSpPr>
        <p:spPr>
          <a:xfrm>
            <a:off x="5330585" y="1406917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5" name="Oval 644"/>
          <p:cNvSpPr/>
          <p:nvPr/>
        </p:nvSpPr>
        <p:spPr>
          <a:xfrm>
            <a:off x="5248289" y="1437722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6" name="Oval 645"/>
          <p:cNvSpPr/>
          <p:nvPr/>
        </p:nvSpPr>
        <p:spPr>
          <a:xfrm>
            <a:off x="5331997" y="151293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7" name="Oval 646"/>
          <p:cNvSpPr/>
          <p:nvPr/>
        </p:nvSpPr>
        <p:spPr>
          <a:xfrm>
            <a:off x="5396332" y="1434349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8" name="Oval 647"/>
          <p:cNvSpPr/>
          <p:nvPr/>
        </p:nvSpPr>
        <p:spPr>
          <a:xfrm>
            <a:off x="5187677" y="1507076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9" name="Oval 648"/>
          <p:cNvSpPr/>
          <p:nvPr/>
        </p:nvSpPr>
        <p:spPr>
          <a:xfrm>
            <a:off x="5177735" y="1297189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0" name="Oval 649"/>
          <p:cNvSpPr/>
          <p:nvPr/>
        </p:nvSpPr>
        <p:spPr>
          <a:xfrm>
            <a:off x="5184527" y="1229252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1" name="Oval 650"/>
          <p:cNvSpPr/>
          <p:nvPr/>
        </p:nvSpPr>
        <p:spPr>
          <a:xfrm>
            <a:off x="5275721" y="1218051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2" name="Oval 651"/>
          <p:cNvSpPr/>
          <p:nvPr/>
        </p:nvSpPr>
        <p:spPr>
          <a:xfrm>
            <a:off x="5261790" y="1278659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3" name="Oval 652"/>
          <p:cNvSpPr/>
          <p:nvPr/>
        </p:nvSpPr>
        <p:spPr>
          <a:xfrm>
            <a:off x="5321011" y="126677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4" name="Oval 653"/>
          <p:cNvSpPr/>
          <p:nvPr/>
        </p:nvSpPr>
        <p:spPr>
          <a:xfrm>
            <a:off x="5565281" y="1501179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5" name="Oval 654"/>
          <p:cNvSpPr/>
          <p:nvPr/>
        </p:nvSpPr>
        <p:spPr>
          <a:xfrm>
            <a:off x="5406192" y="1507076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6" name="Oval 655"/>
          <p:cNvSpPr/>
          <p:nvPr/>
        </p:nvSpPr>
        <p:spPr>
          <a:xfrm>
            <a:off x="5451196" y="1479644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7" name="Oval 656"/>
          <p:cNvSpPr/>
          <p:nvPr/>
        </p:nvSpPr>
        <p:spPr>
          <a:xfrm>
            <a:off x="5377655" y="1379485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8" name="Oval 657"/>
          <p:cNvSpPr/>
          <p:nvPr/>
        </p:nvSpPr>
        <p:spPr>
          <a:xfrm>
            <a:off x="5272652" y="1512905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9" name="Oval 658"/>
          <p:cNvSpPr/>
          <p:nvPr/>
        </p:nvSpPr>
        <p:spPr>
          <a:xfrm>
            <a:off x="5303153" y="1327994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0" name="Oval 659"/>
          <p:cNvSpPr/>
          <p:nvPr/>
        </p:nvSpPr>
        <p:spPr>
          <a:xfrm>
            <a:off x="5367796" y="1324621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1" name="Oval 660"/>
          <p:cNvSpPr/>
          <p:nvPr/>
        </p:nvSpPr>
        <p:spPr>
          <a:xfrm>
            <a:off x="5374771" y="1269757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2" name="Oval 661"/>
          <p:cNvSpPr/>
          <p:nvPr/>
        </p:nvSpPr>
        <p:spPr>
          <a:xfrm>
            <a:off x="5420777" y="1317056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3" name="Oval 662"/>
          <p:cNvSpPr/>
          <p:nvPr/>
        </p:nvSpPr>
        <p:spPr>
          <a:xfrm>
            <a:off x="5475641" y="1437722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4" name="Oval 663"/>
          <p:cNvSpPr/>
          <p:nvPr/>
        </p:nvSpPr>
        <p:spPr>
          <a:xfrm>
            <a:off x="5448209" y="1388387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5" name="Oval 664"/>
          <p:cNvSpPr/>
          <p:nvPr/>
        </p:nvSpPr>
        <p:spPr>
          <a:xfrm>
            <a:off x="5343984" y="1214893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" name="Oval 665"/>
          <p:cNvSpPr/>
          <p:nvPr/>
        </p:nvSpPr>
        <p:spPr>
          <a:xfrm>
            <a:off x="5080936" y="1511365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7" name="Oval 666"/>
          <p:cNvSpPr/>
          <p:nvPr/>
        </p:nvSpPr>
        <p:spPr>
          <a:xfrm>
            <a:off x="5499452" y="1489213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" name="Oval 667"/>
          <p:cNvSpPr/>
          <p:nvPr/>
        </p:nvSpPr>
        <p:spPr>
          <a:xfrm>
            <a:off x="5531814" y="1452212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9" name="Oval 668"/>
          <p:cNvSpPr/>
          <p:nvPr/>
        </p:nvSpPr>
        <p:spPr>
          <a:xfrm>
            <a:off x="5525309" y="1386231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0" name="Oval 669"/>
          <p:cNvSpPr/>
          <p:nvPr/>
        </p:nvSpPr>
        <p:spPr>
          <a:xfrm>
            <a:off x="5465352" y="1324621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1" name="Oval 670"/>
          <p:cNvSpPr/>
          <p:nvPr/>
        </p:nvSpPr>
        <p:spPr>
          <a:xfrm>
            <a:off x="5444690" y="1260772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2" name="Oval 671"/>
          <p:cNvSpPr/>
          <p:nvPr/>
        </p:nvSpPr>
        <p:spPr>
          <a:xfrm>
            <a:off x="5415315" y="120590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3" name="Oval 672"/>
          <p:cNvSpPr/>
          <p:nvPr/>
        </p:nvSpPr>
        <p:spPr>
          <a:xfrm>
            <a:off x="5195962" y="117438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" name="Oval 673"/>
          <p:cNvSpPr/>
          <p:nvPr/>
        </p:nvSpPr>
        <p:spPr>
          <a:xfrm>
            <a:off x="5267927" y="1163096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5" name="Oval 674"/>
          <p:cNvSpPr/>
          <p:nvPr/>
        </p:nvSpPr>
        <p:spPr>
          <a:xfrm>
            <a:off x="5343575" y="1156659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6" name="Oval 675"/>
          <p:cNvSpPr/>
          <p:nvPr/>
        </p:nvSpPr>
        <p:spPr>
          <a:xfrm>
            <a:off x="5417258" y="1135733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6" name="Oval 755"/>
          <p:cNvSpPr/>
          <p:nvPr/>
        </p:nvSpPr>
        <p:spPr>
          <a:xfrm>
            <a:off x="2328160" y="805004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7" name="Oval 756"/>
          <p:cNvSpPr/>
          <p:nvPr/>
        </p:nvSpPr>
        <p:spPr>
          <a:xfrm>
            <a:off x="2389612" y="816601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8" name="Oval 757"/>
          <p:cNvSpPr/>
          <p:nvPr/>
        </p:nvSpPr>
        <p:spPr>
          <a:xfrm>
            <a:off x="2556679" y="811172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9" name="Oval 758"/>
          <p:cNvSpPr/>
          <p:nvPr/>
        </p:nvSpPr>
        <p:spPr>
          <a:xfrm>
            <a:off x="2469862" y="805004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0" name="Oval 759"/>
          <p:cNvSpPr/>
          <p:nvPr/>
        </p:nvSpPr>
        <p:spPr>
          <a:xfrm>
            <a:off x="3782548" y="965085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1" name="Oval 760"/>
          <p:cNvSpPr/>
          <p:nvPr/>
        </p:nvSpPr>
        <p:spPr>
          <a:xfrm>
            <a:off x="3858154" y="941639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2" name="Oval 761"/>
          <p:cNvSpPr/>
          <p:nvPr/>
        </p:nvSpPr>
        <p:spPr>
          <a:xfrm>
            <a:off x="3936339" y="936936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3" name="Oval 762"/>
          <p:cNvSpPr/>
          <p:nvPr/>
        </p:nvSpPr>
        <p:spPr>
          <a:xfrm>
            <a:off x="3992144" y="924374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4" name="Oval 763"/>
          <p:cNvSpPr/>
          <p:nvPr/>
        </p:nvSpPr>
        <p:spPr>
          <a:xfrm>
            <a:off x="4004378" y="1080869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5" name="Oval 764"/>
          <p:cNvSpPr/>
          <p:nvPr/>
        </p:nvSpPr>
        <p:spPr>
          <a:xfrm>
            <a:off x="4015648" y="992517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6" name="Oval 765"/>
          <p:cNvSpPr/>
          <p:nvPr/>
        </p:nvSpPr>
        <p:spPr>
          <a:xfrm>
            <a:off x="2361608" y="75630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7" name="Oval 766"/>
          <p:cNvSpPr/>
          <p:nvPr/>
        </p:nvSpPr>
        <p:spPr>
          <a:xfrm>
            <a:off x="2427416" y="75630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3" name="TextBox 842"/>
          <p:cNvSpPr txBox="1"/>
          <p:nvPr/>
        </p:nvSpPr>
        <p:spPr>
          <a:xfrm>
            <a:off x="2291461" y="1569520"/>
            <a:ext cx="353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BE</a:t>
            </a:r>
            <a:endParaRPr lang="en-US" sz="1200" dirty="0"/>
          </a:p>
        </p:txBody>
      </p:sp>
      <p:sp>
        <p:nvSpPr>
          <p:cNvPr id="844" name="TextBox 843"/>
          <p:cNvSpPr txBox="1"/>
          <p:nvPr/>
        </p:nvSpPr>
        <p:spPr>
          <a:xfrm>
            <a:off x="3758042" y="1575148"/>
            <a:ext cx="353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BE</a:t>
            </a:r>
            <a:endParaRPr lang="en-US" sz="1200" dirty="0"/>
          </a:p>
        </p:txBody>
      </p:sp>
      <p:sp>
        <p:nvSpPr>
          <p:cNvPr id="845" name="TextBox 844"/>
          <p:cNvSpPr txBox="1"/>
          <p:nvPr/>
        </p:nvSpPr>
        <p:spPr>
          <a:xfrm>
            <a:off x="5120150" y="1575148"/>
            <a:ext cx="353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BE</a:t>
            </a:r>
            <a:endParaRPr lang="en-US" sz="1200" dirty="0"/>
          </a:p>
        </p:txBody>
      </p:sp>
      <p:grpSp>
        <p:nvGrpSpPr>
          <p:cNvPr id="846" name="Group 845"/>
          <p:cNvGrpSpPr/>
          <p:nvPr/>
        </p:nvGrpSpPr>
        <p:grpSpPr>
          <a:xfrm>
            <a:off x="525300" y="422685"/>
            <a:ext cx="1066800" cy="1371600"/>
            <a:chOff x="1676400" y="1828800"/>
            <a:chExt cx="1066800" cy="1371600"/>
          </a:xfrm>
        </p:grpSpPr>
        <p:sp>
          <p:nvSpPr>
            <p:cNvPr id="847" name="Rectangle 846"/>
            <p:cNvSpPr/>
            <p:nvPr/>
          </p:nvSpPr>
          <p:spPr>
            <a:xfrm>
              <a:off x="1676400" y="1828800"/>
              <a:ext cx="1066800" cy="228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8" name="Rectangle 847"/>
            <p:cNvSpPr/>
            <p:nvPr/>
          </p:nvSpPr>
          <p:spPr>
            <a:xfrm>
              <a:off x="1676400" y="2057400"/>
              <a:ext cx="1066800" cy="914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9" name="Rectangle 848"/>
            <p:cNvSpPr/>
            <p:nvPr/>
          </p:nvSpPr>
          <p:spPr>
            <a:xfrm>
              <a:off x="1676400" y="2971800"/>
              <a:ext cx="1066800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0" name="Oval 849"/>
          <p:cNvSpPr/>
          <p:nvPr/>
        </p:nvSpPr>
        <p:spPr>
          <a:xfrm>
            <a:off x="783194" y="1450095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1" name="Oval 850"/>
          <p:cNvSpPr/>
          <p:nvPr/>
        </p:nvSpPr>
        <p:spPr>
          <a:xfrm>
            <a:off x="906300" y="1386270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2" name="Oval 851"/>
          <p:cNvSpPr/>
          <p:nvPr/>
        </p:nvSpPr>
        <p:spPr>
          <a:xfrm>
            <a:off x="897749" y="1456720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3" name="Oval 852"/>
          <p:cNvSpPr/>
          <p:nvPr/>
        </p:nvSpPr>
        <p:spPr>
          <a:xfrm>
            <a:off x="814349" y="1404800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4" name="Oval 853"/>
          <p:cNvSpPr/>
          <p:nvPr/>
        </p:nvSpPr>
        <p:spPr>
          <a:xfrm>
            <a:off x="836483" y="1484152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5" name="Oval 854"/>
          <p:cNvSpPr/>
          <p:nvPr/>
        </p:nvSpPr>
        <p:spPr>
          <a:xfrm>
            <a:off x="1003836" y="1459664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6" name="Oval 855"/>
          <p:cNvSpPr/>
          <p:nvPr/>
        </p:nvSpPr>
        <p:spPr>
          <a:xfrm>
            <a:off x="935041" y="1331406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7" name="Oval 856"/>
          <p:cNvSpPr/>
          <p:nvPr/>
        </p:nvSpPr>
        <p:spPr>
          <a:xfrm>
            <a:off x="852848" y="1349936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8" name="Oval 857"/>
          <p:cNvSpPr/>
          <p:nvPr/>
        </p:nvSpPr>
        <p:spPr>
          <a:xfrm>
            <a:off x="961164" y="1380741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9" name="Oval 858"/>
          <p:cNvSpPr/>
          <p:nvPr/>
        </p:nvSpPr>
        <p:spPr>
          <a:xfrm>
            <a:off x="1031268" y="1404800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0" name="Oval 859"/>
          <p:cNvSpPr/>
          <p:nvPr/>
        </p:nvSpPr>
        <p:spPr>
          <a:xfrm>
            <a:off x="948972" y="1435605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1" name="Oval 860"/>
          <p:cNvSpPr/>
          <p:nvPr/>
        </p:nvSpPr>
        <p:spPr>
          <a:xfrm>
            <a:off x="1032680" y="1510821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2" name="Oval 861"/>
          <p:cNvSpPr/>
          <p:nvPr/>
        </p:nvSpPr>
        <p:spPr>
          <a:xfrm>
            <a:off x="1097015" y="1432232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3" name="Oval 862"/>
          <p:cNvSpPr/>
          <p:nvPr/>
        </p:nvSpPr>
        <p:spPr>
          <a:xfrm>
            <a:off x="888360" y="1504959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4" name="Oval 863"/>
          <p:cNvSpPr/>
          <p:nvPr/>
        </p:nvSpPr>
        <p:spPr>
          <a:xfrm>
            <a:off x="878418" y="1295072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5" name="Oval 864"/>
          <p:cNvSpPr/>
          <p:nvPr/>
        </p:nvSpPr>
        <p:spPr>
          <a:xfrm>
            <a:off x="915792" y="124020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6" name="Oval 865"/>
          <p:cNvSpPr/>
          <p:nvPr/>
        </p:nvSpPr>
        <p:spPr>
          <a:xfrm>
            <a:off x="976404" y="1215934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7" name="Oval 866"/>
          <p:cNvSpPr/>
          <p:nvPr/>
        </p:nvSpPr>
        <p:spPr>
          <a:xfrm>
            <a:off x="962473" y="1276542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8" name="Oval 867"/>
          <p:cNvSpPr/>
          <p:nvPr/>
        </p:nvSpPr>
        <p:spPr>
          <a:xfrm>
            <a:off x="1021694" y="1264661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9" name="Oval 868"/>
          <p:cNvSpPr/>
          <p:nvPr/>
        </p:nvSpPr>
        <p:spPr>
          <a:xfrm>
            <a:off x="1265964" y="1499062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0" name="Oval 869"/>
          <p:cNvSpPr/>
          <p:nvPr/>
        </p:nvSpPr>
        <p:spPr>
          <a:xfrm>
            <a:off x="1106875" y="1504959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1" name="Oval 870"/>
          <p:cNvSpPr/>
          <p:nvPr/>
        </p:nvSpPr>
        <p:spPr>
          <a:xfrm>
            <a:off x="1151879" y="1477527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2" name="Oval 871"/>
          <p:cNvSpPr/>
          <p:nvPr/>
        </p:nvSpPr>
        <p:spPr>
          <a:xfrm>
            <a:off x="1078338" y="137736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3" name="Oval 872"/>
          <p:cNvSpPr/>
          <p:nvPr/>
        </p:nvSpPr>
        <p:spPr>
          <a:xfrm>
            <a:off x="973335" y="151078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4" name="Oval 873"/>
          <p:cNvSpPr/>
          <p:nvPr/>
        </p:nvSpPr>
        <p:spPr>
          <a:xfrm>
            <a:off x="1003836" y="1325877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5" name="Oval 874"/>
          <p:cNvSpPr/>
          <p:nvPr/>
        </p:nvSpPr>
        <p:spPr>
          <a:xfrm>
            <a:off x="1068479" y="1322504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6" name="Oval 875"/>
          <p:cNvSpPr/>
          <p:nvPr/>
        </p:nvSpPr>
        <p:spPr>
          <a:xfrm>
            <a:off x="1075454" y="1267640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7" name="Oval 876"/>
          <p:cNvSpPr/>
          <p:nvPr/>
        </p:nvSpPr>
        <p:spPr>
          <a:xfrm>
            <a:off x="1121460" y="1314939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8" name="Oval 877"/>
          <p:cNvSpPr/>
          <p:nvPr/>
        </p:nvSpPr>
        <p:spPr>
          <a:xfrm>
            <a:off x="1176324" y="1435605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9" name="Oval 878"/>
          <p:cNvSpPr/>
          <p:nvPr/>
        </p:nvSpPr>
        <p:spPr>
          <a:xfrm>
            <a:off x="1148892" y="1386270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0" name="Oval 879"/>
          <p:cNvSpPr/>
          <p:nvPr/>
        </p:nvSpPr>
        <p:spPr>
          <a:xfrm>
            <a:off x="1044667" y="1212776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1" name="Oval 880"/>
          <p:cNvSpPr/>
          <p:nvPr/>
        </p:nvSpPr>
        <p:spPr>
          <a:xfrm>
            <a:off x="781619" y="150924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2" name="Oval 881"/>
          <p:cNvSpPr/>
          <p:nvPr/>
        </p:nvSpPr>
        <p:spPr>
          <a:xfrm>
            <a:off x="1200135" y="1487096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3" name="Oval 882"/>
          <p:cNvSpPr/>
          <p:nvPr/>
        </p:nvSpPr>
        <p:spPr>
          <a:xfrm>
            <a:off x="1232497" y="1450095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4" name="Oval 883"/>
          <p:cNvSpPr/>
          <p:nvPr/>
        </p:nvSpPr>
        <p:spPr>
          <a:xfrm>
            <a:off x="1225992" y="1384114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5" name="Oval 884"/>
          <p:cNvSpPr/>
          <p:nvPr/>
        </p:nvSpPr>
        <p:spPr>
          <a:xfrm>
            <a:off x="1166035" y="1322504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6" name="Oval 885"/>
          <p:cNvSpPr/>
          <p:nvPr/>
        </p:nvSpPr>
        <p:spPr>
          <a:xfrm>
            <a:off x="1145373" y="1258655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7" name="Oval 886"/>
          <p:cNvSpPr/>
          <p:nvPr/>
        </p:nvSpPr>
        <p:spPr>
          <a:xfrm>
            <a:off x="1115998" y="1203791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8" name="Oval 887"/>
          <p:cNvSpPr/>
          <p:nvPr/>
        </p:nvSpPr>
        <p:spPr>
          <a:xfrm>
            <a:off x="1001667" y="1172271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9" name="Oval 888"/>
          <p:cNvSpPr/>
          <p:nvPr/>
        </p:nvSpPr>
        <p:spPr>
          <a:xfrm>
            <a:off x="1079711" y="1053621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0" name="Oval 889"/>
          <p:cNvSpPr/>
          <p:nvPr/>
        </p:nvSpPr>
        <p:spPr>
          <a:xfrm>
            <a:off x="989394" y="1101581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1" name="Oval 890"/>
          <p:cNvSpPr/>
          <p:nvPr/>
        </p:nvSpPr>
        <p:spPr>
          <a:xfrm>
            <a:off x="936248" y="1148927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2" name="Oval 891"/>
          <p:cNvSpPr/>
          <p:nvPr/>
        </p:nvSpPr>
        <p:spPr>
          <a:xfrm>
            <a:off x="1048022" y="921216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3" name="Oval 892"/>
          <p:cNvSpPr/>
          <p:nvPr/>
        </p:nvSpPr>
        <p:spPr>
          <a:xfrm>
            <a:off x="945903" y="807337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4" name="Oval 893"/>
          <p:cNvSpPr/>
          <p:nvPr/>
        </p:nvSpPr>
        <p:spPr>
          <a:xfrm>
            <a:off x="872362" y="651285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5" name="Oval 894"/>
          <p:cNvSpPr/>
          <p:nvPr/>
        </p:nvSpPr>
        <p:spPr>
          <a:xfrm>
            <a:off x="1005248" y="85986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6" name="Oval 895"/>
          <p:cNvSpPr/>
          <p:nvPr/>
        </p:nvSpPr>
        <p:spPr>
          <a:xfrm>
            <a:off x="1027136" y="789642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7" name="Oval 896"/>
          <p:cNvSpPr/>
          <p:nvPr/>
        </p:nvSpPr>
        <p:spPr>
          <a:xfrm>
            <a:off x="1086132" y="640412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8" name="Oval 897"/>
          <p:cNvSpPr/>
          <p:nvPr/>
        </p:nvSpPr>
        <p:spPr>
          <a:xfrm>
            <a:off x="994262" y="998757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9" name="Oval 898"/>
          <p:cNvSpPr/>
          <p:nvPr/>
        </p:nvSpPr>
        <p:spPr>
          <a:xfrm>
            <a:off x="957278" y="94864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0" name="Oval 899"/>
          <p:cNvSpPr/>
          <p:nvPr/>
        </p:nvSpPr>
        <p:spPr>
          <a:xfrm>
            <a:off x="1117941" y="113459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1" name="Oval 900"/>
          <p:cNvSpPr/>
          <p:nvPr/>
        </p:nvSpPr>
        <p:spPr>
          <a:xfrm>
            <a:off x="1037365" y="1129013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2" name="Oval 901"/>
          <p:cNvSpPr/>
          <p:nvPr/>
        </p:nvSpPr>
        <p:spPr>
          <a:xfrm>
            <a:off x="1060112" y="998757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3" name="Oval 902"/>
          <p:cNvSpPr/>
          <p:nvPr/>
        </p:nvSpPr>
        <p:spPr>
          <a:xfrm>
            <a:off x="1009933" y="105573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4" name="Oval 903"/>
          <p:cNvSpPr/>
          <p:nvPr/>
        </p:nvSpPr>
        <p:spPr>
          <a:xfrm>
            <a:off x="1071915" y="85986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5" name="Oval 904"/>
          <p:cNvSpPr/>
          <p:nvPr/>
        </p:nvSpPr>
        <p:spPr>
          <a:xfrm>
            <a:off x="1102946" y="944865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6" name="Oval 905"/>
          <p:cNvSpPr/>
          <p:nvPr/>
        </p:nvSpPr>
        <p:spPr>
          <a:xfrm>
            <a:off x="880280" y="752473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7" name="Oval 906"/>
          <p:cNvSpPr/>
          <p:nvPr/>
        </p:nvSpPr>
        <p:spPr>
          <a:xfrm>
            <a:off x="943224" y="893784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8" name="Oval 907"/>
          <p:cNvSpPr/>
          <p:nvPr/>
        </p:nvSpPr>
        <p:spPr>
          <a:xfrm>
            <a:off x="1019016" y="651285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9" name="Oval 908"/>
          <p:cNvSpPr/>
          <p:nvPr/>
        </p:nvSpPr>
        <p:spPr>
          <a:xfrm>
            <a:off x="857778" y="81148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0" name="Oval 909"/>
          <p:cNvSpPr/>
          <p:nvPr/>
        </p:nvSpPr>
        <p:spPr>
          <a:xfrm>
            <a:off x="939398" y="651285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1" name="Oval 910"/>
          <p:cNvSpPr/>
          <p:nvPr/>
        </p:nvSpPr>
        <p:spPr>
          <a:xfrm>
            <a:off x="1063077" y="731127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2" name="Oval 911"/>
          <p:cNvSpPr/>
          <p:nvPr/>
        </p:nvSpPr>
        <p:spPr>
          <a:xfrm>
            <a:off x="915056" y="706149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3" name="Oval 912"/>
          <p:cNvSpPr/>
          <p:nvPr/>
        </p:nvSpPr>
        <p:spPr>
          <a:xfrm>
            <a:off x="976404" y="743830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4" name="Oval 913"/>
          <p:cNvSpPr/>
          <p:nvPr/>
        </p:nvSpPr>
        <p:spPr>
          <a:xfrm>
            <a:off x="988537" y="689856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5" name="Oval 914"/>
          <p:cNvSpPr/>
          <p:nvPr/>
        </p:nvSpPr>
        <p:spPr>
          <a:xfrm>
            <a:off x="891429" y="862201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6" name="Oval 915"/>
          <p:cNvSpPr/>
          <p:nvPr/>
        </p:nvSpPr>
        <p:spPr>
          <a:xfrm>
            <a:off x="894108" y="972930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7" name="Oval 916"/>
          <p:cNvSpPr/>
          <p:nvPr/>
        </p:nvSpPr>
        <p:spPr>
          <a:xfrm>
            <a:off x="938703" y="1083170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8" name="Oval 917"/>
          <p:cNvSpPr/>
          <p:nvPr/>
        </p:nvSpPr>
        <p:spPr>
          <a:xfrm>
            <a:off x="925181" y="1029981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9" name="Oval 918"/>
          <p:cNvSpPr/>
          <p:nvPr/>
        </p:nvSpPr>
        <p:spPr>
          <a:xfrm>
            <a:off x="1090509" y="788445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0" name="Oval 919"/>
          <p:cNvSpPr/>
          <p:nvPr/>
        </p:nvSpPr>
        <p:spPr>
          <a:xfrm>
            <a:off x="869213" y="910221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" name="Oval 920"/>
          <p:cNvSpPr/>
          <p:nvPr/>
        </p:nvSpPr>
        <p:spPr>
          <a:xfrm>
            <a:off x="881384" y="1101581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" name="Oval 921"/>
          <p:cNvSpPr/>
          <p:nvPr/>
        </p:nvSpPr>
        <p:spPr>
          <a:xfrm>
            <a:off x="894108" y="1183877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3" name="Oval 922"/>
          <p:cNvSpPr/>
          <p:nvPr/>
        </p:nvSpPr>
        <p:spPr>
          <a:xfrm>
            <a:off x="1102946" y="693966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4" name="Oval 923"/>
          <p:cNvSpPr/>
          <p:nvPr/>
        </p:nvSpPr>
        <p:spPr>
          <a:xfrm>
            <a:off x="1140996" y="1074149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5" name="TextBox 924"/>
          <p:cNvSpPr txBox="1"/>
          <p:nvPr/>
        </p:nvSpPr>
        <p:spPr>
          <a:xfrm>
            <a:off x="830120" y="1571313"/>
            <a:ext cx="353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BE</a:t>
            </a:r>
            <a:endParaRPr lang="en-US" sz="1200" dirty="0"/>
          </a:p>
        </p:txBody>
      </p:sp>
      <p:sp>
        <p:nvSpPr>
          <p:cNvPr id="926" name="TextBox 925"/>
          <p:cNvSpPr txBox="1"/>
          <p:nvPr/>
        </p:nvSpPr>
        <p:spPr>
          <a:xfrm>
            <a:off x="823656" y="363410"/>
            <a:ext cx="353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TE</a:t>
            </a:r>
            <a:endParaRPr lang="en-US" sz="1200" dirty="0"/>
          </a:p>
        </p:txBody>
      </p:sp>
      <p:sp>
        <p:nvSpPr>
          <p:cNvPr id="927" name="Oval 926"/>
          <p:cNvSpPr/>
          <p:nvPr/>
        </p:nvSpPr>
        <p:spPr>
          <a:xfrm>
            <a:off x="601500" y="591849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8" name="Oval 927"/>
          <p:cNvSpPr/>
          <p:nvPr/>
        </p:nvSpPr>
        <p:spPr>
          <a:xfrm>
            <a:off x="859332" y="543123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9" name="Oval 928"/>
          <p:cNvSpPr/>
          <p:nvPr/>
        </p:nvSpPr>
        <p:spPr>
          <a:xfrm>
            <a:off x="920722" y="558178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0" name="Oval 929"/>
          <p:cNvSpPr/>
          <p:nvPr/>
        </p:nvSpPr>
        <p:spPr>
          <a:xfrm>
            <a:off x="840534" y="591849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1" name="Oval 930"/>
          <p:cNvSpPr/>
          <p:nvPr/>
        </p:nvSpPr>
        <p:spPr>
          <a:xfrm>
            <a:off x="994262" y="552342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2" name="Oval 931"/>
          <p:cNvSpPr/>
          <p:nvPr/>
        </p:nvSpPr>
        <p:spPr>
          <a:xfrm>
            <a:off x="1049557" y="579535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3" name="Oval 932"/>
          <p:cNvSpPr/>
          <p:nvPr/>
        </p:nvSpPr>
        <p:spPr>
          <a:xfrm>
            <a:off x="1098324" y="536437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4" name="Oval 933"/>
          <p:cNvSpPr/>
          <p:nvPr/>
        </p:nvSpPr>
        <p:spPr>
          <a:xfrm>
            <a:off x="1159959" y="579535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5" name="Oval 934"/>
          <p:cNvSpPr/>
          <p:nvPr/>
        </p:nvSpPr>
        <p:spPr>
          <a:xfrm>
            <a:off x="785670" y="549659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6" name="Oval 935"/>
          <p:cNvSpPr/>
          <p:nvPr/>
        </p:nvSpPr>
        <p:spPr>
          <a:xfrm>
            <a:off x="754187" y="591849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7" name="Oval 936"/>
          <p:cNvSpPr/>
          <p:nvPr/>
        </p:nvSpPr>
        <p:spPr>
          <a:xfrm>
            <a:off x="658410" y="549659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8" name="Oval 937"/>
          <p:cNvSpPr/>
          <p:nvPr/>
        </p:nvSpPr>
        <p:spPr>
          <a:xfrm>
            <a:off x="1233664" y="591849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9" name="Oval 938"/>
          <p:cNvSpPr/>
          <p:nvPr/>
        </p:nvSpPr>
        <p:spPr>
          <a:xfrm>
            <a:off x="1184201" y="516859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0" name="Oval 939"/>
          <p:cNvSpPr/>
          <p:nvPr/>
        </p:nvSpPr>
        <p:spPr>
          <a:xfrm>
            <a:off x="1290348" y="599155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1" name="Oval 940"/>
          <p:cNvSpPr/>
          <p:nvPr/>
        </p:nvSpPr>
        <p:spPr>
          <a:xfrm>
            <a:off x="1247984" y="531551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2" name="Oval 941"/>
          <p:cNvSpPr/>
          <p:nvPr/>
        </p:nvSpPr>
        <p:spPr>
          <a:xfrm>
            <a:off x="1439700" y="580322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3" name="Oval 942"/>
          <p:cNvSpPr/>
          <p:nvPr/>
        </p:nvSpPr>
        <p:spPr>
          <a:xfrm>
            <a:off x="1345212" y="537487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4" name="Oval 943"/>
          <p:cNvSpPr/>
          <p:nvPr/>
        </p:nvSpPr>
        <p:spPr>
          <a:xfrm>
            <a:off x="1412268" y="511777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8" name="Straight Arrow Connector 947"/>
          <p:cNvCxnSpPr/>
          <p:nvPr/>
        </p:nvCxnSpPr>
        <p:spPr>
          <a:xfrm>
            <a:off x="620208" y="604523"/>
            <a:ext cx="65634" cy="1266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Straight Arrow Connector 952"/>
          <p:cNvCxnSpPr/>
          <p:nvPr/>
        </p:nvCxnSpPr>
        <p:spPr>
          <a:xfrm flipH="1">
            <a:off x="1372644" y="622226"/>
            <a:ext cx="89104" cy="8392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6" name="Straight Arrow Connector 955"/>
          <p:cNvCxnSpPr/>
          <p:nvPr/>
        </p:nvCxnSpPr>
        <p:spPr>
          <a:xfrm>
            <a:off x="774735" y="612680"/>
            <a:ext cx="34316" cy="1266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8" name="Straight Arrow Connector 957"/>
          <p:cNvCxnSpPr/>
          <p:nvPr/>
        </p:nvCxnSpPr>
        <p:spPr>
          <a:xfrm>
            <a:off x="1184756" y="610918"/>
            <a:ext cx="11451" cy="12020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2" name="Oval 961"/>
          <p:cNvSpPr/>
          <p:nvPr/>
        </p:nvSpPr>
        <p:spPr>
          <a:xfrm>
            <a:off x="2126788" y="547891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3" name="Oval 962"/>
          <p:cNvSpPr/>
          <p:nvPr/>
        </p:nvSpPr>
        <p:spPr>
          <a:xfrm>
            <a:off x="2247070" y="562002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4" name="Oval 963"/>
          <p:cNvSpPr/>
          <p:nvPr/>
        </p:nvSpPr>
        <p:spPr>
          <a:xfrm>
            <a:off x="2512984" y="592351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5" name="Oval 964"/>
          <p:cNvSpPr/>
          <p:nvPr/>
        </p:nvSpPr>
        <p:spPr>
          <a:xfrm>
            <a:off x="2604997" y="579667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6" name="Oval 965"/>
          <p:cNvSpPr/>
          <p:nvPr/>
        </p:nvSpPr>
        <p:spPr>
          <a:xfrm>
            <a:off x="2669312" y="562002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7" name="Oval 966"/>
          <p:cNvSpPr/>
          <p:nvPr/>
        </p:nvSpPr>
        <p:spPr>
          <a:xfrm>
            <a:off x="2316501" y="586415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8" name="Oval 967"/>
          <p:cNvSpPr/>
          <p:nvPr/>
        </p:nvSpPr>
        <p:spPr>
          <a:xfrm>
            <a:off x="2371569" y="537062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9" name="Oval 968"/>
          <p:cNvSpPr/>
          <p:nvPr/>
        </p:nvSpPr>
        <p:spPr>
          <a:xfrm>
            <a:off x="2444905" y="580020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1" name="Oval 970"/>
          <p:cNvSpPr/>
          <p:nvPr/>
        </p:nvSpPr>
        <p:spPr>
          <a:xfrm>
            <a:off x="2706317" y="506858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0" name="Oval 979"/>
          <p:cNvSpPr/>
          <p:nvPr/>
        </p:nvSpPr>
        <p:spPr>
          <a:xfrm>
            <a:off x="2740008" y="580020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1" name="Oval 980"/>
          <p:cNvSpPr/>
          <p:nvPr/>
        </p:nvSpPr>
        <p:spPr>
          <a:xfrm>
            <a:off x="2177804" y="592788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2" name="Oval 981"/>
          <p:cNvSpPr/>
          <p:nvPr/>
        </p:nvSpPr>
        <p:spPr>
          <a:xfrm>
            <a:off x="3694095" y="561953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3" name="Oval 982"/>
          <p:cNvSpPr/>
          <p:nvPr/>
        </p:nvSpPr>
        <p:spPr>
          <a:xfrm>
            <a:off x="3762910" y="598538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4" name="Oval 983"/>
          <p:cNvSpPr/>
          <p:nvPr/>
        </p:nvSpPr>
        <p:spPr>
          <a:xfrm>
            <a:off x="3881475" y="592351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5" name="Oval 984"/>
          <p:cNvSpPr/>
          <p:nvPr/>
        </p:nvSpPr>
        <p:spPr>
          <a:xfrm>
            <a:off x="3949248" y="561953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0" name="Oval 989"/>
          <p:cNvSpPr/>
          <p:nvPr/>
        </p:nvSpPr>
        <p:spPr>
          <a:xfrm>
            <a:off x="4028495" y="592351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1" name="Oval 990"/>
          <p:cNvSpPr/>
          <p:nvPr/>
        </p:nvSpPr>
        <p:spPr>
          <a:xfrm>
            <a:off x="4101872" y="575202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2" name="Oval 991"/>
          <p:cNvSpPr/>
          <p:nvPr/>
        </p:nvSpPr>
        <p:spPr>
          <a:xfrm>
            <a:off x="3639231" y="599078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4" name="TextBox 993"/>
          <p:cNvSpPr txBox="1"/>
          <p:nvPr/>
        </p:nvSpPr>
        <p:spPr>
          <a:xfrm>
            <a:off x="2315232" y="363410"/>
            <a:ext cx="353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TE</a:t>
            </a:r>
            <a:endParaRPr lang="en-US" sz="1200" dirty="0"/>
          </a:p>
        </p:txBody>
      </p:sp>
      <p:sp>
        <p:nvSpPr>
          <p:cNvPr id="995" name="TextBox 994"/>
          <p:cNvSpPr txBox="1"/>
          <p:nvPr/>
        </p:nvSpPr>
        <p:spPr>
          <a:xfrm>
            <a:off x="3720707" y="363410"/>
            <a:ext cx="353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TE</a:t>
            </a:r>
            <a:endParaRPr lang="en-US" sz="1200" dirty="0"/>
          </a:p>
        </p:txBody>
      </p:sp>
      <p:sp>
        <p:nvSpPr>
          <p:cNvPr id="996" name="TextBox 995"/>
          <p:cNvSpPr txBox="1"/>
          <p:nvPr/>
        </p:nvSpPr>
        <p:spPr>
          <a:xfrm>
            <a:off x="5089260" y="363410"/>
            <a:ext cx="353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TE</a:t>
            </a:r>
            <a:endParaRPr lang="en-US" sz="1200" dirty="0"/>
          </a:p>
        </p:txBody>
      </p:sp>
      <p:cxnSp>
        <p:nvCxnSpPr>
          <p:cNvPr id="1019" name="Straight Connector 1018"/>
          <p:cNvCxnSpPr/>
          <p:nvPr/>
        </p:nvCxnSpPr>
        <p:spPr>
          <a:xfrm>
            <a:off x="987184" y="306260"/>
            <a:ext cx="0" cy="1143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0" name="Oval 1019"/>
          <p:cNvSpPr/>
          <p:nvPr/>
        </p:nvSpPr>
        <p:spPr>
          <a:xfrm>
            <a:off x="963234" y="244420"/>
            <a:ext cx="54864" cy="5486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1" name="TextBox 1020"/>
          <p:cNvSpPr txBox="1"/>
          <p:nvPr/>
        </p:nvSpPr>
        <p:spPr>
          <a:xfrm>
            <a:off x="869728" y="25631"/>
            <a:ext cx="221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</a:t>
            </a:r>
          </a:p>
        </p:txBody>
      </p:sp>
      <p:cxnSp>
        <p:nvCxnSpPr>
          <p:cNvPr id="1023" name="Straight Connector 1022"/>
          <p:cNvCxnSpPr/>
          <p:nvPr/>
        </p:nvCxnSpPr>
        <p:spPr>
          <a:xfrm>
            <a:off x="2483753" y="306260"/>
            <a:ext cx="0" cy="1143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Oval 1023"/>
          <p:cNvSpPr/>
          <p:nvPr/>
        </p:nvSpPr>
        <p:spPr>
          <a:xfrm>
            <a:off x="2459803" y="244420"/>
            <a:ext cx="54864" cy="5486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TextBox 1024"/>
          <p:cNvSpPr txBox="1"/>
          <p:nvPr/>
        </p:nvSpPr>
        <p:spPr>
          <a:xfrm>
            <a:off x="2366297" y="25631"/>
            <a:ext cx="9069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V</a:t>
            </a:r>
            <a:r>
              <a:rPr lang="en-US" sz="1000" baseline="-25000" dirty="0" err="1" smtClean="0"/>
              <a:t>reset</a:t>
            </a:r>
            <a:r>
              <a:rPr lang="en-US" sz="1000" dirty="0" smtClean="0"/>
              <a:t> = -1.5V</a:t>
            </a:r>
            <a:endParaRPr lang="en-US" sz="1000" dirty="0"/>
          </a:p>
        </p:txBody>
      </p:sp>
      <p:cxnSp>
        <p:nvCxnSpPr>
          <p:cNvPr id="1028" name="Straight Connector 1027"/>
          <p:cNvCxnSpPr/>
          <p:nvPr/>
        </p:nvCxnSpPr>
        <p:spPr>
          <a:xfrm>
            <a:off x="3884026" y="306260"/>
            <a:ext cx="0" cy="1143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Oval 1028"/>
          <p:cNvSpPr/>
          <p:nvPr/>
        </p:nvSpPr>
        <p:spPr>
          <a:xfrm>
            <a:off x="3860076" y="244420"/>
            <a:ext cx="54864" cy="5486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TextBox 1029"/>
          <p:cNvSpPr txBox="1"/>
          <p:nvPr/>
        </p:nvSpPr>
        <p:spPr>
          <a:xfrm>
            <a:off x="3766570" y="25631"/>
            <a:ext cx="9069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V</a:t>
            </a:r>
            <a:r>
              <a:rPr lang="en-US" sz="1000" baseline="-25000" dirty="0" err="1" smtClean="0"/>
              <a:t>reset</a:t>
            </a:r>
            <a:r>
              <a:rPr lang="en-US" sz="1000" dirty="0" smtClean="0"/>
              <a:t> = -2.0V</a:t>
            </a:r>
            <a:endParaRPr lang="en-US" sz="1000" dirty="0"/>
          </a:p>
        </p:txBody>
      </p:sp>
      <p:cxnSp>
        <p:nvCxnSpPr>
          <p:cNvPr id="1031" name="Straight Connector 1030"/>
          <p:cNvCxnSpPr/>
          <p:nvPr/>
        </p:nvCxnSpPr>
        <p:spPr>
          <a:xfrm>
            <a:off x="5264628" y="306260"/>
            <a:ext cx="0" cy="1143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Oval 1031"/>
          <p:cNvSpPr/>
          <p:nvPr/>
        </p:nvSpPr>
        <p:spPr>
          <a:xfrm>
            <a:off x="5240678" y="244420"/>
            <a:ext cx="54864" cy="5486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TextBox 1032"/>
          <p:cNvSpPr txBox="1"/>
          <p:nvPr/>
        </p:nvSpPr>
        <p:spPr>
          <a:xfrm>
            <a:off x="5147172" y="25631"/>
            <a:ext cx="9069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V</a:t>
            </a:r>
            <a:r>
              <a:rPr lang="en-US" sz="1000" baseline="-25000" dirty="0" err="1" smtClean="0"/>
              <a:t>reset</a:t>
            </a:r>
            <a:r>
              <a:rPr lang="en-US" sz="1000" dirty="0" smtClean="0"/>
              <a:t> = -2.5V</a:t>
            </a:r>
            <a:endParaRPr lang="en-US" sz="1000" dirty="0"/>
          </a:p>
        </p:txBody>
      </p:sp>
      <p:sp>
        <p:nvSpPr>
          <p:cNvPr id="1034" name="TextBox 1033"/>
          <p:cNvSpPr txBox="1"/>
          <p:nvPr/>
        </p:nvSpPr>
        <p:spPr>
          <a:xfrm>
            <a:off x="595241" y="1801660"/>
            <a:ext cx="1141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Initial: “11” </a:t>
            </a:r>
            <a:endParaRPr lang="en-US" sz="1200" dirty="0"/>
          </a:p>
        </p:txBody>
      </p:sp>
      <p:sp>
        <p:nvSpPr>
          <p:cNvPr id="1035" name="TextBox 1034"/>
          <p:cNvSpPr txBox="1"/>
          <p:nvPr/>
        </p:nvSpPr>
        <p:spPr>
          <a:xfrm>
            <a:off x="1902321" y="1813749"/>
            <a:ext cx="1141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        “10”</a:t>
            </a:r>
            <a:endParaRPr lang="en-US" sz="1200" dirty="0"/>
          </a:p>
        </p:txBody>
      </p:sp>
      <p:sp>
        <p:nvSpPr>
          <p:cNvPr id="1036" name="TextBox 1035"/>
          <p:cNvSpPr txBox="1"/>
          <p:nvPr/>
        </p:nvSpPr>
        <p:spPr>
          <a:xfrm>
            <a:off x="3356074" y="1826393"/>
            <a:ext cx="1141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        “01”</a:t>
            </a:r>
            <a:endParaRPr lang="en-US" sz="1200" dirty="0"/>
          </a:p>
        </p:txBody>
      </p:sp>
      <p:sp>
        <p:nvSpPr>
          <p:cNvPr id="1037" name="TextBox 1036"/>
          <p:cNvSpPr txBox="1"/>
          <p:nvPr/>
        </p:nvSpPr>
        <p:spPr>
          <a:xfrm>
            <a:off x="4718428" y="1826393"/>
            <a:ext cx="1141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        “00”</a:t>
            </a:r>
            <a:endParaRPr lang="en-US" sz="1200" dirty="0"/>
          </a:p>
        </p:txBody>
      </p:sp>
      <p:sp>
        <p:nvSpPr>
          <p:cNvPr id="1041" name="TextBox 1040"/>
          <p:cNvSpPr txBox="1"/>
          <p:nvPr/>
        </p:nvSpPr>
        <p:spPr>
          <a:xfrm>
            <a:off x="5989216" y="641279"/>
            <a:ext cx="17736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TE: top </a:t>
            </a:r>
            <a:r>
              <a:rPr lang="en-US" sz="1200" dirty="0" smtClean="0"/>
              <a:t>electrode</a:t>
            </a:r>
            <a:endParaRPr lang="en-US" sz="1200" dirty="0"/>
          </a:p>
          <a:p>
            <a:r>
              <a:rPr lang="en-US" sz="1200" dirty="0"/>
              <a:t>BE: bottom </a:t>
            </a:r>
            <a:r>
              <a:rPr lang="en-US" sz="1200" dirty="0" smtClean="0"/>
              <a:t>electrode</a:t>
            </a:r>
            <a:endParaRPr lang="en-US" sz="1200" dirty="0"/>
          </a:p>
          <a:p>
            <a:r>
              <a:rPr lang="en-US" sz="1200" dirty="0"/>
              <a:t> : oxygen ion</a:t>
            </a:r>
          </a:p>
          <a:p>
            <a:r>
              <a:rPr lang="en-US" sz="1200" dirty="0"/>
              <a:t> : oxygen vacancy </a:t>
            </a:r>
          </a:p>
        </p:txBody>
      </p:sp>
      <p:sp>
        <p:nvSpPr>
          <p:cNvPr id="1042" name="Oval 1041"/>
          <p:cNvSpPr/>
          <p:nvPr/>
        </p:nvSpPr>
        <p:spPr>
          <a:xfrm>
            <a:off x="6054100" y="1314091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Oval 1042"/>
          <p:cNvSpPr/>
          <p:nvPr/>
        </p:nvSpPr>
        <p:spPr>
          <a:xfrm>
            <a:off x="6052867" y="1132129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42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113</Words>
  <Application>Microsoft Office PowerPoint</Application>
  <PresentationFormat>On-screen Show (4:3)</PresentationFormat>
  <Paragraphs>41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Cong</dc:creator>
  <cp:lastModifiedBy>Cong</cp:lastModifiedBy>
  <cp:revision>24</cp:revision>
  <dcterms:created xsi:type="dcterms:W3CDTF">2012-09-04T23:52:28Z</dcterms:created>
  <dcterms:modified xsi:type="dcterms:W3CDTF">2012-09-05T03:07:17Z</dcterms:modified>
</cp:coreProperties>
</file>