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research\00current\ICCAD_Cong\other\HSPI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research\00current\ICCAD_Cong\other\HSPI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3"/>
  <c:chart>
    <c:autoTitleDeleted val="1"/>
    <c:plotArea>
      <c:layout>
        <c:manualLayout>
          <c:layoutTarget val="inner"/>
          <c:xMode val="edge"/>
          <c:yMode val="edge"/>
          <c:x val="0.20786435893626504"/>
          <c:y val="5.1400554097404488E-2"/>
          <c:w val="0.74957287178725296"/>
          <c:h val="0.74741169853768274"/>
        </c:manualLayout>
      </c:layout>
      <c:scatterChart>
        <c:scatterStyle val="smoothMarker"/>
        <c:ser>
          <c:idx val="0"/>
          <c:order val="0"/>
          <c:spPr>
            <a:ln w="31750"/>
          </c:spPr>
          <c:marker>
            <c:symbol val="diamond"/>
            <c:size val="5"/>
          </c:marker>
          <c:xVal>
            <c:numRef>
              <c:f>Sheet1!$B$92:$B$170</c:f>
              <c:numCache>
                <c:formatCode>General</c:formatCode>
                <c:ptCount val="79"/>
                <c:pt idx="0">
                  <c:v>4.5000000000000012E-2</c:v>
                </c:pt>
                <c:pt idx="1">
                  <c:v>6.7500000000000018E-2</c:v>
                </c:pt>
                <c:pt idx="2">
                  <c:v>9.0000000000000024E-2</c:v>
                </c:pt>
                <c:pt idx="3">
                  <c:v>0.11249999999999999</c:v>
                </c:pt>
                <c:pt idx="4">
                  <c:v>0.13500000000000001</c:v>
                </c:pt>
                <c:pt idx="5">
                  <c:v>0.15750000000000003</c:v>
                </c:pt>
                <c:pt idx="6">
                  <c:v>0.18000000000000002</c:v>
                </c:pt>
                <c:pt idx="7">
                  <c:v>0.20250000000000001</c:v>
                </c:pt>
                <c:pt idx="8">
                  <c:v>0.22500000000000003</c:v>
                </c:pt>
                <c:pt idx="9">
                  <c:v>0.24750000000000003</c:v>
                </c:pt>
                <c:pt idx="10">
                  <c:v>0.27</c:v>
                </c:pt>
                <c:pt idx="11">
                  <c:v>0.29250000000000004</c:v>
                </c:pt>
                <c:pt idx="12">
                  <c:v>0.31500000000000006</c:v>
                </c:pt>
                <c:pt idx="13">
                  <c:v>0.33750000000000008</c:v>
                </c:pt>
                <c:pt idx="14">
                  <c:v>0.36000000000000004</c:v>
                </c:pt>
                <c:pt idx="15">
                  <c:v>0.38250000000000006</c:v>
                </c:pt>
                <c:pt idx="16">
                  <c:v>0.40500000000000003</c:v>
                </c:pt>
                <c:pt idx="17">
                  <c:v>0.4275000000000001</c:v>
                </c:pt>
                <c:pt idx="18">
                  <c:v>0.45000000000000007</c:v>
                </c:pt>
                <c:pt idx="19">
                  <c:v>0.47250000000000003</c:v>
                </c:pt>
                <c:pt idx="20">
                  <c:v>0.49500000000000005</c:v>
                </c:pt>
                <c:pt idx="21">
                  <c:v>0.51749999999999996</c:v>
                </c:pt>
                <c:pt idx="22">
                  <c:v>0.54</c:v>
                </c:pt>
                <c:pt idx="23">
                  <c:v>0.5625</c:v>
                </c:pt>
                <c:pt idx="24">
                  <c:v>0.58500000000000008</c:v>
                </c:pt>
                <c:pt idx="25">
                  <c:v>0.60749999999999993</c:v>
                </c:pt>
                <c:pt idx="26">
                  <c:v>0.63000000000000012</c:v>
                </c:pt>
                <c:pt idx="27">
                  <c:v>0.65250000000000008</c:v>
                </c:pt>
                <c:pt idx="28">
                  <c:v>0.67500000000000004</c:v>
                </c:pt>
                <c:pt idx="29">
                  <c:v>0.69750000000000012</c:v>
                </c:pt>
                <c:pt idx="30">
                  <c:v>0.72000000000000008</c:v>
                </c:pt>
                <c:pt idx="31">
                  <c:v>0.74249999999999994</c:v>
                </c:pt>
                <c:pt idx="32">
                  <c:v>0.76500000000000012</c:v>
                </c:pt>
                <c:pt idx="33">
                  <c:v>0.78749999999999998</c:v>
                </c:pt>
                <c:pt idx="34">
                  <c:v>0.80999999999999994</c:v>
                </c:pt>
                <c:pt idx="35">
                  <c:v>0.83250000000000002</c:v>
                </c:pt>
                <c:pt idx="36">
                  <c:v>0.85500000000000009</c:v>
                </c:pt>
                <c:pt idx="37">
                  <c:v>0.87749999999999995</c:v>
                </c:pt>
                <c:pt idx="38">
                  <c:v>0.9</c:v>
                </c:pt>
                <c:pt idx="39">
                  <c:v>0.92249999999999999</c:v>
                </c:pt>
                <c:pt idx="40">
                  <c:v>0.94499999999999995</c:v>
                </c:pt>
                <c:pt idx="41">
                  <c:v>0.96749999999999992</c:v>
                </c:pt>
                <c:pt idx="42">
                  <c:v>0.99</c:v>
                </c:pt>
                <c:pt idx="43">
                  <c:v>1.0125</c:v>
                </c:pt>
                <c:pt idx="44">
                  <c:v>1.0349999999999997</c:v>
                </c:pt>
                <c:pt idx="45">
                  <c:v>1.0574999999999997</c:v>
                </c:pt>
                <c:pt idx="46">
                  <c:v>1.08</c:v>
                </c:pt>
                <c:pt idx="47">
                  <c:v>1.1025</c:v>
                </c:pt>
                <c:pt idx="48">
                  <c:v>1.125</c:v>
                </c:pt>
                <c:pt idx="49">
                  <c:v>1.1475</c:v>
                </c:pt>
                <c:pt idx="50">
                  <c:v>1.1700000000000002</c:v>
                </c:pt>
                <c:pt idx="51">
                  <c:v>1.1924999999999999</c:v>
                </c:pt>
                <c:pt idx="52">
                  <c:v>1.2149999999999996</c:v>
                </c:pt>
                <c:pt idx="53">
                  <c:v>1.2374999999999998</c:v>
                </c:pt>
                <c:pt idx="54">
                  <c:v>1.26</c:v>
                </c:pt>
                <c:pt idx="55">
                  <c:v>1.2825</c:v>
                </c:pt>
                <c:pt idx="56">
                  <c:v>1.3049999999999997</c:v>
                </c:pt>
                <c:pt idx="57">
                  <c:v>1.3274999999999997</c:v>
                </c:pt>
                <c:pt idx="58">
                  <c:v>1.3499999999999996</c:v>
                </c:pt>
                <c:pt idx="59">
                  <c:v>1.3725000000000001</c:v>
                </c:pt>
                <c:pt idx="60">
                  <c:v>1.395</c:v>
                </c:pt>
                <c:pt idx="61">
                  <c:v>1.4174999999999998</c:v>
                </c:pt>
                <c:pt idx="62">
                  <c:v>1.44</c:v>
                </c:pt>
                <c:pt idx="63">
                  <c:v>1.4624999999999997</c:v>
                </c:pt>
                <c:pt idx="64">
                  <c:v>1.4849999999999997</c:v>
                </c:pt>
                <c:pt idx="65">
                  <c:v>1.5074999999999996</c:v>
                </c:pt>
                <c:pt idx="66">
                  <c:v>1.53</c:v>
                </c:pt>
                <c:pt idx="67">
                  <c:v>1.5525</c:v>
                </c:pt>
                <c:pt idx="68">
                  <c:v>1.575</c:v>
                </c:pt>
                <c:pt idx="69">
                  <c:v>1.5974999999999997</c:v>
                </c:pt>
                <c:pt idx="70">
                  <c:v>1.6199999999999997</c:v>
                </c:pt>
                <c:pt idx="71">
                  <c:v>1.6424999999999998</c:v>
                </c:pt>
                <c:pt idx="72">
                  <c:v>1.665</c:v>
                </c:pt>
                <c:pt idx="73">
                  <c:v>1.6875</c:v>
                </c:pt>
                <c:pt idx="74">
                  <c:v>1.7100000000000002</c:v>
                </c:pt>
                <c:pt idx="75">
                  <c:v>1.7324999999999999</c:v>
                </c:pt>
                <c:pt idx="76">
                  <c:v>1.7549999999999999</c:v>
                </c:pt>
                <c:pt idx="77">
                  <c:v>1.7774999999999999</c:v>
                </c:pt>
                <c:pt idx="78">
                  <c:v>1.7999999999999998</c:v>
                </c:pt>
              </c:numCache>
            </c:numRef>
          </c:xVal>
          <c:yVal>
            <c:numRef>
              <c:f>Sheet1!$L$92:$L$170</c:f>
              <c:numCache>
                <c:formatCode>0.00</c:formatCode>
                <c:ptCount val="79"/>
                <c:pt idx="0">
                  <c:v>0.22076372315035814</c:v>
                </c:pt>
                <c:pt idx="1">
                  <c:v>0.31284916201117324</c:v>
                </c:pt>
                <c:pt idx="2">
                  <c:v>0.40379296720663777</c:v>
                </c:pt>
                <c:pt idx="3">
                  <c:v>0.47863247863247882</c:v>
                </c:pt>
                <c:pt idx="4">
                  <c:v>0.54075546719681922</c:v>
                </c:pt>
                <c:pt idx="5">
                  <c:v>0.59346528432296575</c:v>
                </c:pt>
                <c:pt idx="6">
                  <c:v>0.63872135102533178</c:v>
                </c:pt>
                <c:pt idx="7">
                  <c:v>0.67795620437956228</c:v>
                </c:pt>
                <c:pt idx="8">
                  <c:v>0.71168609610463474</c:v>
                </c:pt>
                <c:pt idx="9">
                  <c:v>0.74158553546592487</c:v>
                </c:pt>
                <c:pt idx="10">
                  <c:v>0.76864244741873844</c:v>
                </c:pt>
                <c:pt idx="11">
                  <c:v>0.79241731648292546</c:v>
                </c:pt>
                <c:pt idx="12">
                  <c:v>0.81379310344827605</c:v>
                </c:pt>
                <c:pt idx="13">
                  <c:v>0.83302752293578008</c:v>
                </c:pt>
                <c:pt idx="14">
                  <c:v>0.85032425421530478</c:v>
                </c:pt>
                <c:pt idx="15">
                  <c:v>0.86610125931637139</c:v>
                </c:pt>
                <c:pt idx="16">
                  <c:v>0.88047910295616738</c:v>
                </c:pt>
                <c:pt idx="17">
                  <c:v>0.89375158107766239</c:v>
                </c:pt>
                <c:pt idx="18">
                  <c:v>0.90577889447236193</c:v>
                </c:pt>
                <c:pt idx="19">
                  <c:v>0.91733266733266705</c:v>
                </c:pt>
                <c:pt idx="20">
                  <c:v>0.92796820665673163</c:v>
                </c:pt>
                <c:pt idx="21">
                  <c:v>0.9374845564615768</c:v>
                </c:pt>
                <c:pt idx="22">
                  <c:v>0.94663059517953763</c:v>
                </c:pt>
                <c:pt idx="23">
                  <c:v>0.9549461312438785</c:v>
                </c:pt>
                <c:pt idx="24">
                  <c:v>0.96292682926829287</c:v>
                </c:pt>
                <c:pt idx="25">
                  <c:v>0.97059538274605095</c:v>
                </c:pt>
                <c:pt idx="26">
                  <c:v>0.97723970944309924</c:v>
                </c:pt>
                <c:pt idx="27">
                  <c:v>0.98382814385710826</c:v>
                </c:pt>
                <c:pt idx="28">
                  <c:v>0.99037304452466901</c:v>
                </c:pt>
                <c:pt idx="29">
                  <c:v>0.99616030717542592</c:v>
                </c:pt>
                <c:pt idx="30">
                  <c:v>1.0016754427955958</c:v>
                </c:pt>
                <c:pt idx="31">
                  <c:v>1.006684172833612</c:v>
                </c:pt>
                <c:pt idx="32">
                  <c:v>1.0119104335397808</c:v>
                </c:pt>
                <c:pt idx="33">
                  <c:v>1.016397338403042</c:v>
                </c:pt>
                <c:pt idx="34">
                  <c:v>1.0208679155797962</c:v>
                </c:pt>
                <c:pt idx="35">
                  <c:v>1.0253254437869821</c:v>
                </c:pt>
                <c:pt idx="36">
                  <c:v>1.0292936451689105</c:v>
                </c:pt>
                <c:pt idx="37">
                  <c:v>1.0330110822919119</c:v>
                </c:pt>
                <c:pt idx="38">
                  <c:v>1.0369585687382301</c:v>
                </c:pt>
                <c:pt idx="39">
                  <c:v>1.0404230317273797</c:v>
                </c:pt>
                <c:pt idx="40">
                  <c:v>1.0441210983337246</c:v>
                </c:pt>
                <c:pt idx="41">
                  <c:v>1.0470946579193996</c:v>
                </c:pt>
                <c:pt idx="42">
                  <c:v>1.0500701918577449</c:v>
                </c:pt>
                <c:pt idx="43">
                  <c:v>1.0535171769104932</c:v>
                </c:pt>
                <c:pt idx="44">
                  <c:v>1.0562427071178531</c:v>
                </c:pt>
                <c:pt idx="45">
                  <c:v>1.0589743589743588</c:v>
                </c:pt>
                <c:pt idx="46">
                  <c:v>1.0616996507566936</c:v>
                </c:pt>
                <c:pt idx="47">
                  <c:v>1.064418604651163</c:v>
                </c:pt>
                <c:pt idx="48">
                  <c:v>1.0666666666666664</c:v>
                </c:pt>
                <c:pt idx="49">
                  <c:v>1.0693896495706658</c:v>
                </c:pt>
                <c:pt idx="50">
                  <c:v>1.0711636532220676</c:v>
                </c:pt>
                <c:pt idx="51">
                  <c:v>1.0736452061139414</c:v>
                </c:pt>
                <c:pt idx="52">
                  <c:v>1.0756594169366036</c:v>
                </c:pt>
                <c:pt idx="53">
                  <c:v>1.077901063337956</c:v>
                </c:pt>
                <c:pt idx="54">
                  <c:v>1.0796766743648958</c:v>
                </c:pt>
                <c:pt idx="55">
                  <c:v>1.081929379183014</c:v>
                </c:pt>
                <c:pt idx="56">
                  <c:v>1.083698409038506</c:v>
                </c:pt>
                <c:pt idx="57">
                  <c:v>1.0857142857142854</c:v>
                </c:pt>
                <c:pt idx="58">
                  <c:v>1.0870165745856357</c:v>
                </c:pt>
                <c:pt idx="59">
                  <c:v>1.0887968714055669</c:v>
                </c:pt>
                <c:pt idx="60">
                  <c:v>1.0905747126436778</c:v>
                </c:pt>
                <c:pt idx="61">
                  <c:v>1.0921203767516656</c:v>
                </c:pt>
                <c:pt idx="62">
                  <c:v>1.0936639118457299</c:v>
                </c:pt>
                <c:pt idx="63">
                  <c:v>1.0952053223216331</c:v>
                </c:pt>
                <c:pt idx="64">
                  <c:v>1.0969961018115115</c:v>
                </c:pt>
                <c:pt idx="65">
                  <c:v>1.0983043079743353</c:v>
                </c:pt>
                <c:pt idx="66">
                  <c:v>1.0993817265857571</c:v>
                </c:pt>
                <c:pt idx="67">
                  <c:v>1.1011673151750974</c:v>
                </c:pt>
                <c:pt idx="68">
                  <c:v>1.10224153705398</c:v>
                </c:pt>
                <c:pt idx="69">
                  <c:v>1.1035665294924555</c:v>
                </c:pt>
                <c:pt idx="70">
                  <c:v>1.105118829981719</c:v>
                </c:pt>
                <c:pt idx="71">
                  <c:v>1.1064412973960711</c:v>
                </c:pt>
                <c:pt idx="72">
                  <c:v>1.1070531842045197</c:v>
                </c:pt>
                <c:pt idx="73">
                  <c:v>1.1083732603239791</c:v>
                </c:pt>
                <c:pt idx="74">
                  <c:v>1.1094640820980612</c:v>
                </c:pt>
                <c:pt idx="75">
                  <c:v>1.1107818554821061</c:v>
                </c:pt>
                <c:pt idx="76">
                  <c:v>1.1116427432216904</c:v>
                </c:pt>
                <c:pt idx="77">
                  <c:v>1.1127305852880893</c:v>
                </c:pt>
                <c:pt idx="78">
                  <c:v>1.1138174368313227</c:v>
                </c:pt>
              </c:numCache>
            </c:numRef>
          </c:yVal>
          <c:smooth val="1"/>
        </c:ser>
        <c:ser>
          <c:idx val="1"/>
          <c:order val="1"/>
          <c:spPr>
            <a:ln w="31750"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ymbol val="none"/>
          </c:marker>
          <c:xVal>
            <c:numRef>
              <c:f>Sheet1!$B$92:$B$170</c:f>
              <c:numCache>
                <c:formatCode>General</c:formatCode>
                <c:ptCount val="79"/>
                <c:pt idx="0">
                  <c:v>4.5000000000000012E-2</c:v>
                </c:pt>
                <c:pt idx="1">
                  <c:v>6.7500000000000018E-2</c:v>
                </c:pt>
                <c:pt idx="2">
                  <c:v>9.0000000000000024E-2</c:v>
                </c:pt>
                <c:pt idx="3">
                  <c:v>0.11249999999999999</c:v>
                </c:pt>
                <c:pt idx="4">
                  <c:v>0.13500000000000001</c:v>
                </c:pt>
                <c:pt idx="5">
                  <c:v>0.15750000000000003</c:v>
                </c:pt>
                <c:pt idx="6">
                  <c:v>0.18000000000000002</c:v>
                </c:pt>
                <c:pt idx="7">
                  <c:v>0.20250000000000001</c:v>
                </c:pt>
                <c:pt idx="8">
                  <c:v>0.22500000000000003</c:v>
                </c:pt>
                <c:pt idx="9">
                  <c:v>0.24750000000000003</c:v>
                </c:pt>
                <c:pt idx="10">
                  <c:v>0.27</c:v>
                </c:pt>
                <c:pt idx="11">
                  <c:v>0.29250000000000004</c:v>
                </c:pt>
                <c:pt idx="12">
                  <c:v>0.31500000000000006</c:v>
                </c:pt>
                <c:pt idx="13">
                  <c:v>0.33750000000000008</c:v>
                </c:pt>
                <c:pt idx="14">
                  <c:v>0.36000000000000004</c:v>
                </c:pt>
                <c:pt idx="15">
                  <c:v>0.38250000000000006</c:v>
                </c:pt>
                <c:pt idx="16">
                  <c:v>0.40500000000000003</c:v>
                </c:pt>
                <c:pt idx="17">
                  <c:v>0.4275000000000001</c:v>
                </c:pt>
                <c:pt idx="18">
                  <c:v>0.45000000000000007</c:v>
                </c:pt>
                <c:pt idx="19">
                  <c:v>0.47250000000000003</c:v>
                </c:pt>
                <c:pt idx="20">
                  <c:v>0.49500000000000005</c:v>
                </c:pt>
                <c:pt idx="21">
                  <c:v>0.51749999999999996</c:v>
                </c:pt>
                <c:pt idx="22">
                  <c:v>0.54</c:v>
                </c:pt>
                <c:pt idx="23">
                  <c:v>0.5625</c:v>
                </c:pt>
                <c:pt idx="24">
                  <c:v>0.58500000000000008</c:v>
                </c:pt>
                <c:pt idx="25">
                  <c:v>0.60749999999999993</c:v>
                </c:pt>
                <c:pt idx="26">
                  <c:v>0.63000000000000012</c:v>
                </c:pt>
                <c:pt idx="27">
                  <c:v>0.65250000000000008</c:v>
                </c:pt>
                <c:pt idx="28">
                  <c:v>0.67500000000000004</c:v>
                </c:pt>
                <c:pt idx="29">
                  <c:v>0.69750000000000012</c:v>
                </c:pt>
                <c:pt idx="30">
                  <c:v>0.72000000000000008</c:v>
                </c:pt>
                <c:pt idx="31">
                  <c:v>0.74249999999999994</c:v>
                </c:pt>
                <c:pt idx="32">
                  <c:v>0.76500000000000012</c:v>
                </c:pt>
                <c:pt idx="33">
                  <c:v>0.78749999999999998</c:v>
                </c:pt>
                <c:pt idx="34">
                  <c:v>0.80999999999999994</c:v>
                </c:pt>
                <c:pt idx="35">
                  <c:v>0.83250000000000002</c:v>
                </c:pt>
                <c:pt idx="36">
                  <c:v>0.85500000000000009</c:v>
                </c:pt>
                <c:pt idx="37">
                  <c:v>0.87749999999999995</c:v>
                </c:pt>
                <c:pt idx="38">
                  <c:v>0.9</c:v>
                </c:pt>
                <c:pt idx="39">
                  <c:v>0.92249999999999999</c:v>
                </c:pt>
                <c:pt idx="40">
                  <c:v>0.94499999999999995</c:v>
                </c:pt>
                <c:pt idx="41">
                  <c:v>0.96749999999999992</c:v>
                </c:pt>
                <c:pt idx="42">
                  <c:v>0.99</c:v>
                </c:pt>
                <c:pt idx="43">
                  <c:v>1.0125</c:v>
                </c:pt>
                <c:pt idx="44">
                  <c:v>1.0349999999999997</c:v>
                </c:pt>
                <c:pt idx="45">
                  <c:v>1.0574999999999997</c:v>
                </c:pt>
                <c:pt idx="46">
                  <c:v>1.08</c:v>
                </c:pt>
                <c:pt idx="47">
                  <c:v>1.1025</c:v>
                </c:pt>
                <c:pt idx="48">
                  <c:v>1.125</c:v>
                </c:pt>
                <c:pt idx="49">
                  <c:v>1.1475</c:v>
                </c:pt>
                <c:pt idx="50">
                  <c:v>1.1700000000000002</c:v>
                </c:pt>
                <c:pt idx="51">
                  <c:v>1.1924999999999999</c:v>
                </c:pt>
                <c:pt idx="52">
                  <c:v>1.2149999999999996</c:v>
                </c:pt>
                <c:pt idx="53">
                  <c:v>1.2374999999999998</c:v>
                </c:pt>
                <c:pt idx="54">
                  <c:v>1.26</c:v>
                </c:pt>
                <c:pt idx="55">
                  <c:v>1.2825</c:v>
                </c:pt>
                <c:pt idx="56">
                  <c:v>1.3049999999999997</c:v>
                </c:pt>
                <c:pt idx="57">
                  <c:v>1.3274999999999997</c:v>
                </c:pt>
                <c:pt idx="58">
                  <c:v>1.3499999999999996</c:v>
                </c:pt>
                <c:pt idx="59">
                  <c:v>1.3725000000000001</c:v>
                </c:pt>
                <c:pt idx="60">
                  <c:v>1.395</c:v>
                </c:pt>
                <c:pt idx="61">
                  <c:v>1.4174999999999998</c:v>
                </c:pt>
                <c:pt idx="62">
                  <c:v>1.44</c:v>
                </c:pt>
                <c:pt idx="63">
                  <c:v>1.4624999999999997</c:v>
                </c:pt>
                <c:pt idx="64">
                  <c:v>1.4849999999999997</c:v>
                </c:pt>
                <c:pt idx="65">
                  <c:v>1.5074999999999996</c:v>
                </c:pt>
                <c:pt idx="66">
                  <c:v>1.53</c:v>
                </c:pt>
                <c:pt idx="67">
                  <c:v>1.5525</c:v>
                </c:pt>
                <c:pt idx="68">
                  <c:v>1.575</c:v>
                </c:pt>
                <c:pt idx="69">
                  <c:v>1.5974999999999997</c:v>
                </c:pt>
                <c:pt idx="70">
                  <c:v>1.6199999999999997</c:v>
                </c:pt>
                <c:pt idx="71">
                  <c:v>1.6424999999999998</c:v>
                </c:pt>
                <c:pt idx="72">
                  <c:v>1.665</c:v>
                </c:pt>
                <c:pt idx="73">
                  <c:v>1.6875</c:v>
                </c:pt>
                <c:pt idx="74">
                  <c:v>1.7100000000000002</c:v>
                </c:pt>
                <c:pt idx="75">
                  <c:v>1.7324999999999999</c:v>
                </c:pt>
                <c:pt idx="76">
                  <c:v>1.7549999999999999</c:v>
                </c:pt>
                <c:pt idx="77">
                  <c:v>1.7774999999999999</c:v>
                </c:pt>
                <c:pt idx="78">
                  <c:v>1.7999999999999998</c:v>
                </c:pt>
              </c:numCache>
            </c:numRef>
          </c:xVal>
          <c:yVal>
            <c:numRef>
              <c:f>Sheet1!$M$92:$M$170</c:f>
              <c:numCache>
                <c:formatCode>General</c:formatCode>
                <c:ptCount val="79"/>
                <c:pt idx="0">
                  <c:v>1.2</c:v>
                </c:pt>
                <c:pt idx="1">
                  <c:v>1.2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  <c:pt idx="5">
                  <c:v>1.2</c:v>
                </c:pt>
                <c:pt idx="6">
                  <c:v>1.2</c:v>
                </c:pt>
                <c:pt idx="7">
                  <c:v>1.2</c:v>
                </c:pt>
                <c:pt idx="8">
                  <c:v>1.2</c:v>
                </c:pt>
                <c:pt idx="9">
                  <c:v>1.2</c:v>
                </c:pt>
                <c:pt idx="10">
                  <c:v>1.2</c:v>
                </c:pt>
                <c:pt idx="11">
                  <c:v>1.2</c:v>
                </c:pt>
                <c:pt idx="12">
                  <c:v>1.2</c:v>
                </c:pt>
                <c:pt idx="13">
                  <c:v>1.2</c:v>
                </c:pt>
                <c:pt idx="14">
                  <c:v>1.2</c:v>
                </c:pt>
                <c:pt idx="15">
                  <c:v>1.2</c:v>
                </c:pt>
                <c:pt idx="16">
                  <c:v>1.2</c:v>
                </c:pt>
                <c:pt idx="17">
                  <c:v>1.2</c:v>
                </c:pt>
                <c:pt idx="18">
                  <c:v>1.2</c:v>
                </c:pt>
                <c:pt idx="19">
                  <c:v>1.2</c:v>
                </c:pt>
                <c:pt idx="20">
                  <c:v>1.2</c:v>
                </c:pt>
                <c:pt idx="21">
                  <c:v>1.2</c:v>
                </c:pt>
                <c:pt idx="22">
                  <c:v>1.2</c:v>
                </c:pt>
                <c:pt idx="23">
                  <c:v>1.2</c:v>
                </c:pt>
                <c:pt idx="24">
                  <c:v>1.2</c:v>
                </c:pt>
                <c:pt idx="25">
                  <c:v>1.2</c:v>
                </c:pt>
                <c:pt idx="26">
                  <c:v>1.2</c:v>
                </c:pt>
                <c:pt idx="27">
                  <c:v>1.2</c:v>
                </c:pt>
                <c:pt idx="28">
                  <c:v>1.2</c:v>
                </c:pt>
                <c:pt idx="29">
                  <c:v>1.2</c:v>
                </c:pt>
                <c:pt idx="30">
                  <c:v>1.2</c:v>
                </c:pt>
                <c:pt idx="31">
                  <c:v>1.2</c:v>
                </c:pt>
                <c:pt idx="32">
                  <c:v>1.2</c:v>
                </c:pt>
                <c:pt idx="33">
                  <c:v>1.2</c:v>
                </c:pt>
                <c:pt idx="34">
                  <c:v>1.2</c:v>
                </c:pt>
                <c:pt idx="35">
                  <c:v>1.2</c:v>
                </c:pt>
                <c:pt idx="36">
                  <c:v>1.2</c:v>
                </c:pt>
                <c:pt idx="37">
                  <c:v>1.2</c:v>
                </c:pt>
                <c:pt idx="38">
                  <c:v>1.2</c:v>
                </c:pt>
                <c:pt idx="39">
                  <c:v>1.2</c:v>
                </c:pt>
                <c:pt idx="40">
                  <c:v>1.2</c:v>
                </c:pt>
                <c:pt idx="41">
                  <c:v>1.2</c:v>
                </c:pt>
                <c:pt idx="42">
                  <c:v>1.2</c:v>
                </c:pt>
                <c:pt idx="43">
                  <c:v>1.2</c:v>
                </c:pt>
                <c:pt idx="44">
                  <c:v>1.2</c:v>
                </c:pt>
                <c:pt idx="45">
                  <c:v>1.2</c:v>
                </c:pt>
                <c:pt idx="46">
                  <c:v>1.2</c:v>
                </c:pt>
                <c:pt idx="47">
                  <c:v>1.2</c:v>
                </c:pt>
                <c:pt idx="48">
                  <c:v>1.2</c:v>
                </c:pt>
                <c:pt idx="49">
                  <c:v>1.2</c:v>
                </c:pt>
                <c:pt idx="50">
                  <c:v>1.2</c:v>
                </c:pt>
                <c:pt idx="51">
                  <c:v>1.2</c:v>
                </c:pt>
                <c:pt idx="52">
                  <c:v>1.2</c:v>
                </c:pt>
                <c:pt idx="53">
                  <c:v>1.2</c:v>
                </c:pt>
                <c:pt idx="54">
                  <c:v>1.2</c:v>
                </c:pt>
                <c:pt idx="55">
                  <c:v>1.2</c:v>
                </c:pt>
                <c:pt idx="56">
                  <c:v>1.2</c:v>
                </c:pt>
                <c:pt idx="57">
                  <c:v>1.2</c:v>
                </c:pt>
                <c:pt idx="58">
                  <c:v>1.2</c:v>
                </c:pt>
                <c:pt idx="59">
                  <c:v>1.2</c:v>
                </c:pt>
                <c:pt idx="60">
                  <c:v>1.2</c:v>
                </c:pt>
                <c:pt idx="61">
                  <c:v>1.2</c:v>
                </c:pt>
                <c:pt idx="62">
                  <c:v>1.2</c:v>
                </c:pt>
                <c:pt idx="63">
                  <c:v>1.2</c:v>
                </c:pt>
                <c:pt idx="64">
                  <c:v>1.2</c:v>
                </c:pt>
                <c:pt idx="65">
                  <c:v>1.2</c:v>
                </c:pt>
                <c:pt idx="66">
                  <c:v>1.2</c:v>
                </c:pt>
                <c:pt idx="67">
                  <c:v>1.2</c:v>
                </c:pt>
                <c:pt idx="68">
                  <c:v>1.2</c:v>
                </c:pt>
                <c:pt idx="69">
                  <c:v>1.2</c:v>
                </c:pt>
                <c:pt idx="70">
                  <c:v>1.2</c:v>
                </c:pt>
                <c:pt idx="71">
                  <c:v>1.2</c:v>
                </c:pt>
                <c:pt idx="72">
                  <c:v>1.2</c:v>
                </c:pt>
                <c:pt idx="73">
                  <c:v>1.2</c:v>
                </c:pt>
                <c:pt idx="74">
                  <c:v>1.2</c:v>
                </c:pt>
                <c:pt idx="75">
                  <c:v>1.2</c:v>
                </c:pt>
                <c:pt idx="76">
                  <c:v>1.2</c:v>
                </c:pt>
                <c:pt idx="77">
                  <c:v>1.2</c:v>
                </c:pt>
                <c:pt idx="78">
                  <c:v>1.2</c:v>
                </c:pt>
              </c:numCache>
            </c:numRef>
          </c:yVal>
          <c:smooth val="1"/>
        </c:ser>
        <c:axId val="52495872"/>
        <c:axId val="52497792"/>
      </c:scatterChart>
      <c:valAx>
        <c:axId val="524958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Access Transistor </a:t>
                </a:r>
                <a:r>
                  <a:rPr lang="en-US" sz="1400" dirty="0" smtClean="0"/>
                  <a:t>Width (</a:t>
                </a:r>
                <a:r>
                  <a:rPr lang="el-GR" sz="1400" dirty="0"/>
                  <a:t>μ</a:t>
                </a:r>
                <a:r>
                  <a:rPr lang="en-US" sz="1400" dirty="0"/>
                  <a:t>m)</a:t>
                </a:r>
              </a:p>
            </c:rich>
          </c:tx>
          <c:layout>
            <c:manualLayout>
              <c:xMode val="edge"/>
              <c:yMode val="edge"/>
              <c:x val="0.30317758629227948"/>
              <c:y val="0.90433333333333332"/>
            </c:manualLayout>
          </c:layout>
        </c:title>
        <c:numFmt formatCode="General" sourceLinked="1"/>
        <c:majorTickMark val="none"/>
        <c:tickLblPos val="nextTo"/>
        <c:crossAx val="52497792"/>
        <c:crosses val="autoZero"/>
        <c:crossBetween val="midCat"/>
      </c:valAx>
      <c:valAx>
        <c:axId val="524977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CMTR</a:t>
                </a:r>
              </a:p>
            </c:rich>
          </c:tx>
          <c:layout>
            <c:manualLayout>
              <c:xMode val="edge"/>
              <c:yMode val="edge"/>
              <c:x val="5.0314465408805034E-2"/>
              <c:y val="0.31730679498396036"/>
            </c:manualLayout>
          </c:layout>
        </c:title>
        <c:numFmt formatCode="0.00" sourceLinked="1"/>
        <c:majorTickMark val="none"/>
        <c:tickLblPos val="nextTo"/>
        <c:crossAx val="52495872"/>
        <c:crosses val="autoZero"/>
        <c:crossBetween val="midCat"/>
      </c:valAx>
    </c:plotArea>
    <c:plotVisOnly val="1"/>
  </c:chart>
  <c:spPr>
    <a:noFill/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3"/>
  <c:chart>
    <c:autoTitleDeleted val="1"/>
    <c:plotArea>
      <c:layout>
        <c:manualLayout>
          <c:layoutTarget val="inner"/>
          <c:xMode val="edge"/>
          <c:yMode val="edge"/>
          <c:x val="0.17211112761848166"/>
          <c:y val="5.1624380285797605E-2"/>
          <c:w val="0.76954239085967868"/>
          <c:h val="0.75116010498687669"/>
        </c:manualLayout>
      </c:layout>
      <c:scatterChart>
        <c:scatterStyle val="smoothMarker"/>
        <c:ser>
          <c:idx val="0"/>
          <c:order val="0"/>
          <c:tx>
            <c:strRef>
              <c:f>Sheet1!$C$7</c:f>
              <c:strCache>
                <c:ptCount val="1"/>
                <c:pt idx="0">
                  <c:v>SL-to-BL Current</c:v>
                </c:pt>
              </c:strCache>
            </c:strRef>
          </c:tx>
          <c:spPr>
            <a:ln w="31750"/>
          </c:spPr>
          <c:marker>
            <c:symbol val="x"/>
            <c:size val="6"/>
          </c:marker>
          <c:xVal>
            <c:numRef>
              <c:f>Sheet1!$B$8:$B$86</c:f>
              <c:numCache>
                <c:formatCode>General</c:formatCode>
                <c:ptCount val="79"/>
                <c:pt idx="0">
                  <c:v>4.4999999999999998E-2</c:v>
                </c:pt>
                <c:pt idx="1">
                  <c:v>6.7500000000000004E-2</c:v>
                </c:pt>
                <c:pt idx="2">
                  <c:v>0.09</c:v>
                </c:pt>
                <c:pt idx="3">
                  <c:v>0.11249999999999999</c:v>
                </c:pt>
                <c:pt idx="4">
                  <c:v>0.13500000000000001</c:v>
                </c:pt>
                <c:pt idx="5">
                  <c:v>0.1575</c:v>
                </c:pt>
                <c:pt idx="6">
                  <c:v>0.18</c:v>
                </c:pt>
                <c:pt idx="7">
                  <c:v>0.20249999999999999</c:v>
                </c:pt>
                <c:pt idx="8">
                  <c:v>0.22499999999999998</c:v>
                </c:pt>
                <c:pt idx="9">
                  <c:v>0.2475</c:v>
                </c:pt>
                <c:pt idx="10">
                  <c:v>0.27</c:v>
                </c:pt>
                <c:pt idx="11">
                  <c:v>0.29249999999999998</c:v>
                </c:pt>
                <c:pt idx="12">
                  <c:v>0.315</c:v>
                </c:pt>
                <c:pt idx="13">
                  <c:v>0.33749999999999997</c:v>
                </c:pt>
                <c:pt idx="14">
                  <c:v>0.36</c:v>
                </c:pt>
                <c:pt idx="15">
                  <c:v>0.38250000000000001</c:v>
                </c:pt>
                <c:pt idx="16">
                  <c:v>0.40499999999999997</c:v>
                </c:pt>
                <c:pt idx="17">
                  <c:v>0.42749999999999999</c:v>
                </c:pt>
                <c:pt idx="18">
                  <c:v>0.44999999999999996</c:v>
                </c:pt>
                <c:pt idx="19">
                  <c:v>0.47249999999999998</c:v>
                </c:pt>
                <c:pt idx="20">
                  <c:v>0.495</c:v>
                </c:pt>
                <c:pt idx="21">
                  <c:v>0.51749999999999996</c:v>
                </c:pt>
                <c:pt idx="22">
                  <c:v>0.54</c:v>
                </c:pt>
                <c:pt idx="23">
                  <c:v>0.5625</c:v>
                </c:pt>
                <c:pt idx="24">
                  <c:v>0.58499999999999996</c:v>
                </c:pt>
                <c:pt idx="25">
                  <c:v>0.60749999999999993</c:v>
                </c:pt>
                <c:pt idx="26">
                  <c:v>0.63</c:v>
                </c:pt>
                <c:pt idx="27">
                  <c:v>0.65249999999999997</c:v>
                </c:pt>
                <c:pt idx="28">
                  <c:v>0.67499999999999993</c:v>
                </c:pt>
                <c:pt idx="29">
                  <c:v>0.69750000000000001</c:v>
                </c:pt>
                <c:pt idx="30">
                  <c:v>0.72</c:v>
                </c:pt>
                <c:pt idx="31">
                  <c:v>0.74249999999999994</c:v>
                </c:pt>
                <c:pt idx="32">
                  <c:v>0.76500000000000001</c:v>
                </c:pt>
                <c:pt idx="33">
                  <c:v>0.78749999999999998</c:v>
                </c:pt>
                <c:pt idx="34">
                  <c:v>0.80999999999999994</c:v>
                </c:pt>
                <c:pt idx="35">
                  <c:v>0.83250000000000002</c:v>
                </c:pt>
                <c:pt idx="36">
                  <c:v>0.85499999999999998</c:v>
                </c:pt>
                <c:pt idx="37">
                  <c:v>0.87749999999999995</c:v>
                </c:pt>
                <c:pt idx="38">
                  <c:v>0.89999999999999991</c:v>
                </c:pt>
                <c:pt idx="39">
                  <c:v>0.92249999999999999</c:v>
                </c:pt>
                <c:pt idx="40">
                  <c:v>0.94499999999999995</c:v>
                </c:pt>
                <c:pt idx="41">
                  <c:v>0.96749999999999992</c:v>
                </c:pt>
                <c:pt idx="42">
                  <c:v>0.99</c:v>
                </c:pt>
                <c:pt idx="43">
                  <c:v>1.0125</c:v>
                </c:pt>
                <c:pt idx="44">
                  <c:v>1.0349999999999999</c:v>
                </c:pt>
                <c:pt idx="45">
                  <c:v>1.0574999999999999</c:v>
                </c:pt>
                <c:pt idx="46">
                  <c:v>1.08</c:v>
                </c:pt>
                <c:pt idx="47">
                  <c:v>1.1025</c:v>
                </c:pt>
                <c:pt idx="48">
                  <c:v>1.125</c:v>
                </c:pt>
                <c:pt idx="49">
                  <c:v>1.1475</c:v>
                </c:pt>
                <c:pt idx="50">
                  <c:v>1.17</c:v>
                </c:pt>
                <c:pt idx="51">
                  <c:v>1.1924999999999999</c:v>
                </c:pt>
                <c:pt idx="52">
                  <c:v>1.2149999999999999</c:v>
                </c:pt>
                <c:pt idx="53">
                  <c:v>1.2375</c:v>
                </c:pt>
                <c:pt idx="54">
                  <c:v>1.26</c:v>
                </c:pt>
                <c:pt idx="55">
                  <c:v>1.2825</c:v>
                </c:pt>
                <c:pt idx="56">
                  <c:v>1.3049999999999999</c:v>
                </c:pt>
                <c:pt idx="57">
                  <c:v>1.3274999999999999</c:v>
                </c:pt>
                <c:pt idx="58">
                  <c:v>1.3499999999999999</c:v>
                </c:pt>
                <c:pt idx="59">
                  <c:v>1.3725000000000001</c:v>
                </c:pt>
                <c:pt idx="60">
                  <c:v>1.395</c:v>
                </c:pt>
                <c:pt idx="61">
                  <c:v>1.4175</c:v>
                </c:pt>
                <c:pt idx="62">
                  <c:v>1.44</c:v>
                </c:pt>
                <c:pt idx="63">
                  <c:v>1.4624999999999999</c:v>
                </c:pt>
                <c:pt idx="64">
                  <c:v>1.4849999999999999</c:v>
                </c:pt>
                <c:pt idx="65">
                  <c:v>1.5074999999999998</c:v>
                </c:pt>
                <c:pt idx="66">
                  <c:v>1.53</c:v>
                </c:pt>
                <c:pt idx="67">
                  <c:v>1.5525</c:v>
                </c:pt>
                <c:pt idx="68">
                  <c:v>1.575</c:v>
                </c:pt>
                <c:pt idx="69">
                  <c:v>1.5974999999999999</c:v>
                </c:pt>
                <c:pt idx="70">
                  <c:v>1.6199999999999999</c:v>
                </c:pt>
                <c:pt idx="71">
                  <c:v>1.6424999999999998</c:v>
                </c:pt>
                <c:pt idx="72">
                  <c:v>1.665</c:v>
                </c:pt>
                <c:pt idx="73">
                  <c:v>1.6875</c:v>
                </c:pt>
                <c:pt idx="74">
                  <c:v>1.71</c:v>
                </c:pt>
                <c:pt idx="75">
                  <c:v>1.7324999999999999</c:v>
                </c:pt>
                <c:pt idx="76">
                  <c:v>1.7549999999999999</c:v>
                </c:pt>
                <c:pt idx="77">
                  <c:v>1.7774999999999999</c:v>
                </c:pt>
                <c:pt idx="78">
                  <c:v>1.7999999999999998</c:v>
                </c:pt>
              </c:numCache>
            </c:numRef>
          </c:xVal>
          <c:yVal>
            <c:numRef>
              <c:f>Sheet1!$C$8:$C$86</c:f>
              <c:numCache>
                <c:formatCode>0.00</c:formatCode>
                <c:ptCount val="79"/>
                <c:pt idx="0">
                  <c:v>40.47</c:v>
                </c:pt>
                <c:pt idx="1">
                  <c:v>57.03</c:v>
                </c:pt>
                <c:pt idx="2">
                  <c:v>75.02</c:v>
                </c:pt>
                <c:pt idx="3">
                  <c:v>90.44</c:v>
                </c:pt>
                <c:pt idx="4">
                  <c:v>103.9</c:v>
                </c:pt>
                <c:pt idx="5">
                  <c:v>115.69999999999999</c:v>
                </c:pt>
                <c:pt idx="6">
                  <c:v>126.2</c:v>
                </c:pt>
                <c:pt idx="7">
                  <c:v>135.6</c:v>
                </c:pt>
                <c:pt idx="8">
                  <c:v>144</c:v>
                </c:pt>
                <c:pt idx="9">
                  <c:v>151.69999999999999</c:v>
                </c:pt>
                <c:pt idx="10">
                  <c:v>158.70000000000002</c:v>
                </c:pt>
                <c:pt idx="11">
                  <c:v>165.1</c:v>
                </c:pt>
                <c:pt idx="12">
                  <c:v>170.9</c:v>
                </c:pt>
                <c:pt idx="13">
                  <c:v>176.3</c:v>
                </c:pt>
                <c:pt idx="14">
                  <c:v>181.29999999999998</c:v>
                </c:pt>
                <c:pt idx="15">
                  <c:v>186</c:v>
                </c:pt>
                <c:pt idx="16">
                  <c:v>190.29999999999998</c:v>
                </c:pt>
                <c:pt idx="17">
                  <c:v>194.3</c:v>
                </c:pt>
                <c:pt idx="18">
                  <c:v>198.1</c:v>
                </c:pt>
                <c:pt idx="19">
                  <c:v>201.6</c:v>
                </c:pt>
                <c:pt idx="20">
                  <c:v>205</c:v>
                </c:pt>
                <c:pt idx="21">
                  <c:v>208.1</c:v>
                </c:pt>
                <c:pt idx="22">
                  <c:v>211</c:v>
                </c:pt>
                <c:pt idx="23">
                  <c:v>213.79999999999998</c:v>
                </c:pt>
                <c:pt idx="24">
                  <c:v>216.5</c:v>
                </c:pt>
                <c:pt idx="25">
                  <c:v>219</c:v>
                </c:pt>
                <c:pt idx="26">
                  <c:v>221.3</c:v>
                </c:pt>
                <c:pt idx="27">
                  <c:v>223.6</c:v>
                </c:pt>
                <c:pt idx="28">
                  <c:v>225.70000000000002</c:v>
                </c:pt>
                <c:pt idx="29">
                  <c:v>227.8</c:v>
                </c:pt>
                <c:pt idx="30">
                  <c:v>229.8</c:v>
                </c:pt>
                <c:pt idx="31">
                  <c:v>231.6</c:v>
                </c:pt>
                <c:pt idx="32">
                  <c:v>233.4</c:v>
                </c:pt>
                <c:pt idx="33">
                  <c:v>235.1</c:v>
                </c:pt>
                <c:pt idx="34">
                  <c:v>236.8</c:v>
                </c:pt>
                <c:pt idx="35">
                  <c:v>238.29999999999998</c:v>
                </c:pt>
                <c:pt idx="36">
                  <c:v>239.9</c:v>
                </c:pt>
                <c:pt idx="37">
                  <c:v>241.3</c:v>
                </c:pt>
                <c:pt idx="38">
                  <c:v>242.7</c:v>
                </c:pt>
                <c:pt idx="39">
                  <c:v>244.1</c:v>
                </c:pt>
                <c:pt idx="40">
                  <c:v>245.4</c:v>
                </c:pt>
                <c:pt idx="41">
                  <c:v>246.59999999999997</c:v>
                </c:pt>
                <c:pt idx="42">
                  <c:v>247.8</c:v>
                </c:pt>
                <c:pt idx="43">
                  <c:v>248.99999999999997</c:v>
                </c:pt>
                <c:pt idx="44">
                  <c:v>250.1</c:v>
                </c:pt>
                <c:pt idx="45">
                  <c:v>251.2</c:v>
                </c:pt>
                <c:pt idx="46">
                  <c:v>252.3</c:v>
                </c:pt>
                <c:pt idx="47">
                  <c:v>253.29999999999998</c:v>
                </c:pt>
                <c:pt idx="48">
                  <c:v>254.3</c:v>
                </c:pt>
                <c:pt idx="49">
                  <c:v>255.30000000000004</c:v>
                </c:pt>
                <c:pt idx="50">
                  <c:v>256.2</c:v>
                </c:pt>
                <c:pt idx="51">
                  <c:v>257.10000000000002</c:v>
                </c:pt>
                <c:pt idx="52">
                  <c:v>258</c:v>
                </c:pt>
                <c:pt idx="53">
                  <c:v>258.8</c:v>
                </c:pt>
                <c:pt idx="54">
                  <c:v>259.70000000000005</c:v>
                </c:pt>
                <c:pt idx="55">
                  <c:v>260.5</c:v>
                </c:pt>
                <c:pt idx="56">
                  <c:v>261.3</c:v>
                </c:pt>
                <c:pt idx="57">
                  <c:v>262</c:v>
                </c:pt>
                <c:pt idx="58">
                  <c:v>262.8</c:v>
                </c:pt>
                <c:pt idx="59">
                  <c:v>263.5</c:v>
                </c:pt>
                <c:pt idx="60">
                  <c:v>264.20000000000005</c:v>
                </c:pt>
                <c:pt idx="61">
                  <c:v>264.89999999999998</c:v>
                </c:pt>
                <c:pt idx="62">
                  <c:v>265.60000000000002</c:v>
                </c:pt>
                <c:pt idx="63">
                  <c:v>266.20000000000005</c:v>
                </c:pt>
                <c:pt idx="64">
                  <c:v>266.89999999999998</c:v>
                </c:pt>
                <c:pt idx="65">
                  <c:v>267.5</c:v>
                </c:pt>
                <c:pt idx="66">
                  <c:v>268.10000000000002</c:v>
                </c:pt>
                <c:pt idx="67">
                  <c:v>268.70000000000005</c:v>
                </c:pt>
                <c:pt idx="68">
                  <c:v>269.3</c:v>
                </c:pt>
                <c:pt idx="69">
                  <c:v>269.8</c:v>
                </c:pt>
                <c:pt idx="70">
                  <c:v>270.40000000000003</c:v>
                </c:pt>
                <c:pt idx="71">
                  <c:v>271</c:v>
                </c:pt>
                <c:pt idx="72">
                  <c:v>271.5</c:v>
                </c:pt>
                <c:pt idx="73">
                  <c:v>272</c:v>
                </c:pt>
                <c:pt idx="74">
                  <c:v>272.5</c:v>
                </c:pt>
                <c:pt idx="75">
                  <c:v>273</c:v>
                </c:pt>
                <c:pt idx="76">
                  <c:v>273.5</c:v>
                </c:pt>
                <c:pt idx="77">
                  <c:v>274</c:v>
                </c:pt>
                <c:pt idx="78">
                  <c:v>274.5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Sheet1!$D$7</c:f>
              <c:strCache>
                <c:ptCount val="1"/>
                <c:pt idx="0">
                  <c:v>BL-to-SL Current</c:v>
                </c:pt>
              </c:strCache>
            </c:strRef>
          </c:tx>
          <c:spPr>
            <a:ln w="31750"/>
          </c:spPr>
          <c:marker>
            <c:symbol val="circle"/>
            <c:size val="5"/>
          </c:marker>
          <c:xVal>
            <c:numRef>
              <c:f>Sheet1!$B$8:$B$86</c:f>
              <c:numCache>
                <c:formatCode>General</c:formatCode>
                <c:ptCount val="79"/>
                <c:pt idx="0">
                  <c:v>4.4999999999999998E-2</c:v>
                </c:pt>
                <c:pt idx="1">
                  <c:v>6.7500000000000004E-2</c:v>
                </c:pt>
                <c:pt idx="2">
                  <c:v>0.09</c:v>
                </c:pt>
                <c:pt idx="3">
                  <c:v>0.11249999999999999</c:v>
                </c:pt>
                <c:pt idx="4">
                  <c:v>0.13500000000000001</c:v>
                </c:pt>
                <c:pt idx="5">
                  <c:v>0.1575</c:v>
                </c:pt>
                <c:pt idx="6">
                  <c:v>0.18</c:v>
                </c:pt>
                <c:pt idx="7">
                  <c:v>0.20249999999999999</c:v>
                </c:pt>
                <c:pt idx="8">
                  <c:v>0.22499999999999998</c:v>
                </c:pt>
                <c:pt idx="9">
                  <c:v>0.2475</c:v>
                </c:pt>
                <c:pt idx="10">
                  <c:v>0.27</c:v>
                </c:pt>
                <c:pt idx="11">
                  <c:v>0.29249999999999998</c:v>
                </c:pt>
                <c:pt idx="12">
                  <c:v>0.315</c:v>
                </c:pt>
                <c:pt idx="13">
                  <c:v>0.33749999999999997</c:v>
                </c:pt>
                <c:pt idx="14">
                  <c:v>0.36</c:v>
                </c:pt>
                <c:pt idx="15">
                  <c:v>0.38250000000000001</c:v>
                </c:pt>
                <c:pt idx="16">
                  <c:v>0.40499999999999997</c:v>
                </c:pt>
                <c:pt idx="17">
                  <c:v>0.42749999999999999</c:v>
                </c:pt>
                <c:pt idx="18">
                  <c:v>0.44999999999999996</c:v>
                </c:pt>
                <c:pt idx="19">
                  <c:v>0.47249999999999998</c:v>
                </c:pt>
                <c:pt idx="20">
                  <c:v>0.495</c:v>
                </c:pt>
                <c:pt idx="21">
                  <c:v>0.51749999999999996</c:v>
                </c:pt>
                <c:pt idx="22">
                  <c:v>0.54</c:v>
                </c:pt>
                <c:pt idx="23">
                  <c:v>0.5625</c:v>
                </c:pt>
                <c:pt idx="24">
                  <c:v>0.58499999999999996</c:v>
                </c:pt>
                <c:pt idx="25">
                  <c:v>0.60749999999999993</c:v>
                </c:pt>
                <c:pt idx="26">
                  <c:v>0.63</c:v>
                </c:pt>
                <c:pt idx="27">
                  <c:v>0.65249999999999997</c:v>
                </c:pt>
                <c:pt idx="28">
                  <c:v>0.67499999999999993</c:v>
                </c:pt>
                <c:pt idx="29">
                  <c:v>0.69750000000000001</c:v>
                </c:pt>
                <c:pt idx="30">
                  <c:v>0.72</c:v>
                </c:pt>
                <c:pt idx="31">
                  <c:v>0.74249999999999994</c:v>
                </c:pt>
                <c:pt idx="32">
                  <c:v>0.76500000000000001</c:v>
                </c:pt>
                <c:pt idx="33">
                  <c:v>0.78749999999999998</c:v>
                </c:pt>
                <c:pt idx="34">
                  <c:v>0.80999999999999994</c:v>
                </c:pt>
                <c:pt idx="35">
                  <c:v>0.83250000000000002</c:v>
                </c:pt>
                <c:pt idx="36">
                  <c:v>0.85499999999999998</c:v>
                </c:pt>
                <c:pt idx="37">
                  <c:v>0.87749999999999995</c:v>
                </c:pt>
                <c:pt idx="38">
                  <c:v>0.89999999999999991</c:v>
                </c:pt>
                <c:pt idx="39">
                  <c:v>0.92249999999999999</c:v>
                </c:pt>
                <c:pt idx="40">
                  <c:v>0.94499999999999995</c:v>
                </c:pt>
                <c:pt idx="41">
                  <c:v>0.96749999999999992</c:v>
                </c:pt>
                <c:pt idx="42">
                  <c:v>0.99</c:v>
                </c:pt>
                <c:pt idx="43">
                  <c:v>1.0125</c:v>
                </c:pt>
                <c:pt idx="44">
                  <c:v>1.0349999999999999</c:v>
                </c:pt>
                <c:pt idx="45">
                  <c:v>1.0574999999999999</c:v>
                </c:pt>
                <c:pt idx="46">
                  <c:v>1.08</c:v>
                </c:pt>
                <c:pt idx="47">
                  <c:v>1.1025</c:v>
                </c:pt>
                <c:pt idx="48">
                  <c:v>1.125</c:v>
                </c:pt>
                <c:pt idx="49">
                  <c:v>1.1475</c:v>
                </c:pt>
                <c:pt idx="50">
                  <c:v>1.17</c:v>
                </c:pt>
                <c:pt idx="51">
                  <c:v>1.1924999999999999</c:v>
                </c:pt>
                <c:pt idx="52">
                  <c:v>1.2149999999999999</c:v>
                </c:pt>
                <c:pt idx="53">
                  <c:v>1.2375</c:v>
                </c:pt>
                <c:pt idx="54">
                  <c:v>1.26</c:v>
                </c:pt>
                <c:pt idx="55">
                  <c:v>1.2825</c:v>
                </c:pt>
                <c:pt idx="56">
                  <c:v>1.3049999999999999</c:v>
                </c:pt>
                <c:pt idx="57">
                  <c:v>1.3274999999999999</c:v>
                </c:pt>
                <c:pt idx="58">
                  <c:v>1.3499999999999999</c:v>
                </c:pt>
                <c:pt idx="59">
                  <c:v>1.3725000000000001</c:v>
                </c:pt>
                <c:pt idx="60">
                  <c:v>1.395</c:v>
                </c:pt>
                <c:pt idx="61">
                  <c:v>1.4175</c:v>
                </c:pt>
                <c:pt idx="62">
                  <c:v>1.44</c:v>
                </c:pt>
                <c:pt idx="63">
                  <c:v>1.4624999999999999</c:v>
                </c:pt>
                <c:pt idx="64">
                  <c:v>1.4849999999999999</c:v>
                </c:pt>
                <c:pt idx="65">
                  <c:v>1.5074999999999998</c:v>
                </c:pt>
                <c:pt idx="66">
                  <c:v>1.53</c:v>
                </c:pt>
                <c:pt idx="67">
                  <c:v>1.5525</c:v>
                </c:pt>
                <c:pt idx="68">
                  <c:v>1.575</c:v>
                </c:pt>
                <c:pt idx="69">
                  <c:v>1.5974999999999999</c:v>
                </c:pt>
                <c:pt idx="70">
                  <c:v>1.6199999999999999</c:v>
                </c:pt>
                <c:pt idx="71">
                  <c:v>1.6424999999999998</c:v>
                </c:pt>
                <c:pt idx="72">
                  <c:v>1.665</c:v>
                </c:pt>
                <c:pt idx="73">
                  <c:v>1.6875</c:v>
                </c:pt>
                <c:pt idx="74">
                  <c:v>1.71</c:v>
                </c:pt>
                <c:pt idx="75">
                  <c:v>1.7324999999999999</c:v>
                </c:pt>
                <c:pt idx="76">
                  <c:v>1.7549999999999999</c:v>
                </c:pt>
                <c:pt idx="77">
                  <c:v>1.7774999999999999</c:v>
                </c:pt>
                <c:pt idx="78">
                  <c:v>1.7999999999999998</c:v>
                </c:pt>
              </c:numCache>
            </c:numRef>
          </c:xVal>
          <c:yVal>
            <c:numRef>
              <c:f>Sheet1!$D$8:$D$86</c:f>
              <c:numCache>
                <c:formatCode>0.00</c:formatCode>
                <c:ptCount val="79"/>
                <c:pt idx="0">
                  <c:v>44.7</c:v>
                </c:pt>
                <c:pt idx="1">
                  <c:v>66.180000000000007</c:v>
                </c:pt>
                <c:pt idx="2">
                  <c:v>91.24</c:v>
                </c:pt>
                <c:pt idx="3">
                  <c:v>113.4</c:v>
                </c:pt>
                <c:pt idx="4">
                  <c:v>132.5</c:v>
                </c:pt>
                <c:pt idx="5">
                  <c:v>148.89999999999998</c:v>
                </c:pt>
                <c:pt idx="6">
                  <c:v>163.1</c:v>
                </c:pt>
                <c:pt idx="7">
                  <c:v>175.3</c:v>
                </c:pt>
                <c:pt idx="8">
                  <c:v>186.1</c:v>
                </c:pt>
                <c:pt idx="9">
                  <c:v>195.5</c:v>
                </c:pt>
                <c:pt idx="10">
                  <c:v>203.9</c:v>
                </c:pt>
                <c:pt idx="11">
                  <c:v>211.3</c:v>
                </c:pt>
                <c:pt idx="12">
                  <c:v>218</c:v>
                </c:pt>
                <c:pt idx="13">
                  <c:v>224</c:v>
                </c:pt>
                <c:pt idx="14">
                  <c:v>229.5</c:v>
                </c:pt>
                <c:pt idx="15">
                  <c:v>234.4</c:v>
                </c:pt>
                <c:pt idx="16">
                  <c:v>238.9</c:v>
                </c:pt>
                <c:pt idx="17">
                  <c:v>243</c:v>
                </c:pt>
                <c:pt idx="18">
                  <c:v>246.79999999999998</c:v>
                </c:pt>
                <c:pt idx="19">
                  <c:v>250.3</c:v>
                </c:pt>
                <c:pt idx="20">
                  <c:v>253.49999999999997</c:v>
                </c:pt>
                <c:pt idx="21">
                  <c:v>256.5</c:v>
                </c:pt>
                <c:pt idx="22">
                  <c:v>259.2</c:v>
                </c:pt>
                <c:pt idx="23">
                  <c:v>261.8</c:v>
                </c:pt>
                <c:pt idx="24">
                  <c:v>264.20000000000005</c:v>
                </c:pt>
                <c:pt idx="25">
                  <c:v>266.5</c:v>
                </c:pt>
                <c:pt idx="26">
                  <c:v>268.60000000000002</c:v>
                </c:pt>
                <c:pt idx="27">
                  <c:v>270.60000000000002</c:v>
                </c:pt>
                <c:pt idx="28">
                  <c:v>272.5</c:v>
                </c:pt>
                <c:pt idx="29">
                  <c:v>274.2</c:v>
                </c:pt>
                <c:pt idx="30">
                  <c:v>275.89999999999998</c:v>
                </c:pt>
                <c:pt idx="31">
                  <c:v>277.5</c:v>
                </c:pt>
                <c:pt idx="32">
                  <c:v>278.89999999999998</c:v>
                </c:pt>
                <c:pt idx="33">
                  <c:v>280.39999999999998</c:v>
                </c:pt>
                <c:pt idx="34">
                  <c:v>281.7</c:v>
                </c:pt>
                <c:pt idx="35">
                  <c:v>283</c:v>
                </c:pt>
                <c:pt idx="36">
                  <c:v>284.20000000000005</c:v>
                </c:pt>
                <c:pt idx="37">
                  <c:v>285.3</c:v>
                </c:pt>
                <c:pt idx="38">
                  <c:v>286.5</c:v>
                </c:pt>
                <c:pt idx="39">
                  <c:v>287.5</c:v>
                </c:pt>
                <c:pt idx="40">
                  <c:v>288.5</c:v>
                </c:pt>
                <c:pt idx="41">
                  <c:v>289.5</c:v>
                </c:pt>
                <c:pt idx="42">
                  <c:v>290.40000000000003</c:v>
                </c:pt>
                <c:pt idx="43">
                  <c:v>291.29999999999995</c:v>
                </c:pt>
                <c:pt idx="44">
                  <c:v>292.10000000000002</c:v>
                </c:pt>
                <c:pt idx="45">
                  <c:v>293</c:v>
                </c:pt>
                <c:pt idx="46">
                  <c:v>293.8</c:v>
                </c:pt>
                <c:pt idx="47">
                  <c:v>294.5</c:v>
                </c:pt>
                <c:pt idx="48">
                  <c:v>295.20000000000005</c:v>
                </c:pt>
                <c:pt idx="49">
                  <c:v>295.89999999999998</c:v>
                </c:pt>
                <c:pt idx="50">
                  <c:v>296.60000000000002</c:v>
                </c:pt>
                <c:pt idx="51">
                  <c:v>297.3</c:v>
                </c:pt>
                <c:pt idx="52">
                  <c:v>297.89999999999998</c:v>
                </c:pt>
                <c:pt idx="53">
                  <c:v>298.5</c:v>
                </c:pt>
                <c:pt idx="54">
                  <c:v>299.10000000000002</c:v>
                </c:pt>
                <c:pt idx="55">
                  <c:v>299.70000000000005</c:v>
                </c:pt>
                <c:pt idx="56">
                  <c:v>300.2</c:v>
                </c:pt>
                <c:pt idx="57">
                  <c:v>300.7</c:v>
                </c:pt>
                <c:pt idx="58">
                  <c:v>301.3</c:v>
                </c:pt>
                <c:pt idx="59">
                  <c:v>301.8</c:v>
                </c:pt>
                <c:pt idx="60">
                  <c:v>302.2</c:v>
                </c:pt>
                <c:pt idx="61">
                  <c:v>302.7</c:v>
                </c:pt>
                <c:pt idx="62">
                  <c:v>303.2</c:v>
                </c:pt>
                <c:pt idx="63">
                  <c:v>303.60000000000002</c:v>
                </c:pt>
                <c:pt idx="64">
                  <c:v>304</c:v>
                </c:pt>
                <c:pt idx="65">
                  <c:v>304.40000000000003</c:v>
                </c:pt>
                <c:pt idx="66">
                  <c:v>304.89999999999998</c:v>
                </c:pt>
                <c:pt idx="67">
                  <c:v>305.2</c:v>
                </c:pt>
                <c:pt idx="68">
                  <c:v>305.60000000000002</c:v>
                </c:pt>
                <c:pt idx="69">
                  <c:v>306</c:v>
                </c:pt>
                <c:pt idx="70">
                  <c:v>306.40000000000003</c:v>
                </c:pt>
                <c:pt idx="71">
                  <c:v>306.7</c:v>
                </c:pt>
                <c:pt idx="72">
                  <c:v>307.09999999999997</c:v>
                </c:pt>
                <c:pt idx="73">
                  <c:v>307.39999999999998</c:v>
                </c:pt>
                <c:pt idx="74">
                  <c:v>307.7</c:v>
                </c:pt>
                <c:pt idx="75">
                  <c:v>308.10000000000002</c:v>
                </c:pt>
                <c:pt idx="76">
                  <c:v>308.40000000000003</c:v>
                </c:pt>
                <c:pt idx="77">
                  <c:v>308.70000000000005</c:v>
                </c:pt>
                <c:pt idx="78">
                  <c:v>309</c:v>
                </c:pt>
              </c:numCache>
            </c:numRef>
          </c:yVal>
          <c:smooth val="1"/>
        </c:ser>
        <c:axId val="54622848"/>
        <c:axId val="54795264"/>
      </c:scatterChart>
      <c:valAx>
        <c:axId val="546228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Access Transistor Width (</a:t>
                </a:r>
                <a:r>
                  <a:rPr lang="el-GR" sz="1400" dirty="0"/>
                  <a:t>μ</a:t>
                </a:r>
                <a:r>
                  <a:rPr lang="en-US" sz="1400" dirty="0"/>
                  <a:t>m)</a:t>
                </a:r>
              </a:p>
            </c:rich>
          </c:tx>
          <c:layout>
            <c:manualLayout>
              <c:xMode val="edge"/>
              <c:yMode val="edge"/>
              <c:x val="0.31320884864595677"/>
              <c:y val="0.90177759986344563"/>
            </c:manualLayout>
          </c:layout>
        </c:title>
        <c:numFmt formatCode="General" sourceLinked="1"/>
        <c:majorTickMark val="none"/>
        <c:tickLblPos val="nextTo"/>
        <c:crossAx val="54795264"/>
        <c:crosses val="autoZero"/>
        <c:crossBetween val="midCat"/>
      </c:valAx>
      <c:valAx>
        <c:axId val="547952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Cell Write Current (</a:t>
                </a:r>
                <a:r>
                  <a:rPr lang="el-GR" sz="1400" b="1" i="0" u="none" strike="noStrike" baseline="0"/>
                  <a:t>μ</a:t>
                </a:r>
                <a:r>
                  <a:rPr lang="en-US" sz="1400"/>
                  <a:t>A)</a:t>
                </a:r>
              </a:p>
            </c:rich>
          </c:tx>
          <c:layout>
            <c:manualLayout>
              <c:xMode val="edge"/>
              <c:yMode val="edge"/>
              <c:x val="1.640213114199271E-2"/>
              <c:y val="0.10875394459761979"/>
            </c:manualLayout>
          </c:layout>
        </c:title>
        <c:numFmt formatCode="0" sourceLinked="0"/>
        <c:majorTickMark val="none"/>
        <c:tickLblPos val="nextTo"/>
        <c:crossAx val="5462284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8036757529971114"/>
          <c:y val="0.36946882994706787"/>
          <c:w val="0.44443471918307798"/>
          <c:h val="0.23989801274840644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</c:chart>
  <c:spPr>
    <a:noFill/>
    <a:ln>
      <a:noFill/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5053-3814-4470-8BD9-EBE66279CAA8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092F-9100-4657-87D2-3909E51B7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5053-3814-4470-8BD9-EBE66279CAA8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092F-9100-4657-87D2-3909E51B7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5053-3814-4470-8BD9-EBE66279CAA8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092F-9100-4657-87D2-3909E51B7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5053-3814-4470-8BD9-EBE66279CAA8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092F-9100-4657-87D2-3909E51B7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5053-3814-4470-8BD9-EBE66279CAA8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092F-9100-4657-87D2-3909E51B7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5053-3814-4470-8BD9-EBE66279CAA8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092F-9100-4657-87D2-3909E51B7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5053-3814-4470-8BD9-EBE66279CAA8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092F-9100-4657-87D2-3909E51B7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5053-3814-4470-8BD9-EBE66279CAA8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092F-9100-4657-87D2-3909E51B7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5053-3814-4470-8BD9-EBE66279CAA8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092F-9100-4657-87D2-3909E51B7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5053-3814-4470-8BD9-EBE66279CAA8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092F-9100-4657-87D2-3909E51B7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5053-3814-4470-8BD9-EBE66279CAA8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092F-9100-4657-87D2-3909E51B7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5053-3814-4470-8BD9-EBE66279CAA8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092F-9100-4657-87D2-3909E51B7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3505200" y="0"/>
          <a:ext cx="40386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5000" y="1524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TMR = 1.2</a:t>
            </a:r>
            <a:endParaRPr lang="en-US" sz="1400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" y="1"/>
          <a:ext cx="3886199" cy="2666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25908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(a)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25908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(b)</a:t>
            </a:r>
            <a:endParaRPr 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Pangpang</dc:creator>
  <cp:lastModifiedBy>Pangpang</cp:lastModifiedBy>
  <cp:revision>6</cp:revision>
  <dcterms:created xsi:type="dcterms:W3CDTF">2011-04-16T02:13:44Z</dcterms:created>
  <dcterms:modified xsi:type="dcterms:W3CDTF">2011-04-18T05:40:44Z</dcterms:modified>
</cp:coreProperties>
</file>